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</p:sldMasterIdLst>
  <p:sldIdLst>
    <p:sldId id="256" r:id="rId6"/>
    <p:sldId id="257" r:id="rId7"/>
    <p:sldId id="272" r:id="rId8"/>
    <p:sldId id="262" r:id="rId9"/>
    <p:sldId id="273" r:id="rId10"/>
    <p:sldId id="276" r:id="rId11"/>
    <p:sldId id="277" r:id="rId12"/>
    <p:sldId id="259" r:id="rId13"/>
    <p:sldId id="260" r:id="rId14"/>
    <p:sldId id="261" r:id="rId15"/>
    <p:sldId id="275" r:id="rId16"/>
    <p:sldId id="274" r:id="rId17"/>
    <p:sldId id="258" r:id="rId18"/>
    <p:sldId id="270" r:id="rId19"/>
    <p:sldId id="271" r:id="rId20"/>
    <p:sldId id="278" r:id="rId21"/>
    <p:sldId id="279" r:id="rId22"/>
    <p:sldId id="265" r:id="rId23"/>
    <p:sldId id="280" r:id="rId24"/>
    <p:sldId id="281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8FE1FB2D-E0E1-8E5C-97BF-9542BF25CC39}"/>
              </a:ext>
            </a:extLst>
          </p:cNvPr>
          <p:cNvGrpSpPr/>
          <p:nvPr userDrawn="1"/>
        </p:nvGrpSpPr>
        <p:grpSpPr>
          <a:xfrm>
            <a:off x="-148402" y="-857250"/>
            <a:ext cx="12340402" cy="2743200"/>
            <a:chOff x="-198120" y="-1143000"/>
            <a:chExt cx="12694920" cy="3657600"/>
          </a:xfrm>
        </p:grpSpPr>
        <p:sp>
          <p:nvSpPr>
            <p:cNvPr id="2" name="Rectangle 12">
              <a:extLst>
                <a:ext uri="{FF2B5EF4-FFF2-40B4-BE49-F238E27FC236}">
                  <a16:creationId xmlns:a16="http://schemas.microsoft.com/office/drawing/2014/main" id="{83B0DD04-8005-8A06-FDE9-24AACA3EAF59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D95E337C-D04E-FC14-1A6E-FDD02E640D16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4F2457BE-9FD9-08F2-8319-72F9483C2ACE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pic>
        <p:nvPicPr>
          <p:cNvPr id="1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5BD6352B-7D83-E8CD-C4C7-8209A0F6D8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66" y="3788037"/>
            <a:ext cx="7924022" cy="2705438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F09D3FF9-8051-A307-D845-F2D74CEBD6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8" y="2703401"/>
            <a:ext cx="3227922" cy="408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Nhóm 21">
            <a:extLst>
              <a:ext uri="{FF2B5EF4-FFF2-40B4-BE49-F238E27FC236}">
                <a16:creationId xmlns:a16="http://schemas.microsoft.com/office/drawing/2014/main" id="{38A4B7BA-DBCF-3C00-6D21-6A8B1DE8823A}"/>
              </a:ext>
            </a:extLst>
          </p:cNvPr>
          <p:cNvGrpSpPr/>
          <p:nvPr userDrawn="1"/>
        </p:nvGrpSpPr>
        <p:grpSpPr>
          <a:xfrm>
            <a:off x="3803667" y="2155009"/>
            <a:ext cx="6453231" cy="1131570"/>
            <a:chOff x="5395119" y="3904156"/>
            <a:chExt cx="7750289" cy="1508760"/>
          </a:xfrm>
        </p:grpSpPr>
        <p:sp>
          <p:nvSpPr>
            <p:cNvPr id="19" name="Rectangle: Rounded Corners 8">
              <a:extLst>
                <a:ext uri="{FF2B5EF4-FFF2-40B4-BE49-F238E27FC236}">
                  <a16:creationId xmlns:a16="http://schemas.microsoft.com/office/drawing/2014/main" id="{70C05044-6618-2342-5828-7A4C774E8415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1" name="Rectangle: Rounded Corners 8">
              <a:extLst>
                <a:ext uri="{FF2B5EF4-FFF2-40B4-BE49-F238E27FC236}">
                  <a16:creationId xmlns:a16="http://schemas.microsoft.com/office/drawing/2014/main" id="{95D37A6C-839F-FD15-1BA8-936ACB02E283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8C79792C-5465-D17B-5822-1E1FF6457E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25830" y="-397178"/>
            <a:ext cx="5890913" cy="2770872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DE0B2FF5-414B-1CB3-B3AD-7561336E8D2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898" y="-254548"/>
            <a:ext cx="1294946" cy="164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3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DC73A-61A3-7290-8DE6-1A6447FC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94337-3D9B-2F58-F87F-C7E450247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18FA6-B91F-316B-4943-6CA6D04F3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326224-8DC9-2FBE-BF02-6D973796A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E4798-11FA-9606-BE51-DEC94D0D8F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124B4E-383F-677D-D3DA-7640C725C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05108A-2752-02C3-0741-918319312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F54257-0C44-2623-49D9-B7AF6366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969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E4C18-E182-A2C9-DD4B-FC1D8B6A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A1D1FB-4301-0A27-F1E0-2ACEF3F7A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1C14E6-6535-6EE1-6649-84B90A82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E3FF0-4AA1-A0ED-5690-EF39123F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2102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819D30-1438-5B27-8F31-9A8BA0E6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645D5B-948B-55D9-FA9D-8E2EDA760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56C45-FFFD-34EC-0368-66B5AB7BF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2228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770F1-C219-A2A5-FA9A-B59198CD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5EED9-036F-6846-8ED0-54AB53F29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F524D-B9E8-BE8E-3B08-EB704F567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C367D-02A3-5192-47A7-C91F12F83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FBFB6-0C28-6638-8CEC-B1004BB1C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6A8DD-FEAE-C134-19EB-6FEBDD6D4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4699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7CE77-CBDB-85E6-089C-C01517B7B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CD0F5D-C374-3E27-AEE1-5FC73243C4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CB9B3-5D51-D173-7215-61318B05B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ED3DF-D948-ADAE-FDEE-BFC1BCA07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789DF-D015-4EB7-B0A6-C488E960C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0C035-FF57-763A-59E3-4C3877CA3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0873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C9F4F-DBB1-5D39-DB7B-6902C5534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DAA29C-3489-B180-70DE-B7ACD0EC4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3C126-A7C5-ED4C-040F-1BEB18D0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4240E-9107-5321-2469-1A7A1F88A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0F0B0-C6EC-20A6-2116-C0946813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8571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5111B4-C674-52D5-4C4F-93502FE26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89F304-FE30-28E8-FDDD-5F4CE680D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D7DA0-6F45-9742-F162-20DB9098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F603C-2700-210D-CA92-B0A1C14F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8915E-0BB0-E5B7-BE30-4DF217F4A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467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4E035A15-483B-2D0B-BE77-EF074ACF6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02"/>
            <a:ext cx="12136543" cy="607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BE6FA-6471-6CFD-A352-5F737BEB1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361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364577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F8891-D91A-72C3-73B1-3A3E5F96E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567141-0496-6306-F545-76D02C41C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1412E-12B5-DE7C-1B8F-7199C3729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648A-5D7D-42AD-AF32-D9EDF6789664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3E202-2AD4-3DFB-F2FF-1DED657B4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CB39A-A202-E70B-5D38-13607996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A8C5-B098-4AFE-A3CD-FE765BFDD4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694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DA516-6823-450C-35E1-A6CA4B2C3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CB830E-EBCC-75EA-D4C2-6AB9F728B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2C7BA-4165-B5F5-D85F-AAFE3EB5D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C0C3F-6EBE-5D2B-1655-2CA891DB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041FB-AA1C-6B01-6742-C647BAFD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227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A22EC-B79B-EFD4-25D2-10DEBEBDB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5F5FF-A8B0-94BD-F9AA-4DC51D8CE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B99DB-D3DC-5993-59A1-9C07BE15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3DA79-F73B-CA4A-7FCA-EA405BD46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A80AC-F062-4A1F-B2FA-6FD66485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735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A2E03-415F-92E0-D22C-2E4FDF58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CAB50-F1D0-CB39-D3C4-EF3CEAC57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3E5F0-3C55-8C25-F3F1-8EADA37E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48317-607F-53D7-249D-90F6CA885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77152-3F26-21C5-64B5-2AAB1F8F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404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045C-9C49-A633-8800-C7954C3CA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1B0B3-F21C-3328-7E92-63025026B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A1A5E-062D-B690-D35C-4BBACB2FF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835D9-406B-A8AD-CFFE-C93713DD3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3ECCF-8B92-F7E7-DB6A-60574FE55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6B951-30A0-A189-B596-64562B544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843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54F54-17C7-DFDE-9909-529A5A21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185C8-55B7-C475-257C-47B2F9968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249E0-31C6-4568-5BB0-EFB9E7B7CB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0E342-79F1-491F-ACFF-8E46FE2F5E02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ACBB3-A624-B828-9313-CE54FD1FE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02D2A-5DDF-5A87-1E63-13D2DAE89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19A5E-3694-4F8A-A125-1B22878B6D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888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50" r:id="rId3"/>
    <p:sldLayoutId id="2147483660" r:id="rId4"/>
    <p:sldLayoutId id="214748367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99C39D-3068-88CE-FF50-B3BFC067B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FBC98-A515-9413-CE4A-0E45F1D52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47499-EC98-F545-F032-FF57B5C2C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EE2F0-0417-42E9-AF13-03721DEDAA43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A1829-D0DE-D103-F6F3-21A19F7F3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2E9C4-2E97-DDDF-BC54-B81BFDBCE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773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slide" Target="slide5.xml"/><Relationship Id="rId4" Type="http://schemas.openxmlformats.org/officeDocument/2006/relationships/image" Target="../media/image12.png"/><Relationship Id="rId9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10.xml"/><Relationship Id="rId18" Type="http://schemas.openxmlformats.org/officeDocument/2006/relationships/image" Target="../media/image15.gif"/><Relationship Id="rId3" Type="http://schemas.openxmlformats.org/officeDocument/2006/relationships/audio" Target="../media/audio2.wav"/><Relationship Id="rId21" Type="http://schemas.openxmlformats.org/officeDocument/2006/relationships/image" Target="../media/image24.gif"/><Relationship Id="rId7" Type="http://schemas.openxmlformats.org/officeDocument/2006/relationships/slide" Target="slide7.xml"/><Relationship Id="rId12" Type="http://schemas.openxmlformats.org/officeDocument/2006/relationships/image" Target="../media/image20.png"/><Relationship Id="rId17" Type="http://schemas.openxmlformats.org/officeDocument/2006/relationships/image" Target="../media/image23.gif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20" Type="http://schemas.openxmlformats.org/officeDocument/2006/relationships/slide" Target="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gif"/><Relationship Id="rId11" Type="http://schemas.openxmlformats.org/officeDocument/2006/relationships/slide" Target="slide9.xml"/><Relationship Id="rId5" Type="http://schemas.openxmlformats.org/officeDocument/2006/relationships/image" Target="../media/image13.png"/><Relationship Id="rId15" Type="http://schemas.openxmlformats.org/officeDocument/2006/relationships/slide" Target="slide6.xml"/><Relationship Id="rId10" Type="http://schemas.openxmlformats.org/officeDocument/2006/relationships/image" Target="../media/image19.png"/><Relationship Id="rId19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slide" Target="slide8.xml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4.wav"/><Relationship Id="rId7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slide" Target="slide5.xml"/><Relationship Id="rId4" Type="http://schemas.openxmlformats.org/officeDocument/2006/relationships/image" Target="../media/image12.png"/><Relationship Id="rId9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slide" Target="slide5.xml"/><Relationship Id="rId4" Type="http://schemas.openxmlformats.org/officeDocument/2006/relationships/image" Target="../media/image12.png"/><Relationship Id="rId9" Type="http://schemas.openxmlformats.org/officeDocument/2006/relationships/image" Target="../media/image2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4.wav"/><Relationship Id="rId7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slide" Target="slide5.xml"/><Relationship Id="rId4" Type="http://schemas.openxmlformats.org/officeDocument/2006/relationships/image" Target="../media/image12.png"/><Relationship Id="rId9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4.wav"/><Relationship Id="rId7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slide" Target="slide5.xml"/><Relationship Id="rId4" Type="http://schemas.openxmlformats.org/officeDocument/2006/relationships/image" Target="../media/image12.png"/><Relationship Id="rId9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C0F16-42B3-EA49-75FD-4376EE4C89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D0EAF-A46C-49F0-C27B-70A37D0FCF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25494-C32B-5018-2EFC-DD533138082A}"/>
              </a:ext>
            </a:extLst>
          </p:cNvPr>
          <p:cNvSpPr/>
          <p:nvPr/>
        </p:nvSpPr>
        <p:spPr>
          <a:xfrm>
            <a:off x="6178529" y="2813705"/>
            <a:ext cx="30762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2A9701-07A4-73EB-E931-078577754BBC}"/>
              </a:ext>
            </a:extLst>
          </p:cNvPr>
          <p:cNvGrpSpPr/>
          <p:nvPr/>
        </p:nvGrpSpPr>
        <p:grpSpPr>
          <a:xfrm>
            <a:off x="82529" y="15436"/>
            <a:ext cx="12192000" cy="6858000"/>
            <a:chOff x="0" y="0"/>
            <a:chExt cx="12192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76DBE0-EA4A-9CD3-A20D-17AED7AAF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80FACF7-7C6B-1326-E6FE-6E160C1A19FA}"/>
                </a:ext>
              </a:extLst>
            </p:cNvPr>
            <p:cNvSpPr/>
            <p:nvPr/>
          </p:nvSpPr>
          <p:spPr>
            <a:xfrm>
              <a:off x="491087" y="252966"/>
              <a:ext cx="10951536" cy="6352068"/>
            </a:xfrm>
            <a:prstGeom prst="roundRect">
              <a:avLst>
                <a:gd name="adj" fmla="val 55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id="{7599602E-13A1-75B7-560F-5B23442DBA57}"/>
              </a:ext>
            </a:extLst>
          </p:cNvPr>
          <p:cNvSpPr txBox="1"/>
          <p:nvPr/>
        </p:nvSpPr>
        <p:spPr>
          <a:xfrm>
            <a:off x="1009743" y="608199"/>
            <a:ext cx="9914223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Lớp 3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726A76-BC80-9D54-BA9B-35A2A3AD6797}"/>
              </a:ext>
            </a:extLst>
          </p:cNvPr>
          <p:cNvSpPr/>
          <p:nvPr/>
        </p:nvSpPr>
        <p:spPr>
          <a:xfrm>
            <a:off x="2618952" y="2881591"/>
            <a:ext cx="67890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(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GIPHY — steffi lynn | Motion design animation, Scrapbook stickers  printable, Giphy">
            <a:extLst>
              <a:ext uri="{FF2B5EF4-FFF2-40B4-BE49-F238E27FC236}">
                <a16:creationId xmlns:a16="http://schemas.microsoft.com/office/drawing/2014/main" id="{71134134-27C2-ADEB-647A-07689BEC11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574180" y="508663"/>
            <a:ext cx="2240549" cy="224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nside the USA: Unit 2 Vocabulary | Baamboozle">
            <a:extLst>
              <a:ext uri="{FF2B5EF4-FFF2-40B4-BE49-F238E27FC236}">
                <a16:creationId xmlns:a16="http://schemas.microsoft.com/office/drawing/2014/main" id="{8774D246-EFAD-2367-9F62-5212EA04C8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1428624" y="4545128"/>
            <a:ext cx="4379413" cy="180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9CC8AD-0687-00E9-1B61-7F54A117B8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9366572" y="3644702"/>
            <a:ext cx="3549707" cy="3351825"/>
          </a:xfrm>
          <a:prstGeom prst="rect">
            <a:avLst/>
          </a:prstGeom>
        </p:spPr>
      </p:pic>
      <p:pic>
        <p:nvPicPr>
          <p:cNvPr id="14" name="Picture 2" descr="Shooting Star Animated Gif">
            <a:extLst>
              <a:ext uri="{FF2B5EF4-FFF2-40B4-BE49-F238E27FC236}">
                <a16:creationId xmlns:a16="http://schemas.microsoft.com/office/drawing/2014/main" id="{486AC350-0ECB-09D5-EC75-3C5843F2CE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308356" y="1852724"/>
            <a:ext cx="3767463" cy="249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0EE756-6372-F0A9-B0B3-73C451CF91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947" y="122357"/>
            <a:ext cx="3649468" cy="205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4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-0.13518 L 5E-6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105746" y="125791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1113788" y="311383"/>
            <a:ext cx="10163484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19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x 7 = 30</a:t>
            </a:r>
            <a:endParaRPr lang="en-US" sz="719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1105746" y="3114068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24038068-3A8F-4D04-B5B6-BCA0FC87A006}"/>
              </a:ext>
            </a:extLst>
          </p:cNvPr>
          <p:cNvSpPr/>
          <p:nvPr/>
        </p:nvSpPr>
        <p:spPr>
          <a:xfrm>
            <a:off x="6454453" y="3125936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451" y="3297169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096" y="3377655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9672" y="741557"/>
            <a:ext cx="3970236" cy="32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67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FAF8B51-0C96-D8FE-2AB5-0CEA98655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5" t="31329" r="28049" b="37044"/>
          <a:stretch>
            <a:fillRect/>
          </a:stretch>
        </p:blipFill>
        <p:spPr bwMode="auto">
          <a:xfrm>
            <a:off x="1986418" y="575124"/>
            <a:ext cx="8544920" cy="39383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40974FE5-1E72-E5FC-E169-1637B3A12838}"/>
              </a:ext>
            </a:extLst>
          </p:cNvPr>
          <p:cNvSpPr/>
          <p:nvPr/>
        </p:nvSpPr>
        <p:spPr>
          <a:xfrm>
            <a:off x="2100572" y="689278"/>
            <a:ext cx="3481730" cy="205479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AC7D2444-5B79-8D73-C22B-DB02B73EB095}"/>
              </a:ext>
            </a:extLst>
          </p:cNvPr>
          <p:cNvSpPr/>
          <p:nvPr/>
        </p:nvSpPr>
        <p:spPr>
          <a:xfrm>
            <a:off x="5716119" y="689278"/>
            <a:ext cx="3747456" cy="205479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73E69ABC-A6FE-A811-A40E-B13EBF1B08D9}"/>
              </a:ext>
            </a:extLst>
          </p:cNvPr>
          <p:cNvSpPr/>
          <p:nvPr/>
        </p:nvSpPr>
        <p:spPr>
          <a:xfrm>
            <a:off x="3842703" y="2588318"/>
            <a:ext cx="3747456" cy="194256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9188F7E-F4C2-B2FC-48BC-5EC6A25571EE}"/>
              </a:ext>
            </a:extLst>
          </p:cNvPr>
          <p:cNvSpPr txBox="1"/>
          <p:nvPr/>
        </p:nvSpPr>
        <p:spPr>
          <a:xfrm>
            <a:off x="3984131" y="4842330"/>
            <a:ext cx="1426938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91" b="1"/>
              <a:t>7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C2E638B-8517-57C3-D9D7-443EDA54351B}"/>
              </a:ext>
            </a:extLst>
          </p:cNvPr>
          <p:cNvSpPr txBox="1"/>
          <p:nvPr/>
        </p:nvSpPr>
        <p:spPr>
          <a:xfrm>
            <a:off x="5411070" y="4842330"/>
            <a:ext cx="1426938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91" b="1"/>
              <a:t>3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73E0F7E-5C2C-D238-3800-C74C39B0F329}"/>
              </a:ext>
            </a:extLst>
          </p:cNvPr>
          <p:cNvSpPr txBox="1"/>
          <p:nvPr/>
        </p:nvSpPr>
        <p:spPr>
          <a:xfrm>
            <a:off x="4667557" y="4842330"/>
            <a:ext cx="1426938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91" b="1"/>
              <a:t>x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F8843F5-2B65-72DA-5049-F72C052C9D61}"/>
              </a:ext>
            </a:extLst>
          </p:cNvPr>
          <p:cNvSpPr txBox="1"/>
          <p:nvPr/>
        </p:nvSpPr>
        <p:spPr>
          <a:xfrm>
            <a:off x="6352849" y="4856875"/>
            <a:ext cx="1426938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91" b="1">
                <a:solidFill>
                  <a:srgbClr val="FF0000"/>
                </a:solidFill>
              </a:rPr>
              <a:t>= ?</a:t>
            </a:r>
          </a:p>
        </p:txBody>
      </p:sp>
    </p:spTree>
    <p:extLst>
      <p:ext uri="{BB962C8B-B14F-4D97-AF65-F5344CB8AC3E}">
        <p14:creationId xmlns:p14="http://schemas.microsoft.com/office/powerpoint/2010/main" val="258614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8BB74A1-8D6D-7696-7558-D00B61000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567763-2587-DE9E-30E6-B3ECF2F5A880}"/>
              </a:ext>
            </a:extLst>
          </p:cNvPr>
          <p:cNvSpPr/>
          <p:nvPr/>
        </p:nvSpPr>
        <p:spPr>
          <a:xfrm>
            <a:off x="3584588" y="2048504"/>
            <a:ext cx="5707754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43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1">
            <a:extLst>
              <a:ext uri="{FF2B5EF4-FFF2-40B4-BE49-F238E27FC236}">
                <a16:creationId xmlns:a16="http://schemas.microsoft.com/office/drawing/2014/main" id="{07A29B2C-F8C0-3FDB-80DC-80BD94532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720" y="460968"/>
            <a:ext cx="3794844" cy="712389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814188B1-B66B-14FC-129C-EAD8AA3E6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152" y="1659596"/>
            <a:ext cx="3794844" cy="712389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FA8A6844-6FD5-D42F-2775-1926F4463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152" y="2458682"/>
            <a:ext cx="3794844" cy="712389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A2042EF2-6E07-11A7-80D7-0C1D0C1ED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367" y="3657310"/>
            <a:ext cx="3794844" cy="712389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1350A362-2FD3-C2FD-AD48-51D46C0F9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088" y="4442666"/>
            <a:ext cx="3794844" cy="712389"/>
          </a:xfrm>
          <a:prstGeom prst="rect">
            <a:avLst/>
          </a:prstGeom>
        </p:spPr>
      </p:pic>
      <p:pic>
        <p:nvPicPr>
          <p:cNvPr id="27" name="Hình ảnh 26">
            <a:extLst>
              <a:ext uri="{FF2B5EF4-FFF2-40B4-BE49-F238E27FC236}">
                <a16:creationId xmlns:a16="http://schemas.microsoft.com/office/drawing/2014/main" id="{075A7A02-CCC7-BD76-26A7-B529E24A9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808" y="5228023"/>
            <a:ext cx="3794844" cy="712389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F2B85ECF-57AF-4027-0067-D2DB50A4B86D}"/>
              </a:ext>
            </a:extLst>
          </p:cNvPr>
          <p:cNvSpPr txBox="1"/>
          <p:nvPr/>
        </p:nvSpPr>
        <p:spPr>
          <a:xfrm>
            <a:off x="5753535" y="460968"/>
            <a:ext cx="4965746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lấy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lần</a:t>
            </a:r>
            <a:endParaRPr lang="en-US" sz="29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</a:t>
            </a:r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x 1 = 7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773D45FE-0E5E-3766-2474-DFA682E09EAD}"/>
              </a:ext>
            </a:extLst>
          </p:cNvPr>
          <p:cNvSpPr txBox="1"/>
          <p:nvPr/>
        </p:nvSpPr>
        <p:spPr>
          <a:xfrm>
            <a:off x="5753535" y="2002062"/>
            <a:ext cx="3139265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lấy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2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lần</a:t>
            </a:r>
            <a:endParaRPr lang="en-US" sz="29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Ta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x 2 = 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9D999EAB-EFB0-B8A7-F8A9-6C71713E8FC4}"/>
              </a:ext>
            </a:extLst>
          </p:cNvPr>
          <p:cNvSpPr txBox="1"/>
          <p:nvPr/>
        </p:nvSpPr>
        <p:spPr>
          <a:xfrm>
            <a:off x="5753535" y="4228086"/>
            <a:ext cx="4965746" cy="147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lấy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lần</a:t>
            </a:r>
            <a:endParaRPr lang="en-US" sz="29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Ta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x 3 = 7 + 7 + 7 = 21</a:t>
            </a:r>
          </a:p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</a:t>
            </a:r>
            <a:endParaRPr lang="en-US" sz="2996" b="1" dirty="0">
              <a:solidFill>
                <a:srgbClr val="0000FF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" name="Ngoặc móc Phải 32">
            <a:extLst>
              <a:ext uri="{FF2B5EF4-FFF2-40B4-BE49-F238E27FC236}">
                <a16:creationId xmlns:a16="http://schemas.microsoft.com/office/drawing/2014/main" id="{CE300481-715F-64E3-303A-187F4663306C}"/>
              </a:ext>
            </a:extLst>
          </p:cNvPr>
          <p:cNvSpPr/>
          <p:nvPr/>
        </p:nvSpPr>
        <p:spPr>
          <a:xfrm>
            <a:off x="5352533" y="460968"/>
            <a:ext cx="117074" cy="712389"/>
          </a:xfrm>
          <a:prstGeom prst="rightBrace">
            <a:avLst>
              <a:gd name="adj1" fmla="val 73337"/>
              <a:gd name="adj2" fmla="val 50000"/>
            </a:avLst>
          </a:prstGeom>
          <a:noFill/>
          <a:ln w="38100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705000160">
                  <a:custGeom>
                    <a:avLst/>
                    <a:gdLst>
                      <a:gd name="connsiteX0" fmla="*/ 0 w 156297"/>
                      <a:gd name="connsiteY0" fmla="*/ 0 h 951058"/>
                      <a:gd name="connsiteX1" fmla="*/ 78149 w 156297"/>
                      <a:gd name="connsiteY1" fmla="*/ 13024 h 951058"/>
                      <a:gd name="connsiteX2" fmla="*/ 78149 w 156297"/>
                      <a:gd name="connsiteY2" fmla="*/ 462505 h 951058"/>
                      <a:gd name="connsiteX3" fmla="*/ 156298 w 156297"/>
                      <a:gd name="connsiteY3" fmla="*/ 475529 h 951058"/>
                      <a:gd name="connsiteX4" fmla="*/ 78149 w 156297"/>
                      <a:gd name="connsiteY4" fmla="*/ 488553 h 951058"/>
                      <a:gd name="connsiteX5" fmla="*/ 78149 w 156297"/>
                      <a:gd name="connsiteY5" fmla="*/ 938034 h 951058"/>
                      <a:gd name="connsiteX6" fmla="*/ 0 w 156297"/>
                      <a:gd name="connsiteY6" fmla="*/ 951058 h 951058"/>
                      <a:gd name="connsiteX7" fmla="*/ 0 w 156297"/>
                      <a:gd name="connsiteY7" fmla="*/ 0 h 951058"/>
                      <a:gd name="connsiteX0" fmla="*/ 0 w 156297"/>
                      <a:gd name="connsiteY0" fmla="*/ 0 h 951058"/>
                      <a:gd name="connsiteX1" fmla="*/ 78149 w 156297"/>
                      <a:gd name="connsiteY1" fmla="*/ 13024 h 951058"/>
                      <a:gd name="connsiteX2" fmla="*/ 78149 w 156297"/>
                      <a:gd name="connsiteY2" fmla="*/ 462505 h 951058"/>
                      <a:gd name="connsiteX3" fmla="*/ 156298 w 156297"/>
                      <a:gd name="connsiteY3" fmla="*/ 475529 h 951058"/>
                      <a:gd name="connsiteX4" fmla="*/ 78149 w 156297"/>
                      <a:gd name="connsiteY4" fmla="*/ 488553 h 951058"/>
                      <a:gd name="connsiteX5" fmla="*/ 78149 w 156297"/>
                      <a:gd name="connsiteY5" fmla="*/ 938034 h 951058"/>
                      <a:gd name="connsiteX6" fmla="*/ 0 w 156297"/>
                      <a:gd name="connsiteY6" fmla="*/ 951058 h 9510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6297" h="951058" stroke="0" extrusionOk="0">
                        <a:moveTo>
                          <a:pt x="0" y="0"/>
                        </a:moveTo>
                        <a:cubicBezTo>
                          <a:pt x="42704" y="58"/>
                          <a:pt x="78056" y="5874"/>
                          <a:pt x="78149" y="13024"/>
                        </a:cubicBezTo>
                        <a:cubicBezTo>
                          <a:pt x="91064" y="95624"/>
                          <a:pt x="53159" y="240042"/>
                          <a:pt x="78149" y="462505"/>
                        </a:cubicBezTo>
                        <a:cubicBezTo>
                          <a:pt x="71566" y="469399"/>
                          <a:pt x="118417" y="473760"/>
                          <a:pt x="156298" y="475529"/>
                        </a:cubicBezTo>
                        <a:cubicBezTo>
                          <a:pt x="112971" y="474985"/>
                          <a:pt x="78882" y="482043"/>
                          <a:pt x="78149" y="488553"/>
                        </a:cubicBezTo>
                        <a:cubicBezTo>
                          <a:pt x="66960" y="567847"/>
                          <a:pt x="50219" y="726354"/>
                          <a:pt x="78149" y="938034"/>
                        </a:cubicBezTo>
                        <a:cubicBezTo>
                          <a:pt x="77892" y="942485"/>
                          <a:pt x="42834" y="953516"/>
                          <a:pt x="0" y="951058"/>
                        </a:cubicBezTo>
                        <a:cubicBezTo>
                          <a:pt x="19122" y="703054"/>
                          <a:pt x="-56018" y="450428"/>
                          <a:pt x="0" y="0"/>
                        </a:cubicBezTo>
                        <a:close/>
                      </a:path>
                      <a:path w="156297" h="951058" fill="none" extrusionOk="0">
                        <a:moveTo>
                          <a:pt x="0" y="0"/>
                        </a:moveTo>
                        <a:cubicBezTo>
                          <a:pt x="42823" y="-485"/>
                          <a:pt x="78019" y="5844"/>
                          <a:pt x="78149" y="13024"/>
                        </a:cubicBezTo>
                        <a:cubicBezTo>
                          <a:pt x="57128" y="109925"/>
                          <a:pt x="112738" y="333439"/>
                          <a:pt x="78149" y="462505"/>
                        </a:cubicBezTo>
                        <a:cubicBezTo>
                          <a:pt x="75188" y="464743"/>
                          <a:pt x="115855" y="474827"/>
                          <a:pt x="156298" y="475529"/>
                        </a:cubicBezTo>
                        <a:cubicBezTo>
                          <a:pt x="113584" y="475603"/>
                          <a:pt x="78018" y="482295"/>
                          <a:pt x="78149" y="488553"/>
                        </a:cubicBezTo>
                        <a:cubicBezTo>
                          <a:pt x="40818" y="633743"/>
                          <a:pt x="64604" y="761497"/>
                          <a:pt x="78149" y="938034"/>
                        </a:cubicBezTo>
                        <a:cubicBezTo>
                          <a:pt x="78040" y="943839"/>
                          <a:pt x="41939" y="957535"/>
                          <a:pt x="0" y="951058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34" name="Ngoặc móc Phải 33">
            <a:extLst>
              <a:ext uri="{FF2B5EF4-FFF2-40B4-BE49-F238E27FC236}">
                <a16:creationId xmlns:a16="http://schemas.microsoft.com/office/drawing/2014/main" id="{EE0772BB-D75A-942D-5DC7-6B50FE19757B}"/>
              </a:ext>
            </a:extLst>
          </p:cNvPr>
          <p:cNvSpPr/>
          <p:nvPr/>
        </p:nvSpPr>
        <p:spPr>
          <a:xfrm>
            <a:off x="5382711" y="1659596"/>
            <a:ext cx="117074" cy="1511475"/>
          </a:xfrm>
          <a:prstGeom prst="rightBrace">
            <a:avLst>
              <a:gd name="adj1" fmla="val 73337"/>
              <a:gd name="adj2" fmla="val 50000"/>
            </a:avLst>
          </a:prstGeom>
          <a:noFill/>
          <a:ln w="38100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705000160">
                  <a:custGeom>
                    <a:avLst/>
                    <a:gdLst>
                      <a:gd name="connsiteX0" fmla="*/ 0 w 156297"/>
                      <a:gd name="connsiteY0" fmla="*/ 0 h 951058"/>
                      <a:gd name="connsiteX1" fmla="*/ 78149 w 156297"/>
                      <a:gd name="connsiteY1" fmla="*/ 13024 h 951058"/>
                      <a:gd name="connsiteX2" fmla="*/ 78149 w 156297"/>
                      <a:gd name="connsiteY2" fmla="*/ 462505 h 951058"/>
                      <a:gd name="connsiteX3" fmla="*/ 156298 w 156297"/>
                      <a:gd name="connsiteY3" fmla="*/ 475529 h 951058"/>
                      <a:gd name="connsiteX4" fmla="*/ 78149 w 156297"/>
                      <a:gd name="connsiteY4" fmla="*/ 488553 h 951058"/>
                      <a:gd name="connsiteX5" fmla="*/ 78149 w 156297"/>
                      <a:gd name="connsiteY5" fmla="*/ 938034 h 951058"/>
                      <a:gd name="connsiteX6" fmla="*/ 0 w 156297"/>
                      <a:gd name="connsiteY6" fmla="*/ 951058 h 951058"/>
                      <a:gd name="connsiteX7" fmla="*/ 0 w 156297"/>
                      <a:gd name="connsiteY7" fmla="*/ 0 h 951058"/>
                      <a:gd name="connsiteX0" fmla="*/ 0 w 156297"/>
                      <a:gd name="connsiteY0" fmla="*/ 0 h 951058"/>
                      <a:gd name="connsiteX1" fmla="*/ 78149 w 156297"/>
                      <a:gd name="connsiteY1" fmla="*/ 13024 h 951058"/>
                      <a:gd name="connsiteX2" fmla="*/ 78149 w 156297"/>
                      <a:gd name="connsiteY2" fmla="*/ 462505 h 951058"/>
                      <a:gd name="connsiteX3" fmla="*/ 156298 w 156297"/>
                      <a:gd name="connsiteY3" fmla="*/ 475529 h 951058"/>
                      <a:gd name="connsiteX4" fmla="*/ 78149 w 156297"/>
                      <a:gd name="connsiteY4" fmla="*/ 488553 h 951058"/>
                      <a:gd name="connsiteX5" fmla="*/ 78149 w 156297"/>
                      <a:gd name="connsiteY5" fmla="*/ 938034 h 951058"/>
                      <a:gd name="connsiteX6" fmla="*/ 0 w 156297"/>
                      <a:gd name="connsiteY6" fmla="*/ 951058 h 9510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6297" h="951058" stroke="0" extrusionOk="0">
                        <a:moveTo>
                          <a:pt x="0" y="0"/>
                        </a:moveTo>
                        <a:cubicBezTo>
                          <a:pt x="42704" y="58"/>
                          <a:pt x="78056" y="5874"/>
                          <a:pt x="78149" y="13024"/>
                        </a:cubicBezTo>
                        <a:cubicBezTo>
                          <a:pt x="91064" y="95624"/>
                          <a:pt x="53159" y="240042"/>
                          <a:pt x="78149" y="462505"/>
                        </a:cubicBezTo>
                        <a:cubicBezTo>
                          <a:pt x="71566" y="469399"/>
                          <a:pt x="118417" y="473760"/>
                          <a:pt x="156298" y="475529"/>
                        </a:cubicBezTo>
                        <a:cubicBezTo>
                          <a:pt x="112971" y="474985"/>
                          <a:pt x="78882" y="482043"/>
                          <a:pt x="78149" y="488553"/>
                        </a:cubicBezTo>
                        <a:cubicBezTo>
                          <a:pt x="66960" y="567847"/>
                          <a:pt x="50219" y="726354"/>
                          <a:pt x="78149" y="938034"/>
                        </a:cubicBezTo>
                        <a:cubicBezTo>
                          <a:pt x="77892" y="942485"/>
                          <a:pt x="42834" y="953516"/>
                          <a:pt x="0" y="951058"/>
                        </a:cubicBezTo>
                        <a:cubicBezTo>
                          <a:pt x="19122" y="703054"/>
                          <a:pt x="-56018" y="450428"/>
                          <a:pt x="0" y="0"/>
                        </a:cubicBezTo>
                        <a:close/>
                      </a:path>
                      <a:path w="156297" h="951058" fill="none" extrusionOk="0">
                        <a:moveTo>
                          <a:pt x="0" y="0"/>
                        </a:moveTo>
                        <a:cubicBezTo>
                          <a:pt x="42823" y="-485"/>
                          <a:pt x="78019" y="5844"/>
                          <a:pt x="78149" y="13024"/>
                        </a:cubicBezTo>
                        <a:cubicBezTo>
                          <a:pt x="57128" y="109925"/>
                          <a:pt x="112738" y="333439"/>
                          <a:pt x="78149" y="462505"/>
                        </a:cubicBezTo>
                        <a:cubicBezTo>
                          <a:pt x="75188" y="464743"/>
                          <a:pt x="115855" y="474827"/>
                          <a:pt x="156298" y="475529"/>
                        </a:cubicBezTo>
                        <a:cubicBezTo>
                          <a:pt x="113584" y="475603"/>
                          <a:pt x="78018" y="482295"/>
                          <a:pt x="78149" y="488553"/>
                        </a:cubicBezTo>
                        <a:cubicBezTo>
                          <a:pt x="40818" y="633743"/>
                          <a:pt x="64604" y="761497"/>
                          <a:pt x="78149" y="938034"/>
                        </a:cubicBezTo>
                        <a:cubicBezTo>
                          <a:pt x="78040" y="943839"/>
                          <a:pt x="41939" y="957535"/>
                          <a:pt x="0" y="951058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35" name="Ngoặc móc Phải 34">
            <a:extLst>
              <a:ext uri="{FF2B5EF4-FFF2-40B4-BE49-F238E27FC236}">
                <a16:creationId xmlns:a16="http://schemas.microsoft.com/office/drawing/2014/main" id="{E75B3969-8842-A4D2-CF6D-944BAACB893E}"/>
              </a:ext>
            </a:extLst>
          </p:cNvPr>
          <p:cNvSpPr/>
          <p:nvPr/>
        </p:nvSpPr>
        <p:spPr>
          <a:xfrm>
            <a:off x="5382711" y="3686929"/>
            <a:ext cx="86896" cy="2253483"/>
          </a:xfrm>
          <a:prstGeom prst="rightBrace">
            <a:avLst>
              <a:gd name="adj1" fmla="val 73337"/>
              <a:gd name="adj2" fmla="val 50000"/>
            </a:avLst>
          </a:prstGeom>
          <a:noFill/>
          <a:ln w="38100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705000160">
                  <a:custGeom>
                    <a:avLst/>
                    <a:gdLst>
                      <a:gd name="connsiteX0" fmla="*/ 0 w 156297"/>
                      <a:gd name="connsiteY0" fmla="*/ 0 h 951058"/>
                      <a:gd name="connsiteX1" fmla="*/ 78149 w 156297"/>
                      <a:gd name="connsiteY1" fmla="*/ 13024 h 951058"/>
                      <a:gd name="connsiteX2" fmla="*/ 78149 w 156297"/>
                      <a:gd name="connsiteY2" fmla="*/ 462505 h 951058"/>
                      <a:gd name="connsiteX3" fmla="*/ 156298 w 156297"/>
                      <a:gd name="connsiteY3" fmla="*/ 475529 h 951058"/>
                      <a:gd name="connsiteX4" fmla="*/ 78149 w 156297"/>
                      <a:gd name="connsiteY4" fmla="*/ 488553 h 951058"/>
                      <a:gd name="connsiteX5" fmla="*/ 78149 w 156297"/>
                      <a:gd name="connsiteY5" fmla="*/ 938034 h 951058"/>
                      <a:gd name="connsiteX6" fmla="*/ 0 w 156297"/>
                      <a:gd name="connsiteY6" fmla="*/ 951058 h 951058"/>
                      <a:gd name="connsiteX7" fmla="*/ 0 w 156297"/>
                      <a:gd name="connsiteY7" fmla="*/ 0 h 951058"/>
                      <a:gd name="connsiteX0" fmla="*/ 0 w 156297"/>
                      <a:gd name="connsiteY0" fmla="*/ 0 h 951058"/>
                      <a:gd name="connsiteX1" fmla="*/ 78149 w 156297"/>
                      <a:gd name="connsiteY1" fmla="*/ 13024 h 951058"/>
                      <a:gd name="connsiteX2" fmla="*/ 78149 w 156297"/>
                      <a:gd name="connsiteY2" fmla="*/ 462505 h 951058"/>
                      <a:gd name="connsiteX3" fmla="*/ 156298 w 156297"/>
                      <a:gd name="connsiteY3" fmla="*/ 475529 h 951058"/>
                      <a:gd name="connsiteX4" fmla="*/ 78149 w 156297"/>
                      <a:gd name="connsiteY4" fmla="*/ 488553 h 951058"/>
                      <a:gd name="connsiteX5" fmla="*/ 78149 w 156297"/>
                      <a:gd name="connsiteY5" fmla="*/ 938034 h 951058"/>
                      <a:gd name="connsiteX6" fmla="*/ 0 w 156297"/>
                      <a:gd name="connsiteY6" fmla="*/ 951058 h 9510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6297" h="951058" stroke="0" extrusionOk="0">
                        <a:moveTo>
                          <a:pt x="0" y="0"/>
                        </a:moveTo>
                        <a:cubicBezTo>
                          <a:pt x="42704" y="58"/>
                          <a:pt x="78056" y="5874"/>
                          <a:pt x="78149" y="13024"/>
                        </a:cubicBezTo>
                        <a:cubicBezTo>
                          <a:pt x="91064" y="95624"/>
                          <a:pt x="53159" y="240042"/>
                          <a:pt x="78149" y="462505"/>
                        </a:cubicBezTo>
                        <a:cubicBezTo>
                          <a:pt x="71566" y="469399"/>
                          <a:pt x="118417" y="473760"/>
                          <a:pt x="156298" y="475529"/>
                        </a:cubicBezTo>
                        <a:cubicBezTo>
                          <a:pt x="112971" y="474985"/>
                          <a:pt x="78882" y="482043"/>
                          <a:pt x="78149" y="488553"/>
                        </a:cubicBezTo>
                        <a:cubicBezTo>
                          <a:pt x="66960" y="567847"/>
                          <a:pt x="50219" y="726354"/>
                          <a:pt x="78149" y="938034"/>
                        </a:cubicBezTo>
                        <a:cubicBezTo>
                          <a:pt x="77892" y="942485"/>
                          <a:pt x="42834" y="953516"/>
                          <a:pt x="0" y="951058"/>
                        </a:cubicBezTo>
                        <a:cubicBezTo>
                          <a:pt x="19122" y="703054"/>
                          <a:pt x="-56018" y="450428"/>
                          <a:pt x="0" y="0"/>
                        </a:cubicBezTo>
                        <a:close/>
                      </a:path>
                      <a:path w="156297" h="951058" fill="none" extrusionOk="0">
                        <a:moveTo>
                          <a:pt x="0" y="0"/>
                        </a:moveTo>
                        <a:cubicBezTo>
                          <a:pt x="42823" y="-485"/>
                          <a:pt x="78019" y="5844"/>
                          <a:pt x="78149" y="13024"/>
                        </a:cubicBezTo>
                        <a:cubicBezTo>
                          <a:pt x="57128" y="109925"/>
                          <a:pt x="112738" y="333439"/>
                          <a:pt x="78149" y="462505"/>
                        </a:cubicBezTo>
                        <a:cubicBezTo>
                          <a:pt x="75188" y="464743"/>
                          <a:pt x="115855" y="474827"/>
                          <a:pt x="156298" y="475529"/>
                        </a:cubicBezTo>
                        <a:cubicBezTo>
                          <a:pt x="113584" y="475603"/>
                          <a:pt x="78018" y="482295"/>
                          <a:pt x="78149" y="488553"/>
                        </a:cubicBezTo>
                        <a:cubicBezTo>
                          <a:pt x="40818" y="633743"/>
                          <a:pt x="64604" y="761497"/>
                          <a:pt x="78149" y="938034"/>
                        </a:cubicBezTo>
                        <a:cubicBezTo>
                          <a:pt x="78040" y="943839"/>
                          <a:pt x="41939" y="957535"/>
                          <a:pt x="0" y="951058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798913-F142-7F1B-EE01-072EE9F1A7AF}"/>
              </a:ext>
            </a:extLst>
          </p:cNvPr>
          <p:cNvSpPr txBox="1"/>
          <p:nvPr/>
        </p:nvSpPr>
        <p:spPr>
          <a:xfrm>
            <a:off x="7522939" y="3429000"/>
            <a:ext cx="184731" cy="299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1348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6BC4ED-D03F-39CE-897F-92E9FC0ACA75}"/>
              </a:ext>
            </a:extLst>
          </p:cNvPr>
          <p:cNvSpPr txBox="1"/>
          <p:nvPr/>
        </p:nvSpPr>
        <p:spPr>
          <a:xfrm>
            <a:off x="8236408" y="2458682"/>
            <a:ext cx="1915909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+ 7 = 14</a:t>
            </a:r>
            <a:endParaRPr lang="vi-VN" sz="2696" dirty="0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B3A53A4-6DE9-C119-A401-C8B8C59B37C2}"/>
              </a:ext>
            </a:extLst>
          </p:cNvPr>
          <p:cNvSpPr/>
          <p:nvPr/>
        </p:nvSpPr>
        <p:spPr>
          <a:xfrm>
            <a:off x="7302949" y="1099456"/>
            <a:ext cx="1216593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4 =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7135A1-6EC0-4FD8-5E42-058796B7A108}"/>
              </a:ext>
            </a:extLst>
          </p:cNvPr>
          <p:cNvSpPr/>
          <p:nvPr/>
        </p:nvSpPr>
        <p:spPr>
          <a:xfrm>
            <a:off x="7302948" y="1620894"/>
            <a:ext cx="4284957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5 =  </a:t>
            </a:r>
            <a:r>
              <a:rPr lang="en-US" sz="2996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7F558E-BEC9-C91F-D4A3-2EDB6343DE30}"/>
              </a:ext>
            </a:extLst>
          </p:cNvPr>
          <p:cNvSpPr/>
          <p:nvPr/>
        </p:nvSpPr>
        <p:spPr>
          <a:xfrm>
            <a:off x="7302948" y="2142333"/>
            <a:ext cx="4585664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6 =  </a:t>
            </a:r>
            <a:r>
              <a:rPr lang="en-US" sz="2996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8FE873-A9EA-61F9-F183-204F394BE0A4}"/>
              </a:ext>
            </a:extLst>
          </p:cNvPr>
          <p:cNvSpPr/>
          <p:nvPr/>
        </p:nvSpPr>
        <p:spPr>
          <a:xfrm>
            <a:off x="7302948" y="2663771"/>
            <a:ext cx="5165192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7 =  </a:t>
            </a:r>
            <a:r>
              <a:rPr lang="en-US" sz="2996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FAE23B-5D07-EDF0-37AA-39644977C582}"/>
              </a:ext>
            </a:extLst>
          </p:cNvPr>
          <p:cNvSpPr/>
          <p:nvPr/>
        </p:nvSpPr>
        <p:spPr>
          <a:xfrm>
            <a:off x="7302948" y="3185210"/>
            <a:ext cx="5672279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8 =  </a:t>
            </a:r>
            <a:r>
              <a:rPr lang="en-US" sz="2996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2DF5667-A8D7-089E-6A7A-CB746421F759}"/>
              </a:ext>
            </a:extLst>
          </p:cNvPr>
          <p:cNvSpPr/>
          <p:nvPr/>
        </p:nvSpPr>
        <p:spPr>
          <a:xfrm>
            <a:off x="7302948" y="3706648"/>
            <a:ext cx="6033019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9 =  </a:t>
            </a:r>
            <a:r>
              <a:rPr lang="en-US" sz="2996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DC64E5B-A384-A730-BD89-FEA1E29F2F92}"/>
              </a:ext>
            </a:extLst>
          </p:cNvPr>
          <p:cNvSpPr/>
          <p:nvPr/>
        </p:nvSpPr>
        <p:spPr>
          <a:xfrm>
            <a:off x="7315894" y="4228085"/>
            <a:ext cx="6314341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10 = </a:t>
            </a:r>
            <a:r>
              <a:rPr lang="en-US" sz="2996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70</a:t>
            </a: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34FC9EE9-CE34-7447-A653-BFBFDE8EA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654376" y="2606454"/>
            <a:ext cx="2740994" cy="514555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0F16C13-9A18-63C6-EDEA-944452EFB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32437" y="2606454"/>
            <a:ext cx="2740994" cy="51455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A0D67D99-15B8-83DA-B533-7206D6C08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610499" y="2606454"/>
            <a:ext cx="2740994" cy="514555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29D9F400-B374-638C-0E9A-0B39E13F8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88561" y="2606454"/>
            <a:ext cx="2740994" cy="514555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191EBE79-9F7B-1DCA-C379-AF7E71114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566623" y="2606455"/>
            <a:ext cx="2740994" cy="514555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C227120-9628-E8EA-3B78-7C60EA7CB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044685" y="2606455"/>
            <a:ext cx="2740994" cy="514555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9B2A0AA6-31C2-C51D-8187-4770D8340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522747" y="2606455"/>
            <a:ext cx="2740994" cy="514555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102C2B8C-9EB2-A3F1-7C7D-4F738D0F5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00809" y="2606454"/>
            <a:ext cx="2740994" cy="514555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id="{9E443711-EABC-9B2F-0C91-A447E5A79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78870" y="2606454"/>
            <a:ext cx="2740994" cy="514555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2DE58433-B49E-D1BB-49D7-DFAAA94DB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43068" y="2606454"/>
            <a:ext cx="2740994" cy="514555"/>
          </a:xfrm>
          <a:prstGeom prst="rect">
            <a:avLst/>
          </a:prstGeom>
        </p:spPr>
      </p:pic>
      <p:sp>
        <p:nvSpPr>
          <p:cNvPr id="40" name="Hình chữ nhật 39">
            <a:extLst>
              <a:ext uri="{FF2B5EF4-FFF2-40B4-BE49-F238E27FC236}">
                <a16:creationId xmlns:a16="http://schemas.microsoft.com/office/drawing/2014/main" id="{4DFCB409-88E3-719D-FEA8-DE0F44856BAB}"/>
              </a:ext>
            </a:extLst>
          </p:cNvPr>
          <p:cNvSpPr/>
          <p:nvPr/>
        </p:nvSpPr>
        <p:spPr>
          <a:xfrm>
            <a:off x="8493256" y="1620894"/>
            <a:ext cx="799086" cy="5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1" name="Hình chữ nhật 40">
            <a:extLst>
              <a:ext uri="{FF2B5EF4-FFF2-40B4-BE49-F238E27FC236}">
                <a16:creationId xmlns:a16="http://schemas.microsoft.com/office/drawing/2014/main" id="{01F8FA13-1D4A-F26A-5074-9D764F0FC042}"/>
              </a:ext>
            </a:extLst>
          </p:cNvPr>
          <p:cNvSpPr/>
          <p:nvPr/>
        </p:nvSpPr>
        <p:spPr>
          <a:xfrm>
            <a:off x="8493257" y="2151520"/>
            <a:ext cx="781930" cy="5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2" name="Hình chữ nhật 41">
            <a:extLst>
              <a:ext uri="{FF2B5EF4-FFF2-40B4-BE49-F238E27FC236}">
                <a16:creationId xmlns:a16="http://schemas.microsoft.com/office/drawing/2014/main" id="{66F2C63B-05FE-F5E2-2268-E3BCB35F4D98}"/>
              </a:ext>
            </a:extLst>
          </p:cNvPr>
          <p:cNvSpPr/>
          <p:nvPr/>
        </p:nvSpPr>
        <p:spPr>
          <a:xfrm>
            <a:off x="8493256" y="2682146"/>
            <a:ext cx="764775" cy="5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3" name="Hình chữ nhật 42">
            <a:extLst>
              <a:ext uri="{FF2B5EF4-FFF2-40B4-BE49-F238E27FC236}">
                <a16:creationId xmlns:a16="http://schemas.microsoft.com/office/drawing/2014/main" id="{69976C40-AB33-0AB0-D76B-F27EA8B99C9A}"/>
              </a:ext>
            </a:extLst>
          </p:cNvPr>
          <p:cNvSpPr/>
          <p:nvPr/>
        </p:nvSpPr>
        <p:spPr>
          <a:xfrm>
            <a:off x="8493257" y="3212771"/>
            <a:ext cx="747619" cy="5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Hình chữ nhật 43">
            <a:extLst>
              <a:ext uri="{FF2B5EF4-FFF2-40B4-BE49-F238E27FC236}">
                <a16:creationId xmlns:a16="http://schemas.microsoft.com/office/drawing/2014/main" id="{772D5999-4BB1-63F5-9A83-3D47E7E24B11}"/>
              </a:ext>
            </a:extLst>
          </p:cNvPr>
          <p:cNvSpPr/>
          <p:nvPr/>
        </p:nvSpPr>
        <p:spPr>
          <a:xfrm>
            <a:off x="8493257" y="3731166"/>
            <a:ext cx="730464" cy="5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5" name="Hình chữ nhật 44">
            <a:extLst>
              <a:ext uri="{FF2B5EF4-FFF2-40B4-BE49-F238E27FC236}">
                <a16:creationId xmlns:a16="http://schemas.microsoft.com/office/drawing/2014/main" id="{417741F7-7CB4-0AFC-5120-8E884F2DF2E6}"/>
              </a:ext>
            </a:extLst>
          </p:cNvPr>
          <p:cNvSpPr/>
          <p:nvPr/>
        </p:nvSpPr>
        <p:spPr>
          <a:xfrm>
            <a:off x="8664490" y="4200524"/>
            <a:ext cx="747619" cy="5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EE918F-7CE6-862F-EF99-CBF3142EA866}"/>
              </a:ext>
            </a:extLst>
          </p:cNvPr>
          <p:cNvSpPr/>
          <p:nvPr/>
        </p:nvSpPr>
        <p:spPr>
          <a:xfrm>
            <a:off x="8425020" y="1114787"/>
            <a:ext cx="707248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28</a:t>
            </a:r>
          </a:p>
        </p:txBody>
      </p:sp>
    </p:spTree>
    <p:extLst>
      <p:ext uri="{BB962C8B-B14F-4D97-AF65-F5344CB8AC3E}">
        <p14:creationId xmlns:p14="http://schemas.microsoft.com/office/powerpoint/2010/main" val="17277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30" grpId="0"/>
      <p:bldP spid="31" grpId="0"/>
      <p:bldP spid="32" grpId="0"/>
      <p:bldP spid="35" grpId="0"/>
      <p:bldP spid="36" grpId="0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8164FB9A-411D-C1B0-7BDC-EC7855B9322F}"/>
              </a:ext>
            </a:extLst>
          </p:cNvPr>
          <p:cNvSpPr/>
          <p:nvPr/>
        </p:nvSpPr>
        <p:spPr>
          <a:xfrm>
            <a:off x="673634" y="803433"/>
            <a:ext cx="7477158" cy="43949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45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BẢNG NHÂN 7</a:t>
            </a:r>
          </a:p>
          <a:p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1 = 7		        7 x 6 = 42 </a:t>
            </a:r>
          </a:p>
          <a:p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2 = 14		7 x 7 = 49</a:t>
            </a:r>
          </a:p>
          <a:p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3 = 21		7 x 8 = 56</a:t>
            </a:r>
          </a:p>
          <a:p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4 = 28		7 x 9 = 63</a:t>
            </a:r>
          </a:p>
          <a:p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5 = 35		7 x 10 = 70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CDF8984E-92D2-C778-7E89-C4021553B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66" b="95707" l="6744" r="91781">
                        <a14:foregroundMark x1="6849" y1="18341" x2="8957" y2="21951"/>
                        <a14:foregroundMark x1="48261" y1="33366" x2="46259" y2="36390"/>
                        <a14:foregroundMark x1="40358" y1="44683" x2="40148" y2="46146"/>
                        <a14:foregroundMark x1="91781" y1="44098" x2="91781" y2="44098"/>
                        <a14:foregroundMark x1="49842" y1="9366" x2="49842" y2="9366"/>
                        <a14:foregroundMark x1="32455" y1="92098" x2="34247" y2="91220"/>
                        <a14:foregroundMark x1="24763" y1="93073" x2="32666" y2="94732"/>
                        <a14:foregroundMark x1="36459" y1="94927" x2="50053" y2="93268"/>
                        <a14:foregroundMark x1="50685" y1="95707" x2="58799" y2="94146"/>
                        <a14:foregroundMark x1="62803" y1="93073" x2="57745" y2="93854"/>
                        <a14:foregroundMark x1="63857" y1="92878" x2="62592" y2="92098"/>
                        <a14:foregroundMark x1="64489" y1="92488" x2="61855" y2="91415"/>
                        <a14:foregroundMark x1="26133" y1="92098" x2="24131" y2="92293"/>
                        <a14:backgroundMark x1="42150" y1="87024" x2="42150" y2="870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8327" y="2515557"/>
            <a:ext cx="3276605" cy="3539010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79C137C5-8ED2-2FBB-150D-AF22DE742E4F}"/>
              </a:ext>
            </a:extLst>
          </p:cNvPr>
          <p:cNvGrpSpPr/>
          <p:nvPr/>
        </p:nvGrpSpPr>
        <p:grpSpPr>
          <a:xfrm>
            <a:off x="8150791" y="1202975"/>
            <a:ext cx="3481730" cy="1426938"/>
            <a:chOff x="10410647" y="1334311"/>
            <a:chExt cx="5410200" cy="2133600"/>
          </a:xfrm>
        </p:grpSpPr>
        <p:sp>
          <p:nvSpPr>
            <p:cNvPr id="12" name="Bong bóng Lời nói: Hình bầu dục 11">
              <a:extLst>
                <a:ext uri="{FF2B5EF4-FFF2-40B4-BE49-F238E27FC236}">
                  <a16:creationId xmlns:a16="http://schemas.microsoft.com/office/drawing/2014/main" id="{C1449694-81F0-A2E2-8510-5A37B72FACB2}"/>
                </a:ext>
              </a:extLst>
            </p:cNvPr>
            <p:cNvSpPr/>
            <p:nvPr/>
          </p:nvSpPr>
          <p:spPr>
            <a:xfrm>
              <a:off x="10410647" y="1334311"/>
              <a:ext cx="5410200" cy="2133600"/>
            </a:xfrm>
            <a:prstGeom prst="wedgeEllipseCallou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6EFA6058-F0F9-8F03-3BFC-182E183A08F4}"/>
                </a:ext>
              </a:extLst>
            </p:cNvPr>
            <p:cNvSpPr txBox="1"/>
            <p:nvPr/>
          </p:nvSpPr>
          <p:spPr>
            <a:xfrm>
              <a:off x="10469828" y="1611482"/>
              <a:ext cx="5173635" cy="1516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96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Đây</a:t>
              </a:r>
              <a:r>
                <a:rPr lang="en-US" sz="299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996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là</a:t>
              </a:r>
              <a:r>
                <a:rPr lang="en-US" sz="299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996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bảng</a:t>
              </a:r>
              <a:r>
                <a:rPr lang="en-US" sz="299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996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nhân</a:t>
              </a:r>
              <a:r>
                <a:rPr lang="en-US" sz="299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30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8BF611E0-6540-D236-4D51-574150F72B1B}"/>
              </a:ext>
            </a:extLst>
          </p:cNvPr>
          <p:cNvSpPr/>
          <p:nvPr/>
        </p:nvSpPr>
        <p:spPr>
          <a:xfrm>
            <a:off x="1472720" y="175580"/>
            <a:ext cx="9589026" cy="56506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45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BẢNG NHÂN 7</a:t>
            </a:r>
          </a:p>
          <a:p>
            <a:pPr>
              <a:lnSpc>
                <a:spcPct val="150000"/>
              </a:lnSpc>
            </a:pPr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7 x 1 = 7		        7 x 6 = 42 </a:t>
            </a:r>
          </a:p>
          <a:p>
            <a:pPr>
              <a:lnSpc>
                <a:spcPct val="150000"/>
              </a:lnSpc>
            </a:pPr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7 x 2 = 14		7 x 7 = 49</a:t>
            </a:r>
          </a:p>
          <a:p>
            <a:pPr>
              <a:lnSpc>
                <a:spcPct val="150000"/>
              </a:lnSpc>
            </a:pPr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7 x 3 = 21		7 x 8 = 56</a:t>
            </a:r>
          </a:p>
          <a:p>
            <a:pPr>
              <a:lnSpc>
                <a:spcPct val="150000"/>
              </a:lnSpc>
            </a:pPr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7 x 4 = 28		7 x 9 = 63</a:t>
            </a:r>
          </a:p>
          <a:p>
            <a:pPr>
              <a:lnSpc>
                <a:spcPct val="150000"/>
              </a:lnSpc>
            </a:pPr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7 x 5 = 35		7 x 10 = 70</a:t>
            </a:r>
          </a:p>
        </p:txBody>
      </p:sp>
      <p:sp>
        <p:nvSpPr>
          <p:cNvPr id="3" name="Nổ: 14 Điểm 2">
            <a:extLst>
              <a:ext uri="{FF2B5EF4-FFF2-40B4-BE49-F238E27FC236}">
                <a16:creationId xmlns:a16="http://schemas.microsoft.com/office/drawing/2014/main" id="{C16F6203-4909-036C-BEC4-26CF064E0658}"/>
              </a:ext>
            </a:extLst>
          </p:cNvPr>
          <p:cNvSpPr/>
          <p:nvPr/>
        </p:nvSpPr>
        <p:spPr>
          <a:xfrm rot="17766432">
            <a:off x="4369172" y="1272452"/>
            <a:ext cx="856163" cy="804061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4" name="Nổ: 14 Điểm 3">
            <a:extLst>
              <a:ext uri="{FF2B5EF4-FFF2-40B4-BE49-F238E27FC236}">
                <a16:creationId xmlns:a16="http://schemas.microsoft.com/office/drawing/2014/main" id="{41711E28-2186-90F8-D7D6-A16F36BE9FDE}"/>
              </a:ext>
            </a:extLst>
          </p:cNvPr>
          <p:cNvSpPr/>
          <p:nvPr/>
        </p:nvSpPr>
        <p:spPr>
          <a:xfrm rot="17766432">
            <a:off x="3477587" y="2213676"/>
            <a:ext cx="856163" cy="804061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5" name="Nổ: 14 Điểm 4">
            <a:extLst>
              <a:ext uri="{FF2B5EF4-FFF2-40B4-BE49-F238E27FC236}">
                <a16:creationId xmlns:a16="http://schemas.microsoft.com/office/drawing/2014/main" id="{4AC5F043-0793-BD82-AB82-BED16E271887}"/>
              </a:ext>
            </a:extLst>
          </p:cNvPr>
          <p:cNvSpPr/>
          <p:nvPr/>
        </p:nvSpPr>
        <p:spPr>
          <a:xfrm rot="17766432">
            <a:off x="3477587" y="3259808"/>
            <a:ext cx="856163" cy="804061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6" name="Nổ: 14 Điểm 5">
            <a:extLst>
              <a:ext uri="{FF2B5EF4-FFF2-40B4-BE49-F238E27FC236}">
                <a16:creationId xmlns:a16="http://schemas.microsoft.com/office/drawing/2014/main" id="{CEFBA79D-3B3C-F9DE-7334-C8FADDF3A2FC}"/>
              </a:ext>
            </a:extLst>
          </p:cNvPr>
          <p:cNvSpPr/>
          <p:nvPr/>
        </p:nvSpPr>
        <p:spPr>
          <a:xfrm rot="3374397">
            <a:off x="4105760" y="3992829"/>
            <a:ext cx="1024805" cy="1029008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 dirty="0"/>
          </a:p>
        </p:txBody>
      </p:sp>
      <p:sp>
        <p:nvSpPr>
          <p:cNvPr id="7" name="Nổ: 14 Điểm 6">
            <a:extLst>
              <a:ext uri="{FF2B5EF4-FFF2-40B4-BE49-F238E27FC236}">
                <a16:creationId xmlns:a16="http://schemas.microsoft.com/office/drawing/2014/main" id="{41C7A35B-90A6-4804-270D-586B786A1FA8}"/>
              </a:ext>
            </a:extLst>
          </p:cNvPr>
          <p:cNvSpPr/>
          <p:nvPr/>
        </p:nvSpPr>
        <p:spPr>
          <a:xfrm rot="3374397">
            <a:off x="4041151" y="4934054"/>
            <a:ext cx="1024805" cy="1029008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9" name="Nổ: 14 Điểm 8">
            <a:extLst>
              <a:ext uri="{FF2B5EF4-FFF2-40B4-BE49-F238E27FC236}">
                <a16:creationId xmlns:a16="http://schemas.microsoft.com/office/drawing/2014/main" id="{8C54F560-EF90-3B00-1501-D82E15397812}"/>
              </a:ext>
            </a:extLst>
          </p:cNvPr>
          <p:cNvSpPr/>
          <p:nvPr/>
        </p:nvSpPr>
        <p:spPr>
          <a:xfrm rot="17766432">
            <a:off x="7758429" y="986032"/>
            <a:ext cx="749825" cy="1365746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10" name="Nổ: 14 Điểm 9">
            <a:extLst>
              <a:ext uri="{FF2B5EF4-FFF2-40B4-BE49-F238E27FC236}">
                <a16:creationId xmlns:a16="http://schemas.microsoft.com/office/drawing/2014/main" id="{E315DA53-A6BB-B17C-CF32-4379E10ECBBF}"/>
              </a:ext>
            </a:extLst>
          </p:cNvPr>
          <p:cNvSpPr/>
          <p:nvPr/>
        </p:nvSpPr>
        <p:spPr>
          <a:xfrm rot="17766432">
            <a:off x="6927078" y="2174427"/>
            <a:ext cx="856163" cy="804061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11" name="Nổ: 14 Điểm 10">
            <a:extLst>
              <a:ext uri="{FF2B5EF4-FFF2-40B4-BE49-F238E27FC236}">
                <a16:creationId xmlns:a16="http://schemas.microsoft.com/office/drawing/2014/main" id="{2B8FCCA0-3C86-71F1-5431-8C42BED7383F}"/>
              </a:ext>
            </a:extLst>
          </p:cNvPr>
          <p:cNvSpPr/>
          <p:nvPr/>
        </p:nvSpPr>
        <p:spPr>
          <a:xfrm rot="17766432">
            <a:off x="7416005" y="3093721"/>
            <a:ext cx="1028082" cy="1013087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12" name="Nổ: 14 Điểm 11">
            <a:extLst>
              <a:ext uri="{FF2B5EF4-FFF2-40B4-BE49-F238E27FC236}">
                <a16:creationId xmlns:a16="http://schemas.microsoft.com/office/drawing/2014/main" id="{7D8A9513-70B5-AC2B-E484-764543D36CC8}"/>
              </a:ext>
            </a:extLst>
          </p:cNvPr>
          <p:cNvSpPr/>
          <p:nvPr/>
        </p:nvSpPr>
        <p:spPr>
          <a:xfrm rot="3374397">
            <a:off x="7758179" y="4886172"/>
            <a:ext cx="1024805" cy="1029008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 dirty="0"/>
          </a:p>
        </p:txBody>
      </p:sp>
      <p:sp>
        <p:nvSpPr>
          <p:cNvPr id="13" name="Nổ: 14 Điểm 12">
            <a:extLst>
              <a:ext uri="{FF2B5EF4-FFF2-40B4-BE49-F238E27FC236}">
                <a16:creationId xmlns:a16="http://schemas.microsoft.com/office/drawing/2014/main" id="{C67F67FD-EC40-ACB5-3DE9-621F025ADEC3}"/>
              </a:ext>
            </a:extLst>
          </p:cNvPr>
          <p:cNvSpPr/>
          <p:nvPr/>
        </p:nvSpPr>
        <p:spPr>
          <a:xfrm rot="3374397">
            <a:off x="6705149" y="4027163"/>
            <a:ext cx="1024805" cy="1029008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</p:spTree>
    <p:extLst>
      <p:ext uri="{BB962C8B-B14F-4D97-AF65-F5344CB8AC3E}">
        <p14:creationId xmlns:p14="http://schemas.microsoft.com/office/powerpoint/2010/main" val="102399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A37F6013-4772-AC93-5E05-E00FAEBC0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7F9B0F-D8B6-1260-724E-050B51BE395F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44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6CA7AE-0BDB-CA6E-206F-A6E785DF77AF}"/>
              </a:ext>
            </a:extLst>
          </p:cNvPr>
          <p:cNvGrpSpPr/>
          <p:nvPr/>
        </p:nvGrpSpPr>
        <p:grpSpPr>
          <a:xfrm>
            <a:off x="506187" y="746354"/>
            <a:ext cx="995072" cy="853840"/>
            <a:chOff x="899319" y="1261019"/>
            <a:chExt cx="990600" cy="948781"/>
          </a:xfrm>
        </p:grpSpPr>
        <p:sp>
          <p:nvSpPr>
            <p:cNvPr id="8" name="Oval 7"/>
            <p:cNvSpPr/>
            <p:nvPr/>
          </p:nvSpPr>
          <p:spPr>
            <a:xfrm>
              <a:off x="899319" y="1261019"/>
              <a:ext cx="990600" cy="94878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31889" y="1294221"/>
              <a:ext cx="685800" cy="854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01258" y="829742"/>
            <a:ext cx="2946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nhẩm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8DFCFEE-BFB9-782E-99C6-F88E0E9E2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786" y="1859367"/>
            <a:ext cx="8501257" cy="302511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5C8422-3E05-5D81-A15E-47ED50E4F661}"/>
              </a:ext>
            </a:extLst>
          </p:cNvPr>
          <p:cNvSpPr txBox="1"/>
          <p:nvPr/>
        </p:nvSpPr>
        <p:spPr>
          <a:xfrm>
            <a:off x="6309104" y="1944984"/>
            <a:ext cx="627853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178530A-3831-1860-D095-10E340D4DC89}"/>
              </a:ext>
            </a:extLst>
          </p:cNvPr>
          <p:cNvSpPr txBox="1"/>
          <p:nvPr/>
        </p:nvSpPr>
        <p:spPr>
          <a:xfrm>
            <a:off x="6267233" y="2527330"/>
            <a:ext cx="771787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CDD755A-1C25-941A-3289-6AA6D519401F}"/>
              </a:ext>
            </a:extLst>
          </p:cNvPr>
          <p:cNvSpPr txBox="1"/>
          <p:nvPr/>
        </p:nvSpPr>
        <p:spPr>
          <a:xfrm>
            <a:off x="6301451" y="3423427"/>
            <a:ext cx="737569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A84A4A3-77E3-BDFC-7F9B-19A0DDCFAB7B}"/>
              </a:ext>
            </a:extLst>
          </p:cNvPr>
          <p:cNvSpPr txBox="1"/>
          <p:nvPr/>
        </p:nvSpPr>
        <p:spPr>
          <a:xfrm>
            <a:off x="6309104" y="3994202"/>
            <a:ext cx="825751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30EBF10-D813-2F93-A3DA-AA2A6E229E73}"/>
              </a:ext>
            </a:extLst>
          </p:cNvPr>
          <p:cNvSpPr txBox="1"/>
          <p:nvPr/>
        </p:nvSpPr>
        <p:spPr>
          <a:xfrm>
            <a:off x="9071685" y="1996488"/>
            <a:ext cx="771787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B398833-9FEB-C343-269B-31A0DEDDF29D}"/>
              </a:ext>
            </a:extLst>
          </p:cNvPr>
          <p:cNvSpPr txBox="1"/>
          <p:nvPr/>
        </p:nvSpPr>
        <p:spPr>
          <a:xfrm>
            <a:off x="9071685" y="2624341"/>
            <a:ext cx="771787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4C8ECA7-C063-4B05-AEB7-3B026C21D965}"/>
              </a:ext>
            </a:extLst>
          </p:cNvPr>
          <p:cNvSpPr txBox="1"/>
          <p:nvPr/>
        </p:nvSpPr>
        <p:spPr>
          <a:xfrm>
            <a:off x="9064032" y="3366349"/>
            <a:ext cx="825751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B158688-8199-64ED-E383-7395A2B045E7}"/>
              </a:ext>
            </a:extLst>
          </p:cNvPr>
          <p:cNvSpPr txBox="1"/>
          <p:nvPr/>
        </p:nvSpPr>
        <p:spPr>
          <a:xfrm>
            <a:off x="9071685" y="3994202"/>
            <a:ext cx="825751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011EC43-4A44-B70B-86A6-5D0BB0062518}"/>
              </a:ext>
            </a:extLst>
          </p:cNvPr>
          <p:cNvSpPr txBox="1"/>
          <p:nvPr/>
        </p:nvSpPr>
        <p:spPr>
          <a:xfrm>
            <a:off x="3368372" y="1944984"/>
            <a:ext cx="806004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D6DE052-A285-C54D-3B01-B6609C8A578D}"/>
              </a:ext>
            </a:extLst>
          </p:cNvPr>
          <p:cNvSpPr txBox="1"/>
          <p:nvPr/>
        </p:nvSpPr>
        <p:spPr>
          <a:xfrm>
            <a:off x="3368372" y="2567264"/>
            <a:ext cx="764133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E2B2E4A-DEBF-2D48-F006-52AEA47BB995}"/>
              </a:ext>
            </a:extLst>
          </p:cNvPr>
          <p:cNvSpPr txBox="1"/>
          <p:nvPr/>
        </p:nvSpPr>
        <p:spPr>
          <a:xfrm>
            <a:off x="3360718" y="3423427"/>
            <a:ext cx="771787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43A8E9A-5B5C-67F8-97AC-207CF46B8476}"/>
              </a:ext>
            </a:extLst>
          </p:cNvPr>
          <p:cNvSpPr txBox="1"/>
          <p:nvPr/>
        </p:nvSpPr>
        <p:spPr>
          <a:xfrm>
            <a:off x="3356278" y="4051280"/>
            <a:ext cx="825751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26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FC097F4-9679-0F69-06E7-991C8306A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ED4121-F0FC-B8F4-FE84-F2FA356D09E0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2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12999" y="2139751"/>
            <a:ext cx="8437683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704641A-9898-F9C3-8561-F5A4082DD895}"/>
              </a:ext>
            </a:extLst>
          </p:cNvPr>
          <p:cNvSpPr txBox="1"/>
          <p:nvPr/>
        </p:nvSpPr>
        <p:spPr>
          <a:xfrm>
            <a:off x="3146041" y="2401604"/>
            <a:ext cx="6963460" cy="714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45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4045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45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4045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(</a:t>
            </a:r>
            <a:r>
              <a:rPr lang="en-US" sz="4045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4045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1)</a:t>
            </a:r>
          </a:p>
        </p:txBody>
      </p: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Hình ảnh 22">
            <a:extLst>
              <a:ext uri="{FF2B5EF4-FFF2-40B4-BE49-F238E27FC236}">
                <a16:creationId xmlns:a16="http://schemas.microsoft.com/office/drawing/2014/main" id="{411B1570-3C92-E052-8C33-94C90EAB4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666" y="-324363"/>
            <a:ext cx="5802802" cy="2725967"/>
          </a:xfrm>
          <a:prstGeom prst="rect">
            <a:avLst/>
          </a:prstGeom>
        </p:spPr>
      </p:pic>
      <p:pic>
        <p:nvPicPr>
          <p:cNvPr id="13" name="Hình ảnh 24">
            <a:extLst>
              <a:ext uri="{FF2B5EF4-FFF2-40B4-BE49-F238E27FC236}">
                <a16:creationId xmlns:a16="http://schemas.microsoft.com/office/drawing/2014/main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2" y="60725"/>
            <a:ext cx="1071037" cy="13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EEBC76D6-BE5D-9821-A519-A5ACFFE5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98" y="1396509"/>
            <a:ext cx="9030768" cy="2963550"/>
          </a:xfrm>
          <a:prstGeom prst="rect">
            <a:avLst/>
          </a:prstGeom>
        </p:spPr>
      </p:pic>
      <p:pic>
        <p:nvPicPr>
          <p:cNvPr id="2" name="Picture 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5786876B-AF16-3DC9-BC17-C47D441C9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1C90A94-1FE4-7196-47B1-AD02E099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10">
            <a:extLst>
              <a:ext uri="{FF2B5EF4-FFF2-40B4-BE49-F238E27FC236}">
                <a16:creationId xmlns:a16="http://schemas.microsoft.com/office/drawing/2014/main" id="{E2F5DF70-8324-06AB-A8A9-7A89195DF9D9}"/>
              </a:ext>
            </a:extLst>
          </p:cNvPr>
          <p:cNvGrpSpPr/>
          <p:nvPr/>
        </p:nvGrpSpPr>
        <p:grpSpPr>
          <a:xfrm>
            <a:off x="0" y="0"/>
            <a:ext cx="12192000" cy="1228722"/>
            <a:chOff x="-198120" y="-1143000"/>
            <a:chExt cx="12694920" cy="3657600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EF2E7BF3-0749-E767-25E7-E6309AAB47D0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82F84DF1-B8F7-F538-7DA5-6E74FBA2C0E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FBE162B1-C93A-38D0-B5F2-EFB4D60B5DE4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855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7031E9B0-D899-CB86-99B7-520ED86DB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CEDBFB-BB2C-B208-6E3B-CC9640448E7F}"/>
              </a:ext>
            </a:extLst>
          </p:cNvPr>
          <p:cNvSpPr/>
          <p:nvPr/>
        </p:nvSpPr>
        <p:spPr>
          <a:xfrm>
            <a:off x="3470433" y="2034235"/>
            <a:ext cx="5764831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1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B0C8D3-2DE6-4A70-8243-5FEF4DAAA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pic>
        <p:nvPicPr>
          <p:cNvPr id="10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3B0ECE0D-0999-4006-9459-0F9CEFE66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37"/>
          <a:stretch/>
        </p:blipFill>
        <p:spPr bwMode="auto">
          <a:xfrm>
            <a:off x="2616282" y="4778568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8198442F-3334-4309-B9B1-6CFE103D8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r="62503"/>
          <a:stretch/>
        </p:blipFill>
        <p:spPr bwMode="auto">
          <a:xfrm>
            <a:off x="3669021" y="4769700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7534FE0A-4796-4F74-8EC2-FA1BC428E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1" t="5710" r="44176" b="-5710"/>
          <a:stretch/>
        </p:blipFill>
        <p:spPr bwMode="auto">
          <a:xfrm>
            <a:off x="4721760" y="4849066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27221332-5D0A-47D4-9126-1C381C3C4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4" t="-19704" r="1061" b="19704"/>
          <a:stretch/>
        </p:blipFill>
        <p:spPr bwMode="auto">
          <a:xfrm>
            <a:off x="6728861" y="4567703"/>
            <a:ext cx="1542366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E876B844-0F01-4749-925A-7030FBB36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3" t="-4563" r="23164" b="4563"/>
          <a:stretch/>
        </p:blipFill>
        <p:spPr bwMode="auto">
          <a:xfrm>
            <a:off x="5847349" y="4734232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F85F8AE-BD51-49F2-885F-5D2ADF307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958" y="3827640"/>
            <a:ext cx="1934063" cy="181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AB9EF5-5956-405C-A77C-CEBF28B28E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662" y="2804952"/>
            <a:ext cx="2939718" cy="2383555"/>
          </a:xfrm>
          <a:prstGeom prst="rect">
            <a:avLst/>
          </a:prstGeom>
        </p:spPr>
      </p:pic>
      <p:pic>
        <p:nvPicPr>
          <p:cNvPr id="1032" name="Picture 8" descr="Banana Tree Cartoon Png | Full Size PNG Download | SeekPNG">
            <a:extLst>
              <a:ext uri="{FF2B5EF4-FFF2-40B4-BE49-F238E27FC236}">
                <a16:creationId xmlns:a16="http://schemas.microsoft.com/office/drawing/2014/main" id="{1767B53A-858A-4C75-8337-B69951D9C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441" y="1066001"/>
            <a:ext cx="3191776" cy="37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8BFB77-EE87-4AC7-9C10-25A2174ACD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21" y="-897472"/>
            <a:ext cx="8111636" cy="540775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DC81A5E-8187-4B1A-9894-34F678D38423}"/>
              </a:ext>
            </a:extLst>
          </p:cNvPr>
          <p:cNvSpPr txBox="1"/>
          <p:nvPr/>
        </p:nvSpPr>
        <p:spPr>
          <a:xfrm>
            <a:off x="2648614" y="1853812"/>
            <a:ext cx="6055938" cy="79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94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Showcard" panose="02040603050506020204" pitchFamily="18" charset="0"/>
              </a:rPr>
              <a:t>KHỈ CON QUA CẦU</a:t>
            </a:r>
          </a:p>
        </p:txBody>
      </p:sp>
    </p:spTree>
    <p:extLst>
      <p:ext uri="{BB962C8B-B14F-4D97-AF65-F5344CB8AC3E}">
        <p14:creationId xmlns:p14="http://schemas.microsoft.com/office/powerpoint/2010/main" val="399234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B0C8D3-2DE6-4A70-8243-5FEF4DAAAE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pic>
        <p:nvPicPr>
          <p:cNvPr id="10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3B0ECE0D-0999-4006-9459-0F9CEFE66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37"/>
          <a:stretch/>
        </p:blipFill>
        <p:spPr bwMode="auto">
          <a:xfrm>
            <a:off x="2616282" y="4778568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8198442F-3334-4309-B9B1-6CFE103D8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r="62503"/>
          <a:stretch/>
        </p:blipFill>
        <p:spPr bwMode="auto">
          <a:xfrm>
            <a:off x="3669021" y="4769700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7534FE0A-4796-4F74-8EC2-FA1BC428E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1" t="5710" r="44176" b="-5710"/>
          <a:stretch/>
        </p:blipFill>
        <p:spPr bwMode="auto">
          <a:xfrm>
            <a:off x="4721760" y="4849066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27221332-5D0A-47D4-9126-1C381C3C4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4" t="-19704" r="1061" b="19704"/>
          <a:stretch/>
        </p:blipFill>
        <p:spPr bwMode="auto">
          <a:xfrm>
            <a:off x="6728861" y="4567703"/>
            <a:ext cx="1542366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E876B844-0F01-4749-925A-7030FBB36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3" t="-4563" r="23164" b="4563"/>
          <a:stretch/>
        </p:blipFill>
        <p:spPr bwMode="auto">
          <a:xfrm>
            <a:off x="5847349" y="4734232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F85F8AE-BD51-49F2-885F-5D2ADF307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958" y="3827640"/>
            <a:ext cx="1934063" cy="181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2 Ghé thăm Fb.com/nkpowerskills">
            <a:hlinkClick r:id="rId7" action="ppaction://hlinksldjump"/>
            <a:extLst>
              <a:ext uri="{FF2B5EF4-FFF2-40B4-BE49-F238E27FC236}">
                <a16:creationId xmlns:a16="http://schemas.microsoft.com/office/drawing/2014/main" id="{73C321A1-69F8-4A26-B261-0D7F1DEBEB7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2834" y="257408"/>
            <a:ext cx="662105" cy="713395"/>
          </a:xfrm>
          <a:prstGeom prst="rect">
            <a:avLst/>
          </a:prstGeom>
        </p:spPr>
      </p:pic>
      <p:pic>
        <p:nvPicPr>
          <p:cNvPr id="17" name="3 Ghé thăm Fb.com/nkpowerskills">
            <a:hlinkClick r:id="rId9" action="ppaction://hlinksldjump"/>
            <a:extLst>
              <a:ext uri="{FF2B5EF4-FFF2-40B4-BE49-F238E27FC236}">
                <a16:creationId xmlns:a16="http://schemas.microsoft.com/office/drawing/2014/main" id="{1FA0E73A-2A54-4F08-8F3E-ACE12CD19E0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5124" y="258914"/>
            <a:ext cx="678425" cy="704070"/>
          </a:xfrm>
          <a:prstGeom prst="rect">
            <a:avLst/>
          </a:prstGeom>
        </p:spPr>
      </p:pic>
      <p:pic>
        <p:nvPicPr>
          <p:cNvPr id="18" name="4 Ghé thăm Fb.com/nkpowerskills">
            <a:hlinkClick r:id="rId11" action="ppaction://hlinksldjump"/>
            <a:extLst>
              <a:ext uri="{FF2B5EF4-FFF2-40B4-BE49-F238E27FC236}">
                <a16:creationId xmlns:a16="http://schemas.microsoft.com/office/drawing/2014/main" id="{092622DF-B544-4E72-B495-D3766B694F6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1095" y="262681"/>
            <a:ext cx="655112" cy="680757"/>
          </a:xfrm>
          <a:prstGeom prst="rect">
            <a:avLst/>
          </a:prstGeom>
        </p:spPr>
      </p:pic>
      <p:pic>
        <p:nvPicPr>
          <p:cNvPr id="19" name="5 Ghé thăm Fb.com/nkpowerskills">
            <a:hlinkClick r:id="rId13" action="ppaction://hlinksldjump"/>
            <a:extLst>
              <a:ext uri="{FF2B5EF4-FFF2-40B4-BE49-F238E27FC236}">
                <a16:creationId xmlns:a16="http://schemas.microsoft.com/office/drawing/2014/main" id="{93CA0CE1-5CBA-4E84-9BB9-58DADAB4569C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7523" y="263059"/>
            <a:ext cx="676092" cy="678423"/>
          </a:xfrm>
          <a:prstGeom prst="rect">
            <a:avLst/>
          </a:prstGeom>
        </p:spPr>
      </p:pic>
      <p:pic>
        <p:nvPicPr>
          <p:cNvPr id="20" name="1 Ghé thăm Fb.com/nkpowerskills">
            <a:hlinkClick r:id="rId15" action="ppaction://hlinksldjump"/>
            <a:extLst>
              <a:ext uri="{FF2B5EF4-FFF2-40B4-BE49-F238E27FC236}">
                <a16:creationId xmlns:a16="http://schemas.microsoft.com/office/drawing/2014/main" id="{C1B84831-0A61-4518-8620-8F2554806DF5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6408" y="262681"/>
            <a:ext cx="655112" cy="680757"/>
          </a:xfrm>
          <a:prstGeom prst="rect">
            <a:avLst/>
          </a:prstGeom>
        </p:spPr>
      </p:pic>
      <p:pic>
        <p:nvPicPr>
          <p:cNvPr id="21" name="06 NK PowerSkills">
            <a:extLst>
              <a:ext uri="{FF2B5EF4-FFF2-40B4-BE49-F238E27FC236}">
                <a16:creationId xmlns:a16="http://schemas.microsoft.com/office/drawing/2014/main" id="{06E48FE6-75B3-4DFE-BBFB-5F49E0239B7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ECEBEA"/>
              </a:clrFrom>
              <a:clrTo>
                <a:srgbClr val="ECEB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4539" y="3438392"/>
            <a:ext cx="2870984" cy="20567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AB9EF5-5956-405C-A77C-CEBF28B28E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662" y="2804952"/>
            <a:ext cx="2939718" cy="2383555"/>
          </a:xfrm>
          <a:prstGeom prst="rect">
            <a:avLst/>
          </a:prstGeom>
        </p:spPr>
      </p:pic>
      <p:pic>
        <p:nvPicPr>
          <p:cNvPr id="1032" name="Picture 8" descr="Banana Tree Cartoon Png | Full Size PNG Download | SeekPNG">
            <a:extLst>
              <a:ext uri="{FF2B5EF4-FFF2-40B4-BE49-F238E27FC236}">
                <a16:creationId xmlns:a16="http://schemas.microsoft.com/office/drawing/2014/main" id="{1767B53A-858A-4C75-8337-B69951D9C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441" y="1066001"/>
            <a:ext cx="3191776" cy="37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Káº¿t quáº£ hÃ¬nh áº£nh cho win text gif">
            <a:hlinkClick r:id="rId20" action="ppaction://hlinksldjump"/>
            <a:extLst>
              <a:ext uri="{FF2B5EF4-FFF2-40B4-BE49-F238E27FC236}">
                <a16:creationId xmlns:a16="http://schemas.microsoft.com/office/drawing/2014/main" id="{86832CE2-5C0D-4629-BCAB-D9C58663B0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666" y="4349"/>
            <a:ext cx="3533857" cy="353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82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7 0.0338 L 0.01497 0.03403 C 0.12721 0.05185 0.10885 0.05185 0.24935 0.05555 C 0.26146 0.05602 0.27344 0.05301 0.28542 0.05231 L 0.43737 0.04375 L 0.56732 0.0169 C 0.58125 0.01389 0.59518 0.00926 0.60911 0.00671 C 0.63086 0.00255 0.65273 1.11111E-6 0.67461 -0.00347 L 0.67943 -0.00671 " pathEditMode="relative" rAng="0" ptsTypes="AAAAAAA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105746" y="860511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1113788" y="1046103"/>
            <a:ext cx="10163484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19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x 3 = 18</a:t>
            </a:r>
            <a:endParaRPr lang="en-US" sz="719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1105746" y="3848787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24038068-3A8F-4D04-B5B6-BCA0FC87A006}"/>
              </a:ext>
            </a:extLst>
          </p:cNvPr>
          <p:cNvSpPr/>
          <p:nvPr/>
        </p:nvSpPr>
        <p:spPr>
          <a:xfrm>
            <a:off x="6454453" y="3860655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552" y="4289272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632" y="4275112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15078" y="1631184"/>
            <a:ext cx="3970236" cy="32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81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105746" y="1202976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1267772" y="1548561"/>
            <a:ext cx="10163484" cy="1014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992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x 7 = 24</a:t>
            </a:r>
            <a:endParaRPr lang="en-US" sz="5992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1233827" y="4649090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1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24038068-3A8F-4D04-B5B6-BCA0FC87A006}"/>
              </a:ext>
            </a:extLst>
          </p:cNvPr>
          <p:cNvSpPr/>
          <p:nvPr/>
        </p:nvSpPr>
        <p:spPr>
          <a:xfrm>
            <a:off x="6582535" y="4660958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1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144" y="5040254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614" y="5003426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172" y="2077065"/>
            <a:ext cx="3970236" cy="32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38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105746" y="125791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1113788" y="311383"/>
            <a:ext cx="10163484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19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x 7 = 35</a:t>
            </a:r>
            <a:endParaRPr lang="en-US" sz="719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6642666" y="3193712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1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24038068-3A8F-4D04-B5B6-BCA0FC87A006}"/>
              </a:ext>
            </a:extLst>
          </p:cNvPr>
          <p:cNvSpPr/>
          <p:nvPr/>
        </p:nvSpPr>
        <p:spPr>
          <a:xfrm>
            <a:off x="1275688" y="3190086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1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472" y="3634196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867" y="3604544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651" y="628703"/>
            <a:ext cx="3970236" cy="32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12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016099" y="819584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924611" y="1558764"/>
            <a:ext cx="10163484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19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x 7 = 9</a:t>
            </a:r>
            <a:endParaRPr lang="en-US" sz="719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6454453" y="4492096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1BB4345F-1A38-4772-8E94-D5345F52617B}"/>
              </a:ext>
            </a:extLst>
          </p:cNvPr>
          <p:cNvSpPr/>
          <p:nvPr/>
        </p:nvSpPr>
        <p:spPr>
          <a:xfrm>
            <a:off x="1096610" y="4513523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7" y="4747716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id="{C6FF8856-8708-4104-AF38-B92E7BED3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716" y="4767622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72611" y="2146640"/>
            <a:ext cx="3970236" cy="32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13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10FFF09B094A994CACC07D02FBFE3665" ma:contentTypeVersion="2" ma:contentTypeDescription="Tạo tài liệu mới." ma:contentTypeScope="" ma:versionID="ec51911ffb4e45e352bdb2fb3de0c62c">
  <xsd:schema xmlns:xsd="http://www.w3.org/2001/XMLSchema" xmlns:xs="http://www.w3.org/2001/XMLSchema" xmlns:p="http://schemas.microsoft.com/office/2006/metadata/properties" xmlns:ns3="a8253508-715f-45ad-a2e0-dbc901cefa03" targetNamespace="http://schemas.microsoft.com/office/2006/metadata/properties" ma:root="true" ma:fieldsID="0d5e7d9a892f815089d45f00b0a0f0ee" ns3:_="">
    <xsd:import namespace="a8253508-715f-45ad-a2e0-dbc901cefa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53508-715f-45ad-a2e0-dbc901cefa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FB0A56-001B-43C6-AAF9-790E06A61A2D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8253508-715f-45ad-a2e0-dbc901cefa03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3D14891-30C5-44E3-9D48-2C2111473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253508-715f-45ad-a2e0-dbc901cefa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6E7594-CAC0-4E72-ACD7-A197405C24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328</Words>
  <Application>Microsoft Office PowerPoint</Application>
  <PresentationFormat>Widescreen</PresentationFormat>
  <Paragraphs>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#9Slide02 Noi dung dai</vt:lpstr>
      <vt:lpstr>Arial</vt:lpstr>
      <vt:lpstr>Arial-Rounded</vt:lpstr>
      <vt:lpstr>AvantGarde</vt:lpstr>
      <vt:lpstr>Calibri</vt:lpstr>
      <vt:lpstr>Calibri Light</vt:lpstr>
      <vt:lpstr>Times New Roman</vt:lpstr>
      <vt:lpstr>UTM Showcard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7</cp:revision>
  <dcterms:created xsi:type="dcterms:W3CDTF">2022-09-23T08:06:06Z</dcterms:created>
  <dcterms:modified xsi:type="dcterms:W3CDTF">2022-09-30T05:54:29Z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0x01010010FFF09B094A994CACC07D02FBFE3665</vt:lpwstr>
  </property>
</Properties>
</file>