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6" r:id="rId2"/>
    <p:sldId id="320" r:id="rId3"/>
    <p:sldId id="321" r:id="rId4"/>
    <p:sldId id="331" r:id="rId5"/>
    <p:sldId id="332" r:id="rId6"/>
    <p:sldId id="259" r:id="rId7"/>
    <p:sldId id="284" r:id="rId8"/>
    <p:sldId id="335" r:id="rId9"/>
    <p:sldId id="267" r:id="rId10"/>
    <p:sldId id="339" r:id="rId11"/>
    <p:sldId id="336" r:id="rId12"/>
    <p:sldId id="337" r:id="rId13"/>
    <p:sldId id="338" r:id="rId14"/>
    <p:sldId id="280" r:id="rId15"/>
    <p:sldId id="300" r:id="rId16"/>
    <p:sldId id="334" r:id="rId17"/>
    <p:sldId id="324" r:id="rId18"/>
    <p:sldId id="299" r:id="rId19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F826DF-2611-4359-B95F-CBC064DF697A}" type="datetimeFigureOut">
              <a:rPr lang="vi-VN" smtClean="0"/>
              <a:t>24/09/2022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FEE098-80A6-4617-9FBD-CB38CC3B27B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172201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0372A-0EAB-497F-8C4F-DBA74D4F81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26763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7" name="Google Shape;1527;ge76717b5c6_0_13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8" name="Google Shape;1528;ge76717b5c6_0_13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viên</a:t>
            </a:r>
            <a:r>
              <a:rPr lang="en-US" baseline="0" dirty="0"/>
              <a:t> </a:t>
            </a:r>
            <a:r>
              <a:rPr lang="en-US" baseline="0" dirty="0" err="1"/>
              <a:t>nêu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, </a:t>
            </a:r>
            <a:r>
              <a:rPr lang="en-US" baseline="0" dirty="0" err="1"/>
              <a:t>cả</a:t>
            </a:r>
            <a:r>
              <a:rPr lang="en-US" baseline="0" dirty="0"/>
              <a:t> </a:t>
            </a:r>
            <a:r>
              <a:rPr lang="en-US" baseline="0" dirty="0" err="1"/>
              <a:t>lớp</a:t>
            </a:r>
            <a:r>
              <a:rPr lang="en-US" baseline="0" dirty="0"/>
              <a:t>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FEA4BA-9C9D-4763-B8F6-1C760A4D742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55419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viên</a:t>
            </a:r>
            <a:r>
              <a:rPr lang="en-US" baseline="0" dirty="0"/>
              <a:t> </a:t>
            </a:r>
            <a:r>
              <a:rPr lang="en-US" baseline="0" dirty="0" err="1"/>
              <a:t>nêu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, </a:t>
            </a:r>
            <a:r>
              <a:rPr lang="en-US" baseline="0" dirty="0" err="1"/>
              <a:t>cả</a:t>
            </a:r>
            <a:r>
              <a:rPr lang="en-US" baseline="0" dirty="0"/>
              <a:t> </a:t>
            </a:r>
            <a:r>
              <a:rPr lang="en-US" baseline="0" dirty="0" err="1"/>
              <a:t>lớp</a:t>
            </a:r>
            <a:r>
              <a:rPr lang="en-US" baseline="0" dirty="0"/>
              <a:t>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FEA4BA-9C9D-4763-B8F6-1C760A4D742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01737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5" name="Google Shape;885;g124c4a8477d_0_15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6" name="Google Shape;886;g124c4a8477d_0_15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84EEEA-D0F1-9BF8-153F-FA86CAEEAA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F66721C-FC8B-EAA8-679E-FA1D124407A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832BB7-52A0-87E7-F779-7B27EAB429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39DCD8-57D6-4F67-9470-494DB574EE1D}" type="datetimeFigureOut">
              <a:rPr lang="vi-VN" smtClean="0"/>
              <a:t>24/09/2022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7F4948-B657-6E14-197F-575670647C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B27E9F-6D5B-9601-13A1-382025196B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BC0656-E7B8-4F65-A218-10085617C94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21944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96B477-8CE7-D8D5-0389-7E20FA9B01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312111E-0603-B528-DE4A-DF558ACAFAB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D2897D-47F0-8CB4-26A1-B1B9263852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39DCD8-57D6-4F67-9470-494DB574EE1D}" type="datetimeFigureOut">
              <a:rPr lang="vi-VN" smtClean="0"/>
              <a:t>24/09/2022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A40DAA-0930-F27D-B91B-692E8E0318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0E3655-0901-9893-B57B-3C867E9536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BC0656-E7B8-4F65-A218-10085617C94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736889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8D815F2-808B-134D-6ACB-D874BAD7AD2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4F9264E-C449-DF95-ECF8-9A212B24C3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0A6CB6-3B37-8F17-022D-1A79492221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39DCD8-57D6-4F67-9470-494DB574EE1D}" type="datetimeFigureOut">
              <a:rPr lang="vi-VN" smtClean="0"/>
              <a:t>24/09/2022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7C44B9-A515-D3E4-0D98-2A94E8D072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DDB3C4-1697-080C-3E93-593914279E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BC0656-E7B8-4F65-A218-10085617C94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745937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solidFill>
          <a:schemeClr val="accent2"/>
        </a:solidFill>
        <a:effectLst/>
      </p:bgPr>
    </p:bg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1" name="Google Shape;121;p8"/>
          <p:cNvGrpSpPr/>
          <p:nvPr/>
        </p:nvGrpSpPr>
        <p:grpSpPr>
          <a:xfrm rot="10800000" flipH="1">
            <a:off x="-25" y="1057919"/>
            <a:ext cx="12192076" cy="4727221"/>
            <a:chOff x="240700" y="2458750"/>
            <a:chExt cx="2132675" cy="826900"/>
          </a:xfrm>
        </p:grpSpPr>
        <p:sp>
          <p:nvSpPr>
            <p:cNvPr id="122" name="Google Shape;122;p8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8"/>
            <p:cNvSpPr/>
            <p:nvPr/>
          </p:nvSpPr>
          <p:spPr>
            <a:xfrm>
              <a:off x="240700" y="2814750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8"/>
            <p:cNvSpPr/>
            <p:nvPr/>
          </p:nvSpPr>
          <p:spPr>
            <a:xfrm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8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8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7" name="Google Shape;127;p8"/>
          <p:cNvSpPr txBox="1">
            <a:spLocks noGrp="1"/>
          </p:cNvSpPr>
          <p:nvPr>
            <p:ph type="title"/>
          </p:nvPr>
        </p:nvSpPr>
        <p:spPr>
          <a:xfrm>
            <a:off x="953467" y="1334500"/>
            <a:ext cx="8158800" cy="282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6000"/>
              <a:buNone/>
              <a:defRPr sz="10533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  <p:grpSp>
        <p:nvGrpSpPr>
          <p:cNvPr id="128" name="Google Shape;128;p8"/>
          <p:cNvGrpSpPr/>
          <p:nvPr/>
        </p:nvGrpSpPr>
        <p:grpSpPr>
          <a:xfrm>
            <a:off x="8874079" y="136227"/>
            <a:ext cx="2986155" cy="4374304"/>
            <a:chOff x="6655559" y="102170"/>
            <a:chExt cx="2239616" cy="3280728"/>
          </a:xfrm>
        </p:grpSpPr>
        <p:grpSp>
          <p:nvGrpSpPr>
            <p:cNvPr id="129" name="Google Shape;129;p8"/>
            <p:cNvGrpSpPr/>
            <p:nvPr/>
          </p:nvGrpSpPr>
          <p:grpSpPr>
            <a:xfrm flipH="1">
              <a:off x="6655559" y="2637213"/>
              <a:ext cx="744991" cy="745685"/>
              <a:chOff x="-6224891" y="2637213"/>
              <a:chExt cx="744991" cy="745685"/>
            </a:xfrm>
          </p:grpSpPr>
          <p:sp>
            <p:nvSpPr>
              <p:cNvPr id="130" name="Google Shape;130;p8"/>
              <p:cNvSpPr/>
              <p:nvPr/>
            </p:nvSpPr>
            <p:spPr>
              <a:xfrm>
                <a:off x="-6224891" y="2675072"/>
                <a:ext cx="623680" cy="707825"/>
              </a:xfrm>
              <a:custGeom>
                <a:avLst/>
                <a:gdLst/>
                <a:ahLst/>
                <a:cxnLst/>
                <a:rect l="l" t="t" r="r" b="b"/>
                <a:pathLst>
                  <a:path w="2483" h="2818" extrusionOk="0">
                    <a:moveTo>
                      <a:pt x="440" y="0"/>
                    </a:moveTo>
                    <a:lnTo>
                      <a:pt x="983" y="1189"/>
                    </a:lnTo>
                    <a:lnTo>
                      <a:pt x="1" y="1836"/>
                    </a:lnTo>
                    <a:lnTo>
                      <a:pt x="983" y="1732"/>
                    </a:lnTo>
                    <a:lnTo>
                      <a:pt x="1086" y="2818"/>
                    </a:lnTo>
                    <a:lnTo>
                      <a:pt x="1422" y="1629"/>
                    </a:lnTo>
                    <a:lnTo>
                      <a:pt x="2482" y="2068"/>
                    </a:lnTo>
                    <a:lnTo>
                      <a:pt x="2482" y="2068"/>
                    </a:lnTo>
                    <a:lnTo>
                      <a:pt x="1733" y="1189"/>
                    </a:lnTo>
                    <a:lnTo>
                      <a:pt x="2275" y="336"/>
                    </a:lnTo>
                    <a:lnTo>
                      <a:pt x="2275" y="336"/>
                    </a:lnTo>
                    <a:lnTo>
                      <a:pt x="1293" y="983"/>
                    </a:lnTo>
                    <a:lnTo>
                      <a:pt x="440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" name="Google Shape;131;p8"/>
              <p:cNvSpPr/>
              <p:nvPr/>
            </p:nvSpPr>
            <p:spPr>
              <a:xfrm>
                <a:off x="-5895275" y="2637213"/>
                <a:ext cx="101100" cy="1011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" name="Google Shape;132;p8"/>
              <p:cNvSpPr/>
              <p:nvPr/>
            </p:nvSpPr>
            <p:spPr>
              <a:xfrm>
                <a:off x="-5581000" y="2637213"/>
                <a:ext cx="101100" cy="1011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3" name="Google Shape;133;p8"/>
            <p:cNvGrpSpPr/>
            <p:nvPr/>
          </p:nvGrpSpPr>
          <p:grpSpPr>
            <a:xfrm>
              <a:off x="8091068" y="102170"/>
              <a:ext cx="804107" cy="701546"/>
              <a:chOff x="8091068" y="102170"/>
              <a:chExt cx="804107" cy="701546"/>
            </a:xfrm>
          </p:grpSpPr>
          <p:sp>
            <p:nvSpPr>
              <p:cNvPr id="134" name="Google Shape;134;p8"/>
              <p:cNvSpPr/>
              <p:nvPr/>
            </p:nvSpPr>
            <p:spPr>
              <a:xfrm flipH="1">
                <a:off x="8219501" y="102170"/>
                <a:ext cx="675674" cy="701546"/>
              </a:xfrm>
              <a:custGeom>
                <a:avLst/>
                <a:gdLst/>
                <a:ahLst/>
                <a:cxnLst/>
                <a:rect l="l" t="t" r="r" b="b"/>
                <a:pathLst>
                  <a:path w="2690" h="2793" extrusionOk="0">
                    <a:moveTo>
                      <a:pt x="983" y="0"/>
                    </a:moveTo>
                    <a:lnTo>
                      <a:pt x="1190" y="1293"/>
                    </a:lnTo>
                    <a:lnTo>
                      <a:pt x="1" y="1603"/>
                    </a:lnTo>
                    <a:lnTo>
                      <a:pt x="1086" y="1732"/>
                    </a:lnTo>
                    <a:lnTo>
                      <a:pt x="750" y="2792"/>
                    </a:lnTo>
                    <a:lnTo>
                      <a:pt x="1526" y="1732"/>
                    </a:lnTo>
                    <a:lnTo>
                      <a:pt x="2379" y="2482"/>
                    </a:lnTo>
                    <a:lnTo>
                      <a:pt x="1939" y="1500"/>
                    </a:lnTo>
                    <a:lnTo>
                      <a:pt x="2689" y="854"/>
                    </a:lnTo>
                    <a:lnTo>
                      <a:pt x="2689" y="854"/>
                    </a:lnTo>
                    <a:lnTo>
                      <a:pt x="1629" y="1190"/>
                    </a:lnTo>
                    <a:lnTo>
                      <a:pt x="983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" name="Google Shape;135;p8"/>
              <p:cNvSpPr/>
              <p:nvPr/>
            </p:nvSpPr>
            <p:spPr>
              <a:xfrm flipH="1">
                <a:off x="8794068" y="619425"/>
                <a:ext cx="101100" cy="1011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" name="Google Shape;136;p8"/>
              <p:cNvSpPr/>
              <p:nvPr/>
            </p:nvSpPr>
            <p:spPr>
              <a:xfrm flipH="1">
                <a:off x="8091068" y="680825"/>
                <a:ext cx="101100" cy="1011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137" name="Google Shape;137;p8"/>
          <p:cNvGrpSpPr/>
          <p:nvPr/>
        </p:nvGrpSpPr>
        <p:grpSpPr>
          <a:xfrm>
            <a:off x="752703" y="1501234"/>
            <a:ext cx="11004525" cy="3859777"/>
            <a:chOff x="564527" y="1125925"/>
            <a:chExt cx="8253394" cy="2894833"/>
          </a:xfrm>
        </p:grpSpPr>
        <p:sp>
          <p:nvSpPr>
            <p:cNvPr id="138" name="Google Shape;138;p8"/>
            <p:cNvSpPr/>
            <p:nvPr/>
          </p:nvSpPr>
          <p:spPr>
            <a:xfrm>
              <a:off x="7785862" y="1866137"/>
              <a:ext cx="1032058" cy="297188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8"/>
            <p:cNvSpPr/>
            <p:nvPr/>
          </p:nvSpPr>
          <p:spPr>
            <a:xfrm flipH="1">
              <a:off x="6700348" y="1125925"/>
              <a:ext cx="1807340" cy="520459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8"/>
            <p:cNvSpPr/>
            <p:nvPr/>
          </p:nvSpPr>
          <p:spPr>
            <a:xfrm>
              <a:off x="564527" y="3500276"/>
              <a:ext cx="1807340" cy="520482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613971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A5D672-3E3A-F1F9-B9D5-6D0DFC6CC6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F376CB-353A-82E7-FEEC-A33EEE7F1A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81B43E-A9EC-C118-21BA-DCE3920B3E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39DCD8-57D6-4F67-9470-494DB574EE1D}" type="datetimeFigureOut">
              <a:rPr lang="vi-VN" smtClean="0"/>
              <a:t>24/09/2022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044288-0992-2DCD-7138-8BE22FCF7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F4D7A5-E0D1-9303-0F20-90EA956506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BC0656-E7B8-4F65-A218-10085617C94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897218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789B4D-3F29-A68D-48B3-9471530B74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3EE4364-3089-AB4A-2025-0625C7D312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0F0761-6EDC-DF46-CBBF-9AF7A44660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39DCD8-57D6-4F67-9470-494DB574EE1D}" type="datetimeFigureOut">
              <a:rPr lang="vi-VN" smtClean="0"/>
              <a:t>24/09/2022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706E59-253D-6B24-4E0F-9936BA16D8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F47879-77A1-AD00-7FAA-2C2D126277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BC0656-E7B8-4F65-A218-10085617C94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336644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DBC669-84BE-150D-ED00-9BCF5EB1B1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F5B762-6535-1F7E-B7CD-FAF09D06A71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2DC005C-B188-BC48-547D-B5556D4F64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F913473-1F34-E94B-15EE-DE2A9FB32F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39DCD8-57D6-4F67-9470-494DB574EE1D}" type="datetimeFigureOut">
              <a:rPr lang="vi-VN" smtClean="0"/>
              <a:t>24/09/2022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7ECC0F4-9CF4-5F76-E0D4-221638F741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353C912-C6EC-1A7A-35EB-0CC659104C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BC0656-E7B8-4F65-A218-10085617C94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823986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06E4B8-35B8-95B0-5BAA-C72981C64B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CD6282-94B6-9C8A-1269-6FECB8E55D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53B2190-A3C1-6B02-D61D-74FC213EFB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F8FBA45-DC7B-76B7-7B32-A4C43A26C6E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0AF1315-B1D8-2FCC-3870-B1726C84B28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531A441-8840-85F3-74FD-CC3A0005E8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39DCD8-57D6-4F67-9470-494DB574EE1D}" type="datetimeFigureOut">
              <a:rPr lang="vi-VN" smtClean="0"/>
              <a:t>24/09/2022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F6BF89E-CC2E-A415-ABE6-020E83E773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1EEC41B-440F-DD5D-9646-29351CE4EF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BC0656-E7B8-4F65-A218-10085617C94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820053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3083D1-863D-062B-0EE2-61C71AEEE1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985AB2A-4C0E-B555-333F-7955E5AD7A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39DCD8-57D6-4F67-9470-494DB574EE1D}" type="datetimeFigureOut">
              <a:rPr lang="vi-VN" smtClean="0"/>
              <a:t>24/09/2022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63B0CAA-5635-5A2A-DABB-8DDD4EE859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BCAB7FD-E1C9-50C5-CE40-866F5B6639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BC0656-E7B8-4F65-A218-10085617C94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48420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C70CA76-4DF9-42B5-B28B-3DD7EFA461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39DCD8-57D6-4F67-9470-494DB574EE1D}" type="datetimeFigureOut">
              <a:rPr lang="vi-VN" smtClean="0"/>
              <a:t>24/09/2022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3A4E965-462D-E21F-D9D7-B9079B7657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880106-4A76-2C8D-E38A-CC4F76646C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BC0656-E7B8-4F65-A218-10085617C94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147174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D18674-7EB5-3FEB-ED41-5020399129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EB736F-B129-A42D-933B-0379C9780D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6C002FE-89CD-58F6-AC4F-2FCFA630AE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7953FE9-5EA2-DDF9-519E-FA76BB4701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39DCD8-57D6-4F67-9470-494DB574EE1D}" type="datetimeFigureOut">
              <a:rPr lang="vi-VN" smtClean="0"/>
              <a:t>24/09/2022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69D35B1-3012-E0A5-646C-CC0092A24F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D7F9BB-69BC-68E9-B12F-85B08E356D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BC0656-E7B8-4F65-A218-10085617C94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382043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6FAE74-5BC1-0B97-C794-634D171789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5304F64-22DC-1CA3-975C-AC3C1C8FF1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8096320-C1A7-2575-E269-6D53410AB1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DA6EFD-C179-DAFF-751B-759B4AE784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39DCD8-57D6-4F67-9470-494DB574EE1D}" type="datetimeFigureOut">
              <a:rPr lang="vi-VN" smtClean="0"/>
              <a:t>24/09/2022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0E45E8D-A099-DE67-EABA-E5A399DCE1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785BD79-7FBB-831E-266C-31141EEA19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BC0656-E7B8-4F65-A218-10085617C94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245919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4A4101D-47DA-41EE-0D81-08609DDEBD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C25DE9-B097-609F-DD7E-AC021DE62C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582BEF-5A40-FD8D-B2CB-4F98E9C13A7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39DCD8-57D6-4F67-9470-494DB574EE1D}" type="datetimeFigureOut">
              <a:rPr lang="vi-VN" smtClean="0"/>
              <a:t>24/09/2022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CD8E45-7DCD-59B6-4420-F01C872F818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5BB7AC-A9DC-AAF2-BD4A-727356CE1CF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BC0656-E7B8-4F65-A218-10085617C94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838785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sv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2.xml"/><Relationship Id="rId7" Type="http://schemas.microsoft.com/office/2007/relationships/hdphoto" Target="../media/hdphoto4.wdp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37.png"/><Relationship Id="rId5" Type="http://schemas.openxmlformats.org/officeDocument/2006/relationships/image" Target="../media/image38.jpeg"/><Relationship Id="rId4" Type="http://schemas.openxmlformats.org/officeDocument/2006/relationships/notesSlide" Target="../notesSlides/notesSlide3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2.xml"/><Relationship Id="rId7" Type="http://schemas.microsoft.com/office/2007/relationships/hdphoto" Target="../media/hdphoto4.wdp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37.png"/><Relationship Id="rId5" Type="http://schemas.openxmlformats.org/officeDocument/2006/relationships/image" Target="../media/image38.jpeg"/><Relationship Id="rId4" Type="http://schemas.openxmlformats.org/officeDocument/2006/relationships/notesSlide" Target="../notesSlides/notesSlide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gif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.gif"/><Relationship Id="rId11" Type="http://schemas.openxmlformats.org/officeDocument/2006/relationships/image" Target="../media/image7.gif"/><Relationship Id="rId5" Type="http://schemas.openxmlformats.org/officeDocument/2006/relationships/audio" Target="../media/audio2.wav"/><Relationship Id="rId10" Type="http://schemas.openxmlformats.org/officeDocument/2006/relationships/image" Target="../media/image6.png"/><Relationship Id="rId4" Type="http://schemas.openxmlformats.org/officeDocument/2006/relationships/audio" Target="../media/audio1.wav"/><Relationship Id="rId9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.gif"/><Relationship Id="rId11" Type="http://schemas.openxmlformats.org/officeDocument/2006/relationships/image" Target="../media/image7.gif"/><Relationship Id="rId5" Type="http://schemas.openxmlformats.org/officeDocument/2006/relationships/audio" Target="../media/audio2.wav"/><Relationship Id="rId10" Type="http://schemas.openxmlformats.org/officeDocument/2006/relationships/image" Target="../media/image6.png"/><Relationship Id="rId4" Type="http://schemas.openxmlformats.org/officeDocument/2006/relationships/audio" Target="../media/audio1.wav"/><Relationship Id="rId9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.gif"/><Relationship Id="rId11" Type="http://schemas.openxmlformats.org/officeDocument/2006/relationships/image" Target="../media/image7.gif"/><Relationship Id="rId5" Type="http://schemas.openxmlformats.org/officeDocument/2006/relationships/audio" Target="../media/audio2.wav"/><Relationship Id="rId10" Type="http://schemas.openxmlformats.org/officeDocument/2006/relationships/image" Target="../media/image6.png"/><Relationship Id="rId4" Type="http://schemas.openxmlformats.org/officeDocument/2006/relationships/audio" Target="../media/audio1.wav"/><Relationship Id="rId9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png"/><Relationship Id="rId3" Type="http://schemas.openxmlformats.org/officeDocument/2006/relationships/image" Target="../media/image13.svg"/><Relationship Id="rId7" Type="http://schemas.openxmlformats.org/officeDocument/2006/relationships/image" Target="../media/image22.png"/><Relationship Id="rId12" Type="http://schemas.openxmlformats.org/officeDocument/2006/relationships/image" Target="../media/image2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26.png"/><Relationship Id="rId5" Type="http://schemas.openxmlformats.org/officeDocument/2006/relationships/image" Target="../media/image15.png"/><Relationship Id="rId10" Type="http://schemas.openxmlformats.org/officeDocument/2006/relationships/image" Target="../media/image25.png"/><Relationship Id="rId4" Type="http://schemas.openxmlformats.org/officeDocument/2006/relationships/image" Target="../media/image14.png"/><Relationship Id="rId9" Type="http://schemas.openxmlformats.org/officeDocument/2006/relationships/image" Target="../media/image24.png"/><Relationship Id="rId1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sv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4.png"/><Relationship Id="rId4" Type="http://schemas.openxmlformats.org/officeDocument/2006/relationships/image" Target="../media/image21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AFEF4A-A904-BA48-5FBC-F6D4347E319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3D795F5-236E-3A06-A435-E1F406AD8DD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B2B4A82-CF58-C6D0-A6F4-7135BC0F01F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 descr="375ba1682899b9444c201750c3b90c1b.png">
            <a:extLst>
              <a:ext uri="{FF2B5EF4-FFF2-40B4-BE49-F238E27FC236}">
                <a16:creationId xmlns:a16="http://schemas.microsoft.com/office/drawing/2014/main" id="{B6873CB4-DF5D-C7F8-F40F-C5AF98A71CDE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908310" y="-238539"/>
            <a:ext cx="10750744" cy="719592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F962642-DB63-345A-E262-5EE6B2C2B407}"/>
              </a:ext>
            </a:extLst>
          </p:cNvPr>
          <p:cNvSpPr/>
          <p:nvPr/>
        </p:nvSpPr>
        <p:spPr>
          <a:xfrm>
            <a:off x="5674946" y="3626837"/>
            <a:ext cx="3076228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48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8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endParaRPr kumimoji="0" lang="en-US" sz="4800" b="1" i="0" u="none" strike="noStrike" kern="1200" cap="none" spc="0" normalizeH="0" baseline="0" noProof="0" dirty="0">
              <a:ln/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7">
            <a:extLst>
              <a:ext uri="{FF2B5EF4-FFF2-40B4-BE49-F238E27FC236}">
                <a16:creationId xmlns:a16="http://schemas.microsoft.com/office/drawing/2014/main" id="{D61185F9-53F2-AB24-1BF7-849D53AB751D}"/>
              </a:ext>
            </a:extLst>
          </p:cNvPr>
          <p:cNvSpPr txBox="1"/>
          <p:nvPr/>
        </p:nvSpPr>
        <p:spPr>
          <a:xfrm>
            <a:off x="3061252" y="1981141"/>
            <a:ext cx="8767607" cy="152349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4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TRƯỜNG TIỂU HỌC ÁI MỘ 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en-US" sz="4400" b="1" i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Bài giảng điện tử Lớp 3</a:t>
            </a:r>
            <a:endParaRPr kumimoji="0" lang="en-US" altLang="en-US" sz="44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65AF8FF-423E-C7E0-FF0E-A54C959A1604}"/>
              </a:ext>
            </a:extLst>
          </p:cNvPr>
          <p:cNvSpPr/>
          <p:nvPr/>
        </p:nvSpPr>
        <p:spPr>
          <a:xfrm>
            <a:off x="4629913" y="4385349"/>
            <a:ext cx="5386411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kumimoji="0" lang="en-US" sz="48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kumimoji="0" lang="en-US" sz="48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6 (</a:t>
            </a:r>
            <a:r>
              <a:rPr kumimoji="0" lang="en-US" sz="48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kumimoji="0" lang="en-US" sz="48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2)</a:t>
            </a:r>
          </a:p>
        </p:txBody>
      </p:sp>
    </p:spTree>
    <p:extLst>
      <p:ext uri="{BB962C8B-B14F-4D97-AF65-F5344CB8AC3E}">
        <p14:creationId xmlns:p14="http://schemas.microsoft.com/office/powerpoint/2010/main" val="42224314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DF69561-3F8A-4191-9030-4CC9784D4501}"/>
              </a:ext>
            </a:extLst>
          </p:cNvPr>
          <p:cNvSpPr/>
          <p:nvPr/>
        </p:nvSpPr>
        <p:spPr>
          <a:xfrm>
            <a:off x="533400" y="247650"/>
            <a:ext cx="11582400" cy="648652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705C7A4-CB6C-47A3-B634-7937943C08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293" y="1205533"/>
            <a:ext cx="11249531" cy="4678432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42DC2DAB-D00E-A7BB-A6DF-C3EB05662BB5}"/>
              </a:ext>
            </a:extLst>
          </p:cNvPr>
          <p:cNvCxnSpPr/>
          <p:nvPr/>
        </p:nvCxnSpPr>
        <p:spPr>
          <a:xfrm>
            <a:off x="1948070" y="1948070"/>
            <a:ext cx="1351721" cy="0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0EC4D2C-CB67-7CDE-EB4E-CB27584C6277}"/>
              </a:ext>
            </a:extLst>
          </p:cNvPr>
          <p:cNvCxnSpPr>
            <a:cxnSpLocks/>
          </p:cNvCxnSpPr>
          <p:nvPr/>
        </p:nvCxnSpPr>
        <p:spPr>
          <a:xfrm>
            <a:off x="5450119" y="1949917"/>
            <a:ext cx="815769" cy="0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DFBD381-672D-2354-444B-176924736964}"/>
              </a:ext>
            </a:extLst>
          </p:cNvPr>
          <p:cNvCxnSpPr>
            <a:cxnSpLocks/>
          </p:cNvCxnSpPr>
          <p:nvPr/>
        </p:nvCxnSpPr>
        <p:spPr>
          <a:xfrm>
            <a:off x="2169772" y="2462081"/>
            <a:ext cx="1130019" cy="0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93CFE50-B117-1A2F-9C03-073AB1FB0277}"/>
              </a:ext>
            </a:extLst>
          </p:cNvPr>
          <p:cNvCxnSpPr>
            <a:cxnSpLocks/>
          </p:cNvCxnSpPr>
          <p:nvPr/>
        </p:nvCxnSpPr>
        <p:spPr>
          <a:xfrm>
            <a:off x="1497062" y="2944265"/>
            <a:ext cx="2235489" cy="0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54058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719;p55">
            <a:extLst>
              <a:ext uri="{FF2B5EF4-FFF2-40B4-BE49-F238E27FC236}">
                <a16:creationId xmlns:a16="http://schemas.microsoft.com/office/drawing/2014/main" id="{BC2DB5FA-10CA-4CEB-BA1C-433A453C1444}"/>
              </a:ext>
            </a:extLst>
          </p:cNvPr>
          <p:cNvSpPr/>
          <p:nvPr/>
        </p:nvSpPr>
        <p:spPr>
          <a:xfrm flipH="1">
            <a:off x="2800935" y="2383901"/>
            <a:ext cx="663596" cy="688996"/>
          </a:xfrm>
          <a:custGeom>
            <a:avLst/>
            <a:gdLst/>
            <a:ahLst/>
            <a:cxnLst/>
            <a:rect l="l" t="t" r="r" b="b"/>
            <a:pathLst>
              <a:path w="2690" h="2793" extrusionOk="0">
                <a:moveTo>
                  <a:pt x="983" y="0"/>
                </a:moveTo>
                <a:lnTo>
                  <a:pt x="1190" y="1293"/>
                </a:lnTo>
                <a:lnTo>
                  <a:pt x="1" y="1603"/>
                </a:lnTo>
                <a:lnTo>
                  <a:pt x="1086" y="1732"/>
                </a:lnTo>
                <a:lnTo>
                  <a:pt x="750" y="2792"/>
                </a:lnTo>
                <a:lnTo>
                  <a:pt x="1526" y="1732"/>
                </a:lnTo>
                <a:lnTo>
                  <a:pt x="2379" y="2482"/>
                </a:lnTo>
                <a:lnTo>
                  <a:pt x="1939" y="1500"/>
                </a:lnTo>
                <a:lnTo>
                  <a:pt x="2689" y="854"/>
                </a:lnTo>
                <a:lnTo>
                  <a:pt x="2689" y="854"/>
                </a:lnTo>
                <a:lnTo>
                  <a:pt x="1629" y="1190"/>
                </a:lnTo>
                <a:lnTo>
                  <a:pt x="983" y="0"/>
                </a:lnTo>
                <a:close/>
              </a:path>
            </a:pathLst>
          </a:custGeom>
          <a:solidFill>
            <a:srgbClr val="FFB34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129" name="Hình ảnh 1">
            <a:extLst>
              <a:ext uri="{FF2B5EF4-FFF2-40B4-BE49-F238E27FC236}">
                <a16:creationId xmlns:a16="http://schemas.microsoft.com/office/drawing/2014/main" id="{4AD7339F-BE96-434E-9480-27518D8360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239" y="1932414"/>
            <a:ext cx="5702655" cy="4049852"/>
          </a:xfrm>
          <a:prstGeom prst="rect">
            <a:avLst/>
          </a:prstGeom>
        </p:spPr>
      </p:pic>
      <p:grpSp>
        <p:nvGrpSpPr>
          <p:cNvPr id="130" name="Google Shape;1656;p55">
            <a:extLst>
              <a:ext uri="{FF2B5EF4-FFF2-40B4-BE49-F238E27FC236}">
                <a16:creationId xmlns:a16="http://schemas.microsoft.com/office/drawing/2014/main" id="{27C35C06-3BB9-4A4E-8203-6D1DF4F531FA}"/>
              </a:ext>
            </a:extLst>
          </p:cNvPr>
          <p:cNvGrpSpPr/>
          <p:nvPr/>
        </p:nvGrpSpPr>
        <p:grpSpPr>
          <a:xfrm>
            <a:off x="15558" y="1729434"/>
            <a:ext cx="6105509" cy="5162901"/>
            <a:chOff x="2347700" y="1911225"/>
            <a:chExt cx="4220100" cy="2687448"/>
          </a:xfrm>
        </p:grpSpPr>
        <p:sp>
          <p:nvSpPr>
            <p:cNvPr id="131" name="Google Shape;1657;p55">
              <a:extLst>
                <a:ext uri="{FF2B5EF4-FFF2-40B4-BE49-F238E27FC236}">
                  <a16:creationId xmlns:a16="http://schemas.microsoft.com/office/drawing/2014/main" id="{8F5BDD08-2F2A-478A-95C3-DA1D3ADF6C10}"/>
                </a:ext>
              </a:extLst>
            </p:cNvPr>
            <p:cNvSpPr/>
            <p:nvPr/>
          </p:nvSpPr>
          <p:spPr>
            <a:xfrm rot="10800000">
              <a:off x="3557713" y="4411999"/>
              <a:ext cx="1800075" cy="186674"/>
            </a:xfrm>
            <a:prstGeom prst="flowChartManualOperation">
              <a:avLst/>
            </a:prstGeom>
            <a:solidFill>
              <a:srgbClr val="00A16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" name="Google Shape;1658;p55">
              <a:extLst>
                <a:ext uri="{FF2B5EF4-FFF2-40B4-BE49-F238E27FC236}">
                  <a16:creationId xmlns:a16="http://schemas.microsoft.com/office/drawing/2014/main" id="{CEDEFCF6-8FA1-43EA-8248-C998CF587518}"/>
                </a:ext>
              </a:extLst>
            </p:cNvPr>
            <p:cNvSpPr/>
            <p:nvPr/>
          </p:nvSpPr>
          <p:spPr>
            <a:xfrm>
              <a:off x="3897849" y="4229248"/>
              <a:ext cx="1119803" cy="224014"/>
            </a:xfrm>
            <a:prstGeom prst="flowChartProcess">
              <a:avLst/>
            </a:prstGeom>
            <a:solidFill>
              <a:srgbClr val="00A16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" name="Google Shape;1659;p55">
              <a:extLst>
                <a:ext uri="{FF2B5EF4-FFF2-40B4-BE49-F238E27FC236}">
                  <a16:creationId xmlns:a16="http://schemas.microsoft.com/office/drawing/2014/main" id="{C5856088-4DEB-4552-AE1B-DA1644DC2158}"/>
                </a:ext>
              </a:extLst>
            </p:cNvPr>
            <p:cNvSpPr/>
            <p:nvPr/>
          </p:nvSpPr>
          <p:spPr>
            <a:xfrm>
              <a:off x="2347700" y="1911225"/>
              <a:ext cx="4220100" cy="2364600"/>
            </a:xfrm>
            <a:prstGeom prst="frame">
              <a:avLst>
                <a:gd name="adj1" fmla="val 8618"/>
              </a:avLst>
            </a:prstGeom>
            <a:solidFill>
              <a:srgbClr val="FF6D5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140" name="Picture 6">
            <a:extLst>
              <a:ext uri="{FF2B5EF4-FFF2-40B4-BE49-F238E27FC236}">
                <a16:creationId xmlns:a16="http://schemas.microsoft.com/office/drawing/2014/main" id="{B86D675D-0C0B-4219-85CD-F45B532448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0" y="177124"/>
            <a:ext cx="1091003" cy="1091003"/>
          </a:xfrm>
          <a:prstGeom prst="rect">
            <a:avLst/>
          </a:prstGeom>
        </p:spPr>
      </p:pic>
      <p:sp>
        <p:nvSpPr>
          <p:cNvPr id="3" name="Hình Bầu dục 115">
            <a:extLst>
              <a:ext uri="{FF2B5EF4-FFF2-40B4-BE49-F238E27FC236}">
                <a16:creationId xmlns:a16="http://schemas.microsoft.com/office/drawing/2014/main" id="{A947B17A-4BA7-FDEB-7C72-3BCCB6508FC8}"/>
              </a:ext>
            </a:extLst>
          </p:cNvPr>
          <p:cNvSpPr/>
          <p:nvPr/>
        </p:nvSpPr>
        <p:spPr>
          <a:xfrm>
            <a:off x="7046264" y="690846"/>
            <a:ext cx="2914651" cy="1154561"/>
          </a:xfrm>
          <a:prstGeom prst="ellipse">
            <a:avLst/>
          </a:prstGeom>
          <a:solidFill>
            <a:srgbClr val="FFB348"/>
          </a:solidFill>
          <a:ln w="25400" cap="flat" cmpd="sng" algn="ctr">
            <a:solidFill>
              <a:srgbClr val="FFB348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5A1D1D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Tóm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5A1D1D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5A1D1D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tắt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5A1D1D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" name="Hộp Văn bản 118">
            <a:extLst>
              <a:ext uri="{FF2B5EF4-FFF2-40B4-BE49-F238E27FC236}">
                <a16:creationId xmlns:a16="http://schemas.microsoft.com/office/drawing/2014/main" id="{DC0D5ABD-538E-08E6-26FF-CBBCCE2C2465}"/>
              </a:ext>
            </a:extLst>
          </p:cNvPr>
          <p:cNvSpPr txBox="1"/>
          <p:nvPr/>
        </p:nvSpPr>
        <p:spPr>
          <a:xfrm>
            <a:off x="6768310" y="2253088"/>
            <a:ext cx="4895381" cy="18214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170">
              <a:lnSpc>
                <a:spcPct val="150000"/>
              </a:lnSpc>
              <a:spcAft>
                <a:spcPts val="1333"/>
              </a:spcAft>
              <a:buClr>
                <a:srgbClr val="000000"/>
              </a:buClr>
            </a:pPr>
            <a:r>
              <a:rPr lang="nl-NL" sz="36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1 luống: 6  cây</a:t>
            </a:r>
            <a:endParaRPr lang="en-US" sz="3600" b="1" kern="0" dirty="0">
              <a:solidFill>
                <a:srgbClr val="00000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  <a:sym typeface="Arial"/>
            </a:endParaRPr>
          </a:p>
          <a:p>
            <a:pPr defTabSz="1219170">
              <a:lnSpc>
                <a:spcPct val="150000"/>
              </a:lnSpc>
              <a:spcAft>
                <a:spcPts val="1333"/>
              </a:spcAft>
              <a:buClr>
                <a:srgbClr val="000000"/>
              </a:buClr>
            </a:pPr>
            <a:r>
              <a:rPr lang="nl-NL" sz="36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4 luống: ... cây?</a:t>
            </a:r>
            <a:endParaRPr lang="en-US" sz="3600" b="1" kern="0" dirty="0">
              <a:solidFill>
                <a:srgbClr val="00000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03855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DF69561-3F8A-4191-9030-4CC9784D4501}"/>
              </a:ext>
            </a:extLst>
          </p:cNvPr>
          <p:cNvSpPr/>
          <p:nvPr/>
        </p:nvSpPr>
        <p:spPr>
          <a:xfrm>
            <a:off x="533400" y="247650"/>
            <a:ext cx="11582400" cy="648652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8" name="Google Shape;1805;p56">
            <a:extLst>
              <a:ext uri="{FF2B5EF4-FFF2-40B4-BE49-F238E27FC236}">
                <a16:creationId xmlns:a16="http://schemas.microsoft.com/office/drawing/2014/main" id="{FA569187-2C7C-4F7F-9895-D2C32516E26A}"/>
              </a:ext>
            </a:extLst>
          </p:cNvPr>
          <p:cNvSpPr/>
          <p:nvPr/>
        </p:nvSpPr>
        <p:spPr>
          <a:xfrm rot="-5400000" flipH="1">
            <a:off x="4932745" y="393531"/>
            <a:ext cx="663596" cy="688996"/>
          </a:xfrm>
          <a:custGeom>
            <a:avLst/>
            <a:gdLst/>
            <a:ahLst/>
            <a:cxnLst/>
            <a:rect l="l" t="t" r="r" b="b"/>
            <a:pathLst>
              <a:path w="2690" h="2793" extrusionOk="0">
                <a:moveTo>
                  <a:pt x="983" y="0"/>
                </a:moveTo>
                <a:lnTo>
                  <a:pt x="1190" y="1293"/>
                </a:lnTo>
                <a:lnTo>
                  <a:pt x="1" y="1603"/>
                </a:lnTo>
                <a:lnTo>
                  <a:pt x="1086" y="1732"/>
                </a:lnTo>
                <a:lnTo>
                  <a:pt x="750" y="2792"/>
                </a:lnTo>
                <a:lnTo>
                  <a:pt x="1526" y="1732"/>
                </a:lnTo>
                <a:lnTo>
                  <a:pt x="2379" y="2482"/>
                </a:lnTo>
                <a:lnTo>
                  <a:pt x="1939" y="1500"/>
                </a:lnTo>
                <a:lnTo>
                  <a:pt x="2689" y="854"/>
                </a:lnTo>
                <a:lnTo>
                  <a:pt x="2689" y="854"/>
                </a:lnTo>
                <a:lnTo>
                  <a:pt x="1629" y="1190"/>
                </a:lnTo>
                <a:lnTo>
                  <a:pt x="983" y="0"/>
                </a:lnTo>
                <a:close/>
              </a:path>
            </a:pathLst>
          </a:custGeom>
          <a:solidFill>
            <a:srgbClr val="FFB34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59" name="Hộp Văn bản 89">
            <a:extLst>
              <a:ext uri="{FF2B5EF4-FFF2-40B4-BE49-F238E27FC236}">
                <a16:creationId xmlns:a16="http://schemas.microsoft.com/office/drawing/2014/main" id="{0EA70B0D-6D49-4085-BDD3-B58946D38735}"/>
              </a:ext>
            </a:extLst>
          </p:cNvPr>
          <p:cNvSpPr txBox="1"/>
          <p:nvPr/>
        </p:nvSpPr>
        <p:spPr>
          <a:xfrm>
            <a:off x="2279374" y="2536038"/>
            <a:ext cx="7275443" cy="21595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1219170">
              <a:spcAft>
                <a:spcPts val="1067"/>
              </a:spcAft>
              <a:buClr>
                <a:srgbClr val="000000"/>
              </a:buClr>
            </a:pPr>
            <a:r>
              <a:rPr lang="nl-NL" sz="3600" b="1" kern="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4 luống như thế có tất cả số cây là:</a:t>
            </a:r>
            <a:endParaRPr lang="en-US" sz="3600" b="1" kern="0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  <a:sym typeface="Arial"/>
            </a:endParaRPr>
          </a:p>
          <a:p>
            <a:pPr algn="just" defTabSz="1219170">
              <a:spcAft>
                <a:spcPts val="1067"/>
              </a:spcAft>
              <a:buClr>
                <a:srgbClr val="000000"/>
              </a:buClr>
            </a:pPr>
            <a:r>
              <a:rPr lang="en-US" sz="3600" b="1" kern="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                   6 x 4 = 24 ( </a:t>
            </a:r>
            <a:r>
              <a:rPr lang="en-US" sz="3600" b="1" kern="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cây</a:t>
            </a:r>
            <a:r>
              <a:rPr lang="en-US" sz="3600" b="1" kern="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)</a:t>
            </a:r>
            <a:endParaRPr lang="en-US" sz="4400" kern="0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  <a:sym typeface="Arial"/>
            </a:endParaRPr>
          </a:p>
          <a:p>
            <a:pPr algn="just" defTabSz="1219170">
              <a:spcAft>
                <a:spcPts val="1067"/>
              </a:spcAft>
              <a:buClr>
                <a:srgbClr val="000000"/>
              </a:buClr>
            </a:pPr>
            <a:r>
              <a:rPr lang="en-US" sz="4400" b="1" kern="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                       </a:t>
            </a:r>
            <a:r>
              <a:rPr lang="nl-NL" sz="3600" b="1" kern="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Đáp số: 24 cây.</a:t>
            </a:r>
            <a:endParaRPr lang="en-US" sz="3600" b="1" kern="0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60" name="Hình Bầu dục 7">
            <a:extLst>
              <a:ext uri="{FF2B5EF4-FFF2-40B4-BE49-F238E27FC236}">
                <a16:creationId xmlns:a16="http://schemas.microsoft.com/office/drawing/2014/main" id="{0A712BCF-D12C-490B-A183-7213BDEFC39C}"/>
              </a:ext>
            </a:extLst>
          </p:cNvPr>
          <p:cNvSpPr/>
          <p:nvPr/>
        </p:nvSpPr>
        <p:spPr>
          <a:xfrm>
            <a:off x="4203618" y="1007836"/>
            <a:ext cx="2914651" cy="1154561"/>
          </a:xfrm>
          <a:prstGeom prst="ellipse">
            <a:avLst/>
          </a:prstGeom>
          <a:solidFill>
            <a:srgbClr val="FFB348"/>
          </a:solidFill>
          <a:ln w="25400" cap="flat" cmpd="sng" algn="ctr">
            <a:solidFill>
              <a:srgbClr val="FFB348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5A1D1D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Bài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5A1D1D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5A1D1D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giải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5A1D1D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61" name="Google Shape;1805;p56">
            <a:extLst>
              <a:ext uri="{FF2B5EF4-FFF2-40B4-BE49-F238E27FC236}">
                <a16:creationId xmlns:a16="http://schemas.microsoft.com/office/drawing/2014/main" id="{B6E0629B-F839-4581-8AC5-F33CABF40C91}"/>
              </a:ext>
            </a:extLst>
          </p:cNvPr>
          <p:cNvSpPr/>
          <p:nvPr/>
        </p:nvSpPr>
        <p:spPr>
          <a:xfrm rot="-5400000" flipH="1">
            <a:off x="10801186" y="1390473"/>
            <a:ext cx="663596" cy="688996"/>
          </a:xfrm>
          <a:custGeom>
            <a:avLst/>
            <a:gdLst/>
            <a:ahLst/>
            <a:cxnLst/>
            <a:rect l="l" t="t" r="r" b="b"/>
            <a:pathLst>
              <a:path w="2690" h="2793" extrusionOk="0">
                <a:moveTo>
                  <a:pt x="983" y="0"/>
                </a:moveTo>
                <a:lnTo>
                  <a:pt x="1190" y="1293"/>
                </a:lnTo>
                <a:lnTo>
                  <a:pt x="1" y="1603"/>
                </a:lnTo>
                <a:lnTo>
                  <a:pt x="1086" y="1732"/>
                </a:lnTo>
                <a:lnTo>
                  <a:pt x="750" y="2792"/>
                </a:lnTo>
                <a:lnTo>
                  <a:pt x="1526" y="1732"/>
                </a:lnTo>
                <a:lnTo>
                  <a:pt x="2379" y="2482"/>
                </a:lnTo>
                <a:lnTo>
                  <a:pt x="1939" y="1500"/>
                </a:lnTo>
                <a:lnTo>
                  <a:pt x="2689" y="854"/>
                </a:lnTo>
                <a:lnTo>
                  <a:pt x="2689" y="854"/>
                </a:lnTo>
                <a:lnTo>
                  <a:pt x="1629" y="1190"/>
                </a:lnTo>
                <a:lnTo>
                  <a:pt x="983" y="0"/>
                </a:lnTo>
                <a:close/>
              </a:path>
            </a:pathLst>
          </a:custGeom>
          <a:solidFill>
            <a:srgbClr val="FFB34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62" name="Google Shape;1805;p56">
            <a:extLst>
              <a:ext uri="{FF2B5EF4-FFF2-40B4-BE49-F238E27FC236}">
                <a16:creationId xmlns:a16="http://schemas.microsoft.com/office/drawing/2014/main" id="{0770ACB0-9C37-4BEF-9B19-B9D09BC2EEE0}"/>
              </a:ext>
            </a:extLst>
          </p:cNvPr>
          <p:cNvSpPr/>
          <p:nvPr/>
        </p:nvSpPr>
        <p:spPr>
          <a:xfrm rot="-5400000" flipH="1">
            <a:off x="7657553" y="6001195"/>
            <a:ext cx="663596" cy="688996"/>
          </a:xfrm>
          <a:custGeom>
            <a:avLst/>
            <a:gdLst/>
            <a:ahLst/>
            <a:cxnLst/>
            <a:rect l="l" t="t" r="r" b="b"/>
            <a:pathLst>
              <a:path w="2690" h="2793" extrusionOk="0">
                <a:moveTo>
                  <a:pt x="983" y="0"/>
                </a:moveTo>
                <a:lnTo>
                  <a:pt x="1190" y="1293"/>
                </a:lnTo>
                <a:lnTo>
                  <a:pt x="1" y="1603"/>
                </a:lnTo>
                <a:lnTo>
                  <a:pt x="1086" y="1732"/>
                </a:lnTo>
                <a:lnTo>
                  <a:pt x="750" y="2792"/>
                </a:lnTo>
                <a:lnTo>
                  <a:pt x="1526" y="1732"/>
                </a:lnTo>
                <a:lnTo>
                  <a:pt x="2379" y="2482"/>
                </a:lnTo>
                <a:lnTo>
                  <a:pt x="1939" y="1500"/>
                </a:lnTo>
                <a:lnTo>
                  <a:pt x="2689" y="854"/>
                </a:lnTo>
                <a:lnTo>
                  <a:pt x="2689" y="854"/>
                </a:lnTo>
                <a:lnTo>
                  <a:pt x="1629" y="1190"/>
                </a:lnTo>
                <a:lnTo>
                  <a:pt x="983" y="0"/>
                </a:lnTo>
                <a:close/>
              </a:path>
            </a:pathLst>
          </a:custGeom>
          <a:solidFill>
            <a:srgbClr val="FFB34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63" name="Google Shape;1805;p56">
            <a:extLst>
              <a:ext uri="{FF2B5EF4-FFF2-40B4-BE49-F238E27FC236}">
                <a16:creationId xmlns:a16="http://schemas.microsoft.com/office/drawing/2014/main" id="{C74800DF-45D1-451F-8967-AA1608D4B6A3}"/>
              </a:ext>
            </a:extLst>
          </p:cNvPr>
          <p:cNvSpPr/>
          <p:nvPr/>
        </p:nvSpPr>
        <p:spPr>
          <a:xfrm rot="-5400000" flipH="1">
            <a:off x="4510565" y="5700981"/>
            <a:ext cx="663596" cy="688996"/>
          </a:xfrm>
          <a:custGeom>
            <a:avLst/>
            <a:gdLst/>
            <a:ahLst/>
            <a:cxnLst/>
            <a:rect l="l" t="t" r="r" b="b"/>
            <a:pathLst>
              <a:path w="2690" h="2793" extrusionOk="0">
                <a:moveTo>
                  <a:pt x="983" y="0"/>
                </a:moveTo>
                <a:lnTo>
                  <a:pt x="1190" y="1293"/>
                </a:lnTo>
                <a:lnTo>
                  <a:pt x="1" y="1603"/>
                </a:lnTo>
                <a:lnTo>
                  <a:pt x="1086" y="1732"/>
                </a:lnTo>
                <a:lnTo>
                  <a:pt x="750" y="2792"/>
                </a:lnTo>
                <a:lnTo>
                  <a:pt x="1526" y="1732"/>
                </a:lnTo>
                <a:lnTo>
                  <a:pt x="2379" y="2482"/>
                </a:lnTo>
                <a:lnTo>
                  <a:pt x="1939" y="1500"/>
                </a:lnTo>
                <a:lnTo>
                  <a:pt x="2689" y="854"/>
                </a:lnTo>
                <a:lnTo>
                  <a:pt x="2689" y="854"/>
                </a:lnTo>
                <a:lnTo>
                  <a:pt x="1629" y="1190"/>
                </a:lnTo>
                <a:lnTo>
                  <a:pt x="983" y="0"/>
                </a:lnTo>
                <a:close/>
              </a:path>
            </a:pathLst>
          </a:custGeom>
          <a:solidFill>
            <a:srgbClr val="FFB34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32623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/>
      <p:bldP spid="6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162;p65">
            <a:extLst>
              <a:ext uri="{FF2B5EF4-FFF2-40B4-BE49-F238E27FC236}">
                <a16:creationId xmlns:a16="http://schemas.microsoft.com/office/drawing/2014/main" id="{86A7324B-361C-4D4F-A18C-6F72D6C50341}"/>
              </a:ext>
            </a:extLst>
          </p:cNvPr>
          <p:cNvSpPr/>
          <p:nvPr/>
        </p:nvSpPr>
        <p:spPr>
          <a:xfrm rot="-5400000">
            <a:off x="1929281" y="-205395"/>
            <a:ext cx="5185500" cy="5550300"/>
          </a:xfrm>
          <a:prstGeom prst="arc">
            <a:avLst>
              <a:gd name="adj1" fmla="val 16200000"/>
              <a:gd name="adj2" fmla="val 5319513"/>
            </a:avLst>
          </a:prstGeom>
          <a:noFill/>
          <a:ln w="2857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Bong bóng Ý nghĩ: Hình đám mây 3">
            <a:extLst>
              <a:ext uri="{FF2B5EF4-FFF2-40B4-BE49-F238E27FC236}">
                <a16:creationId xmlns:a16="http://schemas.microsoft.com/office/drawing/2014/main" id="{51C255B7-5B18-4072-9C24-9A1F8B90449F}"/>
              </a:ext>
            </a:extLst>
          </p:cNvPr>
          <p:cNvSpPr/>
          <p:nvPr/>
        </p:nvSpPr>
        <p:spPr>
          <a:xfrm>
            <a:off x="1227267" y="761061"/>
            <a:ext cx="8751620" cy="1814876"/>
          </a:xfrm>
          <a:prstGeom prst="wedgeRoundRectCallout">
            <a:avLst>
              <a:gd name="adj1" fmla="val 25645"/>
              <a:gd name="adj2" fmla="val 66699"/>
              <a:gd name="adj3" fmla="val 16667"/>
            </a:avLst>
          </a:prstGeom>
          <a:solidFill>
            <a:srgbClr val="FFFF00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000" b="1" dirty="0">
                <a:solidFill>
                  <a:srgbClr val="7030A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b. </a:t>
            </a:r>
            <a:r>
              <a:rPr lang="en-US" sz="40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Kể</a:t>
            </a:r>
            <a:r>
              <a:rPr lang="en-US" sz="4000" b="1" dirty="0">
                <a:solidFill>
                  <a:srgbClr val="7030A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một</a:t>
            </a:r>
            <a:r>
              <a:rPr lang="en-US" sz="4000" b="1" dirty="0">
                <a:solidFill>
                  <a:srgbClr val="7030A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tình</a:t>
            </a:r>
            <a:r>
              <a:rPr lang="en-US" sz="4000" b="1" dirty="0">
                <a:solidFill>
                  <a:srgbClr val="7030A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huống</a:t>
            </a:r>
            <a:r>
              <a:rPr lang="en-US" sz="4000" b="1" dirty="0">
                <a:solidFill>
                  <a:srgbClr val="7030A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thực</a:t>
            </a:r>
            <a:r>
              <a:rPr lang="en-US" sz="4000" b="1" dirty="0">
                <a:solidFill>
                  <a:srgbClr val="7030A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tế</a:t>
            </a:r>
            <a:r>
              <a:rPr lang="en-US" sz="4000" b="1" dirty="0">
                <a:solidFill>
                  <a:srgbClr val="7030A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sử</a:t>
            </a:r>
            <a:r>
              <a:rPr lang="en-US" sz="4000" b="1" dirty="0">
                <a:solidFill>
                  <a:srgbClr val="7030A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dụng</a:t>
            </a:r>
            <a:r>
              <a:rPr lang="en-US" sz="4000" b="1" dirty="0">
                <a:solidFill>
                  <a:srgbClr val="7030A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phép</a:t>
            </a:r>
            <a:r>
              <a:rPr lang="en-US" sz="4000" b="1" dirty="0">
                <a:solidFill>
                  <a:srgbClr val="7030A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nhân</a:t>
            </a:r>
            <a:r>
              <a:rPr lang="en-US" sz="4000" b="1" dirty="0">
                <a:solidFill>
                  <a:srgbClr val="7030A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trong</a:t>
            </a:r>
            <a:r>
              <a:rPr lang="en-US" sz="4000" b="1" dirty="0">
                <a:solidFill>
                  <a:srgbClr val="7030A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bảng</a:t>
            </a:r>
            <a:r>
              <a:rPr lang="en-US" sz="4000" b="1" dirty="0">
                <a:solidFill>
                  <a:srgbClr val="7030A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nhân</a:t>
            </a:r>
            <a:r>
              <a:rPr lang="en-US" sz="4000" b="1" dirty="0">
                <a:solidFill>
                  <a:srgbClr val="7030A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6?</a:t>
            </a:r>
          </a:p>
        </p:txBody>
      </p:sp>
      <p:sp>
        <p:nvSpPr>
          <p:cNvPr id="33" name="Google Shape;1805;p56">
            <a:extLst>
              <a:ext uri="{FF2B5EF4-FFF2-40B4-BE49-F238E27FC236}">
                <a16:creationId xmlns:a16="http://schemas.microsoft.com/office/drawing/2014/main" id="{699CAF84-B678-4B87-A876-DB1DC3C58FCF}"/>
              </a:ext>
            </a:extLst>
          </p:cNvPr>
          <p:cNvSpPr/>
          <p:nvPr/>
        </p:nvSpPr>
        <p:spPr>
          <a:xfrm rot="-5400000" flipH="1">
            <a:off x="568524" y="2762220"/>
            <a:ext cx="497697" cy="516747"/>
          </a:xfrm>
          <a:custGeom>
            <a:avLst/>
            <a:gdLst/>
            <a:ahLst/>
            <a:cxnLst/>
            <a:rect l="l" t="t" r="r" b="b"/>
            <a:pathLst>
              <a:path w="2690" h="2793" extrusionOk="0">
                <a:moveTo>
                  <a:pt x="983" y="0"/>
                </a:moveTo>
                <a:lnTo>
                  <a:pt x="1190" y="1293"/>
                </a:lnTo>
                <a:lnTo>
                  <a:pt x="1" y="1603"/>
                </a:lnTo>
                <a:lnTo>
                  <a:pt x="1086" y="1732"/>
                </a:lnTo>
                <a:lnTo>
                  <a:pt x="750" y="2792"/>
                </a:lnTo>
                <a:lnTo>
                  <a:pt x="1526" y="1732"/>
                </a:lnTo>
                <a:lnTo>
                  <a:pt x="2379" y="2482"/>
                </a:lnTo>
                <a:lnTo>
                  <a:pt x="1939" y="1500"/>
                </a:lnTo>
                <a:lnTo>
                  <a:pt x="2689" y="854"/>
                </a:lnTo>
                <a:lnTo>
                  <a:pt x="2689" y="854"/>
                </a:lnTo>
                <a:lnTo>
                  <a:pt x="1629" y="1190"/>
                </a:lnTo>
                <a:lnTo>
                  <a:pt x="983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8005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915650" y="3440956"/>
            <a:ext cx="1428750" cy="196215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24" name="图片 3"/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8044" b="76533" l="42095" r="67880">
                        <a14:foregroundMark x1="59159" y1="63378" x2="58532" y2="68711"/>
                        <a14:backgroundMark x1="45169" y1="68178" x2="42095" y2="71733"/>
                        <a14:backgroundMark x1="45044" y1="67644" x2="44479" y2="70222"/>
                        <a14:backgroundMark x1="45044" y1="61156" x2="43350" y2="66489"/>
                        <a14:backgroundMark x1="45483" y1="71378" x2="41907" y2="69956"/>
                        <a14:backgroundMark x1="43036" y1="60800" x2="43036" y2="63200"/>
                        <a14:backgroundMark x1="43036" y1="54844" x2="43036" y2="54844"/>
                        <a14:backgroundMark x1="42911" y1="58756" x2="48808" y2="70489"/>
                        <a14:backgroundMark x1="49122" y1="69956" x2="40088" y2="75022"/>
                        <a14:backgroundMark x1="43538" y1="59911" x2="40590" y2="57511"/>
                        <a14:backgroundMark x1="41029" y1="62133" x2="48934" y2="70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39455" t="38679" r="31386" b="20000"/>
          <a:stretch/>
        </p:blipFill>
        <p:spPr>
          <a:xfrm>
            <a:off x="10915650" y="4371975"/>
            <a:ext cx="983954" cy="983506"/>
          </a:xfrm>
          <a:prstGeom prst="rect">
            <a:avLst/>
          </a:prstGeom>
        </p:spPr>
      </p:pic>
      <p:pic>
        <p:nvPicPr>
          <p:cNvPr id="25" name="图片 3"/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8044" b="76533" l="42095" r="67880">
                        <a14:foregroundMark x1="59159" y1="63378" x2="58532" y2="68711"/>
                        <a14:backgroundMark x1="45169" y1="68178" x2="42095" y2="71733"/>
                        <a14:backgroundMark x1="45044" y1="67644" x2="44479" y2="70222"/>
                        <a14:backgroundMark x1="45044" y1="61156" x2="43350" y2="66489"/>
                        <a14:backgroundMark x1="45483" y1="71378" x2="41907" y2="69956"/>
                        <a14:backgroundMark x1="43036" y1="60800" x2="43036" y2="63200"/>
                        <a14:backgroundMark x1="43036" y1="54844" x2="43036" y2="54844"/>
                        <a14:backgroundMark x1="42911" y1="58756" x2="48808" y2="70489"/>
                        <a14:backgroundMark x1="49122" y1="69956" x2="40088" y2="75022"/>
                        <a14:backgroundMark x1="43538" y1="59911" x2="40590" y2="57511"/>
                        <a14:backgroundMark x1="41029" y1="62133" x2="48934" y2="70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39455" t="38679" r="31386" b="20000"/>
          <a:stretch/>
        </p:blipFill>
        <p:spPr>
          <a:xfrm rot="2517379">
            <a:off x="11196145" y="3480482"/>
            <a:ext cx="983954" cy="98350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850" y="708903"/>
            <a:ext cx="10653777" cy="2568719"/>
          </a:xfrm>
          <a:prstGeom prst="rect">
            <a:avLst/>
          </a:prstGeom>
        </p:spPr>
      </p:pic>
      <p:pic>
        <p:nvPicPr>
          <p:cNvPr id="27" name="Picture 2" descr="Cartoon students Royalty Free Vector Image - VectorStock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519" b="82963" l="4600" r="94800">
                        <a14:foregroundMark x1="13200" y1="15370" x2="21400" y2="24074"/>
                        <a14:foregroundMark x1="27600" y1="31852" x2="24000" y2="35926"/>
                        <a14:foregroundMark x1="29800" y1="33889" x2="30000" y2="37778"/>
                        <a14:foregroundMark x1="33600" y1="26667" x2="36200" y2="32963"/>
                        <a14:foregroundMark x1="33600" y1="38889" x2="30800" y2="40926"/>
                        <a14:foregroundMark x1="11600" y1="28704" x2="16200" y2="36296"/>
                        <a14:foregroundMark x1="63000" y1="28333" x2="66200" y2="36852"/>
                        <a14:foregroundMark x1="71000" y1="36852" x2="70200" y2="45185"/>
                        <a14:foregroundMark x1="16800" y1="42037" x2="16900" y2="42407"/>
                        <a14:foregroundMark x1="15700" y1="54167" x2="15700" y2="54167"/>
                        <a14:foregroundMark x1="22400" y1="53333" x2="22400" y2="53333"/>
                        <a14:foregroundMark x1="24600" y1="46389" x2="22500" y2="55185"/>
                        <a14:foregroundMark x1="21600" y1="56667" x2="27400" y2="52407"/>
                        <a14:foregroundMark x1="10900" y1="46111" x2="10900" y2="46111"/>
                        <a14:foregroundMark x1="38100" y1="47500" x2="38100" y2="47500"/>
                        <a14:foregroundMark x1="33300" y1="46481" x2="33300" y2="46481"/>
                        <a14:foregroundMark x1="36200" y1="48519" x2="36200" y2="48519"/>
                        <a14:foregroundMark x1="30400" y1="46019" x2="30400" y2="46019"/>
                        <a14:foregroundMark x1="24000" y1="47130" x2="24000" y2="47130"/>
                        <a14:foregroundMark x1="31800" y1="72963" x2="31800" y2="72963"/>
                        <a14:foregroundMark x1="27600" y1="78519" x2="27600" y2="78519"/>
                        <a14:foregroundMark x1="24400" y1="80185" x2="27800" y2="79259"/>
                        <a14:foregroundMark x1="28200" y1="75926" x2="27800" y2="77778"/>
                        <a14:foregroundMark x1="31700" y1="74537" x2="32400" y2="77778"/>
                        <a14:foregroundMark x1="34400" y1="79352" x2="35000" y2="79722"/>
                        <a14:foregroundMark x1="35400" y1="79074" x2="33700" y2="78704"/>
                        <a14:foregroundMark x1="25700" y1="78611" x2="25000" y2="78889"/>
                        <a14:foregroundMark x1="54600" y1="43148" x2="65200" y2="48333"/>
                        <a14:foregroundMark x1="89700" y1="46759" x2="78500" y2="49259"/>
                        <a14:foregroundMark x1="30800" y1="22407" x2="36800" y2="24815"/>
                        <a14:foregroundMark x1="64200" y1="80185" x2="67600" y2="79722"/>
                        <a14:foregroundMark x1="74100" y1="79722" x2="74100" y2="80833"/>
                        <a14:foregroundMark x1="65600" y1="80833" x2="65600" y2="80833"/>
                        <a14:foregroundMark x1="73200" y1="81944" x2="73200" y2="81944"/>
                        <a14:foregroundMark x1="63300" y1="80741" x2="66800" y2="81111"/>
                        <a14:foregroundMark x1="68600" y1="80741" x2="67000" y2="81111"/>
                        <a14:foregroundMark x1="62800" y1="80926" x2="62800" y2="80926"/>
                        <a14:foregroundMark x1="62400" y1="80926" x2="62400" y2="80926"/>
                        <a14:foregroundMark x1="71600" y1="81204" x2="73700" y2="81574"/>
                        <a14:foregroundMark x1="76200" y1="81019" x2="74200" y2="81481"/>
                        <a14:foregroundMark x1="18200" y1="50185" x2="17200" y2="52593"/>
                        <a14:backgroundMark x1="30200" y1="70093" x2="30000" y2="7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3303"/>
          <a:stretch/>
        </p:blipFill>
        <p:spPr bwMode="auto">
          <a:xfrm>
            <a:off x="3236528" y="2831779"/>
            <a:ext cx="4340225" cy="4063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0302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: 圆角 1">
            <a:extLst>
              <a:ext uri="{FF2B5EF4-FFF2-40B4-BE49-F238E27FC236}">
                <a16:creationId xmlns:a16="http://schemas.microsoft.com/office/drawing/2014/main" id="{459558EB-3961-41EC-BF5E-04D420EECB90}"/>
              </a:ext>
            </a:extLst>
          </p:cNvPr>
          <p:cNvSpPr/>
          <p:nvPr/>
        </p:nvSpPr>
        <p:spPr>
          <a:xfrm>
            <a:off x="857250" y="239552"/>
            <a:ext cx="11042354" cy="6370797"/>
          </a:xfrm>
          <a:prstGeom prst="roundRect">
            <a:avLst>
              <a:gd name="adj" fmla="val 8705"/>
            </a:avLst>
          </a:prstGeom>
          <a:solidFill>
            <a:srgbClr val="EFEFEF">
              <a:alpha val="94000"/>
            </a:srgbClr>
          </a:solidFill>
          <a:ln w="57150">
            <a:solidFill>
              <a:srgbClr val="EFEFEF"/>
            </a:solidFill>
          </a:ln>
          <a:effectLst>
            <a:outerShdw blurRad="127000" algn="ctr" rotWithShape="0">
              <a:prstClr val="black">
                <a:alpha val="6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solidFill>
                  <a:sysClr val="windowText" lastClr="000000"/>
                </a:solidFill>
              </a:ln>
              <a:solidFill>
                <a:srgbClr val="FFFFFF"/>
              </a:solidFill>
              <a:effectLst/>
              <a:uLnTx/>
              <a:uFillTx/>
              <a:latin typeface="字魂107号-萌趣欢乐体" panose="00000500000000000000" pitchFamily="2" charset="-122"/>
              <a:ea typeface="字魂107号-萌趣欢乐体" panose="00000500000000000000" pitchFamily="2" charset="-122"/>
              <a:cs typeface="+mn-cs"/>
              <a:sym typeface="字魂107号-萌趣欢乐体" panose="00000500000000000000" pitchFamily="2" charset="-122"/>
            </a:endParaRPr>
          </a:p>
        </p:txBody>
      </p:sp>
      <p:pic>
        <p:nvPicPr>
          <p:cNvPr id="1030" name="Picture 6" descr="female teacher character in front of blackboard. Download a Free Preview or  High Quality Adobe Illustrato… | Teacher cartoon, Teachers illustration,  Student cartoon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42" b="15710"/>
          <a:stretch/>
        </p:blipFill>
        <p:spPr bwMode="auto">
          <a:xfrm>
            <a:off x="1012826" y="704081"/>
            <a:ext cx="6483892" cy="5397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artoon students Royalty Free Vector Image - VectorStock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519" b="82963" l="4600" r="94800">
                        <a14:foregroundMark x1="13200" y1="15370" x2="21400" y2="24074"/>
                        <a14:foregroundMark x1="27600" y1="31852" x2="24000" y2="35926"/>
                        <a14:foregroundMark x1="29800" y1="33889" x2="30000" y2="37778"/>
                        <a14:foregroundMark x1="33600" y1="26667" x2="36200" y2="32963"/>
                        <a14:foregroundMark x1="33600" y1="38889" x2="30800" y2="40926"/>
                        <a14:foregroundMark x1="11600" y1="28704" x2="16200" y2="36296"/>
                        <a14:foregroundMark x1="63000" y1="28333" x2="66200" y2="36852"/>
                        <a14:foregroundMark x1="71000" y1="36852" x2="70200" y2="45185"/>
                        <a14:foregroundMark x1="16800" y1="42037" x2="16900" y2="42407"/>
                        <a14:foregroundMark x1="15700" y1="54167" x2="15700" y2="54167"/>
                        <a14:foregroundMark x1="22400" y1="53333" x2="22400" y2="53333"/>
                        <a14:foregroundMark x1="24600" y1="46389" x2="22500" y2="55185"/>
                        <a14:foregroundMark x1="21600" y1="56667" x2="27400" y2="52407"/>
                        <a14:foregroundMark x1="10900" y1="46111" x2="10900" y2="46111"/>
                        <a14:foregroundMark x1="38100" y1="47500" x2="38100" y2="47500"/>
                        <a14:foregroundMark x1="33300" y1="46481" x2="33300" y2="46481"/>
                        <a14:foregroundMark x1="36200" y1="48519" x2="36200" y2="48519"/>
                        <a14:foregroundMark x1="30400" y1="46019" x2="30400" y2="46019"/>
                        <a14:foregroundMark x1="24000" y1="47130" x2="24000" y2="47130"/>
                        <a14:foregroundMark x1="31800" y1="72963" x2="31800" y2="72963"/>
                        <a14:foregroundMark x1="27600" y1="78519" x2="27600" y2="78519"/>
                        <a14:foregroundMark x1="24400" y1="80185" x2="27800" y2="79259"/>
                        <a14:foregroundMark x1="28200" y1="75926" x2="27800" y2="77778"/>
                        <a14:foregroundMark x1="31700" y1="74537" x2="32400" y2="77778"/>
                        <a14:foregroundMark x1="34400" y1="79352" x2="35000" y2="79722"/>
                        <a14:foregroundMark x1="35400" y1="79074" x2="33700" y2="78704"/>
                        <a14:foregroundMark x1="25700" y1="78611" x2="25000" y2="78889"/>
                        <a14:foregroundMark x1="54600" y1="43148" x2="65200" y2="48333"/>
                        <a14:foregroundMark x1="89700" y1="46759" x2="78500" y2="49259"/>
                        <a14:foregroundMark x1="30800" y1="22407" x2="36800" y2="24815"/>
                        <a14:foregroundMark x1="64200" y1="80185" x2="67600" y2="79722"/>
                        <a14:foregroundMark x1="74100" y1="79722" x2="74100" y2="80833"/>
                        <a14:foregroundMark x1="65600" y1="80833" x2="65600" y2="80833"/>
                        <a14:foregroundMark x1="73200" y1="81944" x2="73200" y2="81944"/>
                        <a14:foregroundMark x1="63300" y1="80741" x2="66800" y2="81111"/>
                        <a14:foregroundMark x1="68600" y1="80741" x2="67000" y2="81111"/>
                        <a14:foregroundMark x1="62800" y1="80926" x2="62800" y2="80926"/>
                        <a14:foregroundMark x1="62400" y1="80926" x2="62400" y2="80926"/>
                        <a14:foregroundMark x1="71600" y1="81204" x2="73700" y2="81574"/>
                        <a14:foregroundMark x1="76200" y1="81019" x2="74200" y2="81481"/>
                        <a14:foregroundMark x1="18200" y1="50185" x2="17200" y2="52593"/>
                        <a14:backgroundMark x1="30200" y1="70093" x2="30000" y2="7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3303"/>
          <a:stretch/>
        </p:blipFill>
        <p:spPr bwMode="auto">
          <a:xfrm>
            <a:off x="5738615" y="2184503"/>
            <a:ext cx="4340225" cy="4063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543300" y="1428750"/>
            <a:ext cx="27622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6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nhân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mấy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được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30?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6543624" y="239553"/>
            <a:ext cx="4606778" cy="2217897"/>
            <a:chOff x="7077074" y="-180163"/>
            <a:chExt cx="4606778" cy="2217897"/>
          </a:xfrm>
        </p:grpSpPr>
        <p:sp>
          <p:nvSpPr>
            <p:cNvPr id="5" name="Rounded Rectangular Callout 4"/>
            <p:cNvSpPr/>
            <p:nvPr/>
          </p:nvSpPr>
          <p:spPr>
            <a:xfrm>
              <a:off x="7077075" y="-180163"/>
              <a:ext cx="4606777" cy="2217897"/>
            </a:xfrm>
            <a:prstGeom prst="wedgeRoundRectCallout">
              <a:avLst>
                <a:gd name="adj1" fmla="val -45644"/>
                <a:gd name="adj2" fmla="val 72807"/>
                <a:gd name="adj3" fmla="val 16667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9" name="Rounded Rectangular Callout 18"/>
            <p:cNvSpPr/>
            <p:nvPr/>
          </p:nvSpPr>
          <p:spPr>
            <a:xfrm>
              <a:off x="7077074" y="-180163"/>
              <a:ext cx="4606777" cy="2217897"/>
            </a:xfrm>
            <a:prstGeom prst="wedgeRoundRectCallout">
              <a:avLst>
                <a:gd name="adj1" fmla="val 2738"/>
                <a:gd name="adj2" fmla="val 77961"/>
                <a:gd name="adj3" fmla="val 16667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6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nhân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5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được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30</a:t>
              </a:r>
            </a:p>
          </p:txBody>
        </p:sp>
      </p:grpSp>
      <p:pic>
        <p:nvPicPr>
          <p:cNvPr id="6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756.833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76350" y="-15621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4196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32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: 圆角 1">
            <a:extLst>
              <a:ext uri="{FF2B5EF4-FFF2-40B4-BE49-F238E27FC236}">
                <a16:creationId xmlns:a16="http://schemas.microsoft.com/office/drawing/2014/main" id="{459558EB-3961-41EC-BF5E-04D420EECB90}"/>
              </a:ext>
            </a:extLst>
          </p:cNvPr>
          <p:cNvSpPr/>
          <p:nvPr/>
        </p:nvSpPr>
        <p:spPr>
          <a:xfrm>
            <a:off x="857250" y="239552"/>
            <a:ext cx="11042354" cy="6370797"/>
          </a:xfrm>
          <a:prstGeom prst="roundRect">
            <a:avLst>
              <a:gd name="adj" fmla="val 8705"/>
            </a:avLst>
          </a:prstGeom>
          <a:solidFill>
            <a:srgbClr val="EFEFEF">
              <a:alpha val="94000"/>
            </a:srgbClr>
          </a:solidFill>
          <a:ln w="57150">
            <a:solidFill>
              <a:srgbClr val="EFEFEF"/>
            </a:solidFill>
          </a:ln>
          <a:effectLst>
            <a:outerShdw blurRad="127000" algn="ctr" rotWithShape="0">
              <a:prstClr val="black">
                <a:alpha val="6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solidFill>
                  <a:sysClr val="windowText" lastClr="000000"/>
                </a:solidFill>
              </a:ln>
              <a:solidFill>
                <a:srgbClr val="FFFFFF"/>
              </a:solidFill>
              <a:effectLst/>
              <a:uLnTx/>
              <a:uFillTx/>
              <a:latin typeface="字魂107号-萌趣欢乐体" panose="00000500000000000000" pitchFamily="2" charset="-122"/>
              <a:ea typeface="字魂107号-萌趣欢乐体" panose="00000500000000000000" pitchFamily="2" charset="-122"/>
              <a:cs typeface="+mn-cs"/>
              <a:sym typeface="字魂107号-萌趣欢乐体" panose="00000500000000000000" pitchFamily="2" charset="-122"/>
            </a:endParaRPr>
          </a:p>
        </p:txBody>
      </p:sp>
      <p:pic>
        <p:nvPicPr>
          <p:cNvPr id="1030" name="Picture 6" descr="female teacher character in front of blackboard. Download a Free Preview or  High Quality Adobe Illustrato… | Teacher cartoon, Teachers illustration,  Student cartoon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42" b="15710"/>
          <a:stretch/>
        </p:blipFill>
        <p:spPr bwMode="auto">
          <a:xfrm>
            <a:off x="1012826" y="704081"/>
            <a:ext cx="6483892" cy="5397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artoon students Royalty Free Vector Image - VectorStock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519" b="82963" l="4600" r="94800">
                        <a14:foregroundMark x1="13200" y1="15370" x2="21400" y2="24074"/>
                        <a14:foregroundMark x1="27600" y1="31852" x2="24000" y2="35926"/>
                        <a14:foregroundMark x1="29800" y1="33889" x2="30000" y2="37778"/>
                        <a14:foregroundMark x1="33600" y1="26667" x2="36200" y2="32963"/>
                        <a14:foregroundMark x1="33600" y1="38889" x2="30800" y2="40926"/>
                        <a14:foregroundMark x1="11600" y1="28704" x2="16200" y2="36296"/>
                        <a14:foregroundMark x1="63000" y1="28333" x2="66200" y2="36852"/>
                        <a14:foregroundMark x1="71000" y1="36852" x2="70200" y2="45185"/>
                        <a14:foregroundMark x1="16800" y1="42037" x2="16900" y2="42407"/>
                        <a14:foregroundMark x1="15700" y1="54167" x2="15700" y2="54167"/>
                        <a14:foregroundMark x1="22400" y1="53333" x2="22400" y2="53333"/>
                        <a14:foregroundMark x1="24600" y1="46389" x2="22500" y2="55185"/>
                        <a14:foregroundMark x1="21600" y1="56667" x2="27400" y2="52407"/>
                        <a14:foregroundMark x1="10900" y1="46111" x2="10900" y2="46111"/>
                        <a14:foregroundMark x1="38100" y1="47500" x2="38100" y2="47500"/>
                        <a14:foregroundMark x1="33300" y1="46481" x2="33300" y2="46481"/>
                        <a14:foregroundMark x1="36200" y1="48519" x2="36200" y2="48519"/>
                        <a14:foregroundMark x1="30400" y1="46019" x2="30400" y2="46019"/>
                        <a14:foregroundMark x1="24000" y1="47130" x2="24000" y2="47130"/>
                        <a14:foregroundMark x1="31800" y1="72963" x2="31800" y2="72963"/>
                        <a14:foregroundMark x1="27600" y1="78519" x2="27600" y2="78519"/>
                        <a14:foregroundMark x1="24400" y1="80185" x2="27800" y2="79259"/>
                        <a14:foregroundMark x1="28200" y1="75926" x2="27800" y2="77778"/>
                        <a14:foregroundMark x1="31700" y1="74537" x2="32400" y2="77778"/>
                        <a14:foregroundMark x1="34400" y1="79352" x2="35000" y2="79722"/>
                        <a14:foregroundMark x1="35400" y1="79074" x2="33700" y2="78704"/>
                        <a14:foregroundMark x1="25700" y1="78611" x2="25000" y2="78889"/>
                        <a14:foregroundMark x1="54600" y1="43148" x2="65200" y2="48333"/>
                        <a14:foregroundMark x1="89700" y1="46759" x2="78500" y2="49259"/>
                        <a14:foregroundMark x1="30800" y1="22407" x2="36800" y2="24815"/>
                        <a14:foregroundMark x1="64200" y1="80185" x2="67600" y2="79722"/>
                        <a14:foregroundMark x1="74100" y1="79722" x2="74100" y2="80833"/>
                        <a14:foregroundMark x1="65600" y1="80833" x2="65600" y2="80833"/>
                        <a14:foregroundMark x1="73200" y1="81944" x2="73200" y2="81944"/>
                        <a14:foregroundMark x1="63300" y1="80741" x2="66800" y2="81111"/>
                        <a14:foregroundMark x1="68600" y1="80741" x2="67000" y2="81111"/>
                        <a14:foregroundMark x1="62800" y1="80926" x2="62800" y2="80926"/>
                        <a14:foregroundMark x1="62400" y1="80926" x2="62400" y2="80926"/>
                        <a14:foregroundMark x1="71600" y1="81204" x2="73700" y2="81574"/>
                        <a14:foregroundMark x1="76200" y1="81019" x2="74200" y2="81481"/>
                        <a14:foregroundMark x1="18200" y1="50185" x2="17200" y2="52593"/>
                        <a14:backgroundMark x1="30200" y1="70093" x2="30000" y2="7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3303"/>
          <a:stretch/>
        </p:blipFill>
        <p:spPr bwMode="auto">
          <a:xfrm>
            <a:off x="5738615" y="2184503"/>
            <a:ext cx="4340225" cy="4063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543300" y="1428750"/>
            <a:ext cx="27622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6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nhân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mấy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được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48?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6543624" y="239553"/>
            <a:ext cx="4606778" cy="2217897"/>
            <a:chOff x="7077074" y="-180163"/>
            <a:chExt cx="4606778" cy="2217897"/>
          </a:xfrm>
        </p:grpSpPr>
        <p:sp>
          <p:nvSpPr>
            <p:cNvPr id="5" name="Rounded Rectangular Callout 4"/>
            <p:cNvSpPr/>
            <p:nvPr/>
          </p:nvSpPr>
          <p:spPr>
            <a:xfrm>
              <a:off x="7077075" y="-180163"/>
              <a:ext cx="4606777" cy="2217897"/>
            </a:xfrm>
            <a:prstGeom prst="wedgeRoundRectCallout">
              <a:avLst>
                <a:gd name="adj1" fmla="val -45644"/>
                <a:gd name="adj2" fmla="val 72807"/>
                <a:gd name="adj3" fmla="val 16667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9" name="Rounded Rectangular Callout 18"/>
            <p:cNvSpPr/>
            <p:nvPr/>
          </p:nvSpPr>
          <p:spPr>
            <a:xfrm>
              <a:off x="7077074" y="-180163"/>
              <a:ext cx="4606777" cy="2217897"/>
            </a:xfrm>
            <a:prstGeom prst="wedgeRoundRectCallout">
              <a:avLst>
                <a:gd name="adj1" fmla="val 2738"/>
                <a:gd name="adj2" fmla="val 77961"/>
                <a:gd name="adj3" fmla="val 16667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6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nhân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8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được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48</a:t>
              </a:r>
            </a:p>
          </p:txBody>
        </p:sp>
      </p:grpSp>
      <p:pic>
        <p:nvPicPr>
          <p:cNvPr id="6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756.833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76350" y="-15621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7908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32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Hộp Văn bản 38">
            <a:extLst>
              <a:ext uri="{FF2B5EF4-FFF2-40B4-BE49-F238E27FC236}">
                <a16:creationId xmlns:a16="http://schemas.microsoft.com/office/drawing/2014/main" id="{DBB3A079-9A40-7C9B-A3F5-25AF8AD8D1AC}"/>
              </a:ext>
            </a:extLst>
          </p:cNvPr>
          <p:cNvSpPr txBox="1"/>
          <p:nvPr/>
        </p:nvSpPr>
        <p:spPr>
          <a:xfrm>
            <a:off x="399344" y="3650622"/>
            <a:ext cx="2438400" cy="1305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800" kern="0" dirty="0" err="1">
                <a:solidFill>
                  <a:srgbClr val="1C0505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Ôn</a:t>
            </a:r>
            <a:r>
              <a:rPr lang="en-US" sz="2800" kern="0" dirty="0">
                <a:solidFill>
                  <a:srgbClr val="1C0505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1C0505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lại</a:t>
            </a:r>
            <a:r>
              <a:rPr lang="en-US" sz="2800" kern="0" dirty="0">
                <a:solidFill>
                  <a:srgbClr val="1C0505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1C0505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kiến</a:t>
            </a:r>
            <a:r>
              <a:rPr lang="en-US" sz="2800" kern="0" dirty="0">
                <a:solidFill>
                  <a:srgbClr val="1C0505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1C0505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thức</a:t>
            </a:r>
            <a:r>
              <a:rPr lang="en-US" sz="2800" kern="0" dirty="0">
                <a:solidFill>
                  <a:srgbClr val="1C0505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1C0505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đã</a:t>
            </a:r>
            <a:r>
              <a:rPr lang="en-US" sz="2800" kern="0" dirty="0">
                <a:solidFill>
                  <a:srgbClr val="1C0505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1C0505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học</a:t>
            </a:r>
            <a:endParaRPr lang="en-US" sz="2800" kern="0" dirty="0">
              <a:solidFill>
                <a:srgbClr val="1C0505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40" name="Hộp Văn bản 39">
            <a:extLst>
              <a:ext uri="{FF2B5EF4-FFF2-40B4-BE49-F238E27FC236}">
                <a16:creationId xmlns:a16="http://schemas.microsoft.com/office/drawing/2014/main" id="{447F335A-0700-8AC1-584E-0E820BCB8611}"/>
              </a:ext>
            </a:extLst>
          </p:cNvPr>
          <p:cNvSpPr txBox="1"/>
          <p:nvPr/>
        </p:nvSpPr>
        <p:spPr>
          <a:xfrm>
            <a:off x="2879196" y="3661068"/>
            <a:ext cx="5087301" cy="1305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800" kern="0" dirty="0" err="1">
                <a:solidFill>
                  <a:srgbClr val="1C0505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Tìm</a:t>
            </a:r>
            <a:r>
              <a:rPr lang="en-US" sz="2800" kern="0" dirty="0">
                <a:solidFill>
                  <a:srgbClr val="1C0505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1C0505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tình</a:t>
            </a:r>
            <a:r>
              <a:rPr lang="en-US" sz="2800" kern="0" dirty="0">
                <a:solidFill>
                  <a:srgbClr val="1C0505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1C0505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huống</a:t>
            </a:r>
            <a:r>
              <a:rPr lang="en-US" sz="2800" kern="0" dirty="0">
                <a:solidFill>
                  <a:srgbClr val="1C0505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1C0505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liên</a:t>
            </a:r>
            <a:r>
              <a:rPr lang="en-US" sz="2800" kern="0" dirty="0">
                <a:solidFill>
                  <a:srgbClr val="1C0505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1C0505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quan</a:t>
            </a:r>
            <a:r>
              <a:rPr lang="en-US" sz="2800" kern="0" dirty="0">
                <a:solidFill>
                  <a:srgbClr val="1C0505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1C0505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đến</a:t>
            </a:r>
            <a:r>
              <a:rPr lang="en-US" sz="2800" kern="0" dirty="0">
                <a:solidFill>
                  <a:srgbClr val="1C0505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1C0505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phép</a:t>
            </a:r>
            <a:r>
              <a:rPr lang="en-US" sz="2800" kern="0" dirty="0">
                <a:solidFill>
                  <a:srgbClr val="1C0505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1C0505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nhân</a:t>
            </a:r>
            <a:r>
              <a:rPr lang="en-US" sz="2800" kern="0" dirty="0">
                <a:solidFill>
                  <a:srgbClr val="1C0505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1C0505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trong</a:t>
            </a:r>
            <a:r>
              <a:rPr lang="en-US" sz="2800" kern="0" dirty="0">
                <a:solidFill>
                  <a:srgbClr val="1C0505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1C0505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Bảng</a:t>
            </a:r>
            <a:r>
              <a:rPr lang="en-US" sz="2800" kern="0" dirty="0">
                <a:solidFill>
                  <a:srgbClr val="1C0505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1C0505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nhân</a:t>
            </a:r>
            <a:r>
              <a:rPr lang="en-US" sz="2800" kern="0" dirty="0">
                <a:solidFill>
                  <a:srgbClr val="1C0505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6</a:t>
            </a:r>
          </a:p>
        </p:txBody>
      </p:sp>
      <p:sp>
        <p:nvSpPr>
          <p:cNvPr id="41" name="Hộp Văn bản 40">
            <a:extLst>
              <a:ext uri="{FF2B5EF4-FFF2-40B4-BE49-F238E27FC236}">
                <a16:creationId xmlns:a16="http://schemas.microsoft.com/office/drawing/2014/main" id="{258CFBBA-AC9F-B7DE-8613-2D1228926909}"/>
              </a:ext>
            </a:extLst>
          </p:cNvPr>
          <p:cNvSpPr txBox="1"/>
          <p:nvPr/>
        </p:nvSpPr>
        <p:spPr>
          <a:xfrm>
            <a:off x="8055764" y="3698114"/>
            <a:ext cx="4136236" cy="1305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800" kern="0" dirty="0" err="1">
                <a:solidFill>
                  <a:srgbClr val="1C0505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Đọc</a:t>
            </a:r>
            <a:r>
              <a:rPr lang="en-US" sz="2800" kern="0" dirty="0">
                <a:solidFill>
                  <a:srgbClr val="1C0505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1C0505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trước</a:t>
            </a:r>
            <a:r>
              <a:rPr lang="en-US" sz="2800" kern="0" dirty="0">
                <a:solidFill>
                  <a:srgbClr val="1C0505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1C0505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bài</a:t>
            </a:r>
            <a:r>
              <a:rPr lang="en-US" sz="2800" kern="0" dirty="0">
                <a:solidFill>
                  <a:srgbClr val="1C0505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: </a:t>
            </a:r>
            <a:r>
              <a:rPr lang="en-US" sz="2800" kern="0" dirty="0" err="1">
                <a:solidFill>
                  <a:srgbClr val="1C0505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Gấp</a:t>
            </a:r>
            <a:r>
              <a:rPr lang="en-US" sz="2800" kern="0" dirty="0">
                <a:solidFill>
                  <a:srgbClr val="1C0505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1C0505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một</a:t>
            </a:r>
            <a:r>
              <a:rPr lang="en-US" sz="2800" kern="0" dirty="0">
                <a:solidFill>
                  <a:srgbClr val="1C0505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1C0505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số</a:t>
            </a:r>
            <a:r>
              <a:rPr lang="en-US" sz="2800" kern="0" dirty="0">
                <a:solidFill>
                  <a:srgbClr val="1C0505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1C0505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lên</a:t>
            </a:r>
            <a:r>
              <a:rPr lang="en-US" sz="2800" kern="0" dirty="0">
                <a:solidFill>
                  <a:srgbClr val="1C0505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1C0505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một</a:t>
            </a:r>
            <a:r>
              <a:rPr lang="en-US" sz="2800" kern="0" dirty="0">
                <a:solidFill>
                  <a:srgbClr val="1C0505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1C0505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số</a:t>
            </a:r>
            <a:r>
              <a:rPr lang="en-US" sz="2800" kern="0" dirty="0">
                <a:solidFill>
                  <a:srgbClr val="1C0505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1C0505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lần</a:t>
            </a:r>
            <a:endParaRPr lang="en-US" sz="2800" kern="0" dirty="0">
              <a:solidFill>
                <a:srgbClr val="1C0505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42" name="Picture 3">
            <a:extLst>
              <a:ext uri="{FF2B5EF4-FFF2-40B4-BE49-F238E27FC236}">
                <a16:creationId xmlns:a16="http://schemas.microsoft.com/office/drawing/2014/main" id="{9C863B28-6971-7FD2-CBBB-D02EB28E396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300965" y="4853245"/>
            <a:ext cx="2252800" cy="1903616"/>
          </a:xfrm>
          <a:prstGeom prst="rect">
            <a:avLst/>
          </a:prstGeom>
        </p:spPr>
      </p:pic>
      <p:grpSp>
        <p:nvGrpSpPr>
          <p:cNvPr id="16" name="Google Shape;3327;p77">
            <a:extLst>
              <a:ext uri="{FF2B5EF4-FFF2-40B4-BE49-F238E27FC236}">
                <a16:creationId xmlns:a16="http://schemas.microsoft.com/office/drawing/2014/main" id="{D7AA1EAD-4789-890A-1808-6F00CC209912}"/>
              </a:ext>
            </a:extLst>
          </p:cNvPr>
          <p:cNvGrpSpPr/>
          <p:nvPr/>
        </p:nvGrpSpPr>
        <p:grpSpPr>
          <a:xfrm>
            <a:off x="691100" y="2462370"/>
            <a:ext cx="1843384" cy="1027287"/>
            <a:chOff x="7302293" y="2740305"/>
            <a:chExt cx="719847" cy="401158"/>
          </a:xfrm>
        </p:grpSpPr>
        <p:sp>
          <p:nvSpPr>
            <p:cNvPr id="17" name="Google Shape;3328;p77">
              <a:extLst>
                <a:ext uri="{FF2B5EF4-FFF2-40B4-BE49-F238E27FC236}">
                  <a16:creationId xmlns:a16="http://schemas.microsoft.com/office/drawing/2014/main" id="{1C5A1591-4BF6-3F34-8439-01A8DF24AAFF}"/>
                </a:ext>
              </a:extLst>
            </p:cNvPr>
            <p:cNvSpPr/>
            <p:nvPr/>
          </p:nvSpPr>
          <p:spPr>
            <a:xfrm>
              <a:off x="7328078" y="2740305"/>
              <a:ext cx="264591" cy="252163"/>
            </a:xfrm>
            <a:custGeom>
              <a:avLst/>
              <a:gdLst/>
              <a:ahLst/>
              <a:cxnLst/>
              <a:rect l="l" t="t" r="r" b="b"/>
              <a:pathLst>
                <a:path w="7963" h="7589" extrusionOk="0">
                  <a:moveTo>
                    <a:pt x="7962" y="0"/>
                  </a:moveTo>
                  <a:lnTo>
                    <a:pt x="5687" y="750"/>
                  </a:lnTo>
                  <a:lnTo>
                    <a:pt x="0" y="6256"/>
                  </a:lnTo>
                  <a:cubicBezTo>
                    <a:pt x="0" y="6256"/>
                    <a:pt x="172" y="7588"/>
                    <a:pt x="1182" y="7588"/>
                  </a:cubicBezTo>
                  <a:cubicBezTo>
                    <a:pt x="1280" y="7588"/>
                    <a:pt x="1386" y="7576"/>
                    <a:pt x="1500" y="7549"/>
                  </a:cubicBezTo>
                  <a:lnTo>
                    <a:pt x="1500" y="7419"/>
                  </a:lnTo>
                  <a:lnTo>
                    <a:pt x="7213" y="2146"/>
                  </a:lnTo>
                  <a:lnTo>
                    <a:pt x="796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3329;p77">
              <a:extLst>
                <a:ext uri="{FF2B5EF4-FFF2-40B4-BE49-F238E27FC236}">
                  <a16:creationId xmlns:a16="http://schemas.microsoft.com/office/drawing/2014/main" id="{CFD91E22-3BE9-C59F-D10C-D0862BD642B4}"/>
                </a:ext>
              </a:extLst>
            </p:cNvPr>
            <p:cNvSpPr/>
            <p:nvPr/>
          </p:nvSpPr>
          <p:spPr>
            <a:xfrm>
              <a:off x="7517048" y="2740305"/>
              <a:ext cx="75626" cy="71306"/>
            </a:xfrm>
            <a:custGeom>
              <a:avLst/>
              <a:gdLst/>
              <a:ahLst/>
              <a:cxnLst/>
              <a:rect l="l" t="t" r="r" b="b"/>
              <a:pathLst>
                <a:path w="2276" h="2146" extrusionOk="0">
                  <a:moveTo>
                    <a:pt x="2275" y="0"/>
                  </a:moveTo>
                  <a:lnTo>
                    <a:pt x="1293" y="310"/>
                  </a:lnTo>
                  <a:lnTo>
                    <a:pt x="0" y="750"/>
                  </a:lnTo>
                  <a:lnTo>
                    <a:pt x="543" y="853"/>
                  </a:lnTo>
                  <a:lnTo>
                    <a:pt x="647" y="1603"/>
                  </a:lnTo>
                  <a:lnTo>
                    <a:pt x="1422" y="1732"/>
                  </a:lnTo>
                  <a:lnTo>
                    <a:pt x="1526" y="2146"/>
                  </a:lnTo>
                  <a:lnTo>
                    <a:pt x="1939" y="957"/>
                  </a:lnTo>
                  <a:lnTo>
                    <a:pt x="227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3330;p77">
              <a:extLst>
                <a:ext uri="{FF2B5EF4-FFF2-40B4-BE49-F238E27FC236}">
                  <a16:creationId xmlns:a16="http://schemas.microsoft.com/office/drawing/2014/main" id="{E7230F7B-537D-242B-AB73-7BEB6FE35E14}"/>
                </a:ext>
              </a:extLst>
            </p:cNvPr>
            <p:cNvSpPr/>
            <p:nvPr/>
          </p:nvSpPr>
          <p:spPr>
            <a:xfrm>
              <a:off x="7559979" y="2740305"/>
              <a:ext cx="32696" cy="31799"/>
            </a:xfrm>
            <a:custGeom>
              <a:avLst/>
              <a:gdLst/>
              <a:ahLst/>
              <a:cxnLst/>
              <a:rect l="l" t="t" r="r" b="b"/>
              <a:pathLst>
                <a:path w="984" h="957" extrusionOk="0">
                  <a:moveTo>
                    <a:pt x="983" y="0"/>
                  </a:moveTo>
                  <a:lnTo>
                    <a:pt x="1" y="310"/>
                  </a:lnTo>
                  <a:cubicBezTo>
                    <a:pt x="130" y="647"/>
                    <a:pt x="337" y="853"/>
                    <a:pt x="647" y="957"/>
                  </a:cubicBezTo>
                  <a:lnTo>
                    <a:pt x="98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3331;p77">
              <a:extLst>
                <a:ext uri="{FF2B5EF4-FFF2-40B4-BE49-F238E27FC236}">
                  <a16:creationId xmlns:a16="http://schemas.microsoft.com/office/drawing/2014/main" id="{3DAE5E44-F90B-C0D1-92A1-7CE5CC1904B7}"/>
                </a:ext>
              </a:extLst>
            </p:cNvPr>
            <p:cNvSpPr/>
            <p:nvPr/>
          </p:nvSpPr>
          <p:spPr>
            <a:xfrm>
              <a:off x="7341801" y="2768649"/>
              <a:ext cx="196740" cy="182984"/>
            </a:xfrm>
            <a:custGeom>
              <a:avLst/>
              <a:gdLst/>
              <a:ahLst/>
              <a:cxnLst/>
              <a:rect l="l" t="t" r="r" b="b"/>
              <a:pathLst>
                <a:path w="5921" h="5507" extrusionOk="0">
                  <a:moveTo>
                    <a:pt x="5817" y="0"/>
                  </a:moveTo>
                  <a:lnTo>
                    <a:pt x="1" y="5403"/>
                  </a:lnTo>
                  <a:lnTo>
                    <a:pt x="1" y="5506"/>
                  </a:lnTo>
                  <a:lnTo>
                    <a:pt x="104" y="5506"/>
                  </a:lnTo>
                  <a:lnTo>
                    <a:pt x="5921" y="104"/>
                  </a:lnTo>
                  <a:lnTo>
                    <a:pt x="592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3332;p77">
              <a:extLst>
                <a:ext uri="{FF2B5EF4-FFF2-40B4-BE49-F238E27FC236}">
                  <a16:creationId xmlns:a16="http://schemas.microsoft.com/office/drawing/2014/main" id="{FAC99F98-72BC-9236-906C-F45980170B83}"/>
                </a:ext>
              </a:extLst>
            </p:cNvPr>
            <p:cNvSpPr/>
            <p:nvPr/>
          </p:nvSpPr>
          <p:spPr>
            <a:xfrm>
              <a:off x="7359844" y="2793537"/>
              <a:ext cx="178697" cy="168397"/>
            </a:xfrm>
            <a:custGeom>
              <a:avLst/>
              <a:gdLst/>
              <a:ahLst/>
              <a:cxnLst/>
              <a:rect l="l" t="t" r="r" b="b"/>
              <a:pathLst>
                <a:path w="5378" h="5068" extrusionOk="0">
                  <a:moveTo>
                    <a:pt x="5274" y="1"/>
                  </a:moveTo>
                  <a:lnTo>
                    <a:pt x="1" y="4964"/>
                  </a:lnTo>
                  <a:lnTo>
                    <a:pt x="1" y="5068"/>
                  </a:lnTo>
                  <a:lnTo>
                    <a:pt x="104" y="5068"/>
                  </a:lnTo>
                  <a:lnTo>
                    <a:pt x="5378" y="130"/>
                  </a:lnTo>
                  <a:lnTo>
                    <a:pt x="537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3333;p77">
              <a:extLst>
                <a:ext uri="{FF2B5EF4-FFF2-40B4-BE49-F238E27FC236}">
                  <a16:creationId xmlns:a16="http://schemas.microsoft.com/office/drawing/2014/main" id="{2603675D-5889-5C91-3877-7FE0DD79FBAE}"/>
                </a:ext>
              </a:extLst>
            </p:cNvPr>
            <p:cNvSpPr/>
            <p:nvPr/>
          </p:nvSpPr>
          <p:spPr>
            <a:xfrm>
              <a:off x="7371009" y="2793537"/>
              <a:ext cx="196740" cy="186440"/>
            </a:xfrm>
            <a:custGeom>
              <a:avLst/>
              <a:gdLst/>
              <a:ahLst/>
              <a:cxnLst/>
              <a:rect l="l" t="t" r="r" b="b"/>
              <a:pathLst>
                <a:path w="5921" h="5611" extrusionOk="0">
                  <a:moveTo>
                    <a:pt x="5817" y="1"/>
                  </a:moveTo>
                  <a:lnTo>
                    <a:pt x="1" y="5507"/>
                  </a:lnTo>
                  <a:lnTo>
                    <a:pt x="1" y="5611"/>
                  </a:lnTo>
                  <a:lnTo>
                    <a:pt x="104" y="5611"/>
                  </a:lnTo>
                  <a:lnTo>
                    <a:pt x="5921" y="130"/>
                  </a:lnTo>
                  <a:lnTo>
                    <a:pt x="592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3334;p77">
              <a:extLst>
                <a:ext uri="{FF2B5EF4-FFF2-40B4-BE49-F238E27FC236}">
                  <a16:creationId xmlns:a16="http://schemas.microsoft.com/office/drawing/2014/main" id="{92B737F9-F529-9EF4-9630-D07DC2220795}"/>
                </a:ext>
              </a:extLst>
            </p:cNvPr>
            <p:cNvSpPr/>
            <p:nvPr/>
          </p:nvSpPr>
          <p:spPr>
            <a:xfrm>
              <a:off x="7328078" y="2948182"/>
              <a:ext cx="49841" cy="44292"/>
            </a:xfrm>
            <a:custGeom>
              <a:avLst/>
              <a:gdLst/>
              <a:ahLst/>
              <a:cxnLst/>
              <a:rect l="l" t="t" r="r" b="b"/>
              <a:pathLst>
                <a:path w="1500" h="1333" extrusionOk="0">
                  <a:moveTo>
                    <a:pt x="0" y="0"/>
                  </a:moveTo>
                  <a:cubicBezTo>
                    <a:pt x="0" y="0"/>
                    <a:pt x="172" y="1332"/>
                    <a:pt x="1182" y="1332"/>
                  </a:cubicBezTo>
                  <a:cubicBezTo>
                    <a:pt x="1280" y="1332"/>
                    <a:pt x="1386" y="1320"/>
                    <a:pt x="1500" y="1293"/>
                  </a:cubicBezTo>
                  <a:lnTo>
                    <a:pt x="1500" y="1163"/>
                  </a:lnTo>
                  <a:lnTo>
                    <a:pt x="1500" y="1060"/>
                  </a:lnTo>
                  <a:cubicBezTo>
                    <a:pt x="1293" y="853"/>
                    <a:pt x="1164" y="517"/>
                    <a:pt x="853" y="310"/>
                  </a:cubicBezTo>
                  <a:cubicBezTo>
                    <a:pt x="647" y="103"/>
                    <a:pt x="310" y="0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3335;p77">
              <a:extLst>
                <a:ext uri="{FF2B5EF4-FFF2-40B4-BE49-F238E27FC236}">
                  <a16:creationId xmlns:a16="http://schemas.microsoft.com/office/drawing/2014/main" id="{7E1DBC07-70FA-3D28-E804-B8D285BC749F}"/>
                </a:ext>
              </a:extLst>
            </p:cNvPr>
            <p:cNvSpPr/>
            <p:nvPr/>
          </p:nvSpPr>
          <p:spPr>
            <a:xfrm>
              <a:off x="7334956" y="2961905"/>
              <a:ext cx="28376" cy="19272"/>
            </a:xfrm>
            <a:custGeom>
              <a:avLst/>
              <a:gdLst/>
              <a:ahLst/>
              <a:cxnLst/>
              <a:rect l="l" t="t" r="r" b="b"/>
              <a:pathLst>
                <a:path w="854" h="580" extrusionOk="0">
                  <a:moveTo>
                    <a:pt x="0" y="1"/>
                  </a:moveTo>
                  <a:cubicBezTo>
                    <a:pt x="0" y="1"/>
                    <a:pt x="160" y="580"/>
                    <a:pt x="637" y="580"/>
                  </a:cubicBezTo>
                  <a:cubicBezTo>
                    <a:pt x="703" y="580"/>
                    <a:pt x="775" y="569"/>
                    <a:pt x="853" y="544"/>
                  </a:cubicBezTo>
                  <a:lnTo>
                    <a:pt x="750" y="544"/>
                  </a:lnTo>
                  <a:cubicBezTo>
                    <a:pt x="750" y="440"/>
                    <a:pt x="646" y="233"/>
                    <a:pt x="543" y="104"/>
                  </a:cubicBezTo>
                  <a:cubicBezTo>
                    <a:pt x="440" y="1"/>
                    <a:pt x="207" y="1"/>
                    <a:pt x="10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3336;p77">
              <a:extLst>
                <a:ext uri="{FF2B5EF4-FFF2-40B4-BE49-F238E27FC236}">
                  <a16:creationId xmlns:a16="http://schemas.microsoft.com/office/drawing/2014/main" id="{9D7C70A6-B13C-0A6B-7027-134D8ADD5542}"/>
                </a:ext>
              </a:extLst>
            </p:cNvPr>
            <p:cNvSpPr/>
            <p:nvPr/>
          </p:nvSpPr>
          <p:spPr>
            <a:xfrm>
              <a:off x="7531635" y="2790114"/>
              <a:ext cx="490504" cy="347061"/>
            </a:xfrm>
            <a:custGeom>
              <a:avLst/>
              <a:gdLst/>
              <a:ahLst/>
              <a:cxnLst/>
              <a:rect l="l" t="t" r="r" b="b"/>
              <a:pathLst>
                <a:path w="14762" h="10445" extrusionOk="0">
                  <a:moveTo>
                    <a:pt x="2146" y="1"/>
                  </a:moveTo>
                  <a:lnTo>
                    <a:pt x="1" y="9694"/>
                  </a:lnTo>
                  <a:lnTo>
                    <a:pt x="6670" y="9694"/>
                  </a:lnTo>
                  <a:lnTo>
                    <a:pt x="13262" y="10444"/>
                  </a:lnTo>
                  <a:lnTo>
                    <a:pt x="14761" y="1629"/>
                  </a:lnTo>
                  <a:lnTo>
                    <a:pt x="14322" y="1526"/>
                  </a:lnTo>
                  <a:lnTo>
                    <a:pt x="14425" y="1086"/>
                  </a:lnTo>
                  <a:lnTo>
                    <a:pt x="14012" y="983"/>
                  </a:lnTo>
                  <a:lnTo>
                    <a:pt x="7963" y="543"/>
                  </a:lnTo>
                  <a:lnTo>
                    <a:pt x="214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3337;p77">
              <a:extLst>
                <a:ext uri="{FF2B5EF4-FFF2-40B4-BE49-F238E27FC236}">
                  <a16:creationId xmlns:a16="http://schemas.microsoft.com/office/drawing/2014/main" id="{112A645C-4533-0CCC-8F76-448285AF7888}"/>
                </a:ext>
              </a:extLst>
            </p:cNvPr>
            <p:cNvSpPr/>
            <p:nvPr/>
          </p:nvSpPr>
          <p:spPr>
            <a:xfrm>
              <a:off x="7528212" y="2769014"/>
              <a:ext cx="475884" cy="354405"/>
            </a:xfrm>
            <a:custGeom>
              <a:avLst/>
              <a:gdLst/>
              <a:ahLst/>
              <a:cxnLst/>
              <a:rect l="l" t="t" r="r" b="b"/>
              <a:pathLst>
                <a:path w="14322" h="10666" extrusionOk="0">
                  <a:moveTo>
                    <a:pt x="4848" y="1"/>
                  </a:moveTo>
                  <a:cubicBezTo>
                    <a:pt x="3273" y="1"/>
                    <a:pt x="2043" y="532"/>
                    <a:pt x="2043" y="532"/>
                  </a:cubicBezTo>
                  <a:lnTo>
                    <a:pt x="0" y="10019"/>
                  </a:lnTo>
                  <a:lnTo>
                    <a:pt x="6670" y="10226"/>
                  </a:lnTo>
                  <a:lnTo>
                    <a:pt x="12926" y="10666"/>
                  </a:lnTo>
                  <a:lnTo>
                    <a:pt x="14321" y="1282"/>
                  </a:lnTo>
                  <a:cubicBezTo>
                    <a:pt x="13322" y="637"/>
                    <a:pt x="12097" y="444"/>
                    <a:pt x="10990" y="444"/>
                  </a:cubicBezTo>
                  <a:cubicBezTo>
                    <a:pt x="9346" y="444"/>
                    <a:pt x="7962" y="868"/>
                    <a:pt x="7962" y="868"/>
                  </a:cubicBezTo>
                  <a:cubicBezTo>
                    <a:pt x="6933" y="205"/>
                    <a:pt x="5824" y="1"/>
                    <a:pt x="484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27" name="Google Shape;3338;p77">
              <a:extLst>
                <a:ext uri="{FF2B5EF4-FFF2-40B4-BE49-F238E27FC236}">
                  <a16:creationId xmlns:a16="http://schemas.microsoft.com/office/drawing/2014/main" id="{AA347F64-D020-2EDB-8769-3939C9A9021F}"/>
                </a:ext>
              </a:extLst>
            </p:cNvPr>
            <p:cNvGrpSpPr/>
            <p:nvPr/>
          </p:nvGrpSpPr>
          <p:grpSpPr>
            <a:xfrm>
              <a:off x="7524757" y="2826201"/>
              <a:ext cx="497382" cy="315263"/>
              <a:chOff x="7524757" y="2826201"/>
              <a:chExt cx="497382" cy="315263"/>
            </a:xfrm>
          </p:grpSpPr>
          <p:sp>
            <p:nvSpPr>
              <p:cNvPr id="61" name="Google Shape;3339;p77">
                <a:extLst>
                  <a:ext uri="{FF2B5EF4-FFF2-40B4-BE49-F238E27FC236}">
                    <a16:creationId xmlns:a16="http://schemas.microsoft.com/office/drawing/2014/main" id="{173F05B8-263A-F075-6EBE-21246E50242D}"/>
                  </a:ext>
                </a:extLst>
              </p:cNvPr>
              <p:cNvSpPr/>
              <p:nvPr/>
            </p:nvSpPr>
            <p:spPr>
              <a:xfrm>
                <a:off x="7528212" y="2826200"/>
                <a:ext cx="482762" cy="304098"/>
              </a:xfrm>
              <a:custGeom>
                <a:avLst/>
                <a:gdLst/>
                <a:ahLst/>
                <a:cxnLst/>
                <a:rect l="l" t="t" r="r" b="b"/>
                <a:pathLst>
                  <a:path w="14529" h="9152" extrusionOk="0">
                    <a:moveTo>
                      <a:pt x="14425" y="0"/>
                    </a:moveTo>
                    <a:lnTo>
                      <a:pt x="13029" y="9048"/>
                    </a:lnTo>
                    <a:lnTo>
                      <a:pt x="6773" y="8505"/>
                    </a:lnTo>
                    <a:lnTo>
                      <a:pt x="104" y="8298"/>
                    </a:lnTo>
                    <a:lnTo>
                      <a:pt x="0" y="8298"/>
                    </a:lnTo>
                    <a:lnTo>
                      <a:pt x="104" y="8402"/>
                    </a:lnTo>
                    <a:lnTo>
                      <a:pt x="6773" y="8608"/>
                    </a:lnTo>
                    <a:lnTo>
                      <a:pt x="13029" y="9151"/>
                    </a:lnTo>
                    <a:lnTo>
                      <a:pt x="13132" y="9048"/>
                    </a:lnTo>
                    <a:lnTo>
                      <a:pt x="1452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" name="Google Shape;3340;p77">
                <a:extLst>
                  <a:ext uri="{FF2B5EF4-FFF2-40B4-BE49-F238E27FC236}">
                    <a16:creationId xmlns:a16="http://schemas.microsoft.com/office/drawing/2014/main" id="{544A4E74-3460-8DFF-9107-82EA25AE48FC}"/>
                  </a:ext>
                </a:extLst>
              </p:cNvPr>
              <p:cNvSpPr/>
              <p:nvPr/>
            </p:nvSpPr>
            <p:spPr>
              <a:xfrm>
                <a:off x="7528212" y="2840788"/>
                <a:ext cx="487049" cy="292934"/>
              </a:xfrm>
              <a:custGeom>
                <a:avLst/>
                <a:gdLst/>
                <a:ahLst/>
                <a:cxnLst/>
                <a:rect l="l" t="t" r="r" b="b"/>
                <a:pathLst>
                  <a:path w="14658" h="8816" extrusionOk="0">
                    <a:moveTo>
                      <a:pt x="14528" y="1"/>
                    </a:moveTo>
                    <a:lnTo>
                      <a:pt x="13132" y="8712"/>
                    </a:lnTo>
                    <a:lnTo>
                      <a:pt x="6773" y="8066"/>
                    </a:lnTo>
                    <a:lnTo>
                      <a:pt x="0" y="7963"/>
                    </a:lnTo>
                    <a:lnTo>
                      <a:pt x="0" y="8066"/>
                    </a:lnTo>
                    <a:lnTo>
                      <a:pt x="0" y="8169"/>
                    </a:lnTo>
                    <a:lnTo>
                      <a:pt x="6773" y="8169"/>
                    </a:lnTo>
                    <a:lnTo>
                      <a:pt x="13132" y="8816"/>
                    </a:lnTo>
                    <a:lnTo>
                      <a:pt x="13236" y="8816"/>
                    </a:lnTo>
                    <a:lnTo>
                      <a:pt x="14658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" name="Google Shape;3341;p77">
                <a:extLst>
                  <a:ext uri="{FF2B5EF4-FFF2-40B4-BE49-F238E27FC236}">
                    <a16:creationId xmlns:a16="http://schemas.microsoft.com/office/drawing/2014/main" id="{6EC6859C-68CB-9421-126D-81A8AD9C87B5}"/>
                  </a:ext>
                </a:extLst>
              </p:cNvPr>
              <p:cNvSpPr/>
              <p:nvPr/>
            </p:nvSpPr>
            <p:spPr>
              <a:xfrm>
                <a:off x="7524757" y="2840788"/>
                <a:ext cx="497382" cy="300676"/>
              </a:xfrm>
              <a:custGeom>
                <a:avLst/>
                <a:gdLst/>
                <a:ahLst/>
                <a:cxnLst/>
                <a:rect l="l" t="t" r="r" b="b"/>
                <a:pathLst>
                  <a:path w="14969" h="9049" extrusionOk="0">
                    <a:moveTo>
                      <a:pt x="14968" y="1"/>
                    </a:moveTo>
                    <a:lnTo>
                      <a:pt x="14865" y="104"/>
                    </a:lnTo>
                    <a:lnTo>
                      <a:pt x="13340" y="8816"/>
                    </a:lnTo>
                    <a:lnTo>
                      <a:pt x="6877" y="8066"/>
                    </a:lnTo>
                    <a:lnTo>
                      <a:pt x="104" y="8169"/>
                    </a:lnTo>
                    <a:lnTo>
                      <a:pt x="1" y="8169"/>
                    </a:lnTo>
                    <a:lnTo>
                      <a:pt x="104" y="8273"/>
                    </a:lnTo>
                    <a:lnTo>
                      <a:pt x="6877" y="8169"/>
                    </a:lnTo>
                    <a:lnTo>
                      <a:pt x="13469" y="9048"/>
                    </a:lnTo>
                    <a:lnTo>
                      <a:pt x="13469" y="8919"/>
                    </a:lnTo>
                    <a:lnTo>
                      <a:pt x="14968" y="104"/>
                    </a:lnTo>
                    <a:lnTo>
                      <a:pt x="14968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8" name="Google Shape;3342;p77">
              <a:extLst>
                <a:ext uri="{FF2B5EF4-FFF2-40B4-BE49-F238E27FC236}">
                  <a16:creationId xmlns:a16="http://schemas.microsoft.com/office/drawing/2014/main" id="{C4DE68D3-F512-37D9-23AE-923575C04279}"/>
                </a:ext>
              </a:extLst>
            </p:cNvPr>
            <p:cNvSpPr/>
            <p:nvPr/>
          </p:nvSpPr>
          <p:spPr>
            <a:xfrm>
              <a:off x="7749813" y="2793537"/>
              <a:ext cx="50705" cy="322141"/>
            </a:xfrm>
            <a:custGeom>
              <a:avLst/>
              <a:gdLst/>
              <a:ahLst/>
              <a:cxnLst/>
              <a:rect l="l" t="t" r="r" b="b"/>
              <a:pathLst>
                <a:path w="1526" h="9695" extrusionOk="0">
                  <a:moveTo>
                    <a:pt x="1397" y="1"/>
                  </a:moveTo>
                  <a:cubicBezTo>
                    <a:pt x="1293" y="1"/>
                    <a:pt x="1190" y="1"/>
                    <a:pt x="1190" y="130"/>
                  </a:cubicBezTo>
                  <a:lnTo>
                    <a:pt x="1" y="9488"/>
                  </a:lnTo>
                  <a:cubicBezTo>
                    <a:pt x="1" y="9591"/>
                    <a:pt x="1" y="9695"/>
                    <a:pt x="104" y="9695"/>
                  </a:cubicBezTo>
                  <a:cubicBezTo>
                    <a:pt x="233" y="9695"/>
                    <a:pt x="233" y="9591"/>
                    <a:pt x="233" y="9591"/>
                  </a:cubicBezTo>
                  <a:lnTo>
                    <a:pt x="1526" y="130"/>
                  </a:lnTo>
                  <a:lnTo>
                    <a:pt x="139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3343;p77">
              <a:extLst>
                <a:ext uri="{FF2B5EF4-FFF2-40B4-BE49-F238E27FC236}">
                  <a16:creationId xmlns:a16="http://schemas.microsoft.com/office/drawing/2014/main" id="{01859726-7B80-3613-F3FE-9E2C6D5F0079}"/>
                </a:ext>
              </a:extLst>
            </p:cNvPr>
            <p:cNvSpPr/>
            <p:nvPr/>
          </p:nvSpPr>
          <p:spPr>
            <a:xfrm>
              <a:off x="7807364" y="2822745"/>
              <a:ext cx="171819" cy="18076"/>
            </a:xfrm>
            <a:custGeom>
              <a:avLst/>
              <a:gdLst/>
              <a:ahLst/>
              <a:cxnLst/>
              <a:rect l="l" t="t" r="r" b="b"/>
              <a:pathLst>
                <a:path w="5171" h="544" extrusionOk="0">
                  <a:moveTo>
                    <a:pt x="2043" y="1"/>
                  </a:moveTo>
                  <a:cubicBezTo>
                    <a:pt x="957" y="1"/>
                    <a:pt x="104" y="104"/>
                    <a:pt x="104" y="104"/>
                  </a:cubicBezTo>
                  <a:cubicBezTo>
                    <a:pt x="104" y="104"/>
                    <a:pt x="1" y="104"/>
                    <a:pt x="1" y="208"/>
                  </a:cubicBezTo>
                  <a:cubicBezTo>
                    <a:pt x="1" y="311"/>
                    <a:pt x="104" y="311"/>
                    <a:pt x="208" y="311"/>
                  </a:cubicBezTo>
                  <a:lnTo>
                    <a:pt x="750" y="311"/>
                  </a:lnTo>
                  <a:cubicBezTo>
                    <a:pt x="1086" y="208"/>
                    <a:pt x="1500" y="208"/>
                    <a:pt x="2043" y="208"/>
                  </a:cubicBezTo>
                  <a:cubicBezTo>
                    <a:pt x="3025" y="208"/>
                    <a:pt x="4085" y="311"/>
                    <a:pt x="5067" y="544"/>
                  </a:cubicBezTo>
                  <a:cubicBezTo>
                    <a:pt x="5067" y="544"/>
                    <a:pt x="5171" y="544"/>
                    <a:pt x="5171" y="415"/>
                  </a:cubicBezTo>
                  <a:cubicBezTo>
                    <a:pt x="5171" y="415"/>
                    <a:pt x="5171" y="311"/>
                    <a:pt x="5067" y="311"/>
                  </a:cubicBezTo>
                  <a:cubicBezTo>
                    <a:pt x="4085" y="1"/>
                    <a:pt x="3025" y="1"/>
                    <a:pt x="20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3344;p77">
              <a:extLst>
                <a:ext uri="{FF2B5EF4-FFF2-40B4-BE49-F238E27FC236}">
                  <a16:creationId xmlns:a16="http://schemas.microsoft.com/office/drawing/2014/main" id="{10D28952-9F54-A5D2-9797-BB6162AD78C5}"/>
                </a:ext>
              </a:extLst>
            </p:cNvPr>
            <p:cNvSpPr/>
            <p:nvPr/>
          </p:nvSpPr>
          <p:spPr>
            <a:xfrm>
              <a:off x="7803942" y="2840788"/>
              <a:ext cx="175242" cy="19139"/>
            </a:xfrm>
            <a:custGeom>
              <a:avLst/>
              <a:gdLst/>
              <a:ahLst/>
              <a:cxnLst/>
              <a:rect l="l" t="t" r="r" b="b"/>
              <a:pathLst>
                <a:path w="5274" h="576" extrusionOk="0">
                  <a:moveTo>
                    <a:pt x="2043" y="1"/>
                  </a:moveTo>
                  <a:cubicBezTo>
                    <a:pt x="957" y="1"/>
                    <a:pt x="104" y="104"/>
                    <a:pt x="104" y="104"/>
                  </a:cubicBezTo>
                  <a:cubicBezTo>
                    <a:pt x="104" y="104"/>
                    <a:pt x="0" y="104"/>
                    <a:pt x="0" y="208"/>
                  </a:cubicBezTo>
                  <a:cubicBezTo>
                    <a:pt x="0" y="311"/>
                    <a:pt x="104" y="311"/>
                    <a:pt x="207" y="311"/>
                  </a:cubicBezTo>
                  <a:lnTo>
                    <a:pt x="750" y="311"/>
                  </a:lnTo>
                  <a:cubicBezTo>
                    <a:pt x="1060" y="311"/>
                    <a:pt x="1500" y="208"/>
                    <a:pt x="2043" y="208"/>
                  </a:cubicBezTo>
                  <a:cubicBezTo>
                    <a:pt x="2999" y="208"/>
                    <a:pt x="4085" y="311"/>
                    <a:pt x="5067" y="518"/>
                  </a:cubicBezTo>
                  <a:cubicBezTo>
                    <a:pt x="5067" y="561"/>
                    <a:pt x="5079" y="575"/>
                    <a:pt x="5094" y="575"/>
                  </a:cubicBezTo>
                  <a:cubicBezTo>
                    <a:pt x="5124" y="575"/>
                    <a:pt x="5170" y="518"/>
                    <a:pt x="5170" y="518"/>
                  </a:cubicBezTo>
                  <a:cubicBezTo>
                    <a:pt x="5274" y="414"/>
                    <a:pt x="5170" y="311"/>
                    <a:pt x="5067" y="311"/>
                  </a:cubicBezTo>
                  <a:cubicBezTo>
                    <a:pt x="4085" y="1"/>
                    <a:pt x="2999" y="1"/>
                    <a:pt x="20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3345;p77">
              <a:extLst>
                <a:ext uri="{FF2B5EF4-FFF2-40B4-BE49-F238E27FC236}">
                  <a16:creationId xmlns:a16="http://schemas.microsoft.com/office/drawing/2014/main" id="{AF983A44-A7F8-2DE1-B5E6-5DE728AC5BE8}"/>
                </a:ext>
              </a:extLst>
            </p:cNvPr>
            <p:cNvSpPr/>
            <p:nvPr/>
          </p:nvSpPr>
          <p:spPr>
            <a:xfrm>
              <a:off x="7800486" y="2862287"/>
              <a:ext cx="175275" cy="19006"/>
            </a:xfrm>
            <a:custGeom>
              <a:avLst/>
              <a:gdLst/>
              <a:ahLst/>
              <a:cxnLst/>
              <a:rect l="l" t="t" r="r" b="b"/>
              <a:pathLst>
                <a:path w="5275" h="572" extrusionOk="0">
                  <a:moveTo>
                    <a:pt x="2147" y="0"/>
                  </a:moveTo>
                  <a:cubicBezTo>
                    <a:pt x="957" y="0"/>
                    <a:pt x="208" y="103"/>
                    <a:pt x="208" y="103"/>
                  </a:cubicBezTo>
                  <a:cubicBezTo>
                    <a:pt x="104" y="103"/>
                    <a:pt x="1" y="103"/>
                    <a:pt x="104" y="207"/>
                  </a:cubicBezTo>
                  <a:cubicBezTo>
                    <a:pt x="104" y="310"/>
                    <a:pt x="104" y="310"/>
                    <a:pt x="208" y="310"/>
                  </a:cubicBezTo>
                  <a:lnTo>
                    <a:pt x="751" y="310"/>
                  </a:lnTo>
                  <a:cubicBezTo>
                    <a:pt x="1061" y="310"/>
                    <a:pt x="1604" y="207"/>
                    <a:pt x="2147" y="207"/>
                  </a:cubicBezTo>
                  <a:cubicBezTo>
                    <a:pt x="3000" y="207"/>
                    <a:pt x="4085" y="310"/>
                    <a:pt x="5042" y="517"/>
                  </a:cubicBezTo>
                  <a:cubicBezTo>
                    <a:pt x="5080" y="556"/>
                    <a:pt x="5108" y="571"/>
                    <a:pt x="5129" y="571"/>
                  </a:cubicBezTo>
                  <a:cubicBezTo>
                    <a:pt x="5180" y="571"/>
                    <a:pt x="5202" y="486"/>
                    <a:pt x="5274" y="414"/>
                  </a:cubicBezTo>
                  <a:lnTo>
                    <a:pt x="5171" y="310"/>
                  </a:lnTo>
                  <a:cubicBezTo>
                    <a:pt x="4189" y="0"/>
                    <a:pt x="3000" y="0"/>
                    <a:pt x="21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3346;p77">
              <a:extLst>
                <a:ext uri="{FF2B5EF4-FFF2-40B4-BE49-F238E27FC236}">
                  <a16:creationId xmlns:a16="http://schemas.microsoft.com/office/drawing/2014/main" id="{1B16236D-2051-31BF-6C04-FC9CE235AE81}"/>
                </a:ext>
              </a:extLst>
            </p:cNvPr>
            <p:cNvSpPr/>
            <p:nvPr/>
          </p:nvSpPr>
          <p:spPr>
            <a:xfrm>
              <a:off x="7796199" y="2883752"/>
              <a:ext cx="176139" cy="21498"/>
            </a:xfrm>
            <a:custGeom>
              <a:avLst/>
              <a:gdLst/>
              <a:ahLst/>
              <a:cxnLst/>
              <a:rect l="l" t="t" r="r" b="b"/>
              <a:pathLst>
                <a:path w="5301" h="647" extrusionOk="0">
                  <a:moveTo>
                    <a:pt x="2172" y="0"/>
                  </a:moveTo>
                  <a:cubicBezTo>
                    <a:pt x="983" y="0"/>
                    <a:pt x="233" y="104"/>
                    <a:pt x="233" y="104"/>
                  </a:cubicBezTo>
                  <a:cubicBezTo>
                    <a:pt x="130" y="104"/>
                    <a:pt x="1" y="207"/>
                    <a:pt x="1" y="207"/>
                  </a:cubicBezTo>
                  <a:cubicBezTo>
                    <a:pt x="92" y="280"/>
                    <a:pt x="119" y="353"/>
                    <a:pt x="163" y="353"/>
                  </a:cubicBezTo>
                  <a:cubicBezTo>
                    <a:pt x="182" y="353"/>
                    <a:pt x="203" y="341"/>
                    <a:pt x="233" y="310"/>
                  </a:cubicBezTo>
                  <a:lnTo>
                    <a:pt x="2172" y="310"/>
                  </a:lnTo>
                  <a:cubicBezTo>
                    <a:pt x="3025" y="310"/>
                    <a:pt x="4111" y="310"/>
                    <a:pt x="5067" y="647"/>
                  </a:cubicBezTo>
                  <a:cubicBezTo>
                    <a:pt x="5171" y="647"/>
                    <a:pt x="5171" y="517"/>
                    <a:pt x="5300" y="517"/>
                  </a:cubicBezTo>
                  <a:cubicBezTo>
                    <a:pt x="5300" y="414"/>
                    <a:pt x="5171" y="310"/>
                    <a:pt x="5171" y="310"/>
                  </a:cubicBezTo>
                  <a:cubicBezTo>
                    <a:pt x="4214" y="104"/>
                    <a:pt x="3025" y="0"/>
                    <a:pt x="21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3347;p77">
              <a:extLst>
                <a:ext uri="{FF2B5EF4-FFF2-40B4-BE49-F238E27FC236}">
                  <a16:creationId xmlns:a16="http://schemas.microsoft.com/office/drawing/2014/main" id="{FD649E0C-82D4-CD82-F57A-D6333F1BCB4C}"/>
                </a:ext>
              </a:extLst>
            </p:cNvPr>
            <p:cNvSpPr/>
            <p:nvPr/>
          </p:nvSpPr>
          <p:spPr>
            <a:xfrm>
              <a:off x="7796199" y="2908640"/>
              <a:ext cx="171819" cy="18076"/>
            </a:xfrm>
            <a:custGeom>
              <a:avLst/>
              <a:gdLst/>
              <a:ahLst/>
              <a:cxnLst/>
              <a:rect l="l" t="t" r="r" b="b"/>
              <a:pathLst>
                <a:path w="5171" h="544" extrusionOk="0">
                  <a:moveTo>
                    <a:pt x="2069" y="1"/>
                  </a:moveTo>
                  <a:cubicBezTo>
                    <a:pt x="983" y="1"/>
                    <a:pt x="130" y="104"/>
                    <a:pt x="130" y="104"/>
                  </a:cubicBezTo>
                  <a:cubicBezTo>
                    <a:pt x="1" y="104"/>
                    <a:pt x="1" y="104"/>
                    <a:pt x="1" y="208"/>
                  </a:cubicBezTo>
                  <a:cubicBezTo>
                    <a:pt x="1" y="311"/>
                    <a:pt x="130" y="311"/>
                    <a:pt x="130" y="311"/>
                  </a:cubicBezTo>
                  <a:lnTo>
                    <a:pt x="647" y="311"/>
                  </a:lnTo>
                  <a:cubicBezTo>
                    <a:pt x="1086" y="208"/>
                    <a:pt x="1526" y="208"/>
                    <a:pt x="2069" y="208"/>
                  </a:cubicBezTo>
                  <a:cubicBezTo>
                    <a:pt x="3025" y="208"/>
                    <a:pt x="4111" y="311"/>
                    <a:pt x="5067" y="544"/>
                  </a:cubicBezTo>
                  <a:cubicBezTo>
                    <a:pt x="5067" y="544"/>
                    <a:pt x="5171" y="544"/>
                    <a:pt x="5171" y="415"/>
                  </a:cubicBezTo>
                  <a:cubicBezTo>
                    <a:pt x="5171" y="415"/>
                    <a:pt x="5171" y="311"/>
                    <a:pt x="5067" y="311"/>
                  </a:cubicBezTo>
                  <a:cubicBezTo>
                    <a:pt x="4111" y="1"/>
                    <a:pt x="3025" y="1"/>
                    <a:pt x="20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3348;p77">
              <a:extLst>
                <a:ext uri="{FF2B5EF4-FFF2-40B4-BE49-F238E27FC236}">
                  <a16:creationId xmlns:a16="http://schemas.microsoft.com/office/drawing/2014/main" id="{71A725E2-BA0E-AFD0-D939-7B9A2E992F12}"/>
                </a:ext>
              </a:extLst>
            </p:cNvPr>
            <p:cNvSpPr/>
            <p:nvPr/>
          </p:nvSpPr>
          <p:spPr>
            <a:xfrm>
              <a:off x="7792777" y="2933562"/>
              <a:ext cx="171819" cy="18076"/>
            </a:xfrm>
            <a:custGeom>
              <a:avLst/>
              <a:gdLst/>
              <a:ahLst/>
              <a:cxnLst/>
              <a:rect l="l" t="t" r="r" b="b"/>
              <a:pathLst>
                <a:path w="5171" h="544" extrusionOk="0">
                  <a:moveTo>
                    <a:pt x="2042" y="1"/>
                  </a:moveTo>
                  <a:cubicBezTo>
                    <a:pt x="983" y="1"/>
                    <a:pt x="104" y="104"/>
                    <a:pt x="104" y="104"/>
                  </a:cubicBezTo>
                  <a:cubicBezTo>
                    <a:pt x="0" y="104"/>
                    <a:pt x="0" y="104"/>
                    <a:pt x="0" y="207"/>
                  </a:cubicBezTo>
                  <a:cubicBezTo>
                    <a:pt x="0" y="311"/>
                    <a:pt x="104" y="311"/>
                    <a:pt x="104" y="311"/>
                  </a:cubicBezTo>
                  <a:lnTo>
                    <a:pt x="647" y="311"/>
                  </a:lnTo>
                  <a:cubicBezTo>
                    <a:pt x="1086" y="311"/>
                    <a:pt x="1525" y="207"/>
                    <a:pt x="2042" y="207"/>
                  </a:cubicBezTo>
                  <a:cubicBezTo>
                    <a:pt x="3025" y="207"/>
                    <a:pt x="4111" y="311"/>
                    <a:pt x="5067" y="543"/>
                  </a:cubicBezTo>
                  <a:cubicBezTo>
                    <a:pt x="5067" y="543"/>
                    <a:pt x="5170" y="543"/>
                    <a:pt x="5170" y="440"/>
                  </a:cubicBezTo>
                  <a:cubicBezTo>
                    <a:pt x="5170" y="440"/>
                    <a:pt x="5170" y="311"/>
                    <a:pt x="5067" y="311"/>
                  </a:cubicBezTo>
                  <a:cubicBezTo>
                    <a:pt x="4111" y="1"/>
                    <a:pt x="3025" y="1"/>
                    <a:pt x="20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3349;p77">
              <a:extLst>
                <a:ext uri="{FF2B5EF4-FFF2-40B4-BE49-F238E27FC236}">
                  <a16:creationId xmlns:a16="http://schemas.microsoft.com/office/drawing/2014/main" id="{305E7648-45A3-E0D0-DC5D-86EE5AF6B705}"/>
                </a:ext>
              </a:extLst>
            </p:cNvPr>
            <p:cNvSpPr/>
            <p:nvPr/>
          </p:nvSpPr>
          <p:spPr>
            <a:xfrm>
              <a:off x="7789321" y="2958483"/>
              <a:ext cx="171819" cy="21498"/>
            </a:xfrm>
            <a:custGeom>
              <a:avLst/>
              <a:gdLst/>
              <a:ahLst/>
              <a:cxnLst/>
              <a:rect l="l" t="t" r="r" b="b"/>
              <a:pathLst>
                <a:path w="5171" h="647" extrusionOk="0">
                  <a:moveTo>
                    <a:pt x="2043" y="0"/>
                  </a:moveTo>
                  <a:cubicBezTo>
                    <a:pt x="983" y="0"/>
                    <a:pt x="104" y="104"/>
                    <a:pt x="104" y="104"/>
                  </a:cubicBezTo>
                  <a:cubicBezTo>
                    <a:pt x="1" y="104"/>
                    <a:pt x="1" y="207"/>
                    <a:pt x="1" y="207"/>
                  </a:cubicBezTo>
                  <a:cubicBezTo>
                    <a:pt x="1" y="299"/>
                    <a:pt x="54" y="379"/>
                    <a:pt x="84" y="379"/>
                  </a:cubicBezTo>
                  <a:cubicBezTo>
                    <a:pt x="96" y="379"/>
                    <a:pt x="104" y="366"/>
                    <a:pt x="104" y="336"/>
                  </a:cubicBezTo>
                  <a:lnTo>
                    <a:pt x="2043" y="336"/>
                  </a:lnTo>
                  <a:cubicBezTo>
                    <a:pt x="2922" y="336"/>
                    <a:pt x="4085" y="336"/>
                    <a:pt x="4964" y="647"/>
                  </a:cubicBezTo>
                  <a:cubicBezTo>
                    <a:pt x="5068" y="647"/>
                    <a:pt x="5171" y="543"/>
                    <a:pt x="5171" y="543"/>
                  </a:cubicBezTo>
                  <a:cubicBezTo>
                    <a:pt x="5171" y="440"/>
                    <a:pt x="5171" y="336"/>
                    <a:pt x="5068" y="336"/>
                  </a:cubicBezTo>
                  <a:cubicBezTo>
                    <a:pt x="4085" y="104"/>
                    <a:pt x="3025" y="0"/>
                    <a:pt x="20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3350;p77">
              <a:extLst>
                <a:ext uri="{FF2B5EF4-FFF2-40B4-BE49-F238E27FC236}">
                  <a16:creationId xmlns:a16="http://schemas.microsoft.com/office/drawing/2014/main" id="{B1DD1784-FE99-6F34-0431-55323B49DB4F}"/>
                </a:ext>
              </a:extLst>
            </p:cNvPr>
            <p:cNvSpPr/>
            <p:nvPr/>
          </p:nvSpPr>
          <p:spPr>
            <a:xfrm>
              <a:off x="7599487" y="2811580"/>
              <a:ext cx="171853" cy="21531"/>
            </a:xfrm>
            <a:custGeom>
              <a:avLst/>
              <a:gdLst/>
              <a:ahLst/>
              <a:cxnLst/>
              <a:rect l="l" t="t" r="r" b="b"/>
              <a:pathLst>
                <a:path w="5172" h="648" extrusionOk="0">
                  <a:moveTo>
                    <a:pt x="2043" y="1"/>
                  </a:moveTo>
                  <a:cubicBezTo>
                    <a:pt x="983" y="1"/>
                    <a:pt x="104" y="104"/>
                    <a:pt x="104" y="104"/>
                  </a:cubicBezTo>
                  <a:cubicBezTo>
                    <a:pt x="1" y="104"/>
                    <a:pt x="1" y="234"/>
                    <a:pt x="1" y="337"/>
                  </a:cubicBezTo>
                  <a:lnTo>
                    <a:pt x="104" y="440"/>
                  </a:lnTo>
                  <a:cubicBezTo>
                    <a:pt x="104" y="440"/>
                    <a:pt x="337" y="440"/>
                    <a:pt x="647" y="337"/>
                  </a:cubicBezTo>
                  <a:lnTo>
                    <a:pt x="2043" y="337"/>
                  </a:lnTo>
                  <a:cubicBezTo>
                    <a:pt x="3025" y="337"/>
                    <a:pt x="4111" y="440"/>
                    <a:pt x="5068" y="647"/>
                  </a:cubicBezTo>
                  <a:cubicBezTo>
                    <a:pt x="5068" y="647"/>
                    <a:pt x="5171" y="647"/>
                    <a:pt x="5171" y="544"/>
                  </a:cubicBezTo>
                  <a:cubicBezTo>
                    <a:pt x="5171" y="440"/>
                    <a:pt x="5171" y="440"/>
                    <a:pt x="5068" y="337"/>
                  </a:cubicBezTo>
                  <a:cubicBezTo>
                    <a:pt x="4111" y="104"/>
                    <a:pt x="3025" y="1"/>
                    <a:pt x="20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3351;p77">
              <a:extLst>
                <a:ext uri="{FF2B5EF4-FFF2-40B4-BE49-F238E27FC236}">
                  <a16:creationId xmlns:a16="http://schemas.microsoft.com/office/drawing/2014/main" id="{74C706EE-EFF8-4031-FFB4-B4E5BED17A7B}"/>
                </a:ext>
              </a:extLst>
            </p:cNvPr>
            <p:cNvSpPr/>
            <p:nvPr/>
          </p:nvSpPr>
          <p:spPr>
            <a:xfrm>
              <a:off x="7596065" y="2833079"/>
              <a:ext cx="171819" cy="18043"/>
            </a:xfrm>
            <a:custGeom>
              <a:avLst/>
              <a:gdLst/>
              <a:ahLst/>
              <a:cxnLst/>
              <a:rect l="l" t="t" r="r" b="b"/>
              <a:pathLst>
                <a:path w="5171" h="543" extrusionOk="0">
                  <a:moveTo>
                    <a:pt x="2043" y="0"/>
                  </a:moveTo>
                  <a:cubicBezTo>
                    <a:pt x="983" y="0"/>
                    <a:pt x="104" y="104"/>
                    <a:pt x="104" y="104"/>
                  </a:cubicBezTo>
                  <a:cubicBezTo>
                    <a:pt x="104" y="104"/>
                    <a:pt x="1" y="104"/>
                    <a:pt x="1" y="233"/>
                  </a:cubicBezTo>
                  <a:cubicBezTo>
                    <a:pt x="1" y="336"/>
                    <a:pt x="104" y="336"/>
                    <a:pt x="207" y="336"/>
                  </a:cubicBezTo>
                  <a:lnTo>
                    <a:pt x="750" y="336"/>
                  </a:lnTo>
                  <a:cubicBezTo>
                    <a:pt x="1086" y="233"/>
                    <a:pt x="1500" y="233"/>
                    <a:pt x="2043" y="233"/>
                  </a:cubicBezTo>
                  <a:cubicBezTo>
                    <a:pt x="3025" y="233"/>
                    <a:pt x="4085" y="336"/>
                    <a:pt x="5067" y="543"/>
                  </a:cubicBezTo>
                  <a:cubicBezTo>
                    <a:pt x="5067" y="543"/>
                    <a:pt x="5171" y="543"/>
                    <a:pt x="5171" y="440"/>
                  </a:cubicBezTo>
                  <a:cubicBezTo>
                    <a:pt x="5171" y="440"/>
                    <a:pt x="5171" y="336"/>
                    <a:pt x="5067" y="336"/>
                  </a:cubicBezTo>
                  <a:cubicBezTo>
                    <a:pt x="4085" y="0"/>
                    <a:pt x="3025" y="0"/>
                    <a:pt x="20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3352;p77">
              <a:extLst>
                <a:ext uri="{FF2B5EF4-FFF2-40B4-BE49-F238E27FC236}">
                  <a16:creationId xmlns:a16="http://schemas.microsoft.com/office/drawing/2014/main" id="{C6DDB232-D7C2-A65C-4886-E55C882B090E}"/>
                </a:ext>
              </a:extLst>
            </p:cNvPr>
            <p:cNvSpPr/>
            <p:nvPr/>
          </p:nvSpPr>
          <p:spPr>
            <a:xfrm>
              <a:off x="7592642" y="2854544"/>
              <a:ext cx="175242" cy="18076"/>
            </a:xfrm>
            <a:custGeom>
              <a:avLst/>
              <a:gdLst/>
              <a:ahLst/>
              <a:cxnLst/>
              <a:rect l="l" t="t" r="r" b="b"/>
              <a:pathLst>
                <a:path w="5274" h="544" extrusionOk="0">
                  <a:moveTo>
                    <a:pt x="207" y="0"/>
                  </a:moveTo>
                  <a:cubicBezTo>
                    <a:pt x="104" y="104"/>
                    <a:pt x="0" y="104"/>
                    <a:pt x="0" y="233"/>
                  </a:cubicBezTo>
                  <a:cubicBezTo>
                    <a:pt x="0" y="336"/>
                    <a:pt x="104" y="336"/>
                    <a:pt x="207" y="336"/>
                  </a:cubicBezTo>
                  <a:lnTo>
                    <a:pt x="750" y="336"/>
                  </a:lnTo>
                  <a:cubicBezTo>
                    <a:pt x="1086" y="233"/>
                    <a:pt x="1499" y="233"/>
                    <a:pt x="2042" y="233"/>
                  </a:cubicBezTo>
                  <a:cubicBezTo>
                    <a:pt x="3025" y="233"/>
                    <a:pt x="4085" y="336"/>
                    <a:pt x="5067" y="543"/>
                  </a:cubicBezTo>
                  <a:cubicBezTo>
                    <a:pt x="5170" y="543"/>
                    <a:pt x="5170" y="543"/>
                    <a:pt x="5274" y="440"/>
                  </a:cubicBezTo>
                  <a:cubicBezTo>
                    <a:pt x="5274" y="336"/>
                    <a:pt x="5170" y="336"/>
                    <a:pt x="5170" y="336"/>
                  </a:cubicBezTo>
                  <a:cubicBezTo>
                    <a:pt x="4085" y="0"/>
                    <a:pt x="3025" y="0"/>
                    <a:pt x="20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Google Shape;3353;p77">
              <a:extLst>
                <a:ext uri="{FF2B5EF4-FFF2-40B4-BE49-F238E27FC236}">
                  <a16:creationId xmlns:a16="http://schemas.microsoft.com/office/drawing/2014/main" id="{617BD52F-9A11-9E1B-A9D7-5C7FEA200AEA}"/>
                </a:ext>
              </a:extLst>
            </p:cNvPr>
            <p:cNvSpPr/>
            <p:nvPr/>
          </p:nvSpPr>
          <p:spPr>
            <a:xfrm>
              <a:off x="7589187" y="2876010"/>
              <a:ext cx="175275" cy="18076"/>
            </a:xfrm>
            <a:custGeom>
              <a:avLst/>
              <a:gdLst/>
              <a:ahLst/>
              <a:cxnLst/>
              <a:rect l="l" t="t" r="r" b="b"/>
              <a:pathLst>
                <a:path w="5275" h="544" extrusionOk="0">
                  <a:moveTo>
                    <a:pt x="2043" y="1"/>
                  </a:moveTo>
                  <a:cubicBezTo>
                    <a:pt x="957" y="1"/>
                    <a:pt x="208" y="104"/>
                    <a:pt x="208" y="104"/>
                  </a:cubicBezTo>
                  <a:cubicBezTo>
                    <a:pt x="104" y="104"/>
                    <a:pt x="1" y="104"/>
                    <a:pt x="1" y="233"/>
                  </a:cubicBezTo>
                  <a:cubicBezTo>
                    <a:pt x="1" y="337"/>
                    <a:pt x="104" y="337"/>
                    <a:pt x="208" y="337"/>
                  </a:cubicBezTo>
                  <a:lnTo>
                    <a:pt x="750" y="337"/>
                  </a:lnTo>
                  <a:cubicBezTo>
                    <a:pt x="1061" y="337"/>
                    <a:pt x="1500" y="233"/>
                    <a:pt x="2043" y="233"/>
                  </a:cubicBezTo>
                  <a:cubicBezTo>
                    <a:pt x="2999" y="233"/>
                    <a:pt x="4085" y="337"/>
                    <a:pt x="5067" y="543"/>
                  </a:cubicBezTo>
                  <a:cubicBezTo>
                    <a:pt x="5171" y="543"/>
                    <a:pt x="5171" y="543"/>
                    <a:pt x="5274" y="440"/>
                  </a:cubicBezTo>
                  <a:lnTo>
                    <a:pt x="5171" y="337"/>
                  </a:lnTo>
                  <a:cubicBezTo>
                    <a:pt x="4085" y="1"/>
                    <a:pt x="2999" y="1"/>
                    <a:pt x="20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" name="Google Shape;3354;p77">
              <a:extLst>
                <a:ext uri="{FF2B5EF4-FFF2-40B4-BE49-F238E27FC236}">
                  <a16:creationId xmlns:a16="http://schemas.microsoft.com/office/drawing/2014/main" id="{3D428DA0-320D-A336-3E1E-1BF851AA5FF9}"/>
                </a:ext>
              </a:extLst>
            </p:cNvPr>
            <p:cNvSpPr/>
            <p:nvPr/>
          </p:nvSpPr>
          <p:spPr>
            <a:xfrm>
              <a:off x="7589187" y="2897476"/>
              <a:ext cx="171819" cy="21531"/>
            </a:xfrm>
            <a:custGeom>
              <a:avLst/>
              <a:gdLst/>
              <a:ahLst/>
              <a:cxnLst/>
              <a:rect l="l" t="t" r="r" b="b"/>
              <a:pathLst>
                <a:path w="5171" h="648" extrusionOk="0">
                  <a:moveTo>
                    <a:pt x="2043" y="1"/>
                  </a:moveTo>
                  <a:cubicBezTo>
                    <a:pt x="957" y="1"/>
                    <a:pt x="104" y="104"/>
                    <a:pt x="104" y="104"/>
                  </a:cubicBezTo>
                  <a:cubicBezTo>
                    <a:pt x="1" y="104"/>
                    <a:pt x="1" y="234"/>
                    <a:pt x="1" y="337"/>
                  </a:cubicBezTo>
                  <a:lnTo>
                    <a:pt x="104" y="440"/>
                  </a:lnTo>
                  <a:cubicBezTo>
                    <a:pt x="104" y="440"/>
                    <a:pt x="311" y="440"/>
                    <a:pt x="647" y="337"/>
                  </a:cubicBezTo>
                  <a:lnTo>
                    <a:pt x="2043" y="337"/>
                  </a:lnTo>
                  <a:cubicBezTo>
                    <a:pt x="2896" y="337"/>
                    <a:pt x="4085" y="440"/>
                    <a:pt x="4938" y="647"/>
                  </a:cubicBezTo>
                  <a:cubicBezTo>
                    <a:pt x="5067" y="647"/>
                    <a:pt x="5171" y="647"/>
                    <a:pt x="5171" y="544"/>
                  </a:cubicBezTo>
                  <a:cubicBezTo>
                    <a:pt x="5171" y="440"/>
                    <a:pt x="5171" y="440"/>
                    <a:pt x="5067" y="337"/>
                  </a:cubicBezTo>
                  <a:cubicBezTo>
                    <a:pt x="4085" y="104"/>
                    <a:pt x="2999" y="1"/>
                    <a:pt x="20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" name="Google Shape;3355;p77">
              <a:extLst>
                <a:ext uri="{FF2B5EF4-FFF2-40B4-BE49-F238E27FC236}">
                  <a16:creationId xmlns:a16="http://schemas.microsoft.com/office/drawing/2014/main" id="{28D6EBB0-5B3E-1044-BDF5-ED22E680800E}"/>
                </a:ext>
              </a:extLst>
            </p:cNvPr>
            <p:cNvSpPr/>
            <p:nvPr/>
          </p:nvSpPr>
          <p:spPr>
            <a:xfrm>
              <a:off x="7585764" y="2922397"/>
              <a:ext cx="171819" cy="21498"/>
            </a:xfrm>
            <a:custGeom>
              <a:avLst/>
              <a:gdLst/>
              <a:ahLst/>
              <a:cxnLst/>
              <a:rect l="l" t="t" r="r" b="b"/>
              <a:pathLst>
                <a:path w="5171" h="647" extrusionOk="0">
                  <a:moveTo>
                    <a:pt x="2043" y="1"/>
                  </a:moveTo>
                  <a:cubicBezTo>
                    <a:pt x="957" y="1"/>
                    <a:pt x="104" y="130"/>
                    <a:pt x="104" y="130"/>
                  </a:cubicBezTo>
                  <a:cubicBezTo>
                    <a:pt x="0" y="130"/>
                    <a:pt x="0" y="233"/>
                    <a:pt x="0" y="337"/>
                  </a:cubicBezTo>
                  <a:cubicBezTo>
                    <a:pt x="0" y="440"/>
                    <a:pt x="104" y="440"/>
                    <a:pt x="104" y="440"/>
                  </a:cubicBezTo>
                  <a:lnTo>
                    <a:pt x="647" y="440"/>
                  </a:lnTo>
                  <a:cubicBezTo>
                    <a:pt x="1060" y="337"/>
                    <a:pt x="1500" y="337"/>
                    <a:pt x="2043" y="337"/>
                  </a:cubicBezTo>
                  <a:cubicBezTo>
                    <a:pt x="2896" y="337"/>
                    <a:pt x="4085" y="440"/>
                    <a:pt x="4938" y="647"/>
                  </a:cubicBezTo>
                  <a:cubicBezTo>
                    <a:pt x="5041" y="647"/>
                    <a:pt x="5170" y="647"/>
                    <a:pt x="5170" y="543"/>
                  </a:cubicBezTo>
                  <a:cubicBezTo>
                    <a:pt x="5170" y="440"/>
                    <a:pt x="5170" y="440"/>
                    <a:pt x="5041" y="440"/>
                  </a:cubicBezTo>
                  <a:cubicBezTo>
                    <a:pt x="4085" y="130"/>
                    <a:pt x="2999" y="1"/>
                    <a:pt x="20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" name="Google Shape;3356;p77">
              <a:extLst>
                <a:ext uri="{FF2B5EF4-FFF2-40B4-BE49-F238E27FC236}">
                  <a16:creationId xmlns:a16="http://schemas.microsoft.com/office/drawing/2014/main" id="{CD47904B-2686-301E-3BDF-AE2EF25EC109}"/>
                </a:ext>
              </a:extLst>
            </p:cNvPr>
            <p:cNvSpPr/>
            <p:nvPr/>
          </p:nvSpPr>
          <p:spPr>
            <a:xfrm>
              <a:off x="7581478" y="2951605"/>
              <a:ext cx="171819" cy="19471"/>
            </a:xfrm>
            <a:custGeom>
              <a:avLst/>
              <a:gdLst/>
              <a:ahLst/>
              <a:cxnLst/>
              <a:rect l="l" t="t" r="r" b="b"/>
              <a:pathLst>
                <a:path w="5171" h="586" extrusionOk="0">
                  <a:moveTo>
                    <a:pt x="2068" y="0"/>
                  </a:moveTo>
                  <a:cubicBezTo>
                    <a:pt x="982" y="0"/>
                    <a:pt x="129" y="104"/>
                    <a:pt x="129" y="104"/>
                  </a:cubicBezTo>
                  <a:cubicBezTo>
                    <a:pt x="0" y="104"/>
                    <a:pt x="0" y="104"/>
                    <a:pt x="0" y="207"/>
                  </a:cubicBezTo>
                  <a:cubicBezTo>
                    <a:pt x="0" y="311"/>
                    <a:pt x="129" y="311"/>
                    <a:pt x="129" y="311"/>
                  </a:cubicBezTo>
                  <a:lnTo>
                    <a:pt x="646" y="311"/>
                  </a:lnTo>
                  <a:cubicBezTo>
                    <a:pt x="982" y="311"/>
                    <a:pt x="1525" y="207"/>
                    <a:pt x="2068" y="207"/>
                  </a:cubicBezTo>
                  <a:cubicBezTo>
                    <a:pt x="2921" y="207"/>
                    <a:pt x="4110" y="311"/>
                    <a:pt x="4963" y="543"/>
                  </a:cubicBezTo>
                  <a:cubicBezTo>
                    <a:pt x="4993" y="573"/>
                    <a:pt x="5022" y="586"/>
                    <a:pt x="5050" y="586"/>
                  </a:cubicBezTo>
                  <a:cubicBezTo>
                    <a:pt x="5117" y="586"/>
                    <a:pt x="5170" y="506"/>
                    <a:pt x="5170" y="414"/>
                  </a:cubicBezTo>
                  <a:cubicBezTo>
                    <a:pt x="5170" y="414"/>
                    <a:pt x="5170" y="311"/>
                    <a:pt x="5067" y="311"/>
                  </a:cubicBezTo>
                  <a:cubicBezTo>
                    <a:pt x="4110" y="0"/>
                    <a:pt x="2921" y="0"/>
                    <a:pt x="20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" name="Google Shape;3357;p77">
              <a:extLst>
                <a:ext uri="{FF2B5EF4-FFF2-40B4-BE49-F238E27FC236}">
                  <a16:creationId xmlns:a16="http://schemas.microsoft.com/office/drawing/2014/main" id="{DC7C0FAD-320C-4970-92C1-4BF49CC547DA}"/>
                </a:ext>
              </a:extLst>
            </p:cNvPr>
            <p:cNvSpPr/>
            <p:nvPr/>
          </p:nvSpPr>
          <p:spPr>
            <a:xfrm>
              <a:off x="7574599" y="2973070"/>
              <a:ext cx="175242" cy="21498"/>
            </a:xfrm>
            <a:custGeom>
              <a:avLst/>
              <a:gdLst/>
              <a:ahLst/>
              <a:cxnLst/>
              <a:rect l="l" t="t" r="r" b="b"/>
              <a:pathLst>
                <a:path w="5274" h="647" extrusionOk="0">
                  <a:moveTo>
                    <a:pt x="2379" y="1"/>
                  </a:moveTo>
                  <a:cubicBezTo>
                    <a:pt x="1086" y="1"/>
                    <a:pt x="207" y="208"/>
                    <a:pt x="207" y="208"/>
                  </a:cubicBezTo>
                  <a:cubicBezTo>
                    <a:pt x="104" y="208"/>
                    <a:pt x="0" y="208"/>
                    <a:pt x="0" y="311"/>
                  </a:cubicBezTo>
                  <a:cubicBezTo>
                    <a:pt x="0" y="414"/>
                    <a:pt x="104" y="414"/>
                    <a:pt x="207" y="414"/>
                  </a:cubicBezTo>
                  <a:lnTo>
                    <a:pt x="336" y="414"/>
                  </a:lnTo>
                  <a:cubicBezTo>
                    <a:pt x="647" y="414"/>
                    <a:pt x="1396" y="311"/>
                    <a:pt x="2379" y="311"/>
                  </a:cubicBezTo>
                  <a:cubicBezTo>
                    <a:pt x="3232" y="311"/>
                    <a:pt x="4214" y="414"/>
                    <a:pt x="5067" y="647"/>
                  </a:cubicBezTo>
                  <a:cubicBezTo>
                    <a:pt x="5170" y="647"/>
                    <a:pt x="5170" y="544"/>
                    <a:pt x="5274" y="544"/>
                  </a:cubicBezTo>
                  <a:cubicBezTo>
                    <a:pt x="5274" y="414"/>
                    <a:pt x="5170" y="311"/>
                    <a:pt x="5170" y="311"/>
                  </a:cubicBezTo>
                  <a:cubicBezTo>
                    <a:pt x="4214" y="104"/>
                    <a:pt x="3232" y="1"/>
                    <a:pt x="23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3358;p77">
              <a:extLst>
                <a:ext uri="{FF2B5EF4-FFF2-40B4-BE49-F238E27FC236}">
                  <a16:creationId xmlns:a16="http://schemas.microsoft.com/office/drawing/2014/main" id="{FC7769F2-CC17-5FDF-89C2-CBE397CA39C1}"/>
                </a:ext>
              </a:extLst>
            </p:cNvPr>
            <p:cNvSpPr/>
            <p:nvPr/>
          </p:nvSpPr>
          <p:spPr>
            <a:xfrm>
              <a:off x="7567721" y="2997992"/>
              <a:ext cx="175242" cy="19505"/>
            </a:xfrm>
            <a:custGeom>
              <a:avLst/>
              <a:gdLst/>
              <a:ahLst/>
              <a:cxnLst/>
              <a:rect l="l" t="t" r="r" b="b"/>
              <a:pathLst>
                <a:path w="5274" h="587" extrusionOk="0">
                  <a:moveTo>
                    <a:pt x="2353" y="0"/>
                  </a:moveTo>
                  <a:cubicBezTo>
                    <a:pt x="1060" y="0"/>
                    <a:pt x="207" y="104"/>
                    <a:pt x="207" y="104"/>
                  </a:cubicBezTo>
                  <a:cubicBezTo>
                    <a:pt x="104" y="104"/>
                    <a:pt x="1" y="207"/>
                    <a:pt x="1" y="311"/>
                  </a:cubicBezTo>
                  <a:cubicBezTo>
                    <a:pt x="104" y="311"/>
                    <a:pt x="104" y="440"/>
                    <a:pt x="207" y="440"/>
                  </a:cubicBezTo>
                  <a:lnTo>
                    <a:pt x="311" y="440"/>
                  </a:lnTo>
                  <a:cubicBezTo>
                    <a:pt x="647" y="311"/>
                    <a:pt x="1396" y="311"/>
                    <a:pt x="2353" y="311"/>
                  </a:cubicBezTo>
                  <a:cubicBezTo>
                    <a:pt x="3232" y="311"/>
                    <a:pt x="4188" y="311"/>
                    <a:pt x="5067" y="543"/>
                  </a:cubicBezTo>
                  <a:cubicBezTo>
                    <a:pt x="5097" y="574"/>
                    <a:pt x="5119" y="586"/>
                    <a:pt x="5137" y="586"/>
                  </a:cubicBezTo>
                  <a:cubicBezTo>
                    <a:pt x="5179" y="586"/>
                    <a:pt x="5201" y="513"/>
                    <a:pt x="5274" y="440"/>
                  </a:cubicBezTo>
                  <a:lnTo>
                    <a:pt x="5171" y="311"/>
                  </a:lnTo>
                  <a:cubicBezTo>
                    <a:pt x="4188" y="104"/>
                    <a:pt x="3232" y="0"/>
                    <a:pt x="23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3359;p77">
              <a:extLst>
                <a:ext uri="{FF2B5EF4-FFF2-40B4-BE49-F238E27FC236}">
                  <a16:creationId xmlns:a16="http://schemas.microsoft.com/office/drawing/2014/main" id="{5A485CE5-6975-8AB2-6041-2AD90C8C1C59}"/>
                </a:ext>
              </a:extLst>
            </p:cNvPr>
            <p:cNvSpPr/>
            <p:nvPr/>
          </p:nvSpPr>
          <p:spPr>
            <a:xfrm>
              <a:off x="7564298" y="3026335"/>
              <a:ext cx="175242" cy="19505"/>
            </a:xfrm>
            <a:custGeom>
              <a:avLst/>
              <a:gdLst/>
              <a:ahLst/>
              <a:cxnLst/>
              <a:rect l="l" t="t" r="r" b="b"/>
              <a:pathLst>
                <a:path w="5274" h="587" extrusionOk="0">
                  <a:moveTo>
                    <a:pt x="2249" y="0"/>
                  </a:moveTo>
                  <a:cubicBezTo>
                    <a:pt x="1060" y="0"/>
                    <a:pt x="104" y="104"/>
                    <a:pt x="104" y="104"/>
                  </a:cubicBezTo>
                  <a:cubicBezTo>
                    <a:pt x="104" y="104"/>
                    <a:pt x="0" y="233"/>
                    <a:pt x="0" y="336"/>
                  </a:cubicBezTo>
                  <a:cubicBezTo>
                    <a:pt x="0" y="336"/>
                    <a:pt x="104" y="440"/>
                    <a:pt x="207" y="440"/>
                  </a:cubicBezTo>
                  <a:lnTo>
                    <a:pt x="310" y="440"/>
                  </a:lnTo>
                  <a:cubicBezTo>
                    <a:pt x="646" y="336"/>
                    <a:pt x="1396" y="336"/>
                    <a:pt x="2249" y="336"/>
                  </a:cubicBezTo>
                  <a:cubicBezTo>
                    <a:pt x="3102" y="336"/>
                    <a:pt x="4188" y="336"/>
                    <a:pt x="5041" y="543"/>
                  </a:cubicBezTo>
                  <a:cubicBezTo>
                    <a:pt x="5041" y="574"/>
                    <a:pt x="5052" y="586"/>
                    <a:pt x="5068" y="586"/>
                  </a:cubicBezTo>
                  <a:cubicBezTo>
                    <a:pt x="5106" y="586"/>
                    <a:pt x="5170" y="513"/>
                    <a:pt x="5170" y="440"/>
                  </a:cubicBezTo>
                  <a:cubicBezTo>
                    <a:pt x="5274" y="440"/>
                    <a:pt x="5170" y="336"/>
                    <a:pt x="5041" y="336"/>
                  </a:cubicBezTo>
                  <a:cubicBezTo>
                    <a:pt x="4188" y="104"/>
                    <a:pt x="3231" y="0"/>
                    <a:pt x="22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4" name="Google Shape;3360;p77">
              <a:extLst>
                <a:ext uri="{FF2B5EF4-FFF2-40B4-BE49-F238E27FC236}">
                  <a16:creationId xmlns:a16="http://schemas.microsoft.com/office/drawing/2014/main" id="{BFFF201B-0500-1938-0310-F86D2DBEC97D}"/>
                </a:ext>
              </a:extLst>
            </p:cNvPr>
            <p:cNvSpPr/>
            <p:nvPr/>
          </p:nvSpPr>
          <p:spPr>
            <a:xfrm>
              <a:off x="7785899" y="2983371"/>
              <a:ext cx="164941" cy="97124"/>
            </a:xfrm>
            <a:custGeom>
              <a:avLst/>
              <a:gdLst/>
              <a:ahLst/>
              <a:cxnLst/>
              <a:rect l="l" t="t" r="r" b="b"/>
              <a:pathLst>
                <a:path w="4964" h="2923" extrusionOk="0">
                  <a:moveTo>
                    <a:pt x="2146" y="1"/>
                  </a:moveTo>
                  <a:cubicBezTo>
                    <a:pt x="1086" y="1"/>
                    <a:pt x="207" y="104"/>
                    <a:pt x="207" y="104"/>
                  </a:cubicBezTo>
                  <a:lnTo>
                    <a:pt x="1" y="2689"/>
                  </a:lnTo>
                  <a:lnTo>
                    <a:pt x="4524" y="2922"/>
                  </a:lnTo>
                  <a:lnTo>
                    <a:pt x="4964" y="337"/>
                  </a:lnTo>
                  <a:cubicBezTo>
                    <a:pt x="4318" y="104"/>
                    <a:pt x="3128" y="1"/>
                    <a:pt x="214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" name="Google Shape;3361;p77">
              <a:extLst>
                <a:ext uri="{FF2B5EF4-FFF2-40B4-BE49-F238E27FC236}">
                  <a16:creationId xmlns:a16="http://schemas.microsoft.com/office/drawing/2014/main" id="{82CEB9C0-F769-6D76-CCDE-357D791CCF76}"/>
                </a:ext>
              </a:extLst>
            </p:cNvPr>
            <p:cNvSpPr/>
            <p:nvPr/>
          </p:nvSpPr>
          <p:spPr>
            <a:xfrm>
              <a:off x="7306579" y="2905218"/>
              <a:ext cx="429532" cy="153777"/>
            </a:xfrm>
            <a:custGeom>
              <a:avLst/>
              <a:gdLst/>
              <a:ahLst/>
              <a:cxnLst/>
              <a:rect l="l" t="t" r="r" b="b"/>
              <a:pathLst>
                <a:path w="12927" h="4628" extrusionOk="0">
                  <a:moveTo>
                    <a:pt x="6231" y="1"/>
                  </a:moveTo>
                  <a:lnTo>
                    <a:pt x="1" y="2999"/>
                  </a:lnTo>
                  <a:lnTo>
                    <a:pt x="6567" y="4628"/>
                  </a:lnTo>
                  <a:lnTo>
                    <a:pt x="12926" y="518"/>
                  </a:lnTo>
                  <a:lnTo>
                    <a:pt x="623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" name="Google Shape;3362;p77">
              <a:extLst>
                <a:ext uri="{FF2B5EF4-FFF2-40B4-BE49-F238E27FC236}">
                  <a16:creationId xmlns:a16="http://schemas.microsoft.com/office/drawing/2014/main" id="{63EFDD8B-880B-7E3D-CD31-7879A4F7F78E}"/>
                </a:ext>
              </a:extLst>
            </p:cNvPr>
            <p:cNvSpPr/>
            <p:nvPr/>
          </p:nvSpPr>
          <p:spPr>
            <a:xfrm>
              <a:off x="7377887" y="2948182"/>
              <a:ext cx="297220" cy="174710"/>
            </a:xfrm>
            <a:custGeom>
              <a:avLst/>
              <a:gdLst/>
              <a:ahLst/>
              <a:cxnLst/>
              <a:rect l="l" t="t" r="r" b="b"/>
              <a:pathLst>
                <a:path w="8945" h="5258" extrusionOk="0">
                  <a:moveTo>
                    <a:pt x="8712" y="0"/>
                  </a:moveTo>
                  <a:lnTo>
                    <a:pt x="1" y="1939"/>
                  </a:lnTo>
                  <a:lnTo>
                    <a:pt x="207" y="4395"/>
                  </a:lnTo>
                  <a:cubicBezTo>
                    <a:pt x="207" y="4395"/>
                    <a:pt x="1220" y="5258"/>
                    <a:pt x="3326" y="5258"/>
                  </a:cubicBezTo>
                  <a:cubicBezTo>
                    <a:pt x="3692" y="5258"/>
                    <a:pt x="4092" y="5231"/>
                    <a:pt x="4524" y="5170"/>
                  </a:cubicBezTo>
                  <a:cubicBezTo>
                    <a:pt x="7420" y="4627"/>
                    <a:pt x="8945" y="2895"/>
                    <a:pt x="8945" y="2895"/>
                  </a:cubicBezTo>
                  <a:lnTo>
                    <a:pt x="87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7" name="Google Shape;3363;p77">
              <a:extLst>
                <a:ext uri="{FF2B5EF4-FFF2-40B4-BE49-F238E27FC236}">
                  <a16:creationId xmlns:a16="http://schemas.microsoft.com/office/drawing/2014/main" id="{BBE38A02-9498-66CC-00F1-00012CC9ED9B}"/>
                </a:ext>
              </a:extLst>
            </p:cNvPr>
            <p:cNvSpPr/>
            <p:nvPr/>
          </p:nvSpPr>
          <p:spPr>
            <a:xfrm>
              <a:off x="7302293" y="2918974"/>
              <a:ext cx="440663" cy="143476"/>
            </a:xfrm>
            <a:custGeom>
              <a:avLst/>
              <a:gdLst/>
              <a:ahLst/>
              <a:cxnLst/>
              <a:rect l="l" t="t" r="r" b="b"/>
              <a:pathLst>
                <a:path w="13262" h="4318" extrusionOk="0">
                  <a:moveTo>
                    <a:pt x="12926" y="0"/>
                  </a:moveTo>
                  <a:lnTo>
                    <a:pt x="6799" y="3981"/>
                  </a:lnTo>
                  <a:lnTo>
                    <a:pt x="233" y="2482"/>
                  </a:lnTo>
                  <a:cubicBezTo>
                    <a:pt x="130" y="2482"/>
                    <a:pt x="1" y="2482"/>
                    <a:pt x="1" y="2585"/>
                  </a:cubicBezTo>
                  <a:cubicBezTo>
                    <a:pt x="1" y="2689"/>
                    <a:pt x="1" y="2818"/>
                    <a:pt x="130" y="2818"/>
                  </a:cubicBezTo>
                  <a:lnTo>
                    <a:pt x="6799" y="4317"/>
                  </a:lnTo>
                  <a:lnTo>
                    <a:pt x="6903" y="4317"/>
                  </a:lnTo>
                  <a:lnTo>
                    <a:pt x="13159" y="336"/>
                  </a:lnTo>
                  <a:cubicBezTo>
                    <a:pt x="13159" y="233"/>
                    <a:pt x="13262" y="104"/>
                    <a:pt x="13159" y="104"/>
                  </a:cubicBezTo>
                  <a:cubicBezTo>
                    <a:pt x="13159" y="0"/>
                    <a:pt x="13055" y="0"/>
                    <a:pt x="129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" name="Google Shape;3364;p77">
              <a:extLst>
                <a:ext uri="{FF2B5EF4-FFF2-40B4-BE49-F238E27FC236}">
                  <a16:creationId xmlns:a16="http://schemas.microsoft.com/office/drawing/2014/main" id="{0CE2E782-E8FC-1C21-92E0-800BF45F7220}"/>
                </a:ext>
              </a:extLst>
            </p:cNvPr>
            <p:cNvSpPr/>
            <p:nvPr/>
          </p:nvSpPr>
          <p:spPr>
            <a:xfrm>
              <a:off x="7517048" y="2940440"/>
              <a:ext cx="214749" cy="108820"/>
            </a:xfrm>
            <a:custGeom>
              <a:avLst/>
              <a:gdLst/>
              <a:ahLst/>
              <a:cxnLst/>
              <a:rect l="l" t="t" r="r" b="b"/>
              <a:pathLst>
                <a:path w="6463" h="3275" extrusionOk="0">
                  <a:moveTo>
                    <a:pt x="2068" y="0"/>
                  </a:moveTo>
                  <a:cubicBezTo>
                    <a:pt x="983" y="0"/>
                    <a:pt x="130" y="233"/>
                    <a:pt x="130" y="233"/>
                  </a:cubicBezTo>
                  <a:cubicBezTo>
                    <a:pt x="0" y="233"/>
                    <a:pt x="0" y="336"/>
                    <a:pt x="0" y="440"/>
                  </a:cubicBezTo>
                  <a:cubicBezTo>
                    <a:pt x="0" y="543"/>
                    <a:pt x="130" y="543"/>
                    <a:pt x="233" y="543"/>
                  </a:cubicBezTo>
                  <a:cubicBezTo>
                    <a:pt x="336" y="440"/>
                    <a:pt x="1086" y="336"/>
                    <a:pt x="2068" y="336"/>
                  </a:cubicBezTo>
                  <a:cubicBezTo>
                    <a:pt x="2818" y="336"/>
                    <a:pt x="3671" y="440"/>
                    <a:pt x="4421" y="879"/>
                  </a:cubicBezTo>
                  <a:cubicBezTo>
                    <a:pt x="5170" y="1293"/>
                    <a:pt x="5817" y="1939"/>
                    <a:pt x="6153" y="3128"/>
                  </a:cubicBezTo>
                  <a:cubicBezTo>
                    <a:pt x="6153" y="3201"/>
                    <a:pt x="6204" y="3275"/>
                    <a:pt x="6271" y="3275"/>
                  </a:cubicBezTo>
                  <a:cubicBezTo>
                    <a:pt x="6299" y="3275"/>
                    <a:pt x="6329" y="3262"/>
                    <a:pt x="6360" y="3232"/>
                  </a:cubicBezTo>
                  <a:lnTo>
                    <a:pt x="6463" y="3128"/>
                  </a:lnTo>
                  <a:cubicBezTo>
                    <a:pt x="6049" y="1836"/>
                    <a:pt x="5403" y="983"/>
                    <a:pt x="4524" y="543"/>
                  </a:cubicBezTo>
                  <a:cubicBezTo>
                    <a:pt x="3671" y="104"/>
                    <a:pt x="2818" y="0"/>
                    <a:pt x="20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" name="Google Shape;3365;p77">
              <a:extLst>
                <a:ext uri="{FF2B5EF4-FFF2-40B4-BE49-F238E27FC236}">
                  <a16:creationId xmlns:a16="http://schemas.microsoft.com/office/drawing/2014/main" id="{38DB0DBE-DEC3-C98C-ED42-38A6E7A5AC3D}"/>
                </a:ext>
              </a:extLst>
            </p:cNvPr>
            <p:cNvSpPr/>
            <p:nvPr/>
          </p:nvSpPr>
          <p:spPr>
            <a:xfrm>
              <a:off x="7703426" y="3029226"/>
              <a:ext cx="39541" cy="58115"/>
            </a:xfrm>
            <a:custGeom>
              <a:avLst/>
              <a:gdLst/>
              <a:ahLst/>
              <a:cxnLst/>
              <a:rect l="l" t="t" r="r" b="b"/>
              <a:pathLst>
                <a:path w="1190" h="1749" extrusionOk="0">
                  <a:moveTo>
                    <a:pt x="524" y="1"/>
                  </a:moveTo>
                  <a:cubicBezTo>
                    <a:pt x="497" y="1"/>
                    <a:pt x="469" y="6"/>
                    <a:pt x="440" y="17"/>
                  </a:cubicBezTo>
                  <a:cubicBezTo>
                    <a:pt x="1" y="146"/>
                    <a:pt x="208" y="1749"/>
                    <a:pt x="208" y="1749"/>
                  </a:cubicBezTo>
                  <a:lnTo>
                    <a:pt x="854" y="1749"/>
                  </a:lnTo>
                  <a:lnTo>
                    <a:pt x="751" y="999"/>
                  </a:lnTo>
                  <a:lnTo>
                    <a:pt x="983" y="1749"/>
                  </a:lnTo>
                  <a:lnTo>
                    <a:pt x="1190" y="1645"/>
                  </a:lnTo>
                  <a:cubicBezTo>
                    <a:pt x="1190" y="1645"/>
                    <a:pt x="1005" y="1"/>
                    <a:pt x="52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" name="Google Shape;3366;p77">
              <a:extLst>
                <a:ext uri="{FF2B5EF4-FFF2-40B4-BE49-F238E27FC236}">
                  <a16:creationId xmlns:a16="http://schemas.microsoft.com/office/drawing/2014/main" id="{A201F247-CCBC-B212-0FCA-F1DBD8702848}"/>
                </a:ext>
              </a:extLst>
            </p:cNvPr>
            <p:cNvSpPr/>
            <p:nvPr/>
          </p:nvSpPr>
          <p:spPr>
            <a:xfrm>
              <a:off x="7839164" y="2997992"/>
              <a:ext cx="39541" cy="67884"/>
            </a:xfrm>
            <a:custGeom>
              <a:avLst/>
              <a:gdLst/>
              <a:ahLst/>
              <a:cxnLst/>
              <a:rect l="l" t="t" r="r" b="b"/>
              <a:pathLst>
                <a:path w="1190" h="2043" extrusionOk="0">
                  <a:moveTo>
                    <a:pt x="983" y="0"/>
                  </a:moveTo>
                  <a:lnTo>
                    <a:pt x="129" y="104"/>
                  </a:lnTo>
                  <a:lnTo>
                    <a:pt x="0" y="207"/>
                  </a:lnTo>
                  <a:lnTo>
                    <a:pt x="233" y="1939"/>
                  </a:lnTo>
                  <a:cubicBezTo>
                    <a:pt x="336" y="1939"/>
                    <a:pt x="336" y="2043"/>
                    <a:pt x="440" y="2043"/>
                  </a:cubicBezTo>
                  <a:lnTo>
                    <a:pt x="543" y="1939"/>
                  </a:lnTo>
                  <a:cubicBezTo>
                    <a:pt x="646" y="1939"/>
                    <a:pt x="646" y="1939"/>
                    <a:pt x="646" y="1836"/>
                  </a:cubicBezTo>
                  <a:lnTo>
                    <a:pt x="543" y="1189"/>
                  </a:lnTo>
                  <a:lnTo>
                    <a:pt x="983" y="1189"/>
                  </a:lnTo>
                  <a:cubicBezTo>
                    <a:pt x="1086" y="1189"/>
                    <a:pt x="1086" y="1086"/>
                    <a:pt x="1086" y="1086"/>
                  </a:cubicBezTo>
                  <a:lnTo>
                    <a:pt x="1086" y="853"/>
                  </a:lnTo>
                  <a:cubicBezTo>
                    <a:pt x="1086" y="750"/>
                    <a:pt x="983" y="750"/>
                    <a:pt x="983" y="750"/>
                  </a:cubicBezTo>
                  <a:lnTo>
                    <a:pt x="543" y="853"/>
                  </a:lnTo>
                  <a:lnTo>
                    <a:pt x="440" y="440"/>
                  </a:lnTo>
                  <a:lnTo>
                    <a:pt x="1086" y="311"/>
                  </a:lnTo>
                  <a:cubicBezTo>
                    <a:pt x="1086" y="311"/>
                    <a:pt x="1189" y="311"/>
                    <a:pt x="1086" y="207"/>
                  </a:cubicBezTo>
                  <a:lnTo>
                    <a:pt x="108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64" name="Google Shape;3285;p77">
            <a:extLst>
              <a:ext uri="{FF2B5EF4-FFF2-40B4-BE49-F238E27FC236}">
                <a16:creationId xmlns:a16="http://schemas.microsoft.com/office/drawing/2014/main" id="{78EB1C88-8332-2B41-64E1-26C189633A03}"/>
              </a:ext>
            </a:extLst>
          </p:cNvPr>
          <p:cNvGrpSpPr/>
          <p:nvPr/>
        </p:nvGrpSpPr>
        <p:grpSpPr>
          <a:xfrm>
            <a:off x="5004962" y="2107213"/>
            <a:ext cx="1577249" cy="1814739"/>
            <a:chOff x="3440406" y="3080477"/>
            <a:chExt cx="615920" cy="708661"/>
          </a:xfrm>
        </p:grpSpPr>
        <p:sp>
          <p:nvSpPr>
            <p:cNvPr id="65" name="Google Shape;3286;p77">
              <a:extLst>
                <a:ext uri="{FF2B5EF4-FFF2-40B4-BE49-F238E27FC236}">
                  <a16:creationId xmlns:a16="http://schemas.microsoft.com/office/drawing/2014/main" id="{53FA319D-88FF-E84F-F30E-3095774DB8AC}"/>
                </a:ext>
              </a:extLst>
            </p:cNvPr>
            <p:cNvSpPr/>
            <p:nvPr/>
          </p:nvSpPr>
          <p:spPr>
            <a:xfrm>
              <a:off x="3744479" y="3087355"/>
              <a:ext cx="3489" cy="33"/>
            </a:xfrm>
            <a:custGeom>
              <a:avLst/>
              <a:gdLst/>
              <a:ahLst/>
              <a:cxnLst/>
              <a:rect l="l" t="t" r="r" b="b"/>
              <a:pathLst>
                <a:path w="105" h="1" extrusionOk="0">
                  <a:moveTo>
                    <a:pt x="1" y="0"/>
                  </a:moveTo>
                  <a:lnTo>
                    <a:pt x="10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6" name="Google Shape;3287;p77">
              <a:extLst>
                <a:ext uri="{FF2B5EF4-FFF2-40B4-BE49-F238E27FC236}">
                  <a16:creationId xmlns:a16="http://schemas.microsoft.com/office/drawing/2014/main" id="{28A96B16-1307-A039-7DEE-332C9C6F2AA3}"/>
                </a:ext>
              </a:extLst>
            </p:cNvPr>
            <p:cNvSpPr/>
            <p:nvPr/>
          </p:nvSpPr>
          <p:spPr>
            <a:xfrm>
              <a:off x="3447285" y="3305533"/>
              <a:ext cx="154641" cy="316093"/>
            </a:xfrm>
            <a:custGeom>
              <a:avLst/>
              <a:gdLst/>
              <a:ahLst/>
              <a:cxnLst/>
              <a:rect l="l" t="t" r="r" b="b"/>
              <a:pathLst>
                <a:path w="4654" h="9513" extrusionOk="0">
                  <a:moveTo>
                    <a:pt x="1422" y="0"/>
                  </a:moveTo>
                  <a:lnTo>
                    <a:pt x="1422" y="0"/>
                  </a:lnTo>
                  <a:cubicBezTo>
                    <a:pt x="1732" y="1396"/>
                    <a:pt x="1422" y="2921"/>
                    <a:pt x="879" y="4214"/>
                  </a:cubicBezTo>
                  <a:cubicBezTo>
                    <a:pt x="543" y="4963"/>
                    <a:pt x="233" y="5713"/>
                    <a:pt x="130" y="6463"/>
                  </a:cubicBezTo>
                  <a:cubicBezTo>
                    <a:pt x="1" y="7316"/>
                    <a:pt x="130" y="8195"/>
                    <a:pt x="647" y="8841"/>
                  </a:cubicBezTo>
                  <a:cubicBezTo>
                    <a:pt x="1100" y="9294"/>
                    <a:pt x="1697" y="9513"/>
                    <a:pt x="2333" y="9513"/>
                  </a:cubicBezTo>
                  <a:cubicBezTo>
                    <a:pt x="2459" y="9513"/>
                    <a:pt x="2586" y="9504"/>
                    <a:pt x="2715" y="9487"/>
                  </a:cubicBezTo>
                  <a:cubicBezTo>
                    <a:pt x="3464" y="9384"/>
                    <a:pt x="4111" y="8944"/>
                    <a:pt x="4654" y="8401"/>
                  </a:cubicBezTo>
                  <a:cubicBezTo>
                    <a:pt x="4524" y="8195"/>
                    <a:pt x="4421" y="7859"/>
                    <a:pt x="4318" y="7652"/>
                  </a:cubicBezTo>
                  <a:cubicBezTo>
                    <a:pt x="3671" y="8091"/>
                    <a:pt x="3025" y="8298"/>
                    <a:pt x="2275" y="8401"/>
                  </a:cubicBezTo>
                  <a:cubicBezTo>
                    <a:pt x="2132" y="8424"/>
                    <a:pt x="1983" y="8437"/>
                    <a:pt x="1834" y="8437"/>
                  </a:cubicBezTo>
                  <a:cubicBezTo>
                    <a:pt x="1311" y="8437"/>
                    <a:pt x="782" y="8281"/>
                    <a:pt x="440" y="7859"/>
                  </a:cubicBezTo>
                  <a:cubicBezTo>
                    <a:pt x="233" y="7445"/>
                    <a:pt x="233" y="7006"/>
                    <a:pt x="440" y="6566"/>
                  </a:cubicBezTo>
                  <a:cubicBezTo>
                    <a:pt x="543" y="6152"/>
                    <a:pt x="776" y="5713"/>
                    <a:pt x="1086" y="5377"/>
                  </a:cubicBezTo>
                  <a:cubicBezTo>
                    <a:pt x="1836" y="3981"/>
                    <a:pt x="2379" y="2482"/>
                    <a:pt x="2482" y="982"/>
                  </a:cubicBezTo>
                  <a:cubicBezTo>
                    <a:pt x="2069" y="750"/>
                    <a:pt x="1732" y="336"/>
                    <a:pt x="142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" name="Google Shape;3288;p77">
              <a:extLst>
                <a:ext uri="{FF2B5EF4-FFF2-40B4-BE49-F238E27FC236}">
                  <a16:creationId xmlns:a16="http://schemas.microsoft.com/office/drawing/2014/main" id="{0A58E5C5-C88E-E225-D5C5-0BE463F0B064}"/>
                </a:ext>
              </a:extLst>
            </p:cNvPr>
            <p:cNvSpPr/>
            <p:nvPr/>
          </p:nvSpPr>
          <p:spPr>
            <a:xfrm>
              <a:off x="3526302" y="3080477"/>
              <a:ext cx="122011" cy="109584"/>
            </a:xfrm>
            <a:custGeom>
              <a:avLst/>
              <a:gdLst/>
              <a:ahLst/>
              <a:cxnLst/>
              <a:rect l="l" t="t" r="r" b="b"/>
              <a:pathLst>
                <a:path w="3672" h="3298" extrusionOk="0">
                  <a:moveTo>
                    <a:pt x="1190" y="0"/>
                  </a:moveTo>
                  <a:cubicBezTo>
                    <a:pt x="983" y="0"/>
                    <a:pt x="750" y="104"/>
                    <a:pt x="544" y="207"/>
                  </a:cubicBezTo>
                  <a:cubicBezTo>
                    <a:pt x="337" y="414"/>
                    <a:pt x="208" y="517"/>
                    <a:pt x="104" y="750"/>
                  </a:cubicBezTo>
                  <a:cubicBezTo>
                    <a:pt x="1" y="957"/>
                    <a:pt x="1" y="1060"/>
                    <a:pt x="1" y="1293"/>
                  </a:cubicBezTo>
                  <a:cubicBezTo>
                    <a:pt x="1" y="1706"/>
                    <a:pt x="208" y="2249"/>
                    <a:pt x="337" y="2585"/>
                  </a:cubicBezTo>
                  <a:cubicBezTo>
                    <a:pt x="544" y="2896"/>
                    <a:pt x="647" y="3102"/>
                    <a:pt x="647" y="3102"/>
                  </a:cubicBezTo>
                  <a:cubicBezTo>
                    <a:pt x="771" y="3242"/>
                    <a:pt x="904" y="3298"/>
                    <a:pt x="1036" y="3298"/>
                  </a:cubicBezTo>
                  <a:cubicBezTo>
                    <a:pt x="1124" y="3298"/>
                    <a:pt x="1211" y="3273"/>
                    <a:pt x="1293" y="3232"/>
                  </a:cubicBezTo>
                  <a:cubicBezTo>
                    <a:pt x="1500" y="3102"/>
                    <a:pt x="1629" y="2792"/>
                    <a:pt x="1397" y="2585"/>
                  </a:cubicBezTo>
                  <a:cubicBezTo>
                    <a:pt x="1397" y="2585"/>
                    <a:pt x="1293" y="2353"/>
                    <a:pt x="1190" y="2042"/>
                  </a:cubicBezTo>
                  <a:cubicBezTo>
                    <a:pt x="1086" y="1810"/>
                    <a:pt x="983" y="1500"/>
                    <a:pt x="983" y="1293"/>
                  </a:cubicBezTo>
                  <a:lnTo>
                    <a:pt x="983" y="1060"/>
                  </a:lnTo>
                  <a:lnTo>
                    <a:pt x="1086" y="957"/>
                  </a:lnTo>
                  <a:lnTo>
                    <a:pt x="1190" y="957"/>
                  </a:lnTo>
                  <a:cubicBezTo>
                    <a:pt x="1293" y="957"/>
                    <a:pt x="1500" y="957"/>
                    <a:pt x="1629" y="1060"/>
                  </a:cubicBezTo>
                  <a:cubicBezTo>
                    <a:pt x="1940" y="1164"/>
                    <a:pt x="2276" y="1500"/>
                    <a:pt x="2482" y="1603"/>
                  </a:cubicBezTo>
                  <a:cubicBezTo>
                    <a:pt x="2586" y="1706"/>
                    <a:pt x="2586" y="1810"/>
                    <a:pt x="2689" y="1939"/>
                  </a:cubicBezTo>
                  <a:lnTo>
                    <a:pt x="2793" y="1939"/>
                  </a:lnTo>
                  <a:lnTo>
                    <a:pt x="2793" y="2042"/>
                  </a:lnTo>
                  <a:cubicBezTo>
                    <a:pt x="2857" y="2094"/>
                    <a:pt x="2967" y="2120"/>
                    <a:pt x="3087" y="2120"/>
                  </a:cubicBezTo>
                  <a:cubicBezTo>
                    <a:pt x="3206" y="2120"/>
                    <a:pt x="3335" y="2094"/>
                    <a:pt x="3439" y="2042"/>
                  </a:cubicBezTo>
                  <a:cubicBezTo>
                    <a:pt x="3672" y="1810"/>
                    <a:pt x="3672" y="1603"/>
                    <a:pt x="3439" y="1396"/>
                  </a:cubicBezTo>
                  <a:lnTo>
                    <a:pt x="2793" y="750"/>
                  </a:lnTo>
                  <a:cubicBezTo>
                    <a:pt x="2586" y="517"/>
                    <a:pt x="2379" y="414"/>
                    <a:pt x="2043" y="310"/>
                  </a:cubicBezTo>
                  <a:cubicBezTo>
                    <a:pt x="1836" y="104"/>
                    <a:pt x="1500" y="0"/>
                    <a:pt x="119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" name="Google Shape;3289;p77">
              <a:extLst>
                <a:ext uri="{FF2B5EF4-FFF2-40B4-BE49-F238E27FC236}">
                  <a16:creationId xmlns:a16="http://schemas.microsoft.com/office/drawing/2014/main" id="{C0492508-DB93-E12C-A5AD-1EA5130C06DA}"/>
                </a:ext>
              </a:extLst>
            </p:cNvPr>
            <p:cNvSpPr/>
            <p:nvPr/>
          </p:nvSpPr>
          <p:spPr>
            <a:xfrm>
              <a:off x="3476492" y="3105664"/>
              <a:ext cx="486185" cy="507384"/>
            </a:xfrm>
            <a:custGeom>
              <a:avLst/>
              <a:gdLst/>
              <a:ahLst/>
              <a:cxnLst/>
              <a:rect l="l" t="t" r="r" b="b"/>
              <a:pathLst>
                <a:path w="14632" h="15270" extrusionOk="0">
                  <a:moveTo>
                    <a:pt x="7290" y="1"/>
                  </a:moveTo>
                  <a:cubicBezTo>
                    <a:pt x="6447" y="1"/>
                    <a:pt x="5254" y="162"/>
                    <a:pt x="3775" y="845"/>
                  </a:cubicBezTo>
                  <a:cubicBezTo>
                    <a:pt x="414" y="2241"/>
                    <a:pt x="0" y="4412"/>
                    <a:pt x="311" y="6015"/>
                  </a:cubicBezTo>
                  <a:cubicBezTo>
                    <a:pt x="647" y="7747"/>
                    <a:pt x="3645" y="15270"/>
                    <a:pt x="3645" y="15270"/>
                  </a:cubicBezTo>
                  <a:lnTo>
                    <a:pt x="5274" y="14752"/>
                  </a:lnTo>
                  <a:lnTo>
                    <a:pt x="6230" y="14313"/>
                  </a:lnTo>
                  <a:lnTo>
                    <a:pt x="14218" y="11185"/>
                  </a:lnTo>
                  <a:lnTo>
                    <a:pt x="14632" y="10978"/>
                  </a:lnTo>
                  <a:cubicBezTo>
                    <a:pt x="14632" y="10978"/>
                    <a:pt x="12590" y="2138"/>
                    <a:pt x="9255" y="406"/>
                  </a:cubicBezTo>
                  <a:cubicBezTo>
                    <a:pt x="9151" y="302"/>
                    <a:pt x="8945" y="302"/>
                    <a:pt x="8815" y="199"/>
                  </a:cubicBezTo>
                  <a:cubicBezTo>
                    <a:pt x="8815" y="199"/>
                    <a:pt x="8712" y="199"/>
                    <a:pt x="8402" y="95"/>
                  </a:cubicBezTo>
                  <a:cubicBezTo>
                    <a:pt x="8162" y="57"/>
                    <a:pt x="7787" y="1"/>
                    <a:pt x="72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9" name="Google Shape;3290;p77">
              <a:extLst>
                <a:ext uri="{FF2B5EF4-FFF2-40B4-BE49-F238E27FC236}">
                  <a16:creationId xmlns:a16="http://schemas.microsoft.com/office/drawing/2014/main" id="{25E6A1D6-59C5-7C25-CAE7-F5C8DF313DA4}"/>
                </a:ext>
              </a:extLst>
            </p:cNvPr>
            <p:cNvSpPr/>
            <p:nvPr/>
          </p:nvSpPr>
          <p:spPr>
            <a:xfrm>
              <a:off x="3476492" y="3105365"/>
              <a:ext cx="279177" cy="507683"/>
            </a:xfrm>
            <a:custGeom>
              <a:avLst/>
              <a:gdLst/>
              <a:ahLst/>
              <a:cxnLst/>
              <a:rect l="l" t="t" r="r" b="b"/>
              <a:pathLst>
                <a:path w="8402" h="15279" extrusionOk="0">
                  <a:moveTo>
                    <a:pt x="8304" y="99"/>
                  </a:moveTo>
                  <a:cubicBezTo>
                    <a:pt x="8336" y="102"/>
                    <a:pt x="8369" y="104"/>
                    <a:pt x="8402" y="104"/>
                  </a:cubicBezTo>
                  <a:cubicBezTo>
                    <a:pt x="8369" y="102"/>
                    <a:pt x="8337" y="100"/>
                    <a:pt x="8304" y="99"/>
                  </a:cubicBezTo>
                  <a:close/>
                  <a:moveTo>
                    <a:pt x="7213" y="1"/>
                  </a:moveTo>
                  <a:cubicBezTo>
                    <a:pt x="6360" y="1"/>
                    <a:pt x="5274" y="208"/>
                    <a:pt x="3775" y="854"/>
                  </a:cubicBezTo>
                  <a:cubicBezTo>
                    <a:pt x="414" y="2250"/>
                    <a:pt x="0" y="4421"/>
                    <a:pt x="311" y="6024"/>
                  </a:cubicBezTo>
                  <a:cubicBezTo>
                    <a:pt x="414" y="6774"/>
                    <a:pt x="957" y="8402"/>
                    <a:pt x="1707" y="10238"/>
                  </a:cubicBezTo>
                  <a:cubicBezTo>
                    <a:pt x="1707" y="10341"/>
                    <a:pt x="1836" y="10548"/>
                    <a:pt x="1836" y="10651"/>
                  </a:cubicBezTo>
                  <a:cubicBezTo>
                    <a:pt x="2792" y="13030"/>
                    <a:pt x="3645" y="15279"/>
                    <a:pt x="3645" y="15279"/>
                  </a:cubicBezTo>
                  <a:lnTo>
                    <a:pt x="5584" y="14529"/>
                  </a:lnTo>
                  <a:cubicBezTo>
                    <a:pt x="5377" y="14219"/>
                    <a:pt x="4292" y="12176"/>
                    <a:pt x="3335" y="9902"/>
                  </a:cubicBezTo>
                  <a:cubicBezTo>
                    <a:pt x="3232" y="9695"/>
                    <a:pt x="3232" y="9591"/>
                    <a:pt x="3128" y="9359"/>
                  </a:cubicBezTo>
                  <a:cubicBezTo>
                    <a:pt x="2146" y="6877"/>
                    <a:pt x="1396" y="4189"/>
                    <a:pt x="2249" y="3000"/>
                  </a:cubicBezTo>
                  <a:cubicBezTo>
                    <a:pt x="4202" y="582"/>
                    <a:pt x="6301" y="88"/>
                    <a:pt x="7888" y="88"/>
                  </a:cubicBezTo>
                  <a:cubicBezTo>
                    <a:pt x="8031" y="88"/>
                    <a:pt x="8170" y="92"/>
                    <a:pt x="8304" y="99"/>
                  </a:cubicBezTo>
                  <a:lnTo>
                    <a:pt x="8304" y="99"/>
                  </a:lnTo>
                  <a:cubicBezTo>
                    <a:pt x="8108" y="77"/>
                    <a:pt x="7918" y="1"/>
                    <a:pt x="765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0" name="Google Shape;3291;p77">
              <a:extLst>
                <a:ext uri="{FF2B5EF4-FFF2-40B4-BE49-F238E27FC236}">
                  <a16:creationId xmlns:a16="http://schemas.microsoft.com/office/drawing/2014/main" id="{2B877CC7-0C9A-0723-5745-8DAA6B21D2BD}"/>
                </a:ext>
              </a:extLst>
            </p:cNvPr>
            <p:cNvSpPr/>
            <p:nvPr/>
          </p:nvSpPr>
          <p:spPr>
            <a:xfrm>
              <a:off x="3533180" y="3416317"/>
              <a:ext cx="47283" cy="29240"/>
            </a:xfrm>
            <a:custGeom>
              <a:avLst/>
              <a:gdLst/>
              <a:ahLst/>
              <a:cxnLst/>
              <a:rect l="l" t="t" r="r" b="b"/>
              <a:pathLst>
                <a:path w="1423" h="880" extrusionOk="0">
                  <a:moveTo>
                    <a:pt x="1422" y="1"/>
                  </a:moveTo>
                  <a:lnTo>
                    <a:pt x="647" y="440"/>
                  </a:lnTo>
                  <a:lnTo>
                    <a:pt x="1" y="880"/>
                  </a:lnTo>
                  <a:lnTo>
                    <a:pt x="142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1" name="Google Shape;3292;p77">
              <a:extLst>
                <a:ext uri="{FF2B5EF4-FFF2-40B4-BE49-F238E27FC236}">
                  <a16:creationId xmlns:a16="http://schemas.microsoft.com/office/drawing/2014/main" id="{FA9D4C4A-BE57-7B96-D3E0-A2AF80EBAE86}"/>
                </a:ext>
              </a:extLst>
            </p:cNvPr>
            <p:cNvSpPr/>
            <p:nvPr/>
          </p:nvSpPr>
          <p:spPr>
            <a:xfrm>
              <a:off x="3537466" y="3434360"/>
              <a:ext cx="49874" cy="24954"/>
            </a:xfrm>
            <a:custGeom>
              <a:avLst/>
              <a:gdLst/>
              <a:ahLst/>
              <a:cxnLst/>
              <a:rect l="l" t="t" r="r" b="b"/>
              <a:pathLst>
                <a:path w="1501" h="751" extrusionOk="0">
                  <a:moveTo>
                    <a:pt x="1500" y="1"/>
                  </a:moveTo>
                  <a:lnTo>
                    <a:pt x="1" y="750"/>
                  </a:lnTo>
                  <a:lnTo>
                    <a:pt x="1" y="750"/>
                  </a:lnTo>
                  <a:close/>
                </a:path>
              </a:pathLst>
            </a:custGeom>
            <a:solidFill>
              <a:srgbClr val="FFE7E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2" name="Google Shape;3293;p77">
              <a:extLst>
                <a:ext uri="{FF2B5EF4-FFF2-40B4-BE49-F238E27FC236}">
                  <a16:creationId xmlns:a16="http://schemas.microsoft.com/office/drawing/2014/main" id="{97CC5898-8D6C-BBF2-3AFD-12F995248DE8}"/>
                </a:ext>
              </a:extLst>
            </p:cNvPr>
            <p:cNvSpPr/>
            <p:nvPr/>
          </p:nvSpPr>
          <p:spPr>
            <a:xfrm>
              <a:off x="3486793" y="3105365"/>
              <a:ext cx="243990" cy="325596"/>
            </a:xfrm>
            <a:custGeom>
              <a:avLst/>
              <a:gdLst/>
              <a:ahLst/>
              <a:cxnLst/>
              <a:rect l="l" t="t" r="r" b="b"/>
              <a:pathLst>
                <a:path w="7343" h="9799" extrusionOk="0">
                  <a:moveTo>
                    <a:pt x="6903" y="1"/>
                  </a:moveTo>
                  <a:cubicBezTo>
                    <a:pt x="3025" y="415"/>
                    <a:pt x="1397" y="2586"/>
                    <a:pt x="983" y="3542"/>
                  </a:cubicBezTo>
                  <a:cubicBezTo>
                    <a:pt x="1526" y="2586"/>
                    <a:pt x="3129" y="311"/>
                    <a:pt x="7342" y="1"/>
                  </a:cubicBezTo>
                  <a:close/>
                  <a:moveTo>
                    <a:pt x="983" y="3542"/>
                  </a:moveTo>
                  <a:cubicBezTo>
                    <a:pt x="1" y="5274"/>
                    <a:pt x="1939" y="9695"/>
                    <a:pt x="2043" y="9798"/>
                  </a:cubicBezTo>
                  <a:cubicBezTo>
                    <a:pt x="1939" y="9591"/>
                    <a:pt x="104" y="5274"/>
                    <a:pt x="983" y="354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3" name="Google Shape;3294;p77">
              <a:extLst>
                <a:ext uri="{FF2B5EF4-FFF2-40B4-BE49-F238E27FC236}">
                  <a16:creationId xmlns:a16="http://schemas.microsoft.com/office/drawing/2014/main" id="{678E5FB4-BC0A-1398-C096-0C8F96CBAB5E}"/>
                </a:ext>
              </a:extLst>
            </p:cNvPr>
            <p:cNvSpPr/>
            <p:nvPr/>
          </p:nvSpPr>
          <p:spPr>
            <a:xfrm>
              <a:off x="3637118" y="3277190"/>
              <a:ext cx="32663" cy="29273"/>
            </a:xfrm>
            <a:custGeom>
              <a:avLst/>
              <a:gdLst/>
              <a:ahLst/>
              <a:cxnLst/>
              <a:rect l="l" t="t" r="r" b="b"/>
              <a:pathLst>
                <a:path w="983" h="881" extrusionOk="0">
                  <a:moveTo>
                    <a:pt x="337" y="0"/>
                  </a:moveTo>
                  <a:cubicBezTo>
                    <a:pt x="104" y="103"/>
                    <a:pt x="0" y="310"/>
                    <a:pt x="0" y="543"/>
                  </a:cubicBezTo>
                  <a:cubicBezTo>
                    <a:pt x="0" y="712"/>
                    <a:pt x="224" y="881"/>
                    <a:pt x="419" y="881"/>
                  </a:cubicBezTo>
                  <a:cubicBezTo>
                    <a:pt x="463" y="881"/>
                    <a:pt x="505" y="872"/>
                    <a:pt x="543" y="853"/>
                  </a:cubicBezTo>
                  <a:cubicBezTo>
                    <a:pt x="750" y="853"/>
                    <a:pt x="983" y="646"/>
                    <a:pt x="879" y="310"/>
                  </a:cubicBezTo>
                  <a:cubicBezTo>
                    <a:pt x="879" y="103"/>
                    <a:pt x="543" y="0"/>
                    <a:pt x="3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4" name="Google Shape;3295;p77">
              <a:extLst>
                <a:ext uri="{FF2B5EF4-FFF2-40B4-BE49-F238E27FC236}">
                  <a16:creationId xmlns:a16="http://schemas.microsoft.com/office/drawing/2014/main" id="{C4357A83-0719-0D02-15EC-7714F6C1E6A1}"/>
                </a:ext>
              </a:extLst>
            </p:cNvPr>
            <p:cNvSpPr/>
            <p:nvPr/>
          </p:nvSpPr>
          <p:spPr>
            <a:xfrm>
              <a:off x="3744479" y="3233295"/>
              <a:ext cx="32696" cy="29307"/>
            </a:xfrm>
            <a:custGeom>
              <a:avLst/>
              <a:gdLst/>
              <a:ahLst/>
              <a:cxnLst/>
              <a:rect l="l" t="t" r="r" b="b"/>
              <a:pathLst>
                <a:path w="984" h="882" extrusionOk="0">
                  <a:moveTo>
                    <a:pt x="564" y="1"/>
                  </a:moveTo>
                  <a:cubicBezTo>
                    <a:pt x="520" y="1"/>
                    <a:pt x="478" y="10"/>
                    <a:pt x="440" y="28"/>
                  </a:cubicBezTo>
                  <a:cubicBezTo>
                    <a:pt x="233" y="28"/>
                    <a:pt x="1" y="235"/>
                    <a:pt x="104" y="571"/>
                  </a:cubicBezTo>
                  <a:cubicBezTo>
                    <a:pt x="104" y="778"/>
                    <a:pt x="337" y="882"/>
                    <a:pt x="647" y="882"/>
                  </a:cubicBezTo>
                  <a:cubicBezTo>
                    <a:pt x="880" y="882"/>
                    <a:pt x="983" y="571"/>
                    <a:pt x="983" y="339"/>
                  </a:cubicBezTo>
                  <a:cubicBezTo>
                    <a:pt x="983" y="170"/>
                    <a:pt x="759" y="1"/>
                    <a:pt x="5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5" name="Google Shape;3296;p77">
              <a:extLst>
                <a:ext uri="{FF2B5EF4-FFF2-40B4-BE49-F238E27FC236}">
                  <a16:creationId xmlns:a16="http://schemas.microsoft.com/office/drawing/2014/main" id="{107AB145-2A8A-B08D-E4D6-B6A27D3DBEC8}"/>
                </a:ext>
              </a:extLst>
            </p:cNvPr>
            <p:cNvSpPr/>
            <p:nvPr/>
          </p:nvSpPr>
          <p:spPr>
            <a:xfrm>
              <a:off x="3683505" y="3262569"/>
              <a:ext cx="64461" cy="42996"/>
            </a:xfrm>
            <a:custGeom>
              <a:avLst/>
              <a:gdLst/>
              <a:ahLst/>
              <a:cxnLst/>
              <a:rect l="l" t="t" r="r" b="b"/>
              <a:pathLst>
                <a:path w="1940" h="1294" extrusionOk="0">
                  <a:moveTo>
                    <a:pt x="1732" y="1"/>
                  </a:moveTo>
                  <a:cubicBezTo>
                    <a:pt x="1629" y="1"/>
                    <a:pt x="1526" y="104"/>
                    <a:pt x="1526" y="207"/>
                  </a:cubicBezTo>
                  <a:lnTo>
                    <a:pt x="1526" y="337"/>
                  </a:lnTo>
                  <a:cubicBezTo>
                    <a:pt x="1526" y="440"/>
                    <a:pt x="1422" y="647"/>
                    <a:pt x="1293" y="750"/>
                  </a:cubicBezTo>
                  <a:cubicBezTo>
                    <a:pt x="1189" y="854"/>
                    <a:pt x="983" y="983"/>
                    <a:pt x="776" y="983"/>
                  </a:cubicBezTo>
                  <a:cubicBezTo>
                    <a:pt x="543" y="983"/>
                    <a:pt x="440" y="854"/>
                    <a:pt x="336" y="750"/>
                  </a:cubicBezTo>
                  <a:cubicBezTo>
                    <a:pt x="336" y="647"/>
                    <a:pt x="233" y="647"/>
                    <a:pt x="130" y="647"/>
                  </a:cubicBezTo>
                  <a:cubicBezTo>
                    <a:pt x="0" y="750"/>
                    <a:pt x="0" y="854"/>
                    <a:pt x="0" y="983"/>
                  </a:cubicBezTo>
                  <a:cubicBezTo>
                    <a:pt x="233" y="1190"/>
                    <a:pt x="543" y="1293"/>
                    <a:pt x="776" y="1293"/>
                  </a:cubicBezTo>
                  <a:cubicBezTo>
                    <a:pt x="1086" y="1293"/>
                    <a:pt x="1293" y="1190"/>
                    <a:pt x="1526" y="1086"/>
                  </a:cubicBezTo>
                  <a:cubicBezTo>
                    <a:pt x="1732" y="854"/>
                    <a:pt x="1939" y="647"/>
                    <a:pt x="1939" y="337"/>
                  </a:cubicBezTo>
                  <a:lnTo>
                    <a:pt x="1939" y="207"/>
                  </a:lnTo>
                  <a:cubicBezTo>
                    <a:pt x="1939" y="104"/>
                    <a:pt x="1836" y="1"/>
                    <a:pt x="17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6" name="Google Shape;3297;p77">
              <a:extLst>
                <a:ext uri="{FF2B5EF4-FFF2-40B4-BE49-F238E27FC236}">
                  <a16:creationId xmlns:a16="http://schemas.microsoft.com/office/drawing/2014/main" id="{FF88A828-C876-6830-2F47-7BD155263972}"/>
                </a:ext>
              </a:extLst>
            </p:cNvPr>
            <p:cNvSpPr/>
            <p:nvPr/>
          </p:nvSpPr>
          <p:spPr>
            <a:xfrm>
              <a:off x="3605319" y="3148330"/>
              <a:ext cx="132312" cy="89349"/>
            </a:xfrm>
            <a:custGeom>
              <a:avLst/>
              <a:gdLst/>
              <a:ahLst/>
              <a:cxnLst/>
              <a:rect l="l" t="t" r="r" b="b"/>
              <a:pathLst>
                <a:path w="3982" h="2689" extrusionOk="0">
                  <a:moveTo>
                    <a:pt x="3439" y="0"/>
                  </a:moveTo>
                  <a:lnTo>
                    <a:pt x="1" y="1707"/>
                  </a:lnTo>
                  <a:lnTo>
                    <a:pt x="415" y="2689"/>
                  </a:lnTo>
                  <a:lnTo>
                    <a:pt x="3982" y="854"/>
                  </a:lnTo>
                  <a:lnTo>
                    <a:pt x="343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7" name="Google Shape;3298;p77">
              <a:extLst>
                <a:ext uri="{FF2B5EF4-FFF2-40B4-BE49-F238E27FC236}">
                  <a16:creationId xmlns:a16="http://schemas.microsoft.com/office/drawing/2014/main" id="{2E1523EF-4837-466D-046D-5A06FA114DF3}"/>
                </a:ext>
              </a:extLst>
            </p:cNvPr>
            <p:cNvSpPr/>
            <p:nvPr/>
          </p:nvSpPr>
          <p:spPr>
            <a:xfrm>
              <a:off x="3612197" y="3304138"/>
              <a:ext cx="336761" cy="277151"/>
            </a:xfrm>
            <a:custGeom>
              <a:avLst/>
              <a:gdLst/>
              <a:ahLst/>
              <a:cxnLst/>
              <a:rect l="l" t="t" r="r" b="b"/>
              <a:pathLst>
                <a:path w="10135" h="8341" extrusionOk="0">
                  <a:moveTo>
                    <a:pt x="6716" y="1"/>
                  </a:moveTo>
                  <a:cubicBezTo>
                    <a:pt x="5228" y="1"/>
                    <a:pt x="2909" y="1202"/>
                    <a:pt x="1629" y="2420"/>
                  </a:cubicBezTo>
                  <a:cubicBezTo>
                    <a:pt x="1" y="3920"/>
                    <a:pt x="2043" y="8133"/>
                    <a:pt x="2146" y="8340"/>
                  </a:cubicBezTo>
                  <a:lnTo>
                    <a:pt x="10134" y="5212"/>
                  </a:lnTo>
                  <a:cubicBezTo>
                    <a:pt x="10031" y="4669"/>
                    <a:pt x="8842" y="1024"/>
                    <a:pt x="7652" y="249"/>
                  </a:cubicBezTo>
                  <a:cubicBezTo>
                    <a:pt x="7413" y="77"/>
                    <a:pt x="7091" y="1"/>
                    <a:pt x="6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8" name="Google Shape;3299;p77">
              <a:extLst>
                <a:ext uri="{FF2B5EF4-FFF2-40B4-BE49-F238E27FC236}">
                  <a16:creationId xmlns:a16="http://schemas.microsoft.com/office/drawing/2014/main" id="{80F32280-143C-3785-BF00-4AA9C45DE8BE}"/>
                </a:ext>
              </a:extLst>
            </p:cNvPr>
            <p:cNvSpPr/>
            <p:nvPr/>
          </p:nvSpPr>
          <p:spPr>
            <a:xfrm>
              <a:off x="3655161" y="3312378"/>
              <a:ext cx="293798" cy="268910"/>
            </a:xfrm>
            <a:custGeom>
              <a:avLst/>
              <a:gdLst/>
              <a:ahLst/>
              <a:cxnLst/>
              <a:rect l="l" t="t" r="r" b="b"/>
              <a:pathLst>
                <a:path w="8842" h="8093" extrusionOk="0">
                  <a:moveTo>
                    <a:pt x="5506" y="1"/>
                  </a:moveTo>
                  <a:cubicBezTo>
                    <a:pt x="4214" y="1"/>
                    <a:pt x="2146" y="880"/>
                    <a:pt x="543" y="2379"/>
                  </a:cubicBezTo>
                  <a:cubicBezTo>
                    <a:pt x="104" y="2715"/>
                    <a:pt x="0" y="3232"/>
                    <a:pt x="0" y="3878"/>
                  </a:cubicBezTo>
                  <a:cubicBezTo>
                    <a:pt x="0" y="5610"/>
                    <a:pt x="1086" y="7989"/>
                    <a:pt x="1086" y="7989"/>
                  </a:cubicBezTo>
                  <a:cubicBezTo>
                    <a:pt x="1086" y="8092"/>
                    <a:pt x="1189" y="8092"/>
                    <a:pt x="1189" y="8092"/>
                  </a:cubicBezTo>
                  <a:cubicBezTo>
                    <a:pt x="1293" y="8092"/>
                    <a:pt x="1293" y="7989"/>
                    <a:pt x="1293" y="7989"/>
                  </a:cubicBezTo>
                  <a:cubicBezTo>
                    <a:pt x="1293" y="7989"/>
                    <a:pt x="1189" y="7756"/>
                    <a:pt x="1086" y="7549"/>
                  </a:cubicBezTo>
                  <a:cubicBezTo>
                    <a:pt x="853" y="6800"/>
                    <a:pt x="207" y="5068"/>
                    <a:pt x="207" y="3878"/>
                  </a:cubicBezTo>
                  <a:cubicBezTo>
                    <a:pt x="207" y="3232"/>
                    <a:pt x="336" y="2819"/>
                    <a:pt x="647" y="2483"/>
                  </a:cubicBezTo>
                  <a:cubicBezTo>
                    <a:pt x="2275" y="1087"/>
                    <a:pt x="4317" y="234"/>
                    <a:pt x="5506" y="234"/>
                  </a:cubicBezTo>
                  <a:lnTo>
                    <a:pt x="5920" y="234"/>
                  </a:lnTo>
                  <a:cubicBezTo>
                    <a:pt x="6256" y="337"/>
                    <a:pt x="6566" y="647"/>
                    <a:pt x="6799" y="1087"/>
                  </a:cubicBezTo>
                  <a:cubicBezTo>
                    <a:pt x="7316" y="1733"/>
                    <a:pt x="7755" y="2819"/>
                    <a:pt x="8091" y="3568"/>
                  </a:cubicBezTo>
                  <a:cubicBezTo>
                    <a:pt x="8195" y="4008"/>
                    <a:pt x="8402" y="4421"/>
                    <a:pt x="8505" y="4654"/>
                  </a:cubicBezTo>
                  <a:cubicBezTo>
                    <a:pt x="8505" y="4964"/>
                    <a:pt x="8608" y="5068"/>
                    <a:pt x="8608" y="5068"/>
                  </a:cubicBezTo>
                  <a:cubicBezTo>
                    <a:pt x="8608" y="5171"/>
                    <a:pt x="8738" y="5171"/>
                    <a:pt x="8738" y="5171"/>
                  </a:cubicBezTo>
                  <a:cubicBezTo>
                    <a:pt x="8841" y="5171"/>
                    <a:pt x="8841" y="5068"/>
                    <a:pt x="8841" y="4964"/>
                  </a:cubicBezTo>
                  <a:cubicBezTo>
                    <a:pt x="8841" y="4964"/>
                    <a:pt x="8402" y="3878"/>
                    <a:pt x="7859" y="2586"/>
                  </a:cubicBezTo>
                  <a:cubicBezTo>
                    <a:pt x="7652" y="2069"/>
                    <a:pt x="7316" y="1423"/>
                    <a:pt x="7006" y="983"/>
                  </a:cubicBezTo>
                  <a:cubicBezTo>
                    <a:pt x="6670" y="440"/>
                    <a:pt x="6359" y="130"/>
                    <a:pt x="60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9" name="Google Shape;3300;p77">
              <a:extLst>
                <a:ext uri="{FF2B5EF4-FFF2-40B4-BE49-F238E27FC236}">
                  <a16:creationId xmlns:a16="http://schemas.microsoft.com/office/drawing/2014/main" id="{D6D7D10C-27D0-2D92-D100-81DF3D7F9DED}"/>
                </a:ext>
              </a:extLst>
            </p:cNvPr>
            <p:cNvSpPr/>
            <p:nvPr/>
          </p:nvSpPr>
          <p:spPr>
            <a:xfrm>
              <a:off x="3726436" y="3376808"/>
              <a:ext cx="128889" cy="128889"/>
            </a:xfrm>
            <a:custGeom>
              <a:avLst/>
              <a:gdLst/>
              <a:ahLst/>
              <a:cxnLst/>
              <a:rect l="l" t="t" r="r" b="b"/>
              <a:pathLst>
                <a:path w="3879" h="3879" extrusionOk="0">
                  <a:moveTo>
                    <a:pt x="1190" y="1"/>
                  </a:moveTo>
                  <a:lnTo>
                    <a:pt x="1293" y="1629"/>
                  </a:lnTo>
                  <a:lnTo>
                    <a:pt x="1" y="2818"/>
                  </a:lnTo>
                  <a:lnTo>
                    <a:pt x="1526" y="2379"/>
                  </a:lnTo>
                  <a:lnTo>
                    <a:pt x="1629" y="3878"/>
                  </a:lnTo>
                  <a:lnTo>
                    <a:pt x="2172" y="2275"/>
                  </a:lnTo>
                  <a:lnTo>
                    <a:pt x="3672" y="2922"/>
                  </a:lnTo>
                  <a:lnTo>
                    <a:pt x="2715" y="1836"/>
                  </a:lnTo>
                  <a:lnTo>
                    <a:pt x="3878" y="880"/>
                  </a:lnTo>
                  <a:lnTo>
                    <a:pt x="2172" y="1190"/>
                  </a:lnTo>
                  <a:lnTo>
                    <a:pt x="11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0" name="Google Shape;3301;p77">
              <a:extLst>
                <a:ext uri="{FF2B5EF4-FFF2-40B4-BE49-F238E27FC236}">
                  <a16:creationId xmlns:a16="http://schemas.microsoft.com/office/drawing/2014/main" id="{B45C2DC8-D974-9B5C-CCB9-73309A0EE6EF}"/>
                </a:ext>
              </a:extLst>
            </p:cNvPr>
            <p:cNvSpPr/>
            <p:nvPr/>
          </p:nvSpPr>
          <p:spPr>
            <a:xfrm>
              <a:off x="3676627" y="3459281"/>
              <a:ext cx="272333" cy="115133"/>
            </a:xfrm>
            <a:custGeom>
              <a:avLst/>
              <a:gdLst/>
              <a:ahLst/>
              <a:cxnLst/>
              <a:rect l="l" t="t" r="r" b="b"/>
              <a:pathLst>
                <a:path w="8196" h="3465" extrusionOk="0">
                  <a:moveTo>
                    <a:pt x="8092" y="0"/>
                  </a:moveTo>
                  <a:lnTo>
                    <a:pt x="104" y="3232"/>
                  </a:lnTo>
                  <a:cubicBezTo>
                    <a:pt x="1" y="3232"/>
                    <a:pt x="1" y="3335"/>
                    <a:pt x="1" y="3335"/>
                  </a:cubicBezTo>
                  <a:cubicBezTo>
                    <a:pt x="1" y="3464"/>
                    <a:pt x="104" y="3464"/>
                    <a:pt x="207" y="3464"/>
                  </a:cubicBezTo>
                  <a:lnTo>
                    <a:pt x="8092" y="233"/>
                  </a:lnTo>
                  <a:cubicBezTo>
                    <a:pt x="8195" y="233"/>
                    <a:pt x="8195" y="233"/>
                    <a:pt x="8195" y="104"/>
                  </a:cubicBezTo>
                  <a:cubicBezTo>
                    <a:pt x="8195" y="0"/>
                    <a:pt x="8092" y="0"/>
                    <a:pt x="80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1" name="Google Shape;3302;p77">
              <a:extLst>
                <a:ext uri="{FF2B5EF4-FFF2-40B4-BE49-F238E27FC236}">
                  <a16:creationId xmlns:a16="http://schemas.microsoft.com/office/drawing/2014/main" id="{CEBC7726-E9D9-6FC4-0DFF-9C4901F0E198}"/>
                </a:ext>
              </a:extLst>
            </p:cNvPr>
            <p:cNvSpPr/>
            <p:nvPr/>
          </p:nvSpPr>
          <p:spPr>
            <a:xfrm>
              <a:off x="3912847" y="3241103"/>
              <a:ext cx="143476" cy="279177"/>
            </a:xfrm>
            <a:custGeom>
              <a:avLst/>
              <a:gdLst/>
              <a:ahLst/>
              <a:cxnLst/>
              <a:rect l="l" t="t" r="r" b="b"/>
              <a:pathLst>
                <a:path w="4318" h="8402" extrusionOk="0">
                  <a:moveTo>
                    <a:pt x="1190" y="0"/>
                  </a:moveTo>
                  <a:lnTo>
                    <a:pt x="853" y="104"/>
                  </a:lnTo>
                  <a:lnTo>
                    <a:pt x="543" y="207"/>
                  </a:lnTo>
                  <a:lnTo>
                    <a:pt x="207" y="336"/>
                  </a:lnTo>
                  <a:lnTo>
                    <a:pt x="0" y="440"/>
                  </a:lnTo>
                  <a:lnTo>
                    <a:pt x="3232" y="8402"/>
                  </a:lnTo>
                  <a:lnTo>
                    <a:pt x="3439" y="8298"/>
                  </a:lnTo>
                  <a:lnTo>
                    <a:pt x="4085" y="8091"/>
                  </a:lnTo>
                  <a:lnTo>
                    <a:pt x="4317" y="7962"/>
                  </a:lnTo>
                  <a:lnTo>
                    <a:pt x="119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" name="Google Shape;3303;p77">
              <a:extLst>
                <a:ext uri="{FF2B5EF4-FFF2-40B4-BE49-F238E27FC236}">
                  <a16:creationId xmlns:a16="http://schemas.microsoft.com/office/drawing/2014/main" id="{45EB6F7C-ED65-68AE-5F71-F836B334E959}"/>
                </a:ext>
              </a:extLst>
            </p:cNvPr>
            <p:cNvSpPr/>
            <p:nvPr/>
          </p:nvSpPr>
          <p:spPr>
            <a:xfrm>
              <a:off x="3919726" y="3247982"/>
              <a:ext cx="107391" cy="268877"/>
            </a:xfrm>
            <a:custGeom>
              <a:avLst/>
              <a:gdLst/>
              <a:ahLst/>
              <a:cxnLst/>
              <a:rect l="l" t="t" r="r" b="b"/>
              <a:pathLst>
                <a:path w="3232" h="8092" extrusionOk="0">
                  <a:moveTo>
                    <a:pt x="0" y="0"/>
                  </a:moveTo>
                  <a:lnTo>
                    <a:pt x="3128" y="8091"/>
                  </a:lnTo>
                  <a:lnTo>
                    <a:pt x="3232" y="809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" name="Google Shape;3304;p77">
              <a:extLst>
                <a:ext uri="{FF2B5EF4-FFF2-40B4-BE49-F238E27FC236}">
                  <a16:creationId xmlns:a16="http://schemas.microsoft.com/office/drawing/2014/main" id="{C0B52898-CF3B-B69A-3664-C72212B349CB}"/>
                </a:ext>
              </a:extLst>
            </p:cNvPr>
            <p:cNvSpPr/>
            <p:nvPr/>
          </p:nvSpPr>
          <p:spPr>
            <a:xfrm>
              <a:off x="3930890" y="3244526"/>
              <a:ext cx="107391" cy="268877"/>
            </a:xfrm>
            <a:custGeom>
              <a:avLst/>
              <a:gdLst/>
              <a:ahLst/>
              <a:cxnLst/>
              <a:rect l="l" t="t" r="r" b="b"/>
              <a:pathLst>
                <a:path w="3232" h="8092" extrusionOk="0">
                  <a:moveTo>
                    <a:pt x="0" y="1"/>
                  </a:moveTo>
                  <a:lnTo>
                    <a:pt x="3128" y="8092"/>
                  </a:lnTo>
                  <a:lnTo>
                    <a:pt x="3232" y="809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" name="Google Shape;3305;p77">
              <a:extLst>
                <a:ext uri="{FF2B5EF4-FFF2-40B4-BE49-F238E27FC236}">
                  <a16:creationId xmlns:a16="http://schemas.microsoft.com/office/drawing/2014/main" id="{8B2B0C6B-ADD8-39CA-9585-1EB833EEE35F}"/>
                </a:ext>
              </a:extLst>
            </p:cNvPr>
            <p:cNvSpPr/>
            <p:nvPr/>
          </p:nvSpPr>
          <p:spPr>
            <a:xfrm>
              <a:off x="3941191" y="3241103"/>
              <a:ext cx="107391" cy="268877"/>
            </a:xfrm>
            <a:custGeom>
              <a:avLst/>
              <a:gdLst/>
              <a:ahLst/>
              <a:cxnLst/>
              <a:rect l="l" t="t" r="r" b="b"/>
              <a:pathLst>
                <a:path w="3232" h="8092" extrusionOk="0">
                  <a:moveTo>
                    <a:pt x="0" y="0"/>
                  </a:moveTo>
                  <a:lnTo>
                    <a:pt x="3128" y="8091"/>
                  </a:lnTo>
                  <a:lnTo>
                    <a:pt x="3232" y="809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" name="Google Shape;3306;p77">
              <a:extLst>
                <a:ext uri="{FF2B5EF4-FFF2-40B4-BE49-F238E27FC236}">
                  <a16:creationId xmlns:a16="http://schemas.microsoft.com/office/drawing/2014/main" id="{9983A644-02A9-F9D9-220B-3F213BBE035A}"/>
                </a:ext>
              </a:extLst>
            </p:cNvPr>
            <p:cNvSpPr/>
            <p:nvPr/>
          </p:nvSpPr>
          <p:spPr>
            <a:xfrm>
              <a:off x="3912847" y="3191261"/>
              <a:ext cx="39541" cy="82504"/>
            </a:xfrm>
            <a:custGeom>
              <a:avLst/>
              <a:gdLst/>
              <a:ahLst/>
              <a:cxnLst/>
              <a:rect l="l" t="t" r="r" b="b"/>
              <a:pathLst>
                <a:path w="1190" h="2483" extrusionOk="0">
                  <a:moveTo>
                    <a:pt x="0" y="1"/>
                  </a:moveTo>
                  <a:lnTo>
                    <a:pt x="0" y="854"/>
                  </a:lnTo>
                  <a:lnTo>
                    <a:pt x="0" y="1940"/>
                  </a:lnTo>
                  <a:lnTo>
                    <a:pt x="647" y="2483"/>
                  </a:lnTo>
                  <a:lnTo>
                    <a:pt x="647" y="2043"/>
                  </a:lnTo>
                  <a:lnTo>
                    <a:pt x="1086" y="2147"/>
                  </a:lnTo>
                  <a:lnTo>
                    <a:pt x="1190" y="1500"/>
                  </a:lnTo>
                  <a:lnTo>
                    <a:pt x="543" y="6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" name="Google Shape;3307;p77">
              <a:extLst>
                <a:ext uri="{FF2B5EF4-FFF2-40B4-BE49-F238E27FC236}">
                  <a16:creationId xmlns:a16="http://schemas.microsoft.com/office/drawing/2014/main" id="{888551ED-901B-2562-9A1D-4220409604A6}"/>
                </a:ext>
              </a:extLst>
            </p:cNvPr>
            <p:cNvSpPr/>
            <p:nvPr/>
          </p:nvSpPr>
          <p:spPr>
            <a:xfrm>
              <a:off x="4020208" y="3502213"/>
              <a:ext cx="36118" cy="18076"/>
            </a:xfrm>
            <a:custGeom>
              <a:avLst/>
              <a:gdLst/>
              <a:ahLst/>
              <a:cxnLst/>
              <a:rect l="l" t="t" r="r" b="b"/>
              <a:pathLst>
                <a:path w="1087" h="544" extrusionOk="0">
                  <a:moveTo>
                    <a:pt x="750" y="1"/>
                  </a:moveTo>
                  <a:cubicBezTo>
                    <a:pt x="647" y="1"/>
                    <a:pt x="544" y="1"/>
                    <a:pt x="440" y="104"/>
                  </a:cubicBezTo>
                  <a:cubicBezTo>
                    <a:pt x="337" y="104"/>
                    <a:pt x="208" y="233"/>
                    <a:pt x="104" y="337"/>
                  </a:cubicBezTo>
                  <a:lnTo>
                    <a:pt x="1" y="440"/>
                  </a:lnTo>
                  <a:lnTo>
                    <a:pt x="1" y="544"/>
                  </a:lnTo>
                  <a:lnTo>
                    <a:pt x="208" y="440"/>
                  </a:lnTo>
                  <a:lnTo>
                    <a:pt x="854" y="233"/>
                  </a:lnTo>
                  <a:lnTo>
                    <a:pt x="1086" y="104"/>
                  </a:lnTo>
                  <a:lnTo>
                    <a:pt x="85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" name="Google Shape;3308;p77">
              <a:extLst>
                <a:ext uri="{FF2B5EF4-FFF2-40B4-BE49-F238E27FC236}">
                  <a16:creationId xmlns:a16="http://schemas.microsoft.com/office/drawing/2014/main" id="{1DB5EE24-734E-C423-09C0-1B3685BBA1AD}"/>
                </a:ext>
              </a:extLst>
            </p:cNvPr>
            <p:cNvSpPr/>
            <p:nvPr/>
          </p:nvSpPr>
          <p:spPr>
            <a:xfrm>
              <a:off x="3912847" y="3191261"/>
              <a:ext cx="18076" cy="28410"/>
            </a:xfrm>
            <a:custGeom>
              <a:avLst/>
              <a:gdLst/>
              <a:ahLst/>
              <a:cxnLst/>
              <a:rect l="l" t="t" r="r" b="b"/>
              <a:pathLst>
                <a:path w="544" h="855" extrusionOk="0">
                  <a:moveTo>
                    <a:pt x="0" y="1"/>
                  </a:moveTo>
                  <a:lnTo>
                    <a:pt x="0" y="854"/>
                  </a:lnTo>
                  <a:cubicBezTo>
                    <a:pt x="207" y="854"/>
                    <a:pt x="336" y="854"/>
                    <a:pt x="440" y="751"/>
                  </a:cubicBezTo>
                  <a:lnTo>
                    <a:pt x="543" y="6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" name="Google Shape;3309;p77">
              <a:extLst>
                <a:ext uri="{FF2B5EF4-FFF2-40B4-BE49-F238E27FC236}">
                  <a16:creationId xmlns:a16="http://schemas.microsoft.com/office/drawing/2014/main" id="{B911CCA9-E518-AFDC-9BF0-D9A850318762}"/>
                </a:ext>
              </a:extLst>
            </p:cNvPr>
            <p:cNvSpPr/>
            <p:nvPr/>
          </p:nvSpPr>
          <p:spPr>
            <a:xfrm>
              <a:off x="4027087" y="3508061"/>
              <a:ext cx="21498" cy="8805"/>
            </a:xfrm>
            <a:custGeom>
              <a:avLst/>
              <a:gdLst/>
              <a:ahLst/>
              <a:cxnLst/>
              <a:rect l="l" t="t" r="r" b="b"/>
              <a:pathLst>
                <a:path w="647" h="265" extrusionOk="0">
                  <a:moveTo>
                    <a:pt x="406" y="0"/>
                  </a:moveTo>
                  <a:cubicBezTo>
                    <a:pt x="360" y="0"/>
                    <a:pt x="302" y="14"/>
                    <a:pt x="233" y="57"/>
                  </a:cubicBezTo>
                  <a:cubicBezTo>
                    <a:pt x="1" y="161"/>
                    <a:pt x="1" y="264"/>
                    <a:pt x="1" y="264"/>
                  </a:cubicBezTo>
                  <a:lnTo>
                    <a:pt x="647" y="57"/>
                  </a:lnTo>
                  <a:lnTo>
                    <a:pt x="543" y="57"/>
                  </a:lnTo>
                  <a:cubicBezTo>
                    <a:pt x="543" y="57"/>
                    <a:pt x="497" y="0"/>
                    <a:pt x="40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" name="Google Shape;3310;p77">
              <a:extLst>
                <a:ext uri="{FF2B5EF4-FFF2-40B4-BE49-F238E27FC236}">
                  <a16:creationId xmlns:a16="http://schemas.microsoft.com/office/drawing/2014/main" id="{FF68AA7F-C1C9-0F5A-3C3C-4E0A57792A5A}"/>
                </a:ext>
              </a:extLst>
            </p:cNvPr>
            <p:cNvSpPr/>
            <p:nvPr/>
          </p:nvSpPr>
          <p:spPr>
            <a:xfrm>
              <a:off x="3562388" y="3638815"/>
              <a:ext cx="304098" cy="53264"/>
            </a:xfrm>
            <a:custGeom>
              <a:avLst/>
              <a:gdLst/>
              <a:ahLst/>
              <a:cxnLst/>
              <a:rect l="l" t="t" r="r" b="b"/>
              <a:pathLst>
                <a:path w="9152" h="1603" extrusionOk="0">
                  <a:moveTo>
                    <a:pt x="104" y="0"/>
                  </a:moveTo>
                  <a:lnTo>
                    <a:pt x="104" y="310"/>
                  </a:lnTo>
                  <a:lnTo>
                    <a:pt x="0" y="646"/>
                  </a:lnTo>
                  <a:lnTo>
                    <a:pt x="0" y="1060"/>
                  </a:lnTo>
                  <a:lnTo>
                    <a:pt x="0" y="1293"/>
                  </a:lnTo>
                  <a:lnTo>
                    <a:pt x="9048" y="1603"/>
                  </a:lnTo>
                  <a:lnTo>
                    <a:pt x="9048" y="1396"/>
                  </a:lnTo>
                  <a:lnTo>
                    <a:pt x="9151" y="646"/>
                  </a:lnTo>
                  <a:lnTo>
                    <a:pt x="9151" y="310"/>
                  </a:lnTo>
                  <a:lnTo>
                    <a:pt x="10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" name="Google Shape;3311;p77">
              <a:extLst>
                <a:ext uri="{FF2B5EF4-FFF2-40B4-BE49-F238E27FC236}">
                  <a16:creationId xmlns:a16="http://schemas.microsoft.com/office/drawing/2014/main" id="{24BED2D9-330F-6752-A316-20CB1C48FA52}"/>
                </a:ext>
              </a:extLst>
            </p:cNvPr>
            <p:cNvSpPr/>
            <p:nvPr/>
          </p:nvSpPr>
          <p:spPr>
            <a:xfrm>
              <a:off x="3562388" y="3674004"/>
              <a:ext cx="300676" cy="11198"/>
            </a:xfrm>
            <a:custGeom>
              <a:avLst/>
              <a:gdLst/>
              <a:ahLst/>
              <a:cxnLst/>
              <a:rect l="l" t="t" r="r" b="b"/>
              <a:pathLst>
                <a:path w="9049" h="337" extrusionOk="0">
                  <a:moveTo>
                    <a:pt x="0" y="1"/>
                  </a:moveTo>
                  <a:lnTo>
                    <a:pt x="9048" y="337"/>
                  </a:lnTo>
                  <a:lnTo>
                    <a:pt x="9048" y="337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" name="Google Shape;3312;p77">
              <a:extLst>
                <a:ext uri="{FF2B5EF4-FFF2-40B4-BE49-F238E27FC236}">
                  <a16:creationId xmlns:a16="http://schemas.microsoft.com/office/drawing/2014/main" id="{D1D5F6EA-E6D3-E258-D4B7-6E6B060CC2C9}"/>
                </a:ext>
              </a:extLst>
            </p:cNvPr>
            <p:cNvSpPr/>
            <p:nvPr/>
          </p:nvSpPr>
          <p:spPr>
            <a:xfrm>
              <a:off x="3562388" y="3660280"/>
              <a:ext cx="300676" cy="13756"/>
            </a:xfrm>
            <a:custGeom>
              <a:avLst/>
              <a:gdLst/>
              <a:ahLst/>
              <a:cxnLst/>
              <a:rect l="l" t="t" r="r" b="b"/>
              <a:pathLst>
                <a:path w="9049" h="414" extrusionOk="0">
                  <a:moveTo>
                    <a:pt x="0" y="0"/>
                  </a:moveTo>
                  <a:lnTo>
                    <a:pt x="9048" y="414"/>
                  </a:lnTo>
                  <a:lnTo>
                    <a:pt x="9048" y="3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" name="Google Shape;3313;p77">
              <a:extLst>
                <a:ext uri="{FF2B5EF4-FFF2-40B4-BE49-F238E27FC236}">
                  <a16:creationId xmlns:a16="http://schemas.microsoft.com/office/drawing/2014/main" id="{AC8F7818-6774-2B48-3F3F-2C19FA808775}"/>
                </a:ext>
              </a:extLst>
            </p:cNvPr>
            <p:cNvSpPr/>
            <p:nvPr/>
          </p:nvSpPr>
          <p:spPr>
            <a:xfrm>
              <a:off x="3562388" y="3649116"/>
              <a:ext cx="304098" cy="11198"/>
            </a:xfrm>
            <a:custGeom>
              <a:avLst/>
              <a:gdLst/>
              <a:ahLst/>
              <a:cxnLst/>
              <a:rect l="l" t="t" r="r" b="b"/>
              <a:pathLst>
                <a:path w="9152" h="337" extrusionOk="0">
                  <a:moveTo>
                    <a:pt x="0" y="0"/>
                  </a:moveTo>
                  <a:lnTo>
                    <a:pt x="9151" y="336"/>
                  </a:lnTo>
                  <a:lnTo>
                    <a:pt x="9151" y="336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" name="Google Shape;3314;p77">
              <a:extLst>
                <a:ext uri="{FF2B5EF4-FFF2-40B4-BE49-F238E27FC236}">
                  <a16:creationId xmlns:a16="http://schemas.microsoft.com/office/drawing/2014/main" id="{9F001872-81B1-EFCD-3639-F1B05342C128}"/>
                </a:ext>
              </a:extLst>
            </p:cNvPr>
            <p:cNvSpPr/>
            <p:nvPr/>
          </p:nvSpPr>
          <p:spPr>
            <a:xfrm>
              <a:off x="3501414" y="3638815"/>
              <a:ext cx="85926" cy="42963"/>
            </a:xfrm>
            <a:custGeom>
              <a:avLst/>
              <a:gdLst/>
              <a:ahLst/>
              <a:cxnLst/>
              <a:rect l="l" t="t" r="r" b="b"/>
              <a:pathLst>
                <a:path w="2586" h="1293" extrusionOk="0">
                  <a:moveTo>
                    <a:pt x="1939" y="0"/>
                  </a:moveTo>
                  <a:lnTo>
                    <a:pt x="853" y="207"/>
                  </a:lnTo>
                  <a:lnTo>
                    <a:pt x="0" y="414"/>
                  </a:lnTo>
                  <a:lnTo>
                    <a:pt x="750" y="853"/>
                  </a:lnTo>
                  <a:lnTo>
                    <a:pt x="1835" y="1293"/>
                  </a:lnTo>
                  <a:lnTo>
                    <a:pt x="2585" y="853"/>
                  </a:lnTo>
                  <a:lnTo>
                    <a:pt x="2249" y="750"/>
                  </a:lnTo>
                  <a:lnTo>
                    <a:pt x="2585" y="414"/>
                  </a:lnTo>
                  <a:lnTo>
                    <a:pt x="193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" name="Google Shape;3315;p77">
              <a:extLst>
                <a:ext uri="{FF2B5EF4-FFF2-40B4-BE49-F238E27FC236}">
                  <a16:creationId xmlns:a16="http://schemas.microsoft.com/office/drawing/2014/main" id="{133A805D-FCF9-B553-CAC8-B39EDAD83C6A}"/>
                </a:ext>
              </a:extLst>
            </p:cNvPr>
            <p:cNvSpPr/>
            <p:nvPr/>
          </p:nvSpPr>
          <p:spPr>
            <a:xfrm>
              <a:off x="3855296" y="3649116"/>
              <a:ext cx="11198" cy="39541"/>
            </a:xfrm>
            <a:custGeom>
              <a:avLst/>
              <a:gdLst/>
              <a:ahLst/>
              <a:cxnLst/>
              <a:rect l="l" t="t" r="r" b="b"/>
              <a:pathLst>
                <a:path w="337" h="1190" extrusionOk="0">
                  <a:moveTo>
                    <a:pt x="336" y="0"/>
                  </a:moveTo>
                  <a:lnTo>
                    <a:pt x="130" y="207"/>
                  </a:lnTo>
                  <a:lnTo>
                    <a:pt x="130" y="336"/>
                  </a:lnTo>
                  <a:cubicBezTo>
                    <a:pt x="0" y="440"/>
                    <a:pt x="0" y="543"/>
                    <a:pt x="0" y="646"/>
                  </a:cubicBezTo>
                  <a:lnTo>
                    <a:pt x="0" y="750"/>
                  </a:lnTo>
                  <a:cubicBezTo>
                    <a:pt x="0" y="853"/>
                    <a:pt x="0" y="983"/>
                    <a:pt x="130" y="1086"/>
                  </a:cubicBezTo>
                  <a:lnTo>
                    <a:pt x="233" y="1189"/>
                  </a:lnTo>
                  <a:lnTo>
                    <a:pt x="233" y="1086"/>
                  </a:lnTo>
                  <a:lnTo>
                    <a:pt x="336" y="336"/>
                  </a:lnTo>
                  <a:lnTo>
                    <a:pt x="336" y="0"/>
                  </a:lnTo>
                  <a:close/>
                </a:path>
              </a:pathLst>
            </a:custGeom>
            <a:solidFill>
              <a:srgbClr val="FFACA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" name="Google Shape;3316;p77">
              <a:extLst>
                <a:ext uri="{FF2B5EF4-FFF2-40B4-BE49-F238E27FC236}">
                  <a16:creationId xmlns:a16="http://schemas.microsoft.com/office/drawing/2014/main" id="{6D954E61-FF58-F87B-D5B8-0220D3BF1A45}"/>
                </a:ext>
              </a:extLst>
            </p:cNvPr>
            <p:cNvSpPr/>
            <p:nvPr/>
          </p:nvSpPr>
          <p:spPr>
            <a:xfrm>
              <a:off x="3501414" y="3645660"/>
              <a:ext cx="28376" cy="21531"/>
            </a:xfrm>
            <a:custGeom>
              <a:avLst/>
              <a:gdLst/>
              <a:ahLst/>
              <a:cxnLst/>
              <a:rect l="l" t="t" r="r" b="b"/>
              <a:pathLst>
                <a:path w="854" h="648" extrusionOk="0">
                  <a:moveTo>
                    <a:pt x="853" y="1"/>
                  </a:moveTo>
                  <a:lnTo>
                    <a:pt x="0" y="208"/>
                  </a:lnTo>
                  <a:lnTo>
                    <a:pt x="750" y="647"/>
                  </a:lnTo>
                  <a:cubicBezTo>
                    <a:pt x="853" y="440"/>
                    <a:pt x="853" y="311"/>
                    <a:pt x="853" y="208"/>
                  </a:cubicBezTo>
                  <a:lnTo>
                    <a:pt x="85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" name="Google Shape;3317;p77">
              <a:extLst>
                <a:ext uri="{FF2B5EF4-FFF2-40B4-BE49-F238E27FC236}">
                  <a16:creationId xmlns:a16="http://schemas.microsoft.com/office/drawing/2014/main" id="{BD26A1C2-F542-A2ED-C0BD-727A914BD27A}"/>
                </a:ext>
              </a:extLst>
            </p:cNvPr>
            <p:cNvSpPr/>
            <p:nvPr/>
          </p:nvSpPr>
          <p:spPr>
            <a:xfrm>
              <a:off x="3859582" y="3660280"/>
              <a:ext cx="6911" cy="24921"/>
            </a:xfrm>
            <a:custGeom>
              <a:avLst/>
              <a:gdLst/>
              <a:ahLst/>
              <a:cxnLst/>
              <a:rect l="l" t="t" r="r" b="b"/>
              <a:pathLst>
                <a:path w="208" h="750" extrusionOk="0">
                  <a:moveTo>
                    <a:pt x="207" y="0"/>
                  </a:moveTo>
                  <a:lnTo>
                    <a:pt x="207" y="0"/>
                  </a:lnTo>
                  <a:cubicBezTo>
                    <a:pt x="104" y="104"/>
                    <a:pt x="1" y="207"/>
                    <a:pt x="1" y="310"/>
                  </a:cubicBezTo>
                  <a:lnTo>
                    <a:pt x="1" y="414"/>
                  </a:lnTo>
                  <a:cubicBezTo>
                    <a:pt x="1" y="517"/>
                    <a:pt x="104" y="647"/>
                    <a:pt x="104" y="750"/>
                  </a:cubicBezTo>
                  <a:lnTo>
                    <a:pt x="207" y="0"/>
                  </a:lnTo>
                  <a:close/>
                </a:path>
              </a:pathLst>
            </a:custGeom>
            <a:solidFill>
              <a:srgbClr val="58304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" name="Google Shape;3318;p77">
              <a:extLst>
                <a:ext uri="{FF2B5EF4-FFF2-40B4-BE49-F238E27FC236}">
                  <a16:creationId xmlns:a16="http://schemas.microsoft.com/office/drawing/2014/main" id="{4F436EF0-B718-2B09-0847-A934B8E470C0}"/>
                </a:ext>
              </a:extLst>
            </p:cNvPr>
            <p:cNvSpPr/>
            <p:nvPr/>
          </p:nvSpPr>
          <p:spPr>
            <a:xfrm>
              <a:off x="3752221" y="3477324"/>
              <a:ext cx="268013" cy="272299"/>
            </a:xfrm>
            <a:custGeom>
              <a:avLst/>
              <a:gdLst/>
              <a:ahLst/>
              <a:cxnLst/>
              <a:rect l="l" t="t" r="r" b="b"/>
              <a:pathLst>
                <a:path w="8066" h="8195" extrusionOk="0">
                  <a:moveTo>
                    <a:pt x="3981" y="0"/>
                  </a:moveTo>
                  <a:cubicBezTo>
                    <a:pt x="3749" y="0"/>
                    <a:pt x="3542" y="0"/>
                    <a:pt x="3232" y="104"/>
                  </a:cubicBezTo>
                  <a:lnTo>
                    <a:pt x="3102" y="104"/>
                  </a:lnTo>
                  <a:cubicBezTo>
                    <a:pt x="2249" y="336"/>
                    <a:pt x="1500" y="750"/>
                    <a:pt x="957" y="1396"/>
                  </a:cubicBezTo>
                  <a:lnTo>
                    <a:pt x="853" y="1499"/>
                  </a:lnTo>
                  <a:cubicBezTo>
                    <a:pt x="311" y="2146"/>
                    <a:pt x="0" y="3128"/>
                    <a:pt x="0" y="4085"/>
                  </a:cubicBezTo>
                  <a:lnTo>
                    <a:pt x="0" y="4524"/>
                  </a:lnTo>
                  <a:lnTo>
                    <a:pt x="0" y="4627"/>
                  </a:lnTo>
                  <a:cubicBezTo>
                    <a:pt x="104" y="5713"/>
                    <a:pt x="750" y="6670"/>
                    <a:pt x="1603" y="7316"/>
                  </a:cubicBezTo>
                  <a:lnTo>
                    <a:pt x="1707" y="7445"/>
                  </a:lnTo>
                  <a:cubicBezTo>
                    <a:pt x="2353" y="7859"/>
                    <a:pt x="3102" y="8195"/>
                    <a:pt x="3981" y="8195"/>
                  </a:cubicBezTo>
                  <a:cubicBezTo>
                    <a:pt x="4292" y="8195"/>
                    <a:pt x="4524" y="8195"/>
                    <a:pt x="4834" y="8091"/>
                  </a:cubicBezTo>
                  <a:lnTo>
                    <a:pt x="4938" y="8091"/>
                  </a:lnTo>
                  <a:cubicBezTo>
                    <a:pt x="5920" y="7859"/>
                    <a:pt x="6773" y="7212"/>
                    <a:pt x="7419" y="6359"/>
                  </a:cubicBezTo>
                  <a:lnTo>
                    <a:pt x="7419" y="6256"/>
                  </a:lnTo>
                  <a:cubicBezTo>
                    <a:pt x="7859" y="5713"/>
                    <a:pt x="8066" y="4860"/>
                    <a:pt x="8066" y="4085"/>
                  </a:cubicBezTo>
                  <a:lnTo>
                    <a:pt x="8066" y="3567"/>
                  </a:lnTo>
                  <a:lnTo>
                    <a:pt x="8066" y="3438"/>
                  </a:lnTo>
                  <a:cubicBezTo>
                    <a:pt x="7859" y="2378"/>
                    <a:pt x="7213" y="1396"/>
                    <a:pt x="6334" y="750"/>
                  </a:cubicBezTo>
                  <a:lnTo>
                    <a:pt x="6230" y="646"/>
                  </a:lnTo>
                  <a:cubicBezTo>
                    <a:pt x="5584" y="207"/>
                    <a:pt x="4834" y="0"/>
                    <a:pt x="398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" name="Google Shape;3319;p77">
              <a:extLst>
                <a:ext uri="{FF2B5EF4-FFF2-40B4-BE49-F238E27FC236}">
                  <a16:creationId xmlns:a16="http://schemas.microsoft.com/office/drawing/2014/main" id="{2E70D49C-76E3-0E07-89CE-10F79A54611D}"/>
                </a:ext>
              </a:extLst>
            </p:cNvPr>
            <p:cNvSpPr/>
            <p:nvPr/>
          </p:nvSpPr>
          <p:spPr>
            <a:xfrm>
              <a:off x="3752221" y="3480747"/>
              <a:ext cx="107391" cy="150354"/>
            </a:xfrm>
            <a:custGeom>
              <a:avLst/>
              <a:gdLst/>
              <a:ahLst/>
              <a:cxnLst/>
              <a:rect l="l" t="t" r="r" b="b"/>
              <a:pathLst>
                <a:path w="3232" h="4525" extrusionOk="0">
                  <a:moveTo>
                    <a:pt x="3102" y="1"/>
                  </a:moveTo>
                  <a:cubicBezTo>
                    <a:pt x="2999" y="750"/>
                    <a:pt x="2689" y="1629"/>
                    <a:pt x="2249" y="2275"/>
                  </a:cubicBezTo>
                  <a:lnTo>
                    <a:pt x="2146" y="2379"/>
                  </a:lnTo>
                  <a:cubicBezTo>
                    <a:pt x="1707" y="3128"/>
                    <a:pt x="1060" y="3671"/>
                    <a:pt x="311" y="4214"/>
                  </a:cubicBezTo>
                  <a:cubicBezTo>
                    <a:pt x="207" y="4214"/>
                    <a:pt x="104" y="4318"/>
                    <a:pt x="0" y="4421"/>
                  </a:cubicBezTo>
                  <a:lnTo>
                    <a:pt x="0" y="4524"/>
                  </a:lnTo>
                  <a:cubicBezTo>
                    <a:pt x="104" y="4421"/>
                    <a:pt x="311" y="4318"/>
                    <a:pt x="414" y="4214"/>
                  </a:cubicBezTo>
                  <a:cubicBezTo>
                    <a:pt x="1164" y="3775"/>
                    <a:pt x="1707" y="3128"/>
                    <a:pt x="2249" y="2482"/>
                  </a:cubicBezTo>
                  <a:lnTo>
                    <a:pt x="2249" y="2379"/>
                  </a:lnTo>
                  <a:cubicBezTo>
                    <a:pt x="2792" y="1629"/>
                    <a:pt x="3102" y="879"/>
                    <a:pt x="323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" name="Google Shape;3320;p77">
              <a:extLst>
                <a:ext uri="{FF2B5EF4-FFF2-40B4-BE49-F238E27FC236}">
                  <a16:creationId xmlns:a16="http://schemas.microsoft.com/office/drawing/2014/main" id="{950679F3-63AC-12F8-E6A7-78AF16D1234D}"/>
                </a:ext>
              </a:extLst>
            </p:cNvPr>
            <p:cNvSpPr/>
            <p:nvPr/>
          </p:nvSpPr>
          <p:spPr>
            <a:xfrm>
              <a:off x="3912847" y="3591564"/>
              <a:ext cx="107391" cy="154641"/>
            </a:xfrm>
            <a:custGeom>
              <a:avLst/>
              <a:gdLst/>
              <a:ahLst/>
              <a:cxnLst/>
              <a:rect l="l" t="t" r="r" b="b"/>
              <a:pathLst>
                <a:path w="3232" h="4654" extrusionOk="0">
                  <a:moveTo>
                    <a:pt x="3232" y="0"/>
                  </a:moveTo>
                  <a:cubicBezTo>
                    <a:pt x="2482" y="543"/>
                    <a:pt x="1939" y="1189"/>
                    <a:pt x="1396" y="1939"/>
                  </a:cubicBezTo>
                  <a:cubicBezTo>
                    <a:pt x="1939" y="1293"/>
                    <a:pt x="2585" y="647"/>
                    <a:pt x="3232" y="129"/>
                  </a:cubicBezTo>
                  <a:lnTo>
                    <a:pt x="3232" y="0"/>
                  </a:lnTo>
                  <a:close/>
                  <a:moveTo>
                    <a:pt x="1396" y="1939"/>
                  </a:moveTo>
                  <a:lnTo>
                    <a:pt x="1293" y="2068"/>
                  </a:lnTo>
                  <a:cubicBezTo>
                    <a:pt x="750" y="2818"/>
                    <a:pt x="207" y="3671"/>
                    <a:pt x="0" y="4653"/>
                  </a:cubicBezTo>
                  <a:lnTo>
                    <a:pt x="104" y="4653"/>
                  </a:lnTo>
                  <a:cubicBezTo>
                    <a:pt x="336" y="3671"/>
                    <a:pt x="853" y="2818"/>
                    <a:pt x="1396" y="2068"/>
                  </a:cubicBezTo>
                  <a:lnTo>
                    <a:pt x="1396" y="193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" name="Google Shape;3321;p77">
              <a:extLst>
                <a:ext uri="{FF2B5EF4-FFF2-40B4-BE49-F238E27FC236}">
                  <a16:creationId xmlns:a16="http://schemas.microsoft.com/office/drawing/2014/main" id="{ECD2D72C-26F5-3C78-A805-B2C7D7EFE7BE}"/>
                </a:ext>
              </a:extLst>
            </p:cNvPr>
            <p:cNvSpPr/>
            <p:nvPr/>
          </p:nvSpPr>
          <p:spPr>
            <a:xfrm>
              <a:off x="3805487" y="3498790"/>
              <a:ext cx="157199" cy="225947"/>
            </a:xfrm>
            <a:custGeom>
              <a:avLst/>
              <a:gdLst/>
              <a:ahLst/>
              <a:cxnLst/>
              <a:rect l="l" t="t" r="r" b="b"/>
              <a:pathLst>
                <a:path w="4731" h="6800" extrusionOk="0">
                  <a:moveTo>
                    <a:pt x="4627" y="0"/>
                  </a:moveTo>
                  <a:cubicBezTo>
                    <a:pt x="3981" y="1086"/>
                    <a:pt x="3231" y="2146"/>
                    <a:pt x="2482" y="3128"/>
                  </a:cubicBezTo>
                  <a:lnTo>
                    <a:pt x="2482" y="3232"/>
                  </a:lnTo>
                  <a:cubicBezTo>
                    <a:pt x="1629" y="4421"/>
                    <a:pt x="750" y="5610"/>
                    <a:pt x="0" y="6670"/>
                  </a:cubicBezTo>
                  <a:lnTo>
                    <a:pt x="104" y="6799"/>
                  </a:lnTo>
                  <a:cubicBezTo>
                    <a:pt x="853" y="5610"/>
                    <a:pt x="1732" y="4524"/>
                    <a:pt x="2482" y="3335"/>
                  </a:cubicBezTo>
                  <a:lnTo>
                    <a:pt x="2585" y="3232"/>
                  </a:lnTo>
                  <a:cubicBezTo>
                    <a:pt x="3335" y="2146"/>
                    <a:pt x="3981" y="1190"/>
                    <a:pt x="4731" y="104"/>
                  </a:cubicBezTo>
                  <a:lnTo>
                    <a:pt x="462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" name="Google Shape;3322;p77">
              <a:extLst>
                <a:ext uri="{FF2B5EF4-FFF2-40B4-BE49-F238E27FC236}">
                  <a16:creationId xmlns:a16="http://schemas.microsoft.com/office/drawing/2014/main" id="{35F3E424-9C2C-FB37-3534-CA564165FAC9}"/>
                </a:ext>
              </a:extLst>
            </p:cNvPr>
            <p:cNvSpPr/>
            <p:nvPr/>
          </p:nvSpPr>
          <p:spPr>
            <a:xfrm>
              <a:off x="3780565" y="3523711"/>
              <a:ext cx="218205" cy="164941"/>
            </a:xfrm>
            <a:custGeom>
              <a:avLst/>
              <a:gdLst/>
              <a:ahLst/>
              <a:cxnLst/>
              <a:rect l="l" t="t" r="r" b="b"/>
              <a:pathLst>
                <a:path w="6567" h="4964" extrusionOk="0">
                  <a:moveTo>
                    <a:pt x="104" y="0"/>
                  </a:moveTo>
                  <a:lnTo>
                    <a:pt x="0" y="103"/>
                  </a:lnTo>
                  <a:cubicBezTo>
                    <a:pt x="440" y="440"/>
                    <a:pt x="854" y="750"/>
                    <a:pt x="1293" y="1086"/>
                  </a:cubicBezTo>
                  <a:lnTo>
                    <a:pt x="1396" y="1189"/>
                  </a:lnTo>
                  <a:cubicBezTo>
                    <a:pt x="1939" y="1629"/>
                    <a:pt x="2585" y="2042"/>
                    <a:pt x="3232" y="2482"/>
                  </a:cubicBezTo>
                  <a:lnTo>
                    <a:pt x="3232" y="2585"/>
                  </a:lnTo>
                  <a:cubicBezTo>
                    <a:pt x="3981" y="3025"/>
                    <a:pt x="4628" y="3567"/>
                    <a:pt x="5274" y="4110"/>
                  </a:cubicBezTo>
                  <a:lnTo>
                    <a:pt x="5377" y="4110"/>
                  </a:lnTo>
                  <a:cubicBezTo>
                    <a:pt x="5713" y="4420"/>
                    <a:pt x="6127" y="4757"/>
                    <a:pt x="6566" y="4963"/>
                  </a:cubicBezTo>
                  <a:lnTo>
                    <a:pt x="6566" y="4860"/>
                  </a:lnTo>
                  <a:cubicBezTo>
                    <a:pt x="6256" y="4627"/>
                    <a:pt x="5817" y="4317"/>
                    <a:pt x="5377" y="3981"/>
                  </a:cubicBezTo>
                  <a:cubicBezTo>
                    <a:pt x="4628" y="3464"/>
                    <a:pt x="3981" y="3025"/>
                    <a:pt x="3335" y="2482"/>
                  </a:cubicBezTo>
                  <a:lnTo>
                    <a:pt x="3232" y="2378"/>
                  </a:lnTo>
                  <a:cubicBezTo>
                    <a:pt x="2585" y="1939"/>
                    <a:pt x="2043" y="1525"/>
                    <a:pt x="1396" y="1086"/>
                  </a:cubicBezTo>
                  <a:lnTo>
                    <a:pt x="1396" y="982"/>
                  </a:lnTo>
                  <a:cubicBezTo>
                    <a:pt x="957" y="646"/>
                    <a:pt x="543" y="336"/>
                    <a:pt x="10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" name="Google Shape;3323;p77">
              <a:extLst>
                <a:ext uri="{FF2B5EF4-FFF2-40B4-BE49-F238E27FC236}">
                  <a16:creationId xmlns:a16="http://schemas.microsoft.com/office/drawing/2014/main" id="{D8245488-E77D-BDAA-02D5-00583C07C57D}"/>
                </a:ext>
              </a:extLst>
            </p:cNvPr>
            <p:cNvSpPr/>
            <p:nvPr/>
          </p:nvSpPr>
          <p:spPr>
            <a:xfrm>
              <a:off x="3816651" y="3158630"/>
              <a:ext cx="71306" cy="82504"/>
            </a:xfrm>
            <a:custGeom>
              <a:avLst/>
              <a:gdLst/>
              <a:ahLst/>
              <a:cxnLst/>
              <a:rect l="l" t="t" r="r" b="b"/>
              <a:pathLst>
                <a:path w="2146" h="2483" extrusionOk="0">
                  <a:moveTo>
                    <a:pt x="517" y="1"/>
                  </a:moveTo>
                  <a:lnTo>
                    <a:pt x="957" y="1086"/>
                  </a:lnTo>
                  <a:lnTo>
                    <a:pt x="0" y="1629"/>
                  </a:lnTo>
                  <a:lnTo>
                    <a:pt x="0" y="1629"/>
                  </a:lnTo>
                  <a:lnTo>
                    <a:pt x="1060" y="1397"/>
                  </a:lnTo>
                  <a:lnTo>
                    <a:pt x="1396" y="2482"/>
                  </a:lnTo>
                  <a:lnTo>
                    <a:pt x="1396" y="1397"/>
                  </a:lnTo>
                  <a:lnTo>
                    <a:pt x="2146" y="1733"/>
                  </a:lnTo>
                  <a:lnTo>
                    <a:pt x="1499" y="1086"/>
                  </a:lnTo>
                  <a:lnTo>
                    <a:pt x="2042" y="233"/>
                  </a:lnTo>
                  <a:lnTo>
                    <a:pt x="1163" y="750"/>
                  </a:lnTo>
                  <a:lnTo>
                    <a:pt x="51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" name="Google Shape;3324;p77">
              <a:extLst>
                <a:ext uri="{FF2B5EF4-FFF2-40B4-BE49-F238E27FC236}">
                  <a16:creationId xmlns:a16="http://schemas.microsoft.com/office/drawing/2014/main" id="{9B8EC9A9-F8EF-452D-E4E7-804AFA257ED9}"/>
                </a:ext>
              </a:extLst>
            </p:cNvPr>
            <p:cNvSpPr/>
            <p:nvPr/>
          </p:nvSpPr>
          <p:spPr>
            <a:xfrm>
              <a:off x="3440406" y="3488489"/>
              <a:ext cx="103969" cy="107391"/>
            </a:xfrm>
            <a:custGeom>
              <a:avLst/>
              <a:gdLst/>
              <a:ahLst/>
              <a:cxnLst/>
              <a:rect l="l" t="t" r="r" b="b"/>
              <a:pathLst>
                <a:path w="3129" h="3232" extrusionOk="0">
                  <a:moveTo>
                    <a:pt x="1836" y="0"/>
                  </a:moveTo>
                  <a:lnTo>
                    <a:pt x="1293" y="1293"/>
                  </a:lnTo>
                  <a:lnTo>
                    <a:pt x="1" y="1060"/>
                  </a:lnTo>
                  <a:lnTo>
                    <a:pt x="1" y="1060"/>
                  </a:lnTo>
                  <a:lnTo>
                    <a:pt x="1190" y="1810"/>
                  </a:lnTo>
                  <a:lnTo>
                    <a:pt x="647" y="3231"/>
                  </a:lnTo>
                  <a:lnTo>
                    <a:pt x="647" y="3231"/>
                  </a:lnTo>
                  <a:lnTo>
                    <a:pt x="1500" y="2146"/>
                  </a:lnTo>
                  <a:lnTo>
                    <a:pt x="1939" y="2999"/>
                  </a:lnTo>
                  <a:lnTo>
                    <a:pt x="1939" y="1810"/>
                  </a:lnTo>
                  <a:lnTo>
                    <a:pt x="3129" y="1396"/>
                  </a:lnTo>
                  <a:lnTo>
                    <a:pt x="1836" y="1293"/>
                  </a:lnTo>
                  <a:lnTo>
                    <a:pt x="183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" name="Google Shape;3325;p77">
              <a:extLst>
                <a:ext uri="{FF2B5EF4-FFF2-40B4-BE49-F238E27FC236}">
                  <a16:creationId xmlns:a16="http://schemas.microsoft.com/office/drawing/2014/main" id="{8FAE6880-E268-78ED-7AF3-CE5EE4FCBB4F}"/>
                </a:ext>
              </a:extLst>
            </p:cNvPr>
            <p:cNvSpPr/>
            <p:nvPr/>
          </p:nvSpPr>
          <p:spPr>
            <a:xfrm>
              <a:off x="3701548" y="3706667"/>
              <a:ext cx="67884" cy="82471"/>
            </a:xfrm>
            <a:custGeom>
              <a:avLst/>
              <a:gdLst/>
              <a:ahLst/>
              <a:cxnLst/>
              <a:rect l="l" t="t" r="r" b="b"/>
              <a:pathLst>
                <a:path w="2043" h="2482" extrusionOk="0">
                  <a:moveTo>
                    <a:pt x="440" y="0"/>
                  </a:moveTo>
                  <a:lnTo>
                    <a:pt x="879" y="957"/>
                  </a:lnTo>
                  <a:lnTo>
                    <a:pt x="0" y="1500"/>
                  </a:lnTo>
                  <a:lnTo>
                    <a:pt x="0" y="1500"/>
                  </a:lnTo>
                  <a:lnTo>
                    <a:pt x="983" y="1396"/>
                  </a:lnTo>
                  <a:lnTo>
                    <a:pt x="1396" y="2482"/>
                  </a:lnTo>
                  <a:lnTo>
                    <a:pt x="1396" y="1396"/>
                  </a:lnTo>
                  <a:lnTo>
                    <a:pt x="2042" y="1706"/>
                  </a:lnTo>
                  <a:lnTo>
                    <a:pt x="2042" y="1706"/>
                  </a:lnTo>
                  <a:lnTo>
                    <a:pt x="1525" y="957"/>
                  </a:lnTo>
                  <a:lnTo>
                    <a:pt x="1939" y="104"/>
                  </a:lnTo>
                  <a:lnTo>
                    <a:pt x="1189" y="750"/>
                  </a:lnTo>
                  <a:lnTo>
                    <a:pt x="44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" name="Google Shape;3326;p77">
              <a:extLst>
                <a:ext uri="{FF2B5EF4-FFF2-40B4-BE49-F238E27FC236}">
                  <a16:creationId xmlns:a16="http://schemas.microsoft.com/office/drawing/2014/main" id="{149447C4-6495-B1E4-5A42-443A220D0AF9}"/>
                </a:ext>
              </a:extLst>
            </p:cNvPr>
            <p:cNvSpPr/>
            <p:nvPr/>
          </p:nvSpPr>
          <p:spPr>
            <a:xfrm>
              <a:off x="3966943" y="3545177"/>
              <a:ext cx="78218" cy="79048"/>
            </a:xfrm>
            <a:custGeom>
              <a:avLst/>
              <a:gdLst/>
              <a:ahLst/>
              <a:cxnLst/>
              <a:rect l="l" t="t" r="r" b="b"/>
              <a:pathLst>
                <a:path w="2354" h="2379" extrusionOk="0">
                  <a:moveTo>
                    <a:pt x="1500" y="0"/>
                  </a:moveTo>
                  <a:lnTo>
                    <a:pt x="957" y="983"/>
                  </a:lnTo>
                  <a:lnTo>
                    <a:pt x="1" y="750"/>
                  </a:lnTo>
                  <a:lnTo>
                    <a:pt x="854" y="1396"/>
                  </a:lnTo>
                  <a:lnTo>
                    <a:pt x="311" y="2379"/>
                  </a:lnTo>
                  <a:lnTo>
                    <a:pt x="1061" y="1629"/>
                  </a:lnTo>
                  <a:lnTo>
                    <a:pt x="1294" y="2379"/>
                  </a:lnTo>
                  <a:lnTo>
                    <a:pt x="1397" y="1396"/>
                  </a:lnTo>
                  <a:lnTo>
                    <a:pt x="2353" y="1293"/>
                  </a:lnTo>
                  <a:lnTo>
                    <a:pt x="1397" y="1086"/>
                  </a:lnTo>
                  <a:lnTo>
                    <a:pt x="1500" y="0"/>
                  </a:lnTo>
                  <a:close/>
                  <a:moveTo>
                    <a:pt x="1294" y="2379"/>
                  </a:moveTo>
                  <a:lnTo>
                    <a:pt x="1294" y="2379"/>
                  </a:lnTo>
                  <a:lnTo>
                    <a:pt x="1294" y="2379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06" name="Google Shape;3388;p77">
            <a:extLst>
              <a:ext uri="{FF2B5EF4-FFF2-40B4-BE49-F238E27FC236}">
                <a16:creationId xmlns:a16="http://schemas.microsoft.com/office/drawing/2014/main" id="{516E4BDA-5E0D-2219-CF8E-85AB20CBCE36}"/>
              </a:ext>
            </a:extLst>
          </p:cNvPr>
          <p:cNvGrpSpPr/>
          <p:nvPr/>
        </p:nvGrpSpPr>
        <p:grpSpPr>
          <a:xfrm>
            <a:off x="9081244" y="2170947"/>
            <a:ext cx="1493601" cy="1363925"/>
            <a:chOff x="4550201" y="3875002"/>
            <a:chExt cx="583256" cy="532617"/>
          </a:xfrm>
        </p:grpSpPr>
        <p:sp>
          <p:nvSpPr>
            <p:cNvPr id="107" name="Google Shape;3389;p77">
              <a:extLst>
                <a:ext uri="{FF2B5EF4-FFF2-40B4-BE49-F238E27FC236}">
                  <a16:creationId xmlns:a16="http://schemas.microsoft.com/office/drawing/2014/main" id="{4FD30D0A-7774-BA78-A83C-040A35BC0CEC}"/>
                </a:ext>
              </a:extLst>
            </p:cNvPr>
            <p:cNvSpPr/>
            <p:nvPr/>
          </p:nvSpPr>
          <p:spPr>
            <a:xfrm>
              <a:off x="4768379" y="4339702"/>
              <a:ext cx="46419" cy="67917"/>
            </a:xfrm>
            <a:custGeom>
              <a:avLst/>
              <a:gdLst/>
              <a:ahLst/>
              <a:cxnLst/>
              <a:rect l="l" t="t" r="r" b="b"/>
              <a:pathLst>
                <a:path w="1397" h="2044" extrusionOk="0">
                  <a:moveTo>
                    <a:pt x="1190" y="1"/>
                  </a:moveTo>
                  <a:lnTo>
                    <a:pt x="0" y="234"/>
                  </a:lnTo>
                  <a:lnTo>
                    <a:pt x="440" y="2043"/>
                  </a:lnTo>
                  <a:lnTo>
                    <a:pt x="853" y="1526"/>
                  </a:lnTo>
                  <a:lnTo>
                    <a:pt x="1396" y="1836"/>
                  </a:lnTo>
                  <a:lnTo>
                    <a:pt x="1396" y="1836"/>
                  </a:lnTo>
                  <a:lnTo>
                    <a:pt x="119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" name="Google Shape;3390;p77">
              <a:extLst>
                <a:ext uri="{FF2B5EF4-FFF2-40B4-BE49-F238E27FC236}">
                  <a16:creationId xmlns:a16="http://schemas.microsoft.com/office/drawing/2014/main" id="{62932281-AB6A-6590-206D-84C68265F8A6}"/>
                </a:ext>
              </a:extLst>
            </p:cNvPr>
            <p:cNvSpPr/>
            <p:nvPr/>
          </p:nvSpPr>
          <p:spPr>
            <a:xfrm>
              <a:off x="4550201" y="3875002"/>
              <a:ext cx="371949" cy="353939"/>
            </a:xfrm>
            <a:custGeom>
              <a:avLst/>
              <a:gdLst/>
              <a:ahLst/>
              <a:cxnLst/>
              <a:rect l="l" t="t" r="r" b="b"/>
              <a:pathLst>
                <a:path w="11194" h="10652" extrusionOk="0">
                  <a:moveTo>
                    <a:pt x="3878" y="1"/>
                  </a:moveTo>
                  <a:lnTo>
                    <a:pt x="3645" y="2586"/>
                  </a:lnTo>
                  <a:lnTo>
                    <a:pt x="1060" y="2043"/>
                  </a:lnTo>
                  <a:lnTo>
                    <a:pt x="2353" y="4292"/>
                  </a:lnTo>
                  <a:lnTo>
                    <a:pt x="0" y="5274"/>
                  </a:lnTo>
                  <a:lnTo>
                    <a:pt x="2353" y="6334"/>
                  </a:lnTo>
                  <a:lnTo>
                    <a:pt x="1060" y="8609"/>
                  </a:lnTo>
                  <a:lnTo>
                    <a:pt x="3645" y="8066"/>
                  </a:lnTo>
                  <a:lnTo>
                    <a:pt x="3878" y="10651"/>
                  </a:lnTo>
                  <a:lnTo>
                    <a:pt x="5584" y="8712"/>
                  </a:lnTo>
                  <a:lnTo>
                    <a:pt x="7316" y="10651"/>
                  </a:lnTo>
                  <a:lnTo>
                    <a:pt x="7652" y="8066"/>
                  </a:lnTo>
                  <a:lnTo>
                    <a:pt x="10108" y="8609"/>
                  </a:lnTo>
                  <a:lnTo>
                    <a:pt x="8815" y="6334"/>
                  </a:lnTo>
                  <a:lnTo>
                    <a:pt x="11194" y="5274"/>
                  </a:lnTo>
                  <a:lnTo>
                    <a:pt x="8815" y="4292"/>
                  </a:lnTo>
                  <a:lnTo>
                    <a:pt x="10108" y="2043"/>
                  </a:lnTo>
                  <a:lnTo>
                    <a:pt x="7652" y="2586"/>
                  </a:lnTo>
                  <a:lnTo>
                    <a:pt x="7316" y="1"/>
                  </a:lnTo>
                  <a:lnTo>
                    <a:pt x="5584" y="1940"/>
                  </a:lnTo>
                  <a:lnTo>
                    <a:pt x="387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" name="Google Shape;3391;p77">
              <a:extLst>
                <a:ext uri="{FF2B5EF4-FFF2-40B4-BE49-F238E27FC236}">
                  <a16:creationId xmlns:a16="http://schemas.microsoft.com/office/drawing/2014/main" id="{CECE4A18-FC94-D664-834F-7B6E14BFC69C}"/>
                </a:ext>
              </a:extLst>
            </p:cNvPr>
            <p:cNvSpPr/>
            <p:nvPr/>
          </p:nvSpPr>
          <p:spPr>
            <a:xfrm>
              <a:off x="4624932" y="3931690"/>
              <a:ext cx="458706" cy="440696"/>
            </a:xfrm>
            <a:custGeom>
              <a:avLst/>
              <a:gdLst/>
              <a:ahLst/>
              <a:cxnLst/>
              <a:rect l="l" t="t" r="r" b="b"/>
              <a:pathLst>
                <a:path w="13805" h="13263" extrusionOk="0">
                  <a:moveTo>
                    <a:pt x="11736" y="1"/>
                  </a:moveTo>
                  <a:lnTo>
                    <a:pt x="1836" y="1630"/>
                  </a:lnTo>
                  <a:lnTo>
                    <a:pt x="104" y="3465"/>
                  </a:lnTo>
                  <a:cubicBezTo>
                    <a:pt x="0" y="3465"/>
                    <a:pt x="0" y="3568"/>
                    <a:pt x="0" y="3672"/>
                  </a:cubicBezTo>
                  <a:lnTo>
                    <a:pt x="336" y="4964"/>
                  </a:lnTo>
                  <a:lnTo>
                    <a:pt x="543" y="6050"/>
                  </a:lnTo>
                  <a:lnTo>
                    <a:pt x="1629" y="11091"/>
                  </a:lnTo>
                  <a:lnTo>
                    <a:pt x="1836" y="12073"/>
                  </a:lnTo>
                  <a:lnTo>
                    <a:pt x="1939" y="12719"/>
                  </a:lnTo>
                  <a:cubicBezTo>
                    <a:pt x="1939" y="12823"/>
                    <a:pt x="2043" y="12926"/>
                    <a:pt x="2172" y="12926"/>
                  </a:cubicBezTo>
                  <a:lnTo>
                    <a:pt x="3878" y="13262"/>
                  </a:lnTo>
                  <a:lnTo>
                    <a:pt x="13804" y="11970"/>
                  </a:lnTo>
                  <a:cubicBezTo>
                    <a:pt x="13365" y="7213"/>
                    <a:pt x="11736" y="1"/>
                    <a:pt x="1173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" name="Google Shape;3392;p77">
              <a:extLst>
                <a:ext uri="{FF2B5EF4-FFF2-40B4-BE49-F238E27FC236}">
                  <a16:creationId xmlns:a16="http://schemas.microsoft.com/office/drawing/2014/main" id="{7C807467-1A3A-9BA0-5BA8-4E51A6EAFA4E}"/>
                </a:ext>
              </a:extLst>
            </p:cNvPr>
            <p:cNvSpPr/>
            <p:nvPr/>
          </p:nvSpPr>
          <p:spPr>
            <a:xfrm>
              <a:off x="4743458" y="4197119"/>
              <a:ext cx="110847" cy="107425"/>
            </a:xfrm>
            <a:custGeom>
              <a:avLst/>
              <a:gdLst/>
              <a:ahLst/>
              <a:cxnLst/>
              <a:rect l="l" t="t" r="r" b="b"/>
              <a:pathLst>
                <a:path w="3336" h="3233" extrusionOk="0">
                  <a:moveTo>
                    <a:pt x="1707" y="1"/>
                  </a:moveTo>
                  <a:cubicBezTo>
                    <a:pt x="750" y="1"/>
                    <a:pt x="1" y="750"/>
                    <a:pt x="1" y="1603"/>
                  </a:cubicBezTo>
                  <a:cubicBezTo>
                    <a:pt x="1" y="2586"/>
                    <a:pt x="750" y="3232"/>
                    <a:pt x="1707" y="3232"/>
                  </a:cubicBezTo>
                  <a:cubicBezTo>
                    <a:pt x="2586" y="3232"/>
                    <a:pt x="3335" y="2586"/>
                    <a:pt x="3335" y="1603"/>
                  </a:cubicBezTo>
                  <a:cubicBezTo>
                    <a:pt x="3335" y="750"/>
                    <a:pt x="2586" y="1"/>
                    <a:pt x="170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" name="Google Shape;3393;p77">
              <a:extLst>
                <a:ext uri="{FF2B5EF4-FFF2-40B4-BE49-F238E27FC236}">
                  <a16:creationId xmlns:a16="http://schemas.microsoft.com/office/drawing/2014/main" id="{DB9E7337-4E40-3165-C44E-63CACF01E289}"/>
                </a:ext>
              </a:extLst>
            </p:cNvPr>
            <p:cNvSpPr/>
            <p:nvPr/>
          </p:nvSpPr>
          <p:spPr>
            <a:xfrm>
              <a:off x="4958213" y="4171367"/>
              <a:ext cx="107391" cy="111678"/>
            </a:xfrm>
            <a:custGeom>
              <a:avLst/>
              <a:gdLst/>
              <a:ahLst/>
              <a:cxnLst/>
              <a:rect l="l" t="t" r="r" b="b"/>
              <a:pathLst>
                <a:path w="3232" h="3361" extrusionOk="0">
                  <a:moveTo>
                    <a:pt x="1603" y="0"/>
                  </a:moveTo>
                  <a:cubicBezTo>
                    <a:pt x="750" y="0"/>
                    <a:pt x="0" y="776"/>
                    <a:pt x="0" y="1629"/>
                  </a:cubicBezTo>
                  <a:cubicBezTo>
                    <a:pt x="0" y="2585"/>
                    <a:pt x="750" y="3361"/>
                    <a:pt x="1603" y="3361"/>
                  </a:cubicBezTo>
                  <a:cubicBezTo>
                    <a:pt x="2482" y="3361"/>
                    <a:pt x="3232" y="2585"/>
                    <a:pt x="3232" y="1629"/>
                  </a:cubicBezTo>
                  <a:cubicBezTo>
                    <a:pt x="3232" y="776"/>
                    <a:pt x="2482" y="0"/>
                    <a:pt x="16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" name="Google Shape;3394;p77">
              <a:extLst>
                <a:ext uri="{FF2B5EF4-FFF2-40B4-BE49-F238E27FC236}">
                  <a16:creationId xmlns:a16="http://schemas.microsoft.com/office/drawing/2014/main" id="{31C5F323-BBDF-5197-2313-CE1451E201DA}"/>
                </a:ext>
              </a:extLst>
            </p:cNvPr>
            <p:cNvSpPr/>
            <p:nvPr/>
          </p:nvSpPr>
          <p:spPr>
            <a:xfrm>
              <a:off x="4636097" y="4071715"/>
              <a:ext cx="71306" cy="61006"/>
            </a:xfrm>
            <a:custGeom>
              <a:avLst/>
              <a:gdLst/>
              <a:ahLst/>
              <a:cxnLst/>
              <a:rect l="l" t="t" r="r" b="b"/>
              <a:pathLst>
                <a:path w="2146" h="1836" extrusionOk="0">
                  <a:moveTo>
                    <a:pt x="2043" y="1"/>
                  </a:moveTo>
                  <a:lnTo>
                    <a:pt x="0" y="750"/>
                  </a:lnTo>
                  <a:lnTo>
                    <a:pt x="207" y="1836"/>
                  </a:lnTo>
                  <a:lnTo>
                    <a:pt x="2146" y="957"/>
                  </a:lnTo>
                  <a:lnTo>
                    <a:pt x="204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" name="Google Shape;3395;p77">
              <a:extLst>
                <a:ext uri="{FF2B5EF4-FFF2-40B4-BE49-F238E27FC236}">
                  <a16:creationId xmlns:a16="http://schemas.microsoft.com/office/drawing/2014/main" id="{5239E188-FF6B-521C-F87D-11FC3262FA14}"/>
                </a:ext>
              </a:extLst>
            </p:cNvPr>
            <p:cNvSpPr/>
            <p:nvPr/>
          </p:nvSpPr>
          <p:spPr>
            <a:xfrm>
              <a:off x="4679028" y="4296771"/>
              <a:ext cx="67917" cy="36118"/>
            </a:xfrm>
            <a:custGeom>
              <a:avLst/>
              <a:gdLst/>
              <a:ahLst/>
              <a:cxnLst/>
              <a:rect l="l" t="t" r="r" b="b"/>
              <a:pathLst>
                <a:path w="2044" h="1087" extrusionOk="0">
                  <a:moveTo>
                    <a:pt x="1940" y="0"/>
                  </a:moveTo>
                  <a:lnTo>
                    <a:pt x="1" y="104"/>
                  </a:lnTo>
                  <a:lnTo>
                    <a:pt x="208" y="1086"/>
                  </a:lnTo>
                  <a:lnTo>
                    <a:pt x="2043" y="1086"/>
                  </a:lnTo>
                  <a:lnTo>
                    <a:pt x="194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" name="Google Shape;3396;p77">
              <a:extLst>
                <a:ext uri="{FF2B5EF4-FFF2-40B4-BE49-F238E27FC236}">
                  <a16:creationId xmlns:a16="http://schemas.microsoft.com/office/drawing/2014/main" id="{E435297F-A5B1-E148-D1A6-BBCD6672E391}"/>
                </a:ext>
              </a:extLst>
            </p:cNvPr>
            <p:cNvSpPr/>
            <p:nvPr/>
          </p:nvSpPr>
          <p:spPr>
            <a:xfrm>
              <a:off x="4682483" y="3978077"/>
              <a:ext cx="79048" cy="401189"/>
            </a:xfrm>
            <a:custGeom>
              <a:avLst/>
              <a:gdLst/>
              <a:ahLst/>
              <a:cxnLst/>
              <a:rect l="l" t="t" r="r" b="b"/>
              <a:pathLst>
                <a:path w="2379" h="12074" extrusionOk="0">
                  <a:moveTo>
                    <a:pt x="104" y="1"/>
                  </a:moveTo>
                  <a:cubicBezTo>
                    <a:pt x="0" y="1"/>
                    <a:pt x="0" y="130"/>
                    <a:pt x="0" y="234"/>
                  </a:cubicBezTo>
                  <a:lnTo>
                    <a:pt x="440" y="2819"/>
                  </a:lnTo>
                  <a:lnTo>
                    <a:pt x="647" y="3878"/>
                  </a:lnTo>
                  <a:lnTo>
                    <a:pt x="1603" y="9591"/>
                  </a:lnTo>
                  <a:lnTo>
                    <a:pt x="1836" y="10677"/>
                  </a:lnTo>
                  <a:lnTo>
                    <a:pt x="2043" y="11866"/>
                  </a:lnTo>
                  <a:cubicBezTo>
                    <a:pt x="2043" y="11970"/>
                    <a:pt x="2146" y="12073"/>
                    <a:pt x="2249" y="12073"/>
                  </a:cubicBezTo>
                  <a:cubicBezTo>
                    <a:pt x="2379" y="12073"/>
                    <a:pt x="2379" y="11970"/>
                    <a:pt x="2379" y="11866"/>
                  </a:cubicBezTo>
                  <a:lnTo>
                    <a:pt x="2146" y="10574"/>
                  </a:lnTo>
                  <a:lnTo>
                    <a:pt x="1939" y="9591"/>
                  </a:lnTo>
                  <a:lnTo>
                    <a:pt x="957" y="3775"/>
                  </a:lnTo>
                  <a:lnTo>
                    <a:pt x="750" y="2715"/>
                  </a:lnTo>
                  <a:lnTo>
                    <a:pt x="311" y="130"/>
                  </a:lnTo>
                  <a:cubicBezTo>
                    <a:pt x="311" y="130"/>
                    <a:pt x="207" y="1"/>
                    <a:pt x="10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" name="Google Shape;3397;p77">
              <a:extLst>
                <a:ext uri="{FF2B5EF4-FFF2-40B4-BE49-F238E27FC236}">
                  <a16:creationId xmlns:a16="http://schemas.microsoft.com/office/drawing/2014/main" id="{CD9F178B-BDF9-F5AF-440F-9DD498AD38F0}"/>
                </a:ext>
              </a:extLst>
            </p:cNvPr>
            <p:cNvSpPr/>
            <p:nvPr/>
          </p:nvSpPr>
          <p:spPr>
            <a:xfrm>
              <a:off x="4732293" y="3960898"/>
              <a:ext cx="275755" cy="117725"/>
            </a:xfrm>
            <a:custGeom>
              <a:avLst/>
              <a:gdLst/>
              <a:ahLst/>
              <a:cxnLst/>
              <a:rect l="l" t="t" r="r" b="b"/>
              <a:pathLst>
                <a:path w="8299" h="3543" extrusionOk="0">
                  <a:moveTo>
                    <a:pt x="7756" y="415"/>
                  </a:moveTo>
                  <a:lnTo>
                    <a:pt x="7988" y="1940"/>
                  </a:lnTo>
                  <a:lnTo>
                    <a:pt x="647" y="3103"/>
                  </a:lnTo>
                  <a:lnTo>
                    <a:pt x="462" y="1668"/>
                  </a:lnTo>
                  <a:lnTo>
                    <a:pt x="462" y="1668"/>
                  </a:lnTo>
                  <a:lnTo>
                    <a:pt x="7756" y="415"/>
                  </a:lnTo>
                  <a:close/>
                  <a:moveTo>
                    <a:pt x="7859" y="1"/>
                  </a:moveTo>
                  <a:lnTo>
                    <a:pt x="233" y="1397"/>
                  </a:lnTo>
                  <a:cubicBezTo>
                    <a:pt x="104" y="1397"/>
                    <a:pt x="1" y="1500"/>
                    <a:pt x="104" y="1604"/>
                  </a:cubicBezTo>
                  <a:lnTo>
                    <a:pt x="337" y="3336"/>
                  </a:lnTo>
                  <a:cubicBezTo>
                    <a:pt x="337" y="3439"/>
                    <a:pt x="337" y="3439"/>
                    <a:pt x="440" y="3542"/>
                  </a:cubicBezTo>
                  <a:lnTo>
                    <a:pt x="544" y="3542"/>
                  </a:lnTo>
                  <a:lnTo>
                    <a:pt x="8195" y="2146"/>
                  </a:lnTo>
                  <a:cubicBezTo>
                    <a:pt x="8299" y="2146"/>
                    <a:pt x="8299" y="2043"/>
                    <a:pt x="8299" y="2043"/>
                  </a:cubicBezTo>
                  <a:lnTo>
                    <a:pt x="8092" y="208"/>
                  </a:lnTo>
                  <a:cubicBezTo>
                    <a:pt x="8092" y="104"/>
                    <a:pt x="7988" y="104"/>
                    <a:pt x="7988" y="104"/>
                  </a:cubicBezTo>
                  <a:cubicBezTo>
                    <a:pt x="7988" y="1"/>
                    <a:pt x="7859" y="1"/>
                    <a:pt x="785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" name="Google Shape;3398;p77">
              <a:extLst>
                <a:ext uri="{FF2B5EF4-FFF2-40B4-BE49-F238E27FC236}">
                  <a16:creationId xmlns:a16="http://schemas.microsoft.com/office/drawing/2014/main" id="{C8DD4D9F-5443-F147-6648-CB7002E7263E}"/>
                </a:ext>
              </a:extLst>
            </p:cNvPr>
            <p:cNvSpPr/>
            <p:nvPr/>
          </p:nvSpPr>
          <p:spPr>
            <a:xfrm>
              <a:off x="4768379" y="4114247"/>
              <a:ext cx="110847" cy="100713"/>
            </a:xfrm>
            <a:custGeom>
              <a:avLst/>
              <a:gdLst/>
              <a:ahLst/>
              <a:cxnLst/>
              <a:rect l="l" t="t" r="r" b="b"/>
              <a:pathLst>
                <a:path w="3336" h="3031" extrusionOk="0">
                  <a:moveTo>
                    <a:pt x="1611" y="0"/>
                  </a:moveTo>
                  <a:cubicBezTo>
                    <a:pt x="1540" y="0"/>
                    <a:pt x="1469" y="4"/>
                    <a:pt x="1396" y="13"/>
                  </a:cubicBezTo>
                  <a:cubicBezTo>
                    <a:pt x="543" y="117"/>
                    <a:pt x="0" y="866"/>
                    <a:pt x="104" y="1719"/>
                  </a:cubicBezTo>
                  <a:cubicBezTo>
                    <a:pt x="197" y="2511"/>
                    <a:pt x="815" y="3031"/>
                    <a:pt x="1580" y="3031"/>
                  </a:cubicBezTo>
                  <a:cubicBezTo>
                    <a:pt x="1664" y="3031"/>
                    <a:pt x="1749" y="3024"/>
                    <a:pt x="1836" y="3012"/>
                  </a:cubicBezTo>
                  <a:cubicBezTo>
                    <a:pt x="2689" y="2908"/>
                    <a:pt x="3335" y="2055"/>
                    <a:pt x="3128" y="1306"/>
                  </a:cubicBezTo>
                  <a:cubicBezTo>
                    <a:pt x="3034" y="501"/>
                    <a:pt x="2376" y="0"/>
                    <a:pt x="16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" name="Google Shape;3399;p77">
              <a:extLst>
                <a:ext uri="{FF2B5EF4-FFF2-40B4-BE49-F238E27FC236}">
                  <a16:creationId xmlns:a16="http://schemas.microsoft.com/office/drawing/2014/main" id="{2ED804AA-992B-7416-A969-3B6E3DD6926C}"/>
                </a:ext>
              </a:extLst>
            </p:cNvPr>
            <p:cNvSpPr/>
            <p:nvPr/>
          </p:nvSpPr>
          <p:spPr>
            <a:xfrm>
              <a:off x="4778680" y="4124482"/>
              <a:ext cx="85926" cy="80045"/>
            </a:xfrm>
            <a:custGeom>
              <a:avLst/>
              <a:gdLst/>
              <a:ahLst/>
              <a:cxnLst/>
              <a:rect l="l" t="t" r="r" b="b"/>
              <a:pathLst>
                <a:path w="2586" h="2409" extrusionOk="0">
                  <a:moveTo>
                    <a:pt x="1304" y="0"/>
                  </a:moveTo>
                  <a:cubicBezTo>
                    <a:pt x="1233" y="0"/>
                    <a:pt x="1160" y="5"/>
                    <a:pt x="1086" y="15"/>
                  </a:cubicBezTo>
                  <a:cubicBezTo>
                    <a:pt x="440" y="119"/>
                    <a:pt x="1" y="662"/>
                    <a:pt x="130" y="1411"/>
                  </a:cubicBezTo>
                  <a:cubicBezTo>
                    <a:pt x="223" y="1994"/>
                    <a:pt x="758" y="2409"/>
                    <a:pt x="1336" y="2409"/>
                  </a:cubicBezTo>
                  <a:cubicBezTo>
                    <a:pt x="1399" y="2409"/>
                    <a:pt x="1462" y="2404"/>
                    <a:pt x="1526" y="2394"/>
                  </a:cubicBezTo>
                  <a:cubicBezTo>
                    <a:pt x="2172" y="2290"/>
                    <a:pt x="2586" y="1644"/>
                    <a:pt x="2482" y="998"/>
                  </a:cubicBezTo>
                  <a:cubicBezTo>
                    <a:pt x="2482" y="415"/>
                    <a:pt x="1957" y="0"/>
                    <a:pt x="130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" name="Google Shape;3400;p77">
              <a:extLst>
                <a:ext uri="{FF2B5EF4-FFF2-40B4-BE49-F238E27FC236}">
                  <a16:creationId xmlns:a16="http://schemas.microsoft.com/office/drawing/2014/main" id="{4D67D8A1-07C4-C2E7-B617-2E82D903F168}"/>
                </a:ext>
              </a:extLst>
            </p:cNvPr>
            <p:cNvSpPr/>
            <p:nvPr/>
          </p:nvSpPr>
          <p:spPr>
            <a:xfrm>
              <a:off x="4918704" y="4091585"/>
              <a:ext cx="110814" cy="101909"/>
            </a:xfrm>
            <a:custGeom>
              <a:avLst/>
              <a:gdLst/>
              <a:ahLst/>
              <a:cxnLst/>
              <a:rect l="l" t="t" r="r" b="b"/>
              <a:pathLst>
                <a:path w="3335" h="3067" extrusionOk="0">
                  <a:moveTo>
                    <a:pt x="1750" y="1"/>
                  </a:moveTo>
                  <a:cubicBezTo>
                    <a:pt x="1635" y="1"/>
                    <a:pt x="1516" y="16"/>
                    <a:pt x="1396" y="49"/>
                  </a:cubicBezTo>
                  <a:cubicBezTo>
                    <a:pt x="543" y="152"/>
                    <a:pt x="0" y="902"/>
                    <a:pt x="104" y="1755"/>
                  </a:cubicBezTo>
                  <a:cubicBezTo>
                    <a:pt x="197" y="2547"/>
                    <a:pt x="920" y="3066"/>
                    <a:pt x="1687" y="3066"/>
                  </a:cubicBezTo>
                  <a:cubicBezTo>
                    <a:pt x="1771" y="3066"/>
                    <a:pt x="1855" y="3060"/>
                    <a:pt x="1939" y="3047"/>
                  </a:cubicBezTo>
                  <a:cubicBezTo>
                    <a:pt x="2689" y="2841"/>
                    <a:pt x="3335" y="2091"/>
                    <a:pt x="3231" y="1238"/>
                  </a:cubicBezTo>
                  <a:cubicBezTo>
                    <a:pt x="3054" y="572"/>
                    <a:pt x="2456" y="1"/>
                    <a:pt x="175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" name="Google Shape;3401;p77">
              <a:extLst>
                <a:ext uri="{FF2B5EF4-FFF2-40B4-BE49-F238E27FC236}">
                  <a16:creationId xmlns:a16="http://schemas.microsoft.com/office/drawing/2014/main" id="{DFC9BAB0-8606-E272-9427-A02C20965F05}"/>
                </a:ext>
              </a:extLst>
            </p:cNvPr>
            <p:cNvSpPr/>
            <p:nvPr/>
          </p:nvSpPr>
          <p:spPr>
            <a:xfrm>
              <a:off x="4929005" y="4099627"/>
              <a:ext cx="90213" cy="83434"/>
            </a:xfrm>
            <a:custGeom>
              <a:avLst/>
              <a:gdLst/>
              <a:ahLst/>
              <a:cxnLst/>
              <a:rect l="l" t="t" r="r" b="b"/>
              <a:pathLst>
                <a:path w="2715" h="2511" extrusionOk="0">
                  <a:moveTo>
                    <a:pt x="1350" y="1"/>
                  </a:moveTo>
                  <a:cubicBezTo>
                    <a:pt x="1297" y="1"/>
                    <a:pt x="1243" y="5"/>
                    <a:pt x="1190" y="14"/>
                  </a:cubicBezTo>
                  <a:cubicBezTo>
                    <a:pt x="440" y="117"/>
                    <a:pt x="0" y="763"/>
                    <a:pt x="130" y="1410"/>
                  </a:cubicBezTo>
                  <a:cubicBezTo>
                    <a:pt x="223" y="2086"/>
                    <a:pt x="759" y="2510"/>
                    <a:pt x="1338" y="2510"/>
                  </a:cubicBezTo>
                  <a:cubicBezTo>
                    <a:pt x="1400" y="2510"/>
                    <a:pt x="1463" y="2505"/>
                    <a:pt x="1526" y="2495"/>
                  </a:cubicBezTo>
                  <a:cubicBezTo>
                    <a:pt x="2172" y="2392"/>
                    <a:pt x="2715" y="1746"/>
                    <a:pt x="2585" y="1099"/>
                  </a:cubicBezTo>
                  <a:cubicBezTo>
                    <a:pt x="2491" y="507"/>
                    <a:pt x="1939" y="1"/>
                    <a:pt x="13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" name="Google Shape;3402;p77">
              <a:extLst>
                <a:ext uri="{FF2B5EF4-FFF2-40B4-BE49-F238E27FC236}">
                  <a16:creationId xmlns:a16="http://schemas.microsoft.com/office/drawing/2014/main" id="{1B85FB1C-5D61-C077-3069-7A079740A113}"/>
                </a:ext>
              </a:extLst>
            </p:cNvPr>
            <p:cNvSpPr/>
            <p:nvPr/>
          </p:nvSpPr>
          <p:spPr>
            <a:xfrm>
              <a:off x="4875740" y="4179076"/>
              <a:ext cx="57583" cy="35254"/>
            </a:xfrm>
            <a:custGeom>
              <a:avLst/>
              <a:gdLst/>
              <a:ahLst/>
              <a:cxnLst/>
              <a:rect l="l" t="t" r="r" b="b"/>
              <a:pathLst>
                <a:path w="1733" h="1061" extrusionOk="0">
                  <a:moveTo>
                    <a:pt x="1397" y="1"/>
                  </a:moveTo>
                  <a:cubicBezTo>
                    <a:pt x="1293" y="1"/>
                    <a:pt x="1190" y="104"/>
                    <a:pt x="1190" y="208"/>
                  </a:cubicBezTo>
                  <a:cubicBezTo>
                    <a:pt x="1190" y="414"/>
                    <a:pt x="957" y="544"/>
                    <a:pt x="854" y="544"/>
                  </a:cubicBezTo>
                  <a:cubicBezTo>
                    <a:pt x="750" y="544"/>
                    <a:pt x="544" y="414"/>
                    <a:pt x="544" y="414"/>
                  </a:cubicBezTo>
                  <a:cubicBezTo>
                    <a:pt x="440" y="208"/>
                    <a:pt x="311" y="208"/>
                    <a:pt x="207" y="208"/>
                  </a:cubicBezTo>
                  <a:cubicBezTo>
                    <a:pt x="104" y="311"/>
                    <a:pt x="1" y="414"/>
                    <a:pt x="1" y="544"/>
                  </a:cubicBezTo>
                  <a:cubicBezTo>
                    <a:pt x="207" y="854"/>
                    <a:pt x="544" y="1061"/>
                    <a:pt x="854" y="1061"/>
                  </a:cubicBezTo>
                  <a:lnTo>
                    <a:pt x="957" y="1061"/>
                  </a:lnTo>
                  <a:cubicBezTo>
                    <a:pt x="1397" y="957"/>
                    <a:pt x="1603" y="647"/>
                    <a:pt x="1733" y="311"/>
                  </a:cubicBezTo>
                  <a:cubicBezTo>
                    <a:pt x="1733" y="104"/>
                    <a:pt x="1603" y="1"/>
                    <a:pt x="13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" name="Google Shape;3403;p77">
              <a:extLst>
                <a:ext uri="{FF2B5EF4-FFF2-40B4-BE49-F238E27FC236}">
                  <a16:creationId xmlns:a16="http://schemas.microsoft.com/office/drawing/2014/main" id="{F84D489B-D66B-EF92-C7C1-4A53688C7191}"/>
                </a:ext>
              </a:extLst>
            </p:cNvPr>
            <p:cNvSpPr/>
            <p:nvPr/>
          </p:nvSpPr>
          <p:spPr>
            <a:xfrm>
              <a:off x="5050986" y="4197119"/>
              <a:ext cx="82471" cy="85926"/>
            </a:xfrm>
            <a:custGeom>
              <a:avLst/>
              <a:gdLst/>
              <a:ahLst/>
              <a:cxnLst/>
              <a:rect l="l" t="t" r="r" b="b"/>
              <a:pathLst>
                <a:path w="2482" h="2586" extrusionOk="0">
                  <a:moveTo>
                    <a:pt x="1293" y="1"/>
                  </a:moveTo>
                  <a:lnTo>
                    <a:pt x="1086" y="1061"/>
                  </a:lnTo>
                  <a:lnTo>
                    <a:pt x="0" y="1293"/>
                  </a:lnTo>
                  <a:lnTo>
                    <a:pt x="1086" y="1500"/>
                  </a:lnTo>
                  <a:lnTo>
                    <a:pt x="1293" y="2586"/>
                  </a:lnTo>
                  <a:lnTo>
                    <a:pt x="1499" y="1500"/>
                  </a:lnTo>
                  <a:lnTo>
                    <a:pt x="2482" y="1293"/>
                  </a:lnTo>
                  <a:lnTo>
                    <a:pt x="1499" y="1061"/>
                  </a:lnTo>
                  <a:lnTo>
                    <a:pt x="129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" name="Google Shape;3404;p77">
              <a:extLst>
                <a:ext uri="{FF2B5EF4-FFF2-40B4-BE49-F238E27FC236}">
                  <a16:creationId xmlns:a16="http://schemas.microsoft.com/office/drawing/2014/main" id="{E6E7923B-C962-D10A-FA56-F36D001A6551}"/>
                </a:ext>
              </a:extLst>
            </p:cNvPr>
            <p:cNvSpPr/>
            <p:nvPr/>
          </p:nvSpPr>
          <p:spPr>
            <a:xfrm>
              <a:off x="4857697" y="4318237"/>
              <a:ext cx="82504" cy="85926"/>
            </a:xfrm>
            <a:custGeom>
              <a:avLst/>
              <a:gdLst/>
              <a:ahLst/>
              <a:cxnLst/>
              <a:rect l="l" t="t" r="r" b="b"/>
              <a:pathLst>
                <a:path w="2483" h="2586" extrusionOk="0">
                  <a:moveTo>
                    <a:pt x="1293" y="1"/>
                  </a:moveTo>
                  <a:lnTo>
                    <a:pt x="1087" y="1086"/>
                  </a:lnTo>
                  <a:lnTo>
                    <a:pt x="1" y="1293"/>
                  </a:lnTo>
                  <a:lnTo>
                    <a:pt x="1087" y="1526"/>
                  </a:lnTo>
                  <a:lnTo>
                    <a:pt x="1293" y="2586"/>
                  </a:lnTo>
                  <a:lnTo>
                    <a:pt x="1397" y="1526"/>
                  </a:lnTo>
                  <a:lnTo>
                    <a:pt x="2482" y="1293"/>
                  </a:lnTo>
                  <a:lnTo>
                    <a:pt x="1397" y="1086"/>
                  </a:lnTo>
                  <a:lnTo>
                    <a:pt x="129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" name="Google Shape;3405;p77">
              <a:extLst>
                <a:ext uri="{FF2B5EF4-FFF2-40B4-BE49-F238E27FC236}">
                  <a16:creationId xmlns:a16="http://schemas.microsoft.com/office/drawing/2014/main" id="{A0006BAF-BCE7-4B5E-E20D-A6EA736954FA}"/>
                </a:ext>
              </a:extLst>
            </p:cNvPr>
            <p:cNvSpPr/>
            <p:nvPr/>
          </p:nvSpPr>
          <p:spPr>
            <a:xfrm>
              <a:off x="4581968" y="4197119"/>
              <a:ext cx="82504" cy="85926"/>
            </a:xfrm>
            <a:custGeom>
              <a:avLst/>
              <a:gdLst/>
              <a:ahLst/>
              <a:cxnLst/>
              <a:rect l="l" t="t" r="r" b="b"/>
              <a:pathLst>
                <a:path w="2483" h="2586" extrusionOk="0">
                  <a:moveTo>
                    <a:pt x="1190" y="1"/>
                  </a:moveTo>
                  <a:lnTo>
                    <a:pt x="983" y="1061"/>
                  </a:lnTo>
                  <a:lnTo>
                    <a:pt x="1" y="1293"/>
                  </a:lnTo>
                  <a:lnTo>
                    <a:pt x="983" y="1500"/>
                  </a:lnTo>
                  <a:lnTo>
                    <a:pt x="1190" y="2586"/>
                  </a:lnTo>
                  <a:lnTo>
                    <a:pt x="1397" y="1500"/>
                  </a:lnTo>
                  <a:lnTo>
                    <a:pt x="2482" y="1293"/>
                  </a:lnTo>
                  <a:lnTo>
                    <a:pt x="1397" y="1061"/>
                  </a:lnTo>
                  <a:lnTo>
                    <a:pt x="11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" name="Google Shape;3406;p77">
              <a:extLst>
                <a:ext uri="{FF2B5EF4-FFF2-40B4-BE49-F238E27FC236}">
                  <a16:creationId xmlns:a16="http://schemas.microsoft.com/office/drawing/2014/main" id="{26E12E6B-6C4D-8911-A683-56BCD14E0444}"/>
                </a:ext>
              </a:extLst>
            </p:cNvPr>
            <p:cNvSpPr/>
            <p:nvPr/>
          </p:nvSpPr>
          <p:spPr>
            <a:xfrm>
              <a:off x="4847396" y="3896501"/>
              <a:ext cx="81640" cy="81607"/>
            </a:xfrm>
            <a:custGeom>
              <a:avLst/>
              <a:gdLst/>
              <a:ahLst/>
              <a:cxnLst/>
              <a:rect l="l" t="t" r="r" b="b"/>
              <a:pathLst>
                <a:path w="2457" h="2456" extrusionOk="0">
                  <a:moveTo>
                    <a:pt x="1293" y="0"/>
                  </a:moveTo>
                  <a:lnTo>
                    <a:pt x="1060" y="1060"/>
                  </a:lnTo>
                  <a:lnTo>
                    <a:pt x="1" y="1163"/>
                  </a:lnTo>
                  <a:lnTo>
                    <a:pt x="1060" y="1396"/>
                  </a:lnTo>
                  <a:lnTo>
                    <a:pt x="1293" y="2456"/>
                  </a:lnTo>
                  <a:lnTo>
                    <a:pt x="1397" y="1396"/>
                  </a:lnTo>
                  <a:lnTo>
                    <a:pt x="2456" y="1163"/>
                  </a:lnTo>
                  <a:lnTo>
                    <a:pt x="1397" y="1060"/>
                  </a:lnTo>
                  <a:lnTo>
                    <a:pt x="12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25" name="Google Shape;3215;p77">
            <a:extLst>
              <a:ext uri="{FF2B5EF4-FFF2-40B4-BE49-F238E27FC236}">
                <a16:creationId xmlns:a16="http://schemas.microsoft.com/office/drawing/2014/main" id="{D8185C1A-8709-C7B0-A235-80922869BC92}"/>
              </a:ext>
            </a:extLst>
          </p:cNvPr>
          <p:cNvGrpSpPr/>
          <p:nvPr/>
        </p:nvGrpSpPr>
        <p:grpSpPr>
          <a:xfrm>
            <a:off x="-31632" y="124624"/>
            <a:ext cx="1483787" cy="1226401"/>
            <a:chOff x="3912844" y="2182893"/>
            <a:chExt cx="801464" cy="759504"/>
          </a:xfrm>
        </p:grpSpPr>
        <p:sp>
          <p:nvSpPr>
            <p:cNvPr id="126" name="Google Shape;3216;p77">
              <a:extLst>
                <a:ext uri="{FF2B5EF4-FFF2-40B4-BE49-F238E27FC236}">
                  <a16:creationId xmlns:a16="http://schemas.microsoft.com/office/drawing/2014/main" id="{0630306E-4A93-6D32-81CF-0E37AE183B38}"/>
                </a:ext>
              </a:extLst>
            </p:cNvPr>
            <p:cNvSpPr/>
            <p:nvPr/>
          </p:nvSpPr>
          <p:spPr>
            <a:xfrm>
              <a:off x="4385285" y="2319631"/>
              <a:ext cx="185576" cy="335864"/>
            </a:xfrm>
            <a:custGeom>
              <a:avLst/>
              <a:gdLst/>
              <a:ahLst/>
              <a:cxnLst/>
              <a:rect l="l" t="t" r="r" b="b"/>
              <a:pathLst>
                <a:path w="5585" h="10108" extrusionOk="0">
                  <a:moveTo>
                    <a:pt x="5274" y="0"/>
                  </a:moveTo>
                  <a:cubicBezTo>
                    <a:pt x="4628" y="543"/>
                    <a:pt x="4188" y="1293"/>
                    <a:pt x="3749" y="1939"/>
                  </a:cubicBezTo>
                  <a:cubicBezTo>
                    <a:pt x="2146" y="4421"/>
                    <a:pt x="957" y="7109"/>
                    <a:pt x="0" y="9901"/>
                  </a:cubicBezTo>
                  <a:lnTo>
                    <a:pt x="414" y="10108"/>
                  </a:lnTo>
                  <a:cubicBezTo>
                    <a:pt x="1396" y="7316"/>
                    <a:pt x="2586" y="4627"/>
                    <a:pt x="4188" y="2146"/>
                  </a:cubicBezTo>
                  <a:cubicBezTo>
                    <a:pt x="4524" y="1499"/>
                    <a:pt x="4938" y="853"/>
                    <a:pt x="5584" y="414"/>
                  </a:cubicBezTo>
                  <a:lnTo>
                    <a:pt x="527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" name="Google Shape;3217;p77">
              <a:extLst>
                <a:ext uri="{FF2B5EF4-FFF2-40B4-BE49-F238E27FC236}">
                  <a16:creationId xmlns:a16="http://schemas.microsoft.com/office/drawing/2014/main" id="{23646EC8-4ADE-08CF-1F6C-8EB28685DF6C}"/>
                </a:ext>
              </a:extLst>
            </p:cNvPr>
            <p:cNvSpPr/>
            <p:nvPr/>
          </p:nvSpPr>
          <p:spPr>
            <a:xfrm>
              <a:off x="4327733" y="2250180"/>
              <a:ext cx="200162" cy="61338"/>
            </a:xfrm>
            <a:custGeom>
              <a:avLst/>
              <a:gdLst/>
              <a:ahLst/>
              <a:cxnLst/>
              <a:rect l="l" t="t" r="r" b="b"/>
              <a:pathLst>
                <a:path w="6024" h="1846" extrusionOk="0">
                  <a:moveTo>
                    <a:pt x="1949" y="0"/>
                  </a:moveTo>
                  <a:cubicBezTo>
                    <a:pt x="1662" y="0"/>
                    <a:pt x="1374" y="20"/>
                    <a:pt x="1086" y="62"/>
                  </a:cubicBezTo>
                  <a:cubicBezTo>
                    <a:pt x="854" y="62"/>
                    <a:pt x="647" y="62"/>
                    <a:pt x="440" y="165"/>
                  </a:cubicBezTo>
                  <a:cubicBezTo>
                    <a:pt x="207" y="269"/>
                    <a:pt x="104" y="476"/>
                    <a:pt x="104" y="708"/>
                  </a:cubicBezTo>
                  <a:cubicBezTo>
                    <a:pt x="0" y="1018"/>
                    <a:pt x="311" y="1354"/>
                    <a:pt x="647" y="1561"/>
                  </a:cubicBezTo>
                  <a:cubicBezTo>
                    <a:pt x="1086" y="1768"/>
                    <a:pt x="1500" y="1768"/>
                    <a:pt x="2043" y="1768"/>
                  </a:cubicBezTo>
                  <a:cubicBezTo>
                    <a:pt x="2689" y="1820"/>
                    <a:pt x="3335" y="1846"/>
                    <a:pt x="3994" y="1846"/>
                  </a:cubicBezTo>
                  <a:cubicBezTo>
                    <a:pt x="4654" y="1846"/>
                    <a:pt x="5326" y="1820"/>
                    <a:pt x="6024" y="1768"/>
                  </a:cubicBezTo>
                  <a:cubicBezTo>
                    <a:pt x="5920" y="1561"/>
                    <a:pt x="5817" y="1225"/>
                    <a:pt x="5610" y="1122"/>
                  </a:cubicBezTo>
                  <a:cubicBezTo>
                    <a:pt x="4549" y="422"/>
                    <a:pt x="3262" y="0"/>
                    <a:pt x="19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" name="Google Shape;3218;p77">
              <a:extLst>
                <a:ext uri="{FF2B5EF4-FFF2-40B4-BE49-F238E27FC236}">
                  <a16:creationId xmlns:a16="http://schemas.microsoft.com/office/drawing/2014/main" id="{CF43BC8E-5204-703B-3D21-45477D3360B5}"/>
                </a:ext>
              </a:extLst>
            </p:cNvPr>
            <p:cNvSpPr/>
            <p:nvPr/>
          </p:nvSpPr>
          <p:spPr>
            <a:xfrm>
              <a:off x="4338034" y="2308928"/>
              <a:ext cx="189862" cy="109950"/>
            </a:xfrm>
            <a:custGeom>
              <a:avLst/>
              <a:gdLst/>
              <a:ahLst/>
              <a:cxnLst/>
              <a:rect l="l" t="t" r="r" b="b"/>
              <a:pathLst>
                <a:path w="5714" h="3309" extrusionOk="0">
                  <a:moveTo>
                    <a:pt x="5610" y="0"/>
                  </a:moveTo>
                  <a:cubicBezTo>
                    <a:pt x="4654" y="103"/>
                    <a:pt x="3568" y="0"/>
                    <a:pt x="2586" y="336"/>
                  </a:cubicBezTo>
                  <a:cubicBezTo>
                    <a:pt x="1526" y="543"/>
                    <a:pt x="544" y="1189"/>
                    <a:pt x="130" y="2172"/>
                  </a:cubicBezTo>
                  <a:cubicBezTo>
                    <a:pt x="130" y="2378"/>
                    <a:pt x="1" y="2585"/>
                    <a:pt x="130" y="2818"/>
                  </a:cubicBezTo>
                  <a:cubicBezTo>
                    <a:pt x="233" y="3025"/>
                    <a:pt x="337" y="3231"/>
                    <a:pt x="544" y="3231"/>
                  </a:cubicBezTo>
                  <a:cubicBezTo>
                    <a:pt x="660" y="3283"/>
                    <a:pt x="770" y="3309"/>
                    <a:pt x="876" y="3309"/>
                  </a:cubicBezTo>
                  <a:cubicBezTo>
                    <a:pt x="983" y="3309"/>
                    <a:pt x="1086" y="3283"/>
                    <a:pt x="1190" y="3231"/>
                  </a:cubicBezTo>
                  <a:cubicBezTo>
                    <a:pt x="2069" y="3128"/>
                    <a:pt x="2715" y="2818"/>
                    <a:pt x="3465" y="2378"/>
                  </a:cubicBezTo>
                  <a:cubicBezTo>
                    <a:pt x="4214" y="1835"/>
                    <a:pt x="4964" y="1189"/>
                    <a:pt x="5714" y="543"/>
                  </a:cubicBezTo>
                  <a:cubicBezTo>
                    <a:pt x="5714" y="440"/>
                    <a:pt x="5714" y="233"/>
                    <a:pt x="56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" name="Google Shape;3219;p77">
              <a:extLst>
                <a:ext uri="{FF2B5EF4-FFF2-40B4-BE49-F238E27FC236}">
                  <a16:creationId xmlns:a16="http://schemas.microsoft.com/office/drawing/2014/main" id="{D284AAD4-6D19-0A90-16E6-4423B2AC4342}"/>
                </a:ext>
              </a:extLst>
            </p:cNvPr>
            <p:cNvSpPr/>
            <p:nvPr/>
          </p:nvSpPr>
          <p:spPr>
            <a:xfrm>
              <a:off x="4402464" y="2323053"/>
              <a:ext cx="140054" cy="193617"/>
            </a:xfrm>
            <a:custGeom>
              <a:avLst/>
              <a:gdLst/>
              <a:ahLst/>
              <a:cxnLst/>
              <a:rect l="l" t="t" r="r" b="b"/>
              <a:pathLst>
                <a:path w="4215" h="5827" extrusionOk="0">
                  <a:moveTo>
                    <a:pt x="3671" y="1"/>
                  </a:moveTo>
                  <a:cubicBezTo>
                    <a:pt x="2482" y="957"/>
                    <a:pt x="1293" y="2146"/>
                    <a:pt x="543" y="3439"/>
                  </a:cubicBezTo>
                  <a:cubicBezTo>
                    <a:pt x="233" y="3878"/>
                    <a:pt x="0" y="4318"/>
                    <a:pt x="0" y="4731"/>
                  </a:cubicBezTo>
                  <a:cubicBezTo>
                    <a:pt x="0" y="5171"/>
                    <a:pt x="130" y="5610"/>
                    <a:pt x="440" y="5713"/>
                  </a:cubicBezTo>
                  <a:cubicBezTo>
                    <a:pt x="568" y="5792"/>
                    <a:pt x="708" y="5826"/>
                    <a:pt x="850" y="5826"/>
                  </a:cubicBezTo>
                  <a:cubicBezTo>
                    <a:pt x="1081" y="5826"/>
                    <a:pt x="1318" y="5738"/>
                    <a:pt x="1526" y="5610"/>
                  </a:cubicBezTo>
                  <a:cubicBezTo>
                    <a:pt x="2275" y="5067"/>
                    <a:pt x="2715" y="4318"/>
                    <a:pt x="3025" y="3542"/>
                  </a:cubicBezTo>
                  <a:cubicBezTo>
                    <a:pt x="3464" y="2586"/>
                    <a:pt x="3878" y="1603"/>
                    <a:pt x="4214" y="543"/>
                  </a:cubicBezTo>
                  <a:cubicBezTo>
                    <a:pt x="4007" y="440"/>
                    <a:pt x="3878" y="207"/>
                    <a:pt x="36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" name="Google Shape;3220;p77">
              <a:extLst>
                <a:ext uri="{FF2B5EF4-FFF2-40B4-BE49-F238E27FC236}">
                  <a16:creationId xmlns:a16="http://schemas.microsoft.com/office/drawing/2014/main" id="{748439DD-75D5-8D0D-8BED-7198C0E08243}"/>
                </a:ext>
              </a:extLst>
            </p:cNvPr>
            <p:cNvSpPr/>
            <p:nvPr/>
          </p:nvSpPr>
          <p:spPr>
            <a:xfrm>
              <a:off x="4514145" y="2341096"/>
              <a:ext cx="71306" cy="221627"/>
            </a:xfrm>
            <a:custGeom>
              <a:avLst/>
              <a:gdLst/>
              <a:ahLst/>
              <a:cxnLst/>
              <a:rect l="l" t="t" r="r" b="b"/>
              <a:pathLst>
                <a:path w="2146" h="6670" extrusionOk="0">
                  <a:moveTo>
                    <a:pt x="853" y="0"/>
                  </a:moveTo>
                  <a:cubicBezTo>
                    <a:pt x="414" y="1707"/>
                    <a:pt x="103" y="3438"/>
                    <a:pt x="0" y="5170"/>
                  </a:cubicBezTo>
                  <a:cubicBezTo>
                    <a:pt x="0" y="5584"/>
                    <a:pt x="103" y="6127"/>
                    <a:pt x="310" y="6463"/>
                  </a:cubicBezTo>
                  <a:cubicBezTo>
                    <a:pt x="414" y="6566"/>
                    <a:pt x="517" y="6670"/>
                    <a:pt x="646" y="6670"/>
                  </a:cubicBezTo>
                  <a:lnTo>
                    <a:pt x="853" y="6670"/>
                  </a:lnTo>
                  <a:cubicBezTo>
                    <a:pt x="1293" y="6463"/>
                    <a:pt x="1499" y="5920"/>
                    <a:pt x="1706" y="5481"/>
                  </a:cubicBezTo>
                  <a:cubicBezTo>
                    <a:pt x="1810" y="4938"/>
                    <a:pt x="2042" y="4421"/>
                    <a:pt x="2042" y="3775"/>
                  </a:cubicBezTo>
                  <a:cubicBezTo>
                    <a:pt x="2146" y="2585"/>
                    <a:pt x="1706" y="1396"/>
                    <a:pt x="1396" y="207"/>
                  </a:cubicBezTo>
                  <a:cubicBezTo>
                    <a:pt x="1163" y="104"/>
                    <a:pt x="1060" y="104"/>
                    <a:pt x="85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" name="Google Shape;3221;p77">
              <a:extLst>
                <a:ext uri="{FF2B5EF4-FFF2-40B4-BE49-F238E27FC236}">
                  <a16:creationId xmlns:a16="http://schemas.microsoft.com/office/drawing/2014/main" id="{3A86D98A-204E-A4B7-FC6C-F3C3C9CFAB5B}"/>
                </a:ext>
              </a:extLst>
            </p:cNvPr>
            <p:cNvSpPr/>
            <p:nvPr/>
          </p:nvSpPr>
          <p:spPr>
            <a:xfrm>
              <a:off x="4567377" y="2356282"/>
              <a:ext cx="92804" cy="180359"/>
            </a:xfrm>
            <a:custGeom>
              <a:avLst/>
              <a:gdLst/>
              <a:ahLst/>
              <a:cxnLst/>
              <a:rect l="l" t="t" r="r" b="b"/>
              <a:pathLst>
                <a:path w="2793" h="5428" extrusionOk="0">
                  <a:moveTo>
                    <a:pt x="413" y="1"/>
                  </a:moveTo>
                  <a:cubicBezTo>
                    <a:pt x="337" y="1"/>
                    <a:pt x="267" y="26"/>
                    <a:pt x="208" y="86"/>
                  </a:cubicBezTo>
                  <a:cubicBezTo>
                    <a:pt x="1" y="190"/>
                    <a:pt x="208" y="603"/>
                    <a:pt x="208" y="836"/>
                  </a:cubicBezTo>
                  <a:cubicBezTo>
                    <a:pt x="337" y="1250"/>
                    <a:pt x="337" y="1586"/>
                    <a:pt x="440" y="1896"/>
                  </a:cubicBezTo>
                  <a:cubicBezTo>
                    <a:pt x="440" y="2671"/>
                    <a:pt x="544" y="3421"/>
                    <a:pt x="647" y="4171"/>
                  </a:cubicBezTo>
                  <a:cubicBezTo>
                    <a:pt x="750" y="4610"/>
                    <a:pt x="854" y="5024"/>
                    <a:pt x="1086" y="5256"/>
                  </a:cubicBezTo>
                  <a:cubicBezTo>
                    <a:pt x="1268" y="5377"/>
                    <a:pt x="1494" y="5428"/>
                    <a:pt x="1692" y="5428"/>
                  </a:cubicBezTo>
                  <a:cubicBezTo>
                    <a:pt x="1832" y="5428"/>
                    <a:pt x="1957" y="5403"/>
                    <a:pt x="2043" y="5360"/>
                  </a:cubicBezTo>
                  <a:cubicBezTo>
                    <a:pt x="2379" y="5127"/>
                    <a:pt x="2689" y="4920"/>
                    <a:pt x="2689" y="4610"/>
                  </a:cubicBezTo>
                  <a:cubicBezTo>
                    <a:pt x="2793" y="4274"/>
                    <a:pt x="2793" y="3964"/>
                    <a:pt x="2793" y="3628"/>
                  </a:cubicBezTo>
                  <a:cubicBezTo>
                    <a:pt x="2689" y="2542"/>
                    <a:pt x="2146" y="1586"/>
                    <a:pt x="1397" y="733"/>
                  </a:cubicBezTo>
                  <a:cubicBezTo>
                    <a:pt x="1227" y="541"/>
                    <a:pt x="760" y="1"/>
                    <a:pt x="4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" name="Google Shape;3222;p77">
              <a:extLst>
                <a:ext uri="{FF2B5EF4-FFF2-40B4-BE49-F238E27FC236}">
                  <a16:creationId xmlns:a16="http://schemas.microsoft.com/office/drawing/2014/main" id="{CB6A7354-B554-1999-EBFD-B89B0F020C1E}"/>
                </a:ext>
              </a:extLst>
            </p:cNvPr>
            <p:cNvSpPr/>
            <p:nvPr/>
          </p:nvSpPr>
          <p:spPr>
            <a:xfrm>
              <a:off x="4488360" y="2283611"/>
              <a:ext cx="118556" cy="107325"/>
            </a:xfrm>
            <a:custGeom>
              <a:avLst/>
              <a:gdLst/>
              <a:ahLst/>
              <a:cxnLst/>
              <a:rect l="l" t="t" r="r" b="b"/>
              <a:pathLst>
                <a:path w="3568" h="3230" extrusionOk="0">
                  <a:moveTo>
                    <a:pt x="840" y="0"/>
                  </a:moveTo>
                  <a:cubicBezTo>
                    <a:pt x="537" y="0"/>
                    <a:pt x="267" y="94"/>
                    <a:pt x="130" y="334"/>
                  </a:cubicBezTo>
                  <a:cubicBezTo>
                    <a:pt x="1" y="438"/>
                    <a:pt x="1" y="541"/>
                    <a:pt x="1" y="748"/>
                  </a:cubicBezTo>
                  <a:cubicBezTo>
                    <a:pt x="1" y="1188"/>
                    <a:pt x="337" y="1498"/>
                    <a:pt x="647" y="1834"/>
                  </a:cubicBezTo>
                  <a:cubicBezTo>
                    <a:pt x="1422" y="2480"/>
                    <a:pt x="2172" y="3023"/>
                    <a:pt x="3128" y="3230"/>
                  </a:cubicBezTo>
                  <a:lnTo>
                    <a:pt x="3232" y="3230"/>
                  </a:lnTo>
                  <a:cubicBezTo>
                    <a:pt x="3361" y="3126"/>
                    <a:pt x="3464" y="3023"/>
                    <a:pt x="3464" y="2920"/>
                  </a:cubicBezTo>
                  <a:cubicBezTo>
                    <a:pt x="3568" y="2583"/>
                    <a:pt x="3464" y="2273"/>
                    <a:pt x="3232" y="1937"/>
                  </a:cubicBezTo>
                  <a:cubicBezTo>
                    <a:pt x="2922" y="1291"/>
                    <a:pt x="2482" y="748"/>
                    <a:pt x="1939" y="334"/>
                  </a:cubicBezTo>
                  <a:cubicBezTo>
                    <a:pt x="1652" y="147"/>
                    <a:pt x="1220" y="0"/>
                    <a:pt x="84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" name="Google Shape;3223;p77">
              <a:extLst>
                <a:ext uri="{FF2B5EF4-FFF2-40B4-BE49-F238E27FC236}">
                  <a16:creationId xmlns:a16="http://schemas.microsoft.com/office/drawing/2014/main" id="{5B9EA3D3-20D1-8AFA-7373-8184A1F25E84}"/>
                </a:ext>
              </a:extLst>
            </p:cNvPr>
            <p:cNvSpPr/>
            <p:nvPr/>
          </p:nvSpPr>
          <p:spPr>
            <a:xfrm>
              <a:off x="4410206" y="2487036"/>
              <a:ext cx="185542" cy="115200"/>
            </a:xfrm>
            <a:custGeom>
              <a:avLst/>
              <a:gdLst/>
              <a:ahLst/>
              <a:cxnLst/>
              <a:rect l="l" t="t" r="r" b="b"/>
              <a:pathLst>
                <a:path w="5584" h="3467" extrusionOk="0">
                  <a:moveTo>
                    <a:pt x="5160" y="1"/>
                  </a:moveTo>
                  <a:cubicBezTo>
                    <a:pt x="4341" y="1"/>
                    <a:pt x="3519" y="300"/>
                    <a:pt x="2792" y="675"/>
                  </a:cubicBezTo>
                  <a:cubicBezTo>
                    <a:pt x="1939" y="1192"/>
                    <a:pt x="1293" y="1838"/>
                    <a:pt x="646" y="2485"/>
                  </a:cubicBezTo>
                  <a:cubicBezTo>
                    <a:pt x="414" y="2821"/>
                    <a:pt x="104" y="3131"/>
                    <a:pt x="0" y="3467"/>
                  </a:cubicBezTo>
                  <a:cubicBezTo>
                    <a:pt x="1060" y="3027"/>
                    <a:pt x="2146" y="2717"/>
                    <a:pt x="3231" y="2278"/>
                  </a:cubicBezTo>
                  <a:cubicBezTo>
                    <a:pt x="4188" y="1838"/>
                    <a:pt x="5170" y="1089"/>
                    <a:pt x="5584" y="29"/>
                  </a:cubicBezTo>
                  <a:cubicBezTo>
                    <a:pt x="5443" y="10"/>
                    <a:pt x="5301" y="1"/>
                    <a:pt x="516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" name="Google Shape;3224;p77">
              <a:extLst>
                <a:ext uri="{FF2B5EF4-FFF2-40B4-BE49-F238E27FC236}">
                  <a16:creationId xmlns:a16="http://schemas.microsoft.com/office/drawing/2014/main" id="{DDE2CBF8-C5EB-FEE2-A1D5-52AA727C97CE}"/>
                </a:ext>
              </a:extLst>
            </p:cNvPr>
            <p:cNvSpPr/>
            <p:nvPr/>
          </p:nvSpPr>
          <p:spPr>
            <a:xfrm>
              <a:off x="4352655" y="2402070"/>
              <a:ext cx="75593" cy="203618"/>
            </a:xfrm>
            <a:custGeom>
              <a:avLst/>
              <a:gdLst/>
              <a:ahLst/>
              <a:cxnLst/>
              <a:rect l="l" t="t" r="r" b="b"/>
              <a:pathLst>
                <a:path w="2275" h="6128" extrusionOk="0">
                  <a:moveTo>
                    <a:pt x="336" y="1"/>
                  </a:moveTo>
                  <a:cubicBezTo>
                    <a:pt x="104" y="414"/>
                    <a:pt x="0" y="854"/>
                    <a:pt x="0" y="1397"/>
                  </a:cubicBezTo>
                  <a:cubicBezTo>
                    <a:pt x="0" y="2353"/>
                    <a:pt x="207" y="3439"/>
                    <a:pt x="646" y="4292"/>
                  </a:cubicBezTo>
                  <a:cubicBezTo>
                    <a:pt x="982" y="4938"/>
                    <a:pt x="1396" y="5481"/>
                    <a:pt x="1732" y="6127"/>
                  </a:cubicBezTo>
                  <a:cubicBezTo>
                    <a:pt x="1836" y="5274"/>
                    <a:pt x="2146" y="4525"/>
                    <a:pt x="2146" y="3542"/>
                  </a:cubicBezTo>
                  <a:cubicBezTo>
                    <a:pt x="2275" y="2689"/>
                    <a:pt x="2146" y="1707"/>
                    <a:pt x="1499" y="1061"/>
                  </a:cubicBezTo>
                  <a:cubicBezTo>
                    <a:pt x="1189" y="647"/>
                    <a:pt x="646" y="414"/>
                    <a:pt x="33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" name="Google Shape;3225;p77">
              <a:extLst>
                <a:ext uri="{FF2B5EF4-FFF2-40B4-BE49-F238E27FC236}">
                  <a16:creationId xmlns:a16="http://schemas.microsoft.com/office/drawing/2014/main" id="{B2FD647B-4803-7A74-C033-D41013482121}"/>
                </a:ext>
              </a:extLst>
            </p:cNvPr>
            <p:cNvSpPr/>
            <p:nvPr/>
          </p:nvSpPr>
          <p:spPr>
            <a:xfrm>
              <a:off x="4048582" y="2422406"/>
              <a:ext cx="182120" cy="111977"/>
            </a:xfrm>
            <a:custGeom>
              <a:avLst/>
              <a:gdLst/>
              <a:ahLst/>
              <a:cxnLst/>
              <a:rect l="l" t="t" r="r" b="b"/>
              <a:pathLst>
                <a:path w="5481" h="3370" extrusionOk="0">
                  <a:moveTo>
                    <a:pt x="521" y="0"/>
                  </a:moveTo>
                  <a:cubicBezTo>
                    <a:pt x="347" y="0"/>
                    <a:pt x="173" y="12"/>
                    <a:pt x="0" y="35"/>
                  </a:cubicBezTo>
                  <a:cubicBezTo>
                    <a:pt x="440" y="1095"/>
                    <a:pt x="1396" y="1741"/>
                    <a:pt x="2378" y="2181"/>
                  </a:cubicBezTo>
                  <a:cubicBezTo>
                    <a:pt x="3438" y="2723"/>
                    <a:pt x="4524" y="2930"/>
                    <a:pt x="5480" y="3370"/>
                  </a:cubicBezTo>
                  <a:cubicBezTo>
                    <a:pt x="5377" y="3034"/>
                    <a:pt x="5170" y="2827"/>
                    <a:pt x="4963" y="2491"/>
                  </a:cubicBezTo>
                  <a:cubicBezTo>
                    <a:pt x="4317" y="1741"/>
                    <a:pt x="3542" y="1095"/>
                    <a:pt x="2792" y="681"/>
                  </a:cubicBezTo>
                  <a:cubicBezTo>
                    <a:pt x="2093" y="237"/>
                    <a:pt x="1308" y="0"/>
                    <a:pt x="52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" name="Google Shape;3226;p77">
              <a:extLst>
                <a:ext uri="{FF2B5EF4-FFF2-40B4-BE49-F238E27FC236}">
                  <a16:creationId xmlns:a16="http://schemas.microsoft.com/office/drawing/2014/main" id="{F2D70026-AC72-51EA-375E-C21F4BD868E9}"/>
                </a:ext>
              </a:extLst>
            </p:cNvPr>
            <p:cNvSpPr/>
            <p:nvPr/>
          </p:nvSpPr>
          <p:spPr>
            <a:xfrm>
              <a:off x="4216917" y="2333354"/>
              <a:ext cx="74762" cy="207904"/>
            </a:xfrm>
            <a:custGeom>
              <a:avLst/>
              <a:gdLst/>
              <a:ahLst/>
              <a:cxnLst/>
              <a:rect l="l" t="t" r="r" b="b"/>
              <a:pathLst>
                <a:path w="2250" h="6257" extrusionOk="0">
                  <a:moveTo>
                    <a:pt x="1836" y="1"/>
                  </a:moveTo>
                  <a:cubicBezTo>
                    <a:pt x="1500" y="440"/>
                    <a:pt x="1061" y="647"/>
                    <a:pt x="647" y="1086"/>
                  </a:cubicBezTo>
                  <a:cubicBezTo>
                    <a:pt x="104" y="1836"/>
                    <a:pt x="1" y="2715"/>
                    <a:pt x="1" y="3671"/>
                  </a:cubicBezTo>
                  <a:cubicBezTo>
                    <a:pt x="104" y="4525"/>
                    <a:pt x="414" y="5403"/>
                    <a:pt x="544" y="6257"/>
                  </a:cubicBezTo>
                  <a:cubicBezTo>
                    <a:pt x="750" y="5610"/>
                    <a:pt x="1190" y="4964"/>
                    <a:pt x="1500" y="4318"/>
                  </a:cubicBezTo>
                  <a:cubicBezTo>
                    <a:pt x="2043" y="3465"/>
                    <a:pt x="2250" y="2482"/>
                    <a:pt x="2250" y="1423"/>
                  </a:cubicBezTo>
                  <a:cubicBezTo>
                    <a:pt x="2146" y="983"/>
                    <a:pt x="2146" y="440"/>
                    <a:pt x="183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" name="Google Shape;3227;p77">
              <a:extLst>
                <a:ext uri="{FF2B5EF4-FFF2-40B4-BE49-F238E27FC236}">
                  <a16:creationId xmlns:a16="http://schemas.microsoft.com/office/drawing/2014/main" id="{AAFB846A-1A8D-CF8B-CC92-B32AF9D7C7E8}"/>
                </a:ext>
              </a:extLst>
            </p:cNvPr>
            <p:cNvSpPr/>
            <p:nvPr/>
          </p:nvSpPr>
          <p:spPr>
            <a:xfrm>
              <a:off x="4073470" y="2255201"/>
              <a:ext cx="189862" cy="347028"/>
            </a:xfrm>
            <a:custGeom>
              <a:avLst/>
              <a:gdLst/>
              <a:ahLst/>
              <a:cxnLst/>
              <a:rect l="l" t="t" r="r" b="b"/>
              <a:pathLst>
                <a:path w="5714" h="10444" extrusionOk="0">
                  <a:moveTo>
                    <a:pt x="337" y="0"/>
                  </a:moveTo>
                  <a:lnTo>
                    <a:pt x="1" y="311"/>
                  </a:lnTo>
                  <a:cubicBezTo>
                    <a:pt x="544" y="853"/>
                    <a:pt x="983" y="1500"/>
                    <a:pt x="1397" y="2146"/>
                  </a:cubicBezTo>
                  <a:cubicBezTo>
                    <a:pt x="3025" y="4524"/>
                    <a:pt x="4421" y="7652"/>
                    <a:pt x="5274" y="10444"/>
                  </a:cubicBezTo>
                  <a:lnTo>
                    <a:pt x="5714" y="10237"/>
                  </a:lnTo>
                  <a:cubicBezTo>
                    <a:pt x="4861" y="7419"/>
                    <a:pt x="3439" y="4292"/>
                    <a:pt x="1836" y="1836"/>
                  </a:cubicBezTo>
                  <a:cubicBezTo>
                    <a:pt x="1397" y="1189"/>
                    <a:pt x="983" y="543"/>
                    <a:pt x="3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" name="Google Shape;3228;p77">
              <a:extLst>
                <a:ext uri="{FF2B5EF4-FFF2-40B4-BE49-F238E27FC236}">
                  <a16:creationId xmlns:a16="http://schemas.microsoft.com/office/drawing/2014/main" id="{3E35BECB-CB7F-FD02-E8C4-56AE3D2AF09D}"/>
                </a:ext>
              </a:extLst>
            </p:cNvPr>
            <p:cNvSpPr/>
            <p:nvPr/>
          </p:nvSpPr>
          <p:spPr>
            <a:xfrm>
              <a:off x="4116434" y="2182893"/>
              <a:ext cx="200162" cy="63066"/>
            </a:xfrm>
            <a:custGeom>
              <a:avLst/>
              <a:gdLst/>
              <a:ahLst/>
              <a:cxnLst/>
              <a:rect l="l" t="t" r="r" b="b"/>
              <a:pathLst>
                <a:path w="6024" h="1898" extrusionOk="0">
                  <a:moveTo>
                    <a:pt x="4325" y="1"/>
                  </a:moveTo>
                  <a:cubicBezTo>
                    <a:pt x="2966" y="1"/>
                    <a:pt x="1582" y="351"/>
                    <a:pt x="440" y="1105"/>
                  </a:cubicBezTo>
                  <a:cubicBezTo>
                    <a:pt x="207" y="1311"/>
                    <a:pt x="104" y="1544"/>
                    <a:pt x="0" y="1751"/>
                  </a:cubicBezTo>
                  <a:cubicBezTo>
                    <a:pt x="987" y="1824"/>
                    <a:pt x="1923" y="1897"/>
                    <a:pt x="2843" y="1897"/>
                  </a:cubicBezTo>
                  <a:cubicBezTo>
                    <a:pt x="3224" y="1897"/>
                    <a:pt x="3603" y="1885"/>
                    <a:pt x="3981" y="1854"/>
                  </a:cubicBezTo>
                  <a:cubicBezTo>
                    <a:pt x="4524" y="1751"/>
                    <a:pt x="4964" y="1751"/>
                    <a:pt x="5377" y="1544"/>
                  </a:cubicBezTo>
                  <a:cubicBezTo>
                    <a:pt x="5713" y="1441"/>
                    <a:pt x="6023" y="1105"/>
                    <a:pt x="5920" y="794"/>
                  </a:cubicBezTo>
                  <a:cubicBezTo>
                    <a:pt x="5920" y="458"/>
                    <a:pt x="5713" y="355"/>
                    <a:pt x="5610" y="252"/>
                  </a:cubicBezTo>
                  <a:cubicBezTo>
                    <a:pt x="5377" y="148"/>
                    <a:pt x="5170" y="19"/>
                    <a:pt x="4860" y="19"/>
                  </a:cubicBezTo>
                  <a:cubicBezTo>
                    <a:pt x="4683" y="7"/>
                    <a:pt x="4504" y="1"/>
                    <a:pt x="432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" name="Google Shape;3229;p77">
              <a:extLst>
                <a:ext uri="{FF2B5EF4-FFF2-40B4-BE49-F238E27FC236}">
                  <a16:creationId xmlns:a16="http://schemas.microsoft.com/office/drawing/2014/main" id="{0924E0D7-98B8-7FED-79BC-9419FBA2265B}"/>
                </a:ext>
              </a:extLst>
            </p:cNvPr>
            <p:cNvSpPr/>
            <p:nvPr/>
          </p:nvSpPr>
          <p:spPr>
            <a:xfrm>
              <a:off x="4116434" y="2241043"/>
              <a:ext cx="189862" cy="110847"/>
            </a:xfrm>
            <a:custGeom>
              <a:avLst/>
              <a:gdLst/>
              <a:ahLst/>
              <a:cxnLst/>
              <a:rect l="l" t="t" r="r" b="b"/>
              <a:pathLst>
                <a:path w="5714" h="3336" extrusionOk="0">
                  <a:moveTo>
                    <a:pt x="104" y="1"/>
                  </a:moveTo>
                  <a:cubicBezTo>
                    <a:pt x="0" y="208"/>
                    <a:pt x="0" y="440"/>
                    <a:pt x="0" y="647"/>
                  </a:cubicBezTo>
                  <a:cubicBezTo>
                    <a:pt x="750" y="1293"/>
                    <a:pt x="1500" y="1836"/>
                    <a:pt x="2275" y="2379"/>
                  </a:cubicBezTo>
                  <a:cubicBezTo>
                    <a:pt x="2921" y="2793"/>
                    <a:pt x="3671" y="3232"/>
                    <a:pt x="4421" y="3336"/>
                  </a:cubicBezTo>
                  <a:lnTo>
                    <a:pt x="5067" y="3336"/>
                  </a:lnTo>
                  <a:cubicBezTo>
                    <a:pt x="5274" y="3232"/>
                    <a:pt x="5506" y="3129"/>
                    <a:pt x="5610" y="2922"/>
                  </a:cubicBezTo>
                  <a:cubicBezTo>
                    <a:pt x="5713" y="2689"/>
                    <a:pt x="5610" y="2379"/>
                    <a:pt x="5506" y="2146"/>
                  </a:cubicBezTo>
                  <a:cubicBezTo>
                    <a:pt x="5170" y="1293"/>
                    <a:pt x="4085" y="647"/>
                    <a:pt x="3128" y="337"/>
                  </a:cubicBezTo>
                  <a:cubicBezTo>
                    <a:pt x="2146" y="104"/>
                    <a:pt x="1086" y="104"/>
                    <a:pt x="1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" name="Google Shape;3230;p77">
              <a:extLst>
                <a:ext uri="{FF2B5EF4-FFF2-40B4-BE49-F238E27FC236}">
                  <a16:creationId xmlns:a16="http://schemas.microsoft.com/office/drawing/2014/main" id="{94CE5385-71D0-7F73-6A94-1374F6A47B0B}"/>
                </a:ext>
              </a:extLst>
            </p:cNvPr>
            <p:cNvSpPr/>
            <p:nvPr/>
          </p:nvSpPr>
          <p:spPr>
            <a:xfrm>
              <a:off x="4101814" y="2259086"/>
              <a:ext cx="140054" cy="191191"/>
            </a:xfrm>
            <a:custGeom>
              <a:avLst/>
              <a:gdLst/>
              <a:ahLst/>
              <a:cxnLst/>
              <a:rect l="l" t="t" r="r" b="b"/>
              <a:pathLst>
                <a:path w="4215" h="5754" extrusionOk="0">
                  <a:moveTo>
                    <a:pt x="440" y="1"/>
                  </a:moveTo>
                  <a:cubicBezTo>
                    <a:pt x="337" y="208"/>
                    <a:pt x="233" y="311"/>
                    <a:pt x="1" y="544"/>
                  </a:cubicBezTo>
                  <a:cubicBezTo>
                    <a:pt x="337" y="1500"/>
                    <a:pt x="647" y="2482"/>
                    <a:pt x="1087" y="3439"/>
                  </a:cubicBezTo>
                  <a:cubicBezTo>
                    <a:pt x="1526" y="4318"/>
                    <a:pt x="1940" y="5067"/>
                    <a:pt x="2715" y="5481"/>
                  </a:cubicBezTo>
                  <a:cubicBezTo>
                    <a:pt x="2944" y="5653"/>
                    <a:pt x="3186" y="5754"/>
                    <a:pt x="3422" y="5754"/>
                  </a:cubicBezTo>
                  <a:cubicBezTo>
                    <a:pt x="3507" y="5754"/>
                    <a:pt x="3590" y="5741"/>
                    <a:pt x="3672" y="5714"/>
                  </a:cubicBezTo>
                  <a:cubicBezTo>
                    <a:pt x="4008" y="5481"/>
                    <a:pt x="4214" y="5067"/>
                    <a:pt x="4214" y="4731"/>
                  </a:cubicBezTo>
                  <a:cubicBezTo>
                    <a:pt x="4111" y="4318"/>
                    <a:pt x="3878" y="3775"/>
                    <a:pt x="3672" y="3439"/>
                  </a:cubicBezTo>
                  <a:cubicBezTo>
                    <a:pt x="2922" y="2043"/>
                    <a:pt x="1733" y="957"/>
                    <a:pt x="4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" name="Google Shape;3231;p77">
              <a:extLst>
                <a:ext uri="{FF2B5EF4-FFF2-40B4-BE49-F238E27FC236}">
                  <a16:creationId xmlns:a16="http://schemas.microsoft.com/office/drawing/2014/main" id="{68FC3E49-18A9-46B4-7638-87AA9A259697}"/>
                </a:ext>
              </a:extLst>
            </p:cNvPr>
            <p:cNvSpPr/>
            <p:nvPr/>
          </p:nvSpPr>
          <p:spPr>
            <a:xfrm>
              <a:off x="4058883" y="2273706"/>
              <a:ext cx="68748" cy="221627"/>
            </a:xfrm>
            <a:custGeom>
              <a:avLst/>
              <a:gdLst/>
              <a:ahLst/>
              <a:cxnLst/>
              <a:rect l="l" t="t" r="r" b="b"/>
              <a:pathLst>
                <a:path w="2069" h="6670" extrusionOk="0">
                  <a:moveTo>
                    <a:pt x="1293" y="0"/>
                  </a:moveTo>
                  <a:cubicBezTo>
                    <a:pt x="1086" y="104"/>
                    <a:pt x="879" y="207"/>
                    <a:pt x="776" y="207"/>
                  </a:cubicBezTo>
                  <a:cubicBezTo>
                    <a:pt x="440" y="1396"/>
                    <a:pt x="0" y="2689"/>
                    <a:pt x="130" y="3878"/>
                  </a:cubicBezTo>
                  <a:cubicBezTo>
                    <a:pt x="130" y="4395"/>
                    <a:pt x="233" y="5041"/>
                    <a:pt x="440" y="5584"/>
                  </a:cubicBezTo>
                  <a:cubicBezTo>
                    <a:pt x="543" y="6023"/>
                    <a:pt x="776" y="6566"/>
                    <a:pt x="1293" y="6670"/>
                  </a:cubicBezTo>
                  <a:lnTo>
                    <a:pt x="1525" y="6670"/>
                  </a:lnTo>
                  <a:cubicBezTo>
                    <a:pt x="1629" y="6670"/>
                    <a:pt x="1732" y="6566"/>
                    <a:pt x="1836" y="6463"/>
                  </a:cubicBezTo>
                  <a:cubicBezTo>
                    <a:pt x="2068" y="6127"/>
                    <a:pt x="2068" y="5687"/>
                    <a:pt x="2068" y="5274"/>
                  </a:cubicBezTo>
                  <a:cubicBezTo>
                    <a:pt x="2068" y="3438"/>
                    <a:pt x="1629" y="1706"/>
                    <a:pt x="12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" name="Google Shape;3232;p77">
              <a:extLst>
                <a:ext uri="{FF2B5EF4-FFF2-40B4-BE49-F238E27FC236}">
                  <a16:creationId xmlns:a16="http://schemas.microsoft.com/office/drawing/2014/main" id="{66BF26BD-3F10-CB37-3365-3FB6546E32B4}"/>
                </a:ext>
              </a:extLst>
            </p:cNvPr>
            <p:cNvSpPr/>
            <p:nvPr/>
          </p:nvSpPr>
          <p:spPr>
            <a:xfrm>
              <a:off x="3980696" y="2288659"/>
              <a:ext cx="96260" cy="182020"/>
            </a:xfrm>
            <a:custGeom>
              <a:avLst/>
              <a:gdLst/>
              <a:ahLst/>
              <a:cxnLst/>
              <a:rect l="l" t="t" r="r" b="b"/>
              <a:pathLst>
                <a:path w="2897" h="5478" extrusionOk="0">
                  <a:moveTo>
                    <a:pt x="2513" y="0"/>
                  </a:moveTo>
                  <a:cubicBezTo>
                    <a:pt x="2142" y="0"/>
                    <a:pt x="1588" y="645"/>
                    <a:pt x="1500" y="843"/>
                  </a:cubicBezTo>
                  <a:cubicBezTo>
                    <a:pt x="751" y="1592"/>
                    <a:pt x="208" y="2652"/>
                    <a:pt x="104" y="3738"/>
                  </a:cubicBezTo>
                  <a:cubicBezTo>
                    <a:pt x="1" y="3945"/>
                    <a:pt x="1" y="4281"/>
                    <a:pt x="104" y="4591"/>
                  </a:cubicBezTo>
                  <a:cubicBezTo>
                    <a:pt x="208" y="4927"/>
                    <a:pt x="415" y="5237"/>
                    <a:pt x="751" y="5367"/>
                  </a:cubicBezTo>
                  <a:cubicBezTo>
                    <a:pt x="867" y="5444"/>
                    <a:pt x="1001" y="5478"/>
                    <a:pt x="1134" y="5478"/>
                  </a:cubicBezTo>
                  <a:cubicBezTo>
                    <a:pt x="1357" y="5478"/>
                    <a:pt x="1578" y="5383"/>
                    <a:pt x="1707" y="5237"/>
                  </a:cubicBezTo>
                  <a:cubicBezTo>
                    <a:pt x="2043" y="5030"/>
                    <a:pt x="2147" y="4591"/>
                    <a:pt x="2250" y="4281"/>
                  </a:cubicBezTo>
                  <a:cubicBezTo>
                    <a:pt x="2353" y="3531"/>
                    <a:pt x="2353" y="2782"/>
                    <a:pt x="2483" y="2006"/>
                  </a:cubicBezTo>
                  <a:cubicBezTo>
                    <a:pt x="2586" y="1592"/>
                    <a:pt x="2586" y="1256"/>
                    <a:pt x="2689" y="946"/>
                  </a:cubicBezTo>
                  <a:cubicBezTo>
                    <a:pt x="2689" y="713"/>
                    <a:pt x="2896" y="300"/>
                    <a:pt x="2689" y="67"/>
                  </a:cubicBezTo>
                  <a:cubicBezTo>
                    <a:pt x="2639" y="20"/>
                    <a:pt x="2579" y="0"/>
                    <a:pt x="25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" name="Google Shape;3233;p77">
              <a:extLst>
                <a:ext uri="{FF2B5EF4-FFF2-40B4-BE49-F238E27FC236}">
                  <a16:creationId xmlns:a16="http://schemas.microsoft.com/office/drawing/2014/main" id="{F6691D8A-C996-ACE3-FB80-F44D4F841F7E}"/>
                </a:ext>
              </a:extLst>
            </p:cNvPr>
            <p:cNvSpPr/>
            <p:nvPr/>
          </p:nvSpPr>
          <p:spPr>
            <a:xfrm>
              <a:off x="4037417" y="2216855"/>
              <a:ext cx="118556" cy="106228"/>
            </a:xfrm>
            <a:custGeom>
              <a:avLst/>
              <a:gdLst/>
              <a:ahLst/>
              <a:cxnLst/>
              <a:rect l="l" t="t" r="r" b="b"/>
              <a:pathLst>
                <a:path w="3568" h="3197" extrusionOk="0">
                  <a:moveTo>
                    <a:pt x="2788" y="0"/>
                  </a:moveTo>
                  <a:cubicBezTo>
                    <a:pt x="2366" y="0"/>
                    <a:pt x="1899" y="198"/>
                    <a:pt x="1629" y="405"/>
                  </a:cubicBezTo>
                  <a:cubicBezTo>
                    <a:pt x="1086" y="715"/>
                    <a:pt x="543" y="1258"/>
                    <a:pt x="336" y="1904"/>
                  </a:cubicBezTo>
                  <a:cubicBezTo>
                    <a:pt x="129" y="2214"/>
                    <a:pt x="0" y="2550"/>
                    <a:pt x="0" y="2990"/>
                  </a:cubicBezTo>
                  <a:cubicBezTo>
                    <a:pt x="129" y="3093"/>
                    <a:pt x="129" y="3197"/>
                    <a:pt x="233" y="3197"/>
                  </a:cubicBezTo>
                  <a:lnTo>
                    <a:pt x="440" y="3197"/>
                  </a:lnTo>
                  <a:cubicBezTo>
                    <a:pt x="1422" y="3093"/>
                    <a:pt x="2171" y="2447"/>
                    <a:pt x="2818" y="1801"/>
                  </a:cubicBezTo>
                  <a:cubicBezTo>
                    <a:pt x="3231" y="1568"/>
                    <a:pt x="3567" y="1154"/>
                    <a:pt x="3567" y="715"/>
                  </a:cubicBezTo>
                  <a:cubicBezTo>
                    <a:pt x="3567" y="612"/>
                    <a:pt x="3567" y="405"/>
                    <a:pt x="3464" y="275"/>
                  </a:cubicBezTo>
                  <a:cubicBezTo>
                    <a:pt x="3295" y="77"/>
                    <a:pt x="3050" y="0"/>
                    <a:pt x="278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" name="Google Shape;3234;p77">
              <a:extLst>
                <a:ext uri="{FF2B5EF4-FFF2-40B4-BE49-F238E27FC236}">
                  <a16:creationId xmlns:a16="http://schemas.microsoft.com/office/drawing/2014/main" id="{55ED4DEB-0FB7-655A-A4BD-E43B30200C6C}"/>
                </a:ext>
              </a:extLst>
            </p:cNvPr>
            <p:cNvSpPr/>
            <p:nvPr/>
          </p:nvSpPr>
          <p:spPr>
            <a:xfrm>
              <a:off x="3987574" y="2513485"/>
              <a:ext cx="286056" cy="131714"/>
            </a:xfrm>
            <a:custGeom>
              <a:avLst/>
              <a:gdLst/>
              <a:ahLst/>
              <a:cxnLst/>
              <a:rect l="l" t="t" r="r" b="b"/>
              <a:pathLst>
                <a:path w="8609" h="3964" extrusionOk="0">
                  <a:moveTo>
                    <a:pt x="4652" y="0"/>
                  </a:moveTo>
                  <a:cubicBezTo>
                    <a:pt x="3971" y="0"/>
                    <a:pt x="3311" y="146"/>
                    <a:pt x="2689" y="293"/>
                  </a:cubicBezTo>
                  <a:cubicBezTo>
                    <a:pt x="1500" y="732"/>
                    <a:pt x="544" y="1585"/>
                    <a:pt x="1" y="2774"/>
                  </a:cubicBezTo>
                  <a:cubicBezTo>
                    <a:pt x="1196" y="2044"/>
                    <a:pt x="2561" y="1541"/>
                    <a:pt x="3870" y="1541"/>
                  </a:cubicBezTo>
                  <a:cubicBezTo>
                    <a:pt x="4090" y="1541"/>
                    <a:pt x="4309" y="1555"/>
                    <a:pt x="4525" y="1585"/>
                  </a:cubicBezTo>
                  <a:cubicBezTo>
                    <a:pt x="6153" y="1689"/>
                    <a:pt x="7756" y="2568"/>
                    <a:pt x="8402" y="3963"/>
                  </a:cubicBezTo>
                  <a:cubicBezTo>
                    <a:pt x="8609" y="3110"/>
                    <a:pt x="8402" y="2128"/>
                    <a:pt x="7859" y="1378"/>
                  </a:cubicBezTo>
                  <a:cubicBezTo>
                    <a:pt x="7213" y="732"/>
                    <a:pt x="6360" y="189"/>
                    <a:pt x="5507" y="86"/>
                  </a:cubicBezTo>
                  <a:cubicBezTo>
                    <a:pt x="5219" y="25"/>
                    <a:pt x="4934" y="0"/>
                    <a:pt x="465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" name="Google Shape;3235;p77">
              <a:extLst>
                <a:ext uri="{FF2B5EF4-FFF2-40B4-BE49-F238E27FC236}">
                  <a16:creationId xmlns:a16="http://schemas.microsoft.com/office/drawing/2014/main" id="{045868C6-D4C5-2D02-43C9-2CD2DDF0D60A}"/>
                </a:ext>
              </a:extLst>
            </p:cNvPr>
            <p:cNvSpPr/>
            <p:nvPr/>
          </p:nvSpPr>
          <p:spPr>
            <a:xfrm>
              <a:off x="4449715" y="2451847"/>
              <a:ext cx="257712" cy="146965"/>
            </a:xfrm>
            <a:custGeom>
              <a:avLst/>
              <a:gdLst/>
              <a:ahLst/>
              <a:cxnLst/>
              <a:rect l="l" t="t" r="r" b="b"/>
              <a:pathLst>
                <a:path w="7756" h="4423" extrusionOk="0">
                  <a:moveTo>
                    <a:pt x="6754" y="0"/>
                  </a:moveTo>
                  <a:cubicBezTo>
                    <a:pt x="5647" y="0"/>
                    <a:pt x="4534" y="359"/>
                    <a:pt x="3542" y="855"/>
                  </a:cubicBezTo>
                  <a:cubicBezTo>
                    <a:pt x="2249" y="1501"/>
                    <a:pt x="1293" y="2587"/>
                    <a:pt x="414" y="3776"/>
                  </a:cubicBezTo>
                  <a:cubicBezTo>
                    <a:pt x="207" y="3983"/>
                    <a:pt x="104" y="4190"/>
                    <a:pt x="0" y="4423"/>
                  </a:cubicBezTo>
                  <a:cubicBezTo>
                    <a:pt x="647" y="4086"/>
                    <a:pt x="1396" y="3880"/>
                    <a:pt x="2146" y="3544"/>
                  </a:cubicBezTo>
                  <a:cubicBezTo>
                    <a:pt x="4188" y="2794"/>
                    <a:pt x="6023" y="1398"/>
                    <a:pt x="7755" y="105"/>
                  </a:cubicBezTo>
                  <a:cubicBezTo>
                    <a:pt x="7425" y="33"/>
                    <a:pt x="7090" y="0"/>
                    <a:pt x="675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" name="Google Shape;3236;p77">
              <a:extLst>
                <a:ext uri="{FF2B5EF4-FFF2-40B4-BE49-F238E27FC236}">
                  <a16:creationId xmlns:a16="http://schemas.microsoft.com/office/drawing/2014/main" id="{C5CF68F6-E06C-9CC4-0286-59BE8BB0B528}"/>
                </a:ext>
              </a:extLst>
            </p:cNvPr>
            <p:cNvSpPr/>
            <p:nvPr/>
          </p:nvSpPr>
          <p:spPr>
            <a:xfrm>
              <a:off x="4445395" y="2450385"/>
              <a:ext cx="262032" cy="151850"/>
            </a:xfrm>
            <a:custGeom>
              <a:avLst/>
              <a:gdLst/>
              <a:ahLst/>
              <a:cxnLst/>
              <a:rect l="l" t="t" r="r" b="b"/>
              <a:pathLst>
                <a:path w="7886" h="4570" extrusionOk="0">
                  <a:moveTo>
                    <a:pt x="7847" y="0"/>
                  </a:moveTo>
                  <a:cubicBezTo>
                    <a:pt x="7828" y="0"/>
                    <a:pt x="7799" y="12"/>
                    <a:pt x="7756" y="46"/>
                  </a:cubicBezTo>
                  <a:cubicBezTo>
                    <a:pt x="7446" y="46"/>
                    <a:pt x="7110" y="149"/>
                    <a:pt x="6903" y="149"/>
                  </a:cubicBezTo>
                  <a:cubicBezTo>
                    <a:pt x="5611" y="589"/>
                    <a:pt x="4318" y="1132"/>
                    <a:pt x="3129" y="1778"/>
                  </a:cubicBezTo>
                  <a:cubicBezTo>
                    <a:pt x="1940" y="2424"/>
                    <a:pt x="880" y="3277"/>
                    <a:pt x="1" y="4363"/>
                  </a:cubicBezTo>
                  <a:lnTo>
                    <a:pt x="1" y="4570"/>
                  </a:lnTo>
                  <a:lnTo>
                    <a:pt x="234" y="4570"/>
                  </a:lnTo>
                  <a:cubicBezTo>
                    <a:pt x="983" y="3484"/>
                    <a:pt x="2069" y="2631"/>
                    <a:pt x="3232" y="1985"/>
                  </a:cubicBezTo>
                  <a:cubicBezTo>
                    <a:pt x="4421" y="1339"/>
                    <a:pt x="5611" y="796"/>
                    <a:pt x="6903" y="486"/>
                  </a:cubicBezTo>
                  <a:cubicBezTo>
                    <a:pt x="7239" y="356"/>
                    <a:pt x="7549" y="253"/>
                    <a:pt x="7756" y="253"/>
                  </a:cubicBezTo>
                  <a:cubicBezTo>
                    <a:pt x="7885" y="253"/>
                    <a:pt x="7885" y="149"/>
                    <a:pt x="7885" y="46"/>
                  </a:cubicBezTo>
                  <a:cubicBezTo>
                    <a:pt x="7885" y="46"/>
                    <a:pt x="7885" y="0"/>
                    <a:pt x="784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" name="Google Shape;3237;p77">
              <a:extLst>
                <a:ext uri="{FF2B5EF4-FFF2-40B4-BE49-F238E27FC236}">
                  <a16:creationId xmlns:a16="http://schemas.microsoft.com/office/drawing/2014/main" id="{89CBA2A5-5FE9-6882-C3A5-BCDDFD9479C8}"/>
                </a:ext>
              </a:extLst>
            </p:cNvPr>
            <p:cNvSpPr/>
            <p:nvPr/>
          </p:nvSpPr>
          <p:spPr>
            <a:xfrm>
              <a:off x="4463438" y="2545551"/>
              <a:ext cx="236248" cy="60142"/>
            </a:xfrm>
            <a:custGeom>
              <a:avLst/>
              <a:gdLst/>
              <a:ahLst/>
              <a:cxnLst/>
              <a:rect l="l" t="t" r="r" b="b"/>
              <a:pathLst>
                <a:path w="7110" h="1810" extrusionOk="0">
                  <a:moveTo>
                    <a:pt x="4336" y="0"/>
                  </a:moveTo>
                  <a:cubicBezTo>
                    <a:pt x="3760" y="0"/>
                    <a:pt x="3195" y="117"/>
                    <a:pt x="2689" y="310"/>
                  </a:cubicBezTo>
                  <a:cubicBezTo>
                    <a:pt x="1733" y="620"/>
                    <a:pt x="880" y="1266"/>
                    <a:pt x="1" y="1809"/>
                  </a:cubicBezTo>
                  <a:cubicBezTo>
                    <a:pt x="1463" y="1421"/>
                    <a:pt x="3044" y="1098"/>
                    <a:pt x="4574" y="1098"/>
                  </a:cubicBezTo>
                  <a:cubicBezTo>
                    <a:pt x="5181" y="1098"/>
                    <a:pt x="5780" y="1149"/>
                    <a:pt x="6360" y="1266"/>
                  </a:cubicBezTo>
                  <a:cubicBezTo>
                    <a:pt x="6567" y="1266"/>
                    <a:pt x="6903" y="1370"/>
                    <a:pt x="7110" y="1499"/>
                  </a:cubicBezTo>
                  <a:lnTo>
                    <a:pt x="7110" y="1370"/>
                  </a:lnTo>
                  <a:cubicBezTo>
                    <a:pt x="6800" y="853"/>
                    <a:pt x="6257" y="413"/>
                    <a:pt x="5610" y="207"/>
                  </a:cubicBezTo>
                  <a:cubicBezTo>
                    <a:pt x="5193" y="64"/>
                    <a:pt x="4762" y="0"/>
                    <a:pt x="433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" name="Google Shape;3238;p77">
              <a:extLst>
                <a:ext uri="{FF2B5EF4-FFF2-40B4-BE49-F238E27FC236}">
                  <a16:creationId xmlns:a16="http://schemas.microsoft.com/office/drawing/2014/main" id="{97F17F70-66FF-AE88-1BA8-4A73A7958726}"/>
                </a:ext>
              </a:extLst>
            </p:cNvPr>
            <p:cNvSpPr/>
            <p:nvPr/>
          </p:nvSpPr>
          <p:spPr>
            <a:xfrm>
              <a:off x="4463438" y="2562697"/>
              <a:ext cx="243990" cy="44525"/>
            </a:xfrm>
            <a:custGeom>
              <a:avLst/>
              <a:gdLst/>
              <a:ahLst/>
              <a:cxnLst/>
              <a:rect l="l" t="t" r="r" b="b"/>
              <a:pathLst>
                <a:path w="7343" h="1340" extrusionOk="0">
                  <a:moveTo>
                    <a:pt x="4214" y="1"/>
                  </a:moveTo>
                  <a:cubicBezTo>
                    <a:pt x="2819" y="1"/>
                    <a:pt x="1293" y="440"/>
                    <a:pt x="104" y="1087"/>
                  </a:cubicBezTo>
                  <a:cubicBezTo>
                    <a:pt x="1" y="1190"/>
                    <a:pt x="1" y="1190"/>
                    <a:pt x="1" y="1293"/>
                  </a:cubicBezTo>
                  <a:cubicBezTo>
                    <a:pt x="70" y="1293"/>
                    <a:pt x="93" y="1339"/>
                    <a:pt x="139" y="1339"/>
                  </a:cubicBezTo>
                  <a:cubicBezTo>
                    <a:pt x="162" y="1339"/>
                    <a:pt x="190" y="1328"/>
                    <a:pt x="234" y="1293"/>
                  </a:cubicBezTo>
                  <a:cubicBezTo>
                    <a:pt x="1397" y="647"/>
                    <a:pt x="2819" y="208"/>
                    <a:pt x="4214" y="208"/>
                  </a:cubicBezTo>
                  <a:cubicBezTo>
                    <a:pt x="4525" y="208"/>
                    <a:pt x="4964" y="337"/>
                    <a:pt x="5274" y="337"/>
                  </a:cubicBezTo>
                  <a:cubicBezTo>
                    <a:pt x="5921" y="440"/>
                    <a:pt x="6696" y="647"/>
                    <a:pt x="7110" y="1087"/>
                  </a:cubicBezTo>
                  <a:lnTo>
                    <a:pt x="7213" y="1087"/>
                  </a:lnTo>
                  <a:cubicBezTo>
                    <a:pt x="7342" y="1087"/>
                    <a:pt x="7342" y="983"/>
                    <a:pt x="7213" y="983"/>
                  </a:cubicBezTo>
                  <a:cubicBezTo>
                    <a:pt x="6800" y="440"/>
                    <a:pt x="5921" y="208"/>
                    <a:pt x="5274" y="104"/>
                  </a:cubicBezTo>
                  <a:cubicBezTo>
                    <a:pt x="4964" y="1"/>
                    <a:pt x="4628" y="1"/>
                    <a:pt x="421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" name="Google Shape;3239;p77">
              <a:extLst>
                <a:ext uri="{FF2B5EF4-FFF2-40B4-BE49-F238E27FC236}">
                  <a16:creationId xmlns:a16="http://schemas.microsoft.com/office/drawing/2014/main" id="{F1831248-5375-C438-6A56-1108114D0F47}"/>
                </a:ext>
              </a:extLst>
            </p:cNvPr>
            <p:cNvSpPr/>
            <p:nvPr/>
          </p:nvSpPr>
          <p:spPr>
            <a:xfrm>
              <a:off x="4291647" y="2326476"/>
              <a:ext cx="115133" cy="286089"/>
            </a:xfrm>
            <a:custGeom>
              <a:avLst/>
              <a:gdLst/>
              <a:ahLst/>
              <a:cxnLst/>
              <a:rect l="l" t="t" r="r" b="b"/>
              <a:pathLst>
                <a:path w="3465" h="8610" extrusionOk="0">
                  <a:moveTo>
                    <a:pt x="3025" y="1"/>
                  </a:moveTo>
                  <a:cubicBezTo>
                    <a:pt x="2043" y="544"/>
                    <a:pt x="1293" y="1397"/>
                    <a:pt x="983" y="2379"/>
                  </a:cubicBezTo>
                  <a:cubicBezTo>
                    <a:pt x="544" y="3336"/>
                    <a:pt x="337" y="4421"/>
                    <a:pt x="233" y="5507"/>
                  </a:cubicBezTo>
                  <a:cubicBezTo>
                    <a:pt x="104" y="6464"/>
                    <a:pt x="104" y="7549"/>
                    <a:pt x="1" y="8609"/>
                  </a:cubicBezTo>
                  <a:cubicBezTo>
                    <a:pt x="1086" y="7446"/>
                    <a:pt x="1940" y="6024"/>
                    <a:pt x="2586" y="4525"/>
                  </a:cubicBezTo>
                  <a:cubicBezTo>
                    <a:pt x="2922" y="3982"/>
                    <a:pt x="3129" y="3336"/>
                    <a:pt x="3335" y="2689"/>
                  </a:cubicBezTo>
                  <a:cubicBezTo>
                    <a:pt x="3465" y="1836"/>
                    <a:pt x="3335" y="854"/>
                    <a:pt x="30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" name="Google Shape;3240;p77">
              <a:extLst>
                <a:ext uri="{FF2B5EF4-FFF2-40B4-BE49-F238E27FC236}">
                  <a16:creationId xmlns:a16="http://schemas.microsoft.com/office/drawing/2014/main" id="{F7AFD454-2D42-41D6-4452-75D9C0960D3D}"/>
                </a:ext>
              </a:extLst>
            </p:cNvPr>
            <p:cNvSpPr/>
            <p:nvPr/>
          </p:nvSpPr>
          <p:spPr>
            <a:xfrm>
              <a:off x="4291647" y="2323053"/>
              <a:ext cx="103969" cy="292734"/>
            </a:xfrm>
            <a:custGeom>
              <a:avLst/>
              <a:gdLst/>
              <a:ahLst/>
              <a:cxnLst/>
              <a:rect l="l" t="t" r="r" b="b"/>
              <a:pathLst>
                <a:path w="3129" h="8810" extrusionOk="0">
                  <a:moveTo>
                    <a:pt x="3025" y="1"/>
                  </a:moveTo>
                  <a:cubicBezTo>
                    <a:pt x="2922" y="1"/>
                    <a:pt x="2922" y="1"/>
                    <a:pt x="2922" y="104"/>
                  </a:cubicBezTo>
                  <a:cubicBezTo>
                    <a:pt x="2689" y="1603"/>
                    <a:pt x="2482" y="3128"/>
                    <a:pt x="2043" y="4524"/>
                  </a:cubicBezTo>
                  <a:cubicBezTo>
                    <a:pt x="1629" y="6024"/>
                    <a:pt x="983" y="7420"/>
                    <a:pt x="1" y="8609"/>
                  </a:cubicBezTo>
                  <a:lnTo>
                    <a:pt x="1" y="8712"/>
                  </a:lnTo>
                  <a:cubicBezTo>
                    <a:pt x="52" y="8777"/>
                    <a:pt x="78" y="8809"/>
                    <a:pt x="107" y="8809"/>
                  </a:cubicBezTo>
                  <a:cubicBezTo>
                    <a:pt x="136" y="8809"/>
                    <a:pt x="169" y="8777"/>
                    <a:pt x="233" y="8712"/>
                  </a:cubicBezTo>
                  <a:cubicBezTo>
                    <a:pt x="1190" y="7549"/>
                    <a:pt x="1836" y="6127"/>
                    <a:pt x="2276" y="4628"/>
                  </a:cubicBezTo>
                  <a:cubicBezTo>
                    <a:pt x="2689" y="3128"/>
                    <a:pt x="2922" y="1603"/>
                    <a:pt x="3129" y="104"/>
                  </a:cubicBezTo>
                  <a:lnTo>
                    <a:pt x="302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" name="Google Shape;3241;p77">
              <a:extLst>
                <a:ext uri="{FF2B5EF4-FFF2-40B4-BE49-F238E27FC236}">
                  <a16:creationId xmlns:a16="http://schemas.microsoft.com/office/drawing/2014/main" id="{5A69640B-204F-59E3-A116-2B7B38808600}"/>
                </a:ext>
              </a:extLst>
            </p:cNvPr>
            <p:cNvSpPr/>
            <p:nvPr/>
          </p:nvSpPr>
          <p:spPr>
            <a:xfrm>
              <a:off x="4227251" y="2359139"/>
              <a:ext cx="67884" cy="253426"/>
            </a:xfrm>
            <a:custGeom>
              <a:avLst/>
              <a:gdLst/>
              <a:ahLst/>
              <a:cxnLst/>
              <a:rect l="l" t="t" r="r" b="b"/>
              <a:pathLst>
                <a:path w="2043" h="7627" extrusionOk="0">
                  <a:moveTo>
                    <a:pt x="646" y="0"/>
                  </a:moveTo>
                  <a:cubicBezTo>
                    <a:pt x="103" y="1164"/>
                    <a:pt x="0" y="2585"/>
                    <a:pt x="233" y="3878"/>
                  </a:cubicBezTo>
                  <a:cubicBezTo>
                    <a:pt x="543" y="5170"/>
                    <a:pt x="1086" y="6463"/>
                    <a:pt x="1732" y="7626"/>
                  </a:cubicBezTo>
                  <a:cubicBezTo>
                    <a:pt x="1939" y="6334"/>
                    <a:pt x="2042" y="4938"/>
                    <a:pt x="1939" y="3645"/>
                  </a:cubicBezTo>
                  <a:cubicBezTo>
                    <a:pt x="1835" y="2353"/>
                    <a:pt x="1396" y="1164"/>
                    <a:pt x="750" y="104"/>
                  </a:cubicBezTo>
                  <a:lnTo>
                    <a:pt x="64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" name="Google Shape;3242;p77">
              <a:extLst>
                <a:ext uri="{FF2B5EF4-FFF2-40B4-BE49-F238E27FC236}">
                  <a16:creationId xmlns:a16="http://schemas.microsoft.com/office/drawing/2014/main" id="{F5974BBC-9DFA-560B-83A6-F5FEA4D4EEDE}"/>
                </a:ext>
              </a:extLst>
            </p:cNvPr>
            <p:cNvSpPr/>
            <p:nvPr/>
          </p:nvSpPr>
          <p:spPr>
            <a:xfrm>
              <a:off x="4241838" y="2354853"/>
              <a:ext cx="46419" cy="257712"/>
            </a:xfrm>
            <a:custGeom>
              <a:avLst/>
              <a:gdLst/>
              <a:ahLst/>
              <a:cxnLst/>
              <a:rect l="l" t="t" r="r" b="b"/>
              <a:pathLst>
                <a:path w="1397" h="7756" extrusionOk="0">
                  <a:moveTo>
                    <a:pt x="104" y="0"/>
                  </a:moveTo>
                  <a:cubicBezTo>
                    <a:pt x="104" y="0"/>
                    <a:pt x="0" y="129"/>
                    <a:pt x="0" y="233"/>
                  </a:cubicBezTo>
                  <a:lnTo>
                    <a:pt x="0" y="646"/>
                  </a:lnTo>
                  <a:cubicBezTo>
                    <a:pt x="0" y="3024"/>
                    <a:pt x="440" y="5403"/>
                    <a:pt x="1190" y="7652"/>
                  </a:cubicBezTo>
                  <a:cubicBezTo>
                    <a:pt x="1190" y="7755"/>
                    <a:pt x="1293" y="7755"/>
                    <a:pt x="1293" y="7755"/>
                  </a:cubicBezTo>
                  <a:cubicBezTo>
                    <a:pt x="1396" y="7755"/>
                    <a:pt x="1396" y="7652"/>
                    <a:pt x="1396" y="7548"/>
                  </a:cubicBezTo>
                  <a:cubicBezTo>
                    <a:pt x="647" y="5403"/>
                    <a:pt x="207" y="3024"/>
                    <a:pt x="207" y="646"/>
                  </a:cubicBezTo>
                  <a:lnTo>
                    <a:pt x="207" y="233"/>
                  </a:lnTo>
                  <a:cubicBezTo>
                    <a:pt x="207" y="129"/>
                    <a:pt x="207" y="0"/>
                    <a:pt x="10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" name="Google Shape;3243;p77">
              <a:extLst>
                <a:ext uri="{FF2B5EF4-FFF2-40B4-BE49-F238E27FC236}">
                  <a16:creationId xmlns:a16="http://schemas.microsoft.com/office/drawing/2014/main" id="{8EF314C8-4ABC-AEF7-D9DA-F8C0BFEA8D19}"/>
                </a:ext>
              </a:extLst>
            </p:cNvPr>
            <p:cNvSpPr/>
            <p:nvPr/>
          </p:nvSpPr>
          <p:spPr>
            <a:xfrm>
              <a:off x="4084635" y="2338106"/>
              <a:ext cx="504227" cy="257281"/>
            </a:xfrm>
            <a:custGeom>
              <a:avLst/>
              <a:gdLst/>
              <a:ahLst/>
              <a:cxnLst/>
              <a:rect l="l" t="t" r="r" b="b"/>
              <a:pathLst>
                <a:path w="15175" h="7743" extrusionOk="0">
                  <a:moveTo>
                    <a:pt x="8031" y="1"/>
                  </a:moveTo>
                  <a:cubicBezTo>
                    <a:pt x="7073" y="1"/>
                    <a:pt x="6123" y="204"/>
                    <a:pt x="5274" y="633"/>
                  </a:cubicBezTo>
                  <a:cubicBezTo>
                    <a:pt x="4395" y="943"/>
                    <a:pt x="3646" y="1590"/>
                    <a:pt x="2793" y="2443"/>
                  </a:cubicBezTo>
                  <a:cubicBezTo>
                    <a:pt x="1397" y="3865"/>
                    <a:pt x="518" y="5467"/>
                    <a:pt x="208" y="6967"/>
                  </a:cubicBezTo>
                  <a:cubicBezTo>
                    <a:pt x="104" y="7199"/>
                    <a:pt x="104" y="7406"/>
                    <a:pt x="1" y="7742"/>
                  </a:cubicBezTo>
                  <a:lnTo>
                    <a:pt x="518" y="7742"/>
                  </a:lnTo>
                  <a:cubicBezTo>
                    <a:pt x="518" y="7509"/>
                    <a:pt x="647" y="7199"/>
                    <a:pt x="647" y="6967"/>
                  </a:cubicBezTo>
                  <a:cubicBezTo>
                    <a:pt x="1061" y="5571"/>
                    <a:pt x="1810" y="4175"/>
                    <a:pt x="3103" y="2882"/>
                  </a:cubicBezTo>
                  <a:cubicBezTo>
                    <a:pt x="3982" y="2029"/>
                    <a:pt x="4731" y="1383"/>
                    <a:pt x="5481" y="1047"/>
                  </a:cubicBezTo>
                  <a:cubicBezTo>
                    <a:pt x="6268" y="658"/>
                    <a:pt x="7159" y="468"/>
                    <a:pt x="8063" y="468"/>
                  </a:cubicBezTo>
                  <a:cubicBezTo>
                    <a:pt x="9623" y="468"/>
                    <a:pt x="11221" y="1036"/>
                    <a:pt x="12383" y="2133"/>
                  </a:cubicBezTo>
                  <a:cubicBezTo>
                    <a:pt x="12797" y="2572"/>
                    <a:pt x="13236" y="3089"/>
                    <a:pt x="13572" y="3632"/>
                  </a:cubicBezTo>
                  <a:cubicBezTo>
                    <a:pt x="14089" y="4614"/>
                    <a:pt x="14425" y="5803"/>
                    <a:pt x="14632" y="6967"/>
                  </a:cubicBezTo>
                  <a:cubicBezTo>
                    <a:pt x="14632" y="7199"/>
                    <a:pt x="14736" y="7406"/>
                    <a:pt x="14736" y="7742"/>
                  </a:cubicBezTo>
                  <a:lnTo>
                    <a:pt x="15175" y="7613"/>
                  </a:lnTo>
                  <a:cubicBezTo>
                    <a:pt x="15175" y="7406"/>
                    <a:pt x="15175" y="7199"/>
                    <a:pt x="15072" y="6967"/>
                  </a:cubicBezTo>
                  <a:cubicBezTo>
                    <a:pt x="14865" y="5803"/>
                    <a:pt x="14632" y="4511"/>
                    <a:pt x="13986" y="3425"/>
                  </a:cubicBezTo>
                  <a:cubicBezTo>
                    <a:pt x="13676" y="2779"/>
                    <a:pt x="13236" y="2236"/>
                    <a:pt x="12693" y="1797"/>
                  </a:cubicBezTo>
                  <a:cubicBezTo>
                    <a:pt x="11454" y="640"/>
                    <a:pt x="9729" y="1"/>
                    <a:pt x="80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" name="Google Shape;3244;p77">
              <a:extLst>
                <a:ext uri="{FF2B5EF4-FFF2-40B4-BE49-F238E27FC236}">
                  <a16:creationId xmlns:a16="http://schemas.microsoft.com/office/drawing/2014/main" id="{ED1BE08B-15B0-260C-6E21-953299C95235}"/>
                </a:ext>
              </a:extLst>
            </p:cNvPr>
            <p:cNvSpPr/>
            <p:nvPr/>
          </p:nvSpPr>
          <p:spPr>
            <a:xfrm>
              <a:off x="4084635" y="2569575"/>
              <a:ext cx="21531" cy="25818"/>
            </a:xfrm>
            <a:custGeom>
              <a:avLst/>
              <a:gdLst/>
              <a:ahLst/>
              <a:cxnLst/>
              <a:rect l="l" t="t" r="r" b="b"/>
              <a:pathLst>
                <a:path w="648" h="777" extrusionOk="0">
                  <a:moveTo>
                    <a:pt x="208" y="1"/>
                  </a:moveTo>
                  <a:cubicBezTo>
                    <a:pt x="104" y="233"/>
                    <a:pt x="104" y="440"/>
                    <a:pt x="1" y="776"/>
                  </a:cubicBezTo>
                  <a:lnTo>
                    <a:pt x="518" y="776"/>
                  </a:lnTo>
                  <a:cubicBezTo>
                    <a:pt x="518" y="543"/>
                    <a:pt x="647" y="233"/>
                    <a:pt x="647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" name="Google Shape;3245;p77">
              <a:extLst>
                <a:ext uri="{FF2B5EF4-FFF2-40B4-BE49-F238E27FC236}">
                  <a16:creationId xmlns:a16="http://schemas.microsoft.com/office/drawing/2014/main" id="{A549104E-FA6A-4903-11FD-F59FF3A98347}"/>
                </a:ext>
              </a:extLst>
            </p:cNvPr>
            <p:cNvSpPr/>
            <p:nvPr/>
          </p:nvSpPr>
          <p:spPr>
            <a:xfrm>
              <a:off x="4570832" y="2569575"/>
              <a:ext cx="18043" cy="25818"/>
            </a:xfrm>
            <a:custGeom>
              <a:avLst/>
              <a:gdLst/>
              <a:ahLst/>
              <a:cxnLst/>
              <a:rect l="l" t="t" r="r" b="b"/>
              <a:pathLst>
                <a:path w="543" h="777" extrusionOk="0">
                  <a:moveTo>
                    <a:pt x="0" y="1"/>
                  </a:moveTo>
                  <a:cubicBezTo>
                    <a:pt x="0" y="233"/>
                    <a:pt x="104" y="440"/>
                    <a:pt x="104" y="776"/>
                  </a:cubicBezTo>
                  <a:lnTo>
                    <a:pt x="543" y="647"/>
                  </a:lnTo>
                  <a:cubicBezTo>
                    <a:pt x="543" y="440"/>
                    <a:pt x="543" y="233"/>
                    <a:pt x="440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" name="Google Shape;3246;p77">
              <a:extLst>
                <a:ext uri="{FF2B5EF4-FFF2-40B4-BE49-F238E27FC236}">
                  <a16:creationId xmlns:a16="http://schemas.microsoft.com/office/drawing/2014/main" id="{9A56FE48-5297-E48D-AC76-A65DC0BD5164}"/>
                </a:ext>
              </a:extLst>
            </p:cNvPr>
            <p:cNvSpPr/>
            <p:nvPr/>
          </p:nvSpPr>
          <p:spPr>
            <a:xfrm>
              <a:off x="4058883" y="2605661"/>
              <a:ext cx="558355" cy="322141"/>
            </a:xfrm>
            <a:custGeom>
              <a:avLst/>
              <a:gdLst/>
              <a:ahLst/>
              <a:cxnLst/>
              <a:rect l="l" t="t" r="r" b="b"/>
              <a:pathLst>
                <a:path w="16804" h="9695" extrusionOk="0">
                  <a:moveTo>
                    <a:pt x="0" y="0"/>
                  </a:moveTo>
                  <a:lnTo>
                    <a:pt x="130" y="440"/>
                  </a:lnTo>
                  <a:lnTo>
                    <a:pt x="233" y="543"/>
                  </a:lnTo>
                  <a:lnTo>
                    <a:pt x="336" y="1293"/>
                  </a:lnTo>
                  <a:lnTo>
                    <a:pt x="440" y="1629"/>
                  </a:lnTo>
                  <a:lnTo>
                    <a:pt x="440" y="1732"/>
                  </a:lnTo>
                  <a:lnTo>
                    <a:pt x="776" y="2792"/>
                  </a:lnTo>
                  <a:lnTo>
                    <a:pt x="776" y="2921"/>
                  </a:lnTo>
                  <a:lnTo>
                    <a:pt x="1086" y="3981"/>
                  </a:lnTo>
                  <a:lnTo>
                    <a:pt x="1293" y="5170"/>
                  </a:lnTo>
                  <a:lnTo>
                    <a:pt x="1422" y="5170"/>
                  </a:lnTo>
                  <a:lnTo>
                    <a:pt x="1629" y="6256"/>
                  </a:lnTo>
                  <a:lnTo>
                    <a:pt x="1629" y="6359"/>
                  </a:lnTo>
                  <a:lnTo>
                    <a:pt x="1939" y="7445"/>
                  </a:lnTo>
                  <a:lnTo>
                    <a:pt x="1939" y="7549"/>
                  </a:lnTo>
                  <a:lnTo>
                    <a:pt x="2172" y="8505"/>
                  </a:lnTo>
                  <a:lnTo>
                    <a:pt x="2275" y="8608"/>
                  </a:lnTo>
                  <a:cubicBezTo>
                    <a:pt x="2379" y="9048"/>
                    <a:pt x="2715" y="9255"/>
                    <a:pt x="3128" y="9255"/>
                  </a:cubicBezTo>
                  <a:lnTo>
                    <a:pt x="3232" y="9384"/>
                  </a:lnTo>
                  <a:cubicBezTo>
                    <a:pt x="3878" y="9487"/>
                    <a:pt x="5067" y="9591"/>
                    <a:pt x="6360" y="9694"/>
                  </a:cubicBezTo>
                  <a:lnTo>
                    <a:pt x="9048" y="9694"/>
                  </a:lnTo>
                  <a:cubicBezTo>
                    <a:pt x="9694" y="9694"/>
                    <a:pt x="10470" y="9591"/>
                    <a:pt x="11116" y="9487"/>
                  </a:cubicBezTo>
                  <a:lnTo>
                    <a:pt x="11219" y="9487"/>
                  </a:lnTo>
                  <a:cubicBezTo>
                    <a:pt x="11866" y="9384"/>
                    <a:pt x="12615" y="9255"/>
                    <a:pt x="13262" y="9048"/>
                  </a:cubicBezTo>
                  <a:lnTo>
                    <a:pt x="13365" y="9048"/>
                  </a:lnTo>
                  <a:cubicBezTo>
                    <a:pt x="13572" y="9048"/>
                    <a:pt x="13804" y="8945"/>
                    <a:pt x="14011" y="8945"/>
                  </a:cubicBezTo>
                  <a:cubicBezTo>
                    <a:pt x="14115" y="8841"/>
                    <a:pt x="14347" y="8738"/>
                    <a:pt x="14451" y="8608"/>
                  </a:cubicBezTo>
                  <a:cubicBezTo>
                    <a:pt x="14657" y="8505"/>
                    <a:pt x="14761" y="8298"/>
                    <a:pt x="14761" y="8091"/>
                  </a:cubicBezTo>
                  <a:lnTo>
                    <a:pt x="14864" y="7549"/>
                  </a:lnTo>
                  <a:lnTo>
                    <a:pt x="14864" y="7445"/>
                  </a:lnTo>
                  <a:lnTo>
                    <a:pt x="14994" y="7316"/>
                  </a:lnTo>
                  <a:lnTo>
                    <a:pt x="15200" y="6359"/>
                  </a:lnTo>
                  <a:lnTo>
                    <a:pt x="15200" y="6256"/>
                  </a:lnTo>
                  <a:lnTo>
                    <a:pt x="15511" y="5170"/>
                  </a:lnTo>
                  <a:lnTo>
                    <a:pt x="15743" y="3981"/>
                  </a:lnTo>
                  <a:lnTo>
                    <a:pt x="15847" y="3981"/>
                  </a:lnTo>
                  <a:lnTo>
                    <a:pt x="15847" y="3671"/>
                  </a:lnTo>
                  <a:lnTo>
                    <a:pt x="15847" y="3568"/>
                  </a:lnTo>
                  <a:lnTo>
                    <a:pt x="15950" y="3438"/>
                  </a:lnTo>
                  <a:lnTo>
                    <a:pt x="16053" y="2921"/>
                  </a:lnTo>
                  <a:lnTo>
                    <a:pt x="16053" y="2792"/>
                  </a:lnTo>
                  <a:lnTo>
                    <a:pt x="16389" y="1732"/>
                  </a:lnTo>
                  <a:lnTo>
                    <a:pt x="16389" y="1629"/>
                  </a:lnTo>
                  <a:lnTo>
                    <a:pt x="16700" y="440"/>
                  </a:lnTo>
                  <a:lnTo>
                    <a:pt x="16700" y="336"/>
                  </a:lnTo>
                  <a:lnTo>
                    <a:pt x="16803" y="104"/>
                  </a:lnTo>
                  <a:lnTo>
                    <a:pt x="8945" y="104"/>
                  </a:lnTo>
                  <a:lnTo>
                    <a:pt x="710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" name="Google Shape;3247;p77">
              <a:extLst>
                <a:ext uri="{FF2B5EF4-FFF2-40B4-BE49-F238E27FC236}">
                  <a16:creationId xmlns:a16="http://schemas.microsoft.com/office/drawing/2014/main" id="{0D140254-0B2E-2D1E-D7F5-112E01BDD370}"/>
                </a:ext>
              </a:extLst>
            </p:cNvPr>
            <p:cNvSpPr/>
            <p:nvPr/>
          </p:nvSpPr>
          <p:spPr>
            <a:xfrm>
              <a:off x="4073470" y="2659757"/>
              <a:ext cx="530012" cy="3489"/>
            </a:xfrm>
            <a:custGeom>
              <a:avLst/>
              <a:gdLst/>
              <a:ahLst/>
              <a:cxnLst/>
              <a:rect l="l" t="t" r="r" b="b"/>
              <a:pathLst>
                <a:path w="15951" h="105" extrusionOk="0">
                  <a:moveTo>
                    <a:pt x="1" y="1"/>
                  </a:moveTo>
                  <a:lnTo>
                    <a:pt x="1" y="104"/>
                  </a:lnTo>
                  <a:lnTo>
                    <a:pt x="15950" y="104"/>
                  </a:lnTo>
                  <a:lnTo>
                    <a:pt x="1595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" name="Google Shape;3248;p77">
              <a:extLst>
                <a:ext uri="{FF2B5EF4-FFF2-40B4-BE49-F238E27FC236}">
                  <a16:creationId xmlns:a16="http://schemas.microsoft.com/office/drawing/2014/main" id="{06EC362B-0571-E8E8-C534-AA18010EB8E6}"/>
                </a:ext>
              </a:extLst>
            </p:cNvPr>
            <p:cNvSpPr/>
            <p:nvPr/>
          </p:nvSpPr>
          <p:spPr>
            <a:xfrm>
              <a:off x="4084635" y="2698435"/>
              <a:ext cx="507683" cy="4320"/>
            </a:xfrm>
            <a:custGeom>
              <a:avLst/>
              <a:gdLst/>
              <a:ahLst/>
              <a:cxnLst/>
              <a:rect l="l" t="t" r="r" b="b"/>
              <a:pathLst>
                <a:path w="15279" h="130" extrusionOk="0">
                  <a:moveTo>
                    <a:pt x="1" y="0"/>
                  </a:moveTo>
                  <a:lnTo>
                    <a:pt x="1" y="129"/>
                  </a:lnTo>
                  <a:lnTo>
                    <a:pt x="15278" y="129"/>
                  </a:lnTo>
                  <a:lnTo>
                    <a:pt x="1527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" name="Google Shape;3249;p77">
              <a:extLst>
                <a:ext uri="{FF2B5EF4-FFF2-40B4-BE49-F238E27FC236}">
                  <a16:creationId xmlns:a16="http://schemas.microsoft.com/office/drawing/2014/main" id="{3B8713EB-281F-035E-265D-2CBCC9F6BB41}"/>
                </a:ext>
              </a:extLst>
            </p:cNvPr>
            <p:cNvSpPr/>
            <p:nvPr/>
          </p:nvSpPr>
          <p:spPr>
            <a:xfrm>
              <a:off x="4084635" y="2698435"/>
              <a:ext cx="507683" cy="4320"/>
            </a:xfrm>
            <a:custGeom>
              <a:avLst/>
              <a:gdLst/>
              <a:ahLst/>
              <a:cxnLst/>
              <a:rect l="l" t="t" r="r" b="b"/>
              <a:pathLst>
                <a:path w="15279" h="130" extrusionOk="0">
                  <a:moveTo>
                    <a:pt x="1" y="0"/>
                  </a:moveTo>
                  <a:lnTo>
                    <a:pt x="1" y="129"/>
                  </a:lnTo>
                  <a:lnTo>
                    <a:pt x="15278" y="129"/>
                  </a:lnTo>
                  <a:lnTo>
                    <a:pt x="1527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" name="Google Shape;3250;p77">
              <a:extLst>
                <a:ext uri="{FF2B5EF4-FFF2-40B4-BE49-F238E27FC236}">
                  <a16:creationId xmlns:a16="http://schemas.microsoft.com/office/drawing/2014/main" id="{179BA92D-7D6E-976D-114E-A25A5D915B56}"/>
                </a:ext>
              </a:extLst>
            </p:cNvPr>
            <p:cNvSpPr/>
            <p:nvPr/>
          </p:nvSpPr>
          <p:spPr>
            <a:xfrm>
              <a:off x="4094969" y="2737944"/>
              <a:ext cx="490471" cy="33"/>
            </a:xfrm>
            <a:custGeom>
              <a:avLst/>
              <a:gdLst/>
              <a:ahLst/>
              <a:cxnLst/>
              <a:rect l="l" t="t" r="r" b="b"/>
              <a:pathLst>
                <a:path w="14761" h="1" extrusionOk="0">
                  <a:moveTo>
                    <a:pt x="14761" y="0"/>
                  </a:moveTo>
                  <a:lnTo>
                    <a:pt x="1465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" name="Google Shape;3251;p77">
              <a:extLst>
                <a:ext uri="{FF2B5EF4-FFF2-40B4-BE49-F238E27FC236}">
                  <a16:creationId xmlns:a16="http://schemas.microsoft.com/office/drawing/2014/main" id="{2BEBA2EB-0BC0-8354-E7BD-020449016CE3}"/>
                </a:ext>
              </a:extLst>
            </p:cNvPr>
            <p:cNvSpPr/>
            <p:nvPr/>
          </p:nvSpPr>
          <p:spPr>
            <a:xfrm>
              <a:off x="4094969" y="2737944"/>
              <a:ext cx="490471" cy="33"/>
            </a:xfrm>
            <a:custGeom>
              <a:avLst/>
              <a:gdLst/>
              <a:ahLst/>
              <a:cxnLst/>
              <a:rect l="l" t="t" r="r" b="b"/>
              <a:pathLst>
                <a:path w="14761" h="1" extrusionOk="0">
                  <a:moveTo>
                    <a:pt x="14761" y="0"/>
                  </a:moveTo>
                  <a:lnTo>
                    <a:pt x="1465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" name="Google Shape;3252;p77">
              <a:extLst>
                <a:ext uri="{FF2B5EF4-FFF2-40B4-BE49-F238E27FC236}">
                  <a16:creationId xmlns:a16="http://schemas.microsoft.com/office/drawing/2014/main" id="{2D015207-9674-989B-C204-E50137306D9D}"/>
                </a:ext>
              </a:extLst>
            </p:cNvPr>
            <p:cNvSpPr/>
            <p:nvPr/>
          </p:nvSpPr>
          <p:spPr>
            <a:xfrm>
              <a:off x="4101814" y="2777452"/>
              <a:ext cx="472462" cy="33"/>
            </a:xfrm>
            <a:custGeom>
              <a:avLst/>
              <a:gdLst/>
              <a:ahLst/>
              <a:cxnLst/>
              <a:rect l="l" t="t" r="r" b="b"/>
              <a:pathLst>
                <a:path w="14219" h="1" extrusionOk="0">
                  <a:moveTo>
                    <a:pt x="14219" y="0"/>
                  </a:moveTo>
                  <a:lnTo>
                    <a:pt x="14219" y="0"/>
                  </a:lnTo>
                  <a:lnTo>
                    <a:pt x="130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3" name="Google Shape;3253;p77">
              <a:extLst>
                <a:ext uri="{FF2B5EF4-FFF2-40B4-BE49-F238E27FC236}">
                  <a16:creationId xmlns:a16="http://schemas.microsoft.com/office/drawing/2014/main" id="{EEEA2C84-FA65-A062-B956-92F321B1BB21}"/>
                </a:ext>
              </a:extLst>
            </p:cNvPr>
            <p:cNvSpPr/>
            <p:nvPr/>
          </p:nvSpPr>
          <p:spPr>
            <a:xfrm>
              <a:off x="4101814" y="2777452"/>
              <a:ext cx="472462" cy="33"/>
            </a:xfrm>
            <a:custGeom>
              <a:avLst/>
              <a:gdLst/>
              <a:ahLst/>
              <a:cxnLst/>
              <a:rect l="l" t="t" r="r" b="b"/>
              <a:pathLst>
                <a:path w="14219" h="1" extrusionOk="0">
                  <a:moveTo>
                    <a:pt x="14219" y="0"/>
                  </a:moveTo>
                  <a:lnTo>
                    <a:pt x="14219" y="0"/>
                  </a:lnTo>
                  <a:lnTo>
                    <a:pt x="130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" name="Google Shape;3254;p77">
              <a:extLst>
                <a:ext uri="{FF2B5EF4-FFF2-40B4-BE49-F238E27FC236}">
                  <a16:creationId xmlns:a16="http://schemas.microsoft.com/office/drawing/2014/main" id="{C7FCE9EC-9091-C450-8414-21633AA40120}"/>
                </a:ext>
              </a:extLst>
            </p:cNvPr>
            <p:cNvSpPr/>
            <p:nvPr/>
          </p:nvSpPr>
          <p:spPr>
            <a:xfrm>
              <a:off x="4112978" y="2813538"/>
              <a:ext cx="450997" cy="3456"/>
            </a:xfrm>
            <a:custGeom>
              <a:avLst/>
              <a:gdLst/>
              <a:ahLst/>
              <a:cxnLst/>
              <a:rect l="l" t="t" r="r" b="b"/>
              <a:pathLst>
                <a:path w="13573" h="104" extrusionOk="0">
                  <a:moveTo>
                    <a:pt x="1" y="0"/>
                  </a:moveTo>
                  <a:lnTo>
                    <a:pt x="1" y="103"/>
                  </a:lnTo>
                  <a:lnTo>
                    <a:pt x="13572" y="103"/>
                  </a:lnTo>
                  <a:lnTo>
                    <a:pt x="1357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" name="Google Shape;3255;p77">
              <a:extLst>
                <a:ext uri="{FF2B5EF4-FFF2-40B4-BE49-F238E27FC236}">
                  <a16:creationId xmlns:a16="http://schemas.microsoft.com/office/drawing/2014/main" id="{36C30F03-4D31-9DAE-D883-9CB0FBC2C1AB}"/>
                </a:ext>
              </a:extLst>
            </p:cNvPr>
            <p:cNvSpPr/>
            <p:nvPr/>
          </p:nvSpPr>
          <p:spPr>
            <a:xfrm>
              <a:off x="4112978" y="2813538"/>
              <a:ext cx="450997" cy="3456"/>
            </a:xfrm>
            <a:custGeom>
              <a:avLst/>
              <a:gdLst/>
              <a:ahLst/>
              <a:cxnLst/>
              <a:rect l="l" t="t" r="r" b="b"/>
              <a:pathLst>
                <a:path w="13573" h="104" extrusionOk="0">
                  <a:moveTo>
                    <a:pt x="1" y="0"/>
                  </a:moveTo>
                  <a:lnTo>
                    <a:pt x="1" y="103"/>
                  </a:lnTo>
                  <a:lnTo>
                    <a:pt x="13572" y="103"/>
                  </a:lnTo>
                  <a:lnTo>
                    <a:pt x="1357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" name="Google Shape;3256;p77">
              <a:extLst>
                <a:ext uri="{FF2B5EF4-FFF2-40B4-BE49-F238E27FC236}">
                  <a16:creationId xmlns:a16="http://schemas.microsoft.com/office/drawing/2014/main" id="{5174D1F6-B391-746E-EFD7-37AA4536DBD0}"/>
                </a:ext>
              </a:extLst>
            </p:cNvPr>
            <p:cNvSpPr/>
            <p:nvPr/>
          </p:nvSpPr>
          <p:spPr>
            <a:xfrm>
              <a:off x="4123312" y="2853047"/>
              <a:ext cx="433785" cy="3456"/>
            </a:xfrm>
            <a:custGeom>
              <a:avLst/>
              <a:gdLst/>
              <a:ahLst/>
              <a:cxnLst/>
              <a:rect l="l" t="t" r="r" b="b"/>
              <a:pathLst>
                <a:path w="13055" h="104" extrusionOk="0">
                  <a:moveTo>
                    <a:pt x="0" y="0"/>
                  </a:moveTo>
                  <a:lnTo>
                    <a:pt x="0" y="104"/>
                  </a:lnTo>
                  <a:lnTo>
                    <a:pt x="13055" y="104"/>
                  </a:lnTo>
                  <a:lnTo>
                    <a:pt x="1292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" name="Google Shape;3257;p77">
              <a:extLst>
                <a:ext uri="{FF2B5EF4-FFF2-40B4-BE49-F238E27FC236}">
                  <a16:creationId xmlns:a16="http://schemas.microsoft.com/office/drawing/2014/main" id="{D82F486A-ACBB-947E-0A59-48162F0344DC}"/>
                </a:ext>
              </a:extLst>
            </p:cNvPr>
            <p:cNvSpPr/>
            <p:nvPr/>
          </p:nvSpPr>
          <p:spPr>
            <a:xfrm>
              <a:off x="4123312" y="2853047"/>
              <a:ext cx="433785" cy="3456"/>
            </a:xfrm>
            <a:custGeom>
              <a:avLst/>
              <a:gdLst/>
              <a:ahLst/>
              <a:cxnLst/>
              <a:rect l="l" t="t" r="r" b="b"/>
              <a:pathLst>
                <a:path w="13055" h="104" extrusionOk="0">
                  <a:moveTo>
                    <a:pt x="0" y="0"/>
                  </a:moveTo>
                  <a:lnTo>
                    <a:pt x="0" y="104"/>
                  </a:lnTo>
                  <a:lnTo>
                    <a:pt x="13055" y="104"/>
                  </a:lnTo>
                  <a:lnTo>
                    <a:pt x="1292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" name="Google Shape;3258;p77">
              <a:extLst>
                <a:ext uri="{FF2B5EF4-FFF2-40B4-BE49-F238E27FC236}">
                  <a16:creationId xmlns:a16="http://schemas.microsoft.com/office/drawing/2014/main" id="{594438F8-2D38-46C3-29C9-A3EC32F0CE7F}"/>
                </a:ext>
              </a:extLst>
            </p:cNvPr>
            <p:cNvSpPr/>
            <p:nvPr/>
          </p:nvSpPr>
          <p:spPr>
            <a:xfrm>
              <a:off x="4134477" y="2891692"/>
              <a:ext cx="404578" cy="33"/>
            </a:xfrm>
            <a:custGeom>
              <a:avLst/>
              <a:gdLst/>
              <a:ahLst/>
              <a:cxnLst/>
              <a:rect l="l" t="t" r="r" b="b"/>
              <a:pathLst>
                <a:path w="12176" h="1" extrusionOk="0">
                  <a:moveTo>
                    <a:pt x="12176" y="0"/>
                  </a:moveTo>
                  <a:lnTo>
                    <a:pt x="1217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" name="Google Shape;3259;p77">
              <a:extLst>
                <a:ext uri="{FF2B5EF4-FFF2-40B4-BE49-F238E27FC236}">
                  <a16:creationId xmlns:a16="http://schemas.microsoft.com/office/drawing/2014/main" id="{13C56BA2-D530-49FD-0ED6-5D907B2F3744}"/>
                </a:ext>
              </a:extLst>
            </p:cNvPr>
            <p:cNvSpPr/>
            <p:nvPr/>
          </p:nvSpPr>
          <p:spPr>
            <a:xfrm>
              <a:off x="4088090" y="2616826"/>
              <a:ext cx="78184" cy="300642"/>
            </a:xfrm>
            <a:custGeom>
              <a:avLst/>
              <a:gdLst/>
              <a:ahLst/>
              <a:cxnLst/>
              <a:rect l="l" t="t" r="r" b="b"/>
              <a:pathLst>
                <a:path w="2353" h="9048" extrusionOk="0">
                  <a:moveTo>
                    <a:pt x="0" y="0"/>
                  </a:moveTo>
                  <a:cubicBezTo>
                    <a:pt x="0" y="311"/>
                    <a:pt x="0" y="517"/>
                    <a:pt x="104" y="750"/>
                  </a:cubicBezTo>
                  <a:cubicBezTo>
                    <a:pt x="104" y="517"/>
                    <a:pt x="104" y="207"/>
                    <a:pt x="0" y="0"/>
                  </a:cubicBezTo>
                  <a:close/>
                  <a:moveTo>
                    <a:pt x="104" y="750"/>
                  </a:moveTo>
                  <a:cubicBezTo>
                    <a:pt x="104" y="957"/>
                    <a:pt x="104" y="1164"/>
                    <a:pt x="207" y="1293"/>
                  </a:cubicBezTo>
                  <a:cubicBezTo>
                    <a:pt x="207" y="1164"/>
                    <a:pt x="207" y="957"/>
                    <a:pt x="104" y="750"/>
                  </a:cubicBezTo>
                  <a:close/>
                  <a:moveTo>
                    <a:pt x="207" y="1396"/>
                  </a:moveTo>
                  <a:cubicBezTo>
                    <a:pt x="207" y="1706"/>
                    <a:pt x="310" y="2146"/>
                    <a:pt x="414" y="2456"/>
                  </a:cubicBezTo>
                  <a:cubicBezTo>
                    <a:pt x="414" y="2146"/>
                    <a:pt x="310" y="1706"/>
                    <a:pt x="207" y="1396"/>
                  </a:cubicBezTo>
                  <a:close/>
                  <a:moveTo>
                    <a:pt x="414" y="2585"/>
                  </a:moveTo>
                  <a:cubicBezTo>
                    <a:pt x="414" y="2896"/>
                    <a:pt x="543" y="3232"/>
                    <a:pt x="646" y="3645"/>
                  </a:cubicBezTo>
                  <a:cubicBezTo>
                    <a:pt x="543" y="3232"/>
                    <a:pt x="543" y="2896"/>
                    <a:pt x="414" y="2585"/>
                  </a:cubicBezTo>
                  <a:close/>
                  <a:moveTo>
                    <a:pt x="646" y="3645"/>
                  </a:moveTo>
                  <a:cubicBezTo>
                    <a:pt x="646" y="4085"/>
                    <a:pt x="750" y="4395"/>
                    <a:pt x="853" y="4834"/>
                  </a:cubicBezTo>
                  <a:cubicBezTo>
                    <a:pt x="957" y="5274"/>
                    <a:pt x="1060" y="5584"/>
                    <a:pt x="1189" y="5920"/>
                  </a:cubicBezTo>
                  <a:cubicBezTo>
                    <a:pt x="1060" y="5584"/>
                    <a:pt x="957" y="5274"/>
                    <a:pt x="957" y="4834"/>
                  </a:cubicBezTo>
                  <a:cubicBezTo>
                    <a:pt x="853" y="4395"/>
                    <a:pt x="750" y="4085"/>
                    <a:pt x="646" y="3645"/>
                  </a:cubicBezTo>
                  <a:close/>
                  <a:moveTo>
                    <a:pt x="1191" y="6028"/>
                  </a:moveTo>
                  <a:lnTo>
                    <a:pt x="1191" y="6028"/>
                  </a:lnTo>
                  <a:cubicBezTo>
                    <a:pt x="1294" y="6338"/>
                    <a:pt x="1397" y="6775"/>
                    <a:pt x="1500" y="7109"/>
                  </a:cubicBezTo>
                  <a:lnTo>
                    <a:pt x="1500" y="7213"/>
                  </a:lnTo>
                  <a:cubicBezTo>
                    <a:pt x="1603" y="7523"/>
                    <a:pt x="1836" y="7962"/>
                    <a:pt x="1939" y="8272"/>
                  </a:cubicBezTo>
                  <a:lnTo>
                    <a:pt x="2042" y="8402"/>
                  </a:lnTo>
                  <a:lnTo>
                    <a:pt x="2042" y="8272"/>
                  </a:lnTo>
                  <a:cubicBezTo>
                    <a:pt x="1836" y="7962"/>
                    <a:pt x="1706" y="7523"/>
                    <a:pt x="1603" y="7213"/>
                  </a:cubicBezTo>
                  <a:lnTo>
                    <a:pt x="1603" y="7109"/>
                  </a:lnTo>
                  <a:cubicBezTo>
                    <a:pt x="1397" y="6775"/>
                    <a:pt x="1294" y="6338"/>
                    <a:pt x="1191" y="6028"/>
                  </a:cubicBezTo>
                  <a:close/>
                  <a:moveTo>
                    <a:pt x="2042" y="8402"/>
                  </a:moveTo>
                  <a:cubicBezTo>
                    <a:pt x="2042" y="8609"/>
                    <a:pt x="2146" y="8815"/>
                    <a:pt x="2249" y="8919"/>
                  </a:cubicBezTo>
                  <a:lnTo>
                    <a:pt x="2353" y="9048"/>
                  </a:lnTo>
                  <a:cubicBezTo>
                    <a:pt x="2249" y="8815"/>
                    <a:pt x="2146" y="8609"/>
                    <a:pt x="2042" y="840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" name="Google Shape;3260;p77">
              <a:extLst>
                <a:ext uri="{FF2B5EF4-FFF2-40B4-BE49-F238E27FC236}">
                  <a16:creationId xmlns:a16="http://schemas.microsoft.com/office/drawing/2014/main" id="{FAA9C900-E413-5358-7994-C2E214032C18}"/>
                </a:ext>
              </a:extLst>
            </p:cNvPr>
            <p:cNvSpPr/>
            <p:nvPr/>
          </p:nvSpPr>
          <p:spPr>
            <a:xfrm>
              <a:off x="4180897" y="2663346"/>
              <a:ext cx="92738" cy="264458"/>
            </a:xfrm>
            <a:custGeom>
              <a:avLst/>
              <a:gdLst/>
              <a:ahLst/>
              <a:cxnLst/>
              <a:rect l="l" t="t" r="r" b="b"/>
              <a:pathLst>
                <a:path w="2791" h="7959" extrusionOk="0">
                  <a:moveTo>
                    <a:pt x="0" y="0"/>
                  </a:moveTo>
                  <a:lnTo>
                    <a:pt x="0" y="0"/>
                  </a:lnTo>
                  <a:cubicBezTo>
                    <a:pt x="103" y="310"/>
                    <a:pt x="206" y="747"/>
                    <a:pt x="206" y="1056"/>
                  </a:cubicBezTo>
                  <a:lnTo>
                    <a:pt x="335" y="1185"/>
                  </a:lnTo>
                  <a:lnTo>
                    <a:pt x="335" y="1056"/>
                  </a:lnTo>
                  <a:cubicBezTo>
                    <a:pt x="206" y="747"/>
                    <a:pt x="103" y="310"/>
                    <a:pt x="0" y="0"/>
                  </a:cubicBezTo>
                  <a:close/>
                  <a:moveTo>
                    <a:pt x="335" y="1185"/>
                  </a:moveTo>
                  <a:cubicBezTo>
                    <a:pt x="335" y="1496"/>
                    <a:pt x="439" y="1832"/>
                    <a:pt x="542" y="2245"/>
                  </a:cubicBezTo>
                  <a:cubicBezTo>
                    <a:pt x="645" y="2685"/>
                    <a:pt x="749" y="2995"/>
                    <a:pt x="852" y="3434"/>
                  </a:cubicBezTo>
                  <a:cubicBezTo>
                    <a:pt x="981" y="3641"/>
                    <a:pt x="981" y="3770"/>
                    <a:pt x="1085" y="3874"/>
                  </a:cubicBezTo>
                  <a:cubicBezTo>
                    <a:pt x="1085" y="3770"/>
                    <a:pt x="981" y="3641"/>
                    <a:pt x="981" y="3434"/>
                  </a:cubicBezTo>
                  <a:cubicBezTo>
                    <a:pt x="852" y="2995"/>
                    <a:pt x="749" y="2685"/>
                    <a:pt x="645" y="2245"/>
                  </a:cubicBezTo>
                  <a:cubicBezTo>
                    <a:pt x="542" y="1832"/>
                    <a:pt x="439" y="1496"/>
                    <a:pt x="335" y="1185"/>
                  </a:cubicBezTo>
                  <a:close/>
                  <a:moveTo>
                    <a:pt x="1085" y="3874"/>
                  </a:moveTo>
                  <a:cubicBezTo>
                    <a:pt x="1085" y="4081"/>
                    <a:pt x="1188" y="4287"/>
                    <a:pt x="1292" y="4520"/>
                  </a:cubicBezTo>
                  <a:cubicBezTo>
                    <a:pt x="1188" y="4287"/>
                    <a:pt x="1188" y="4081"/>
                    <a:pt x="1085" y="3874"/>
                  </a:cubicBezTo>
                  <a:close/>
                  <a:moveTo>
                    <a:pt x="1292" y="4624"/>
                  </a:moveTo>
                  <a:cubicBezTo>
                    <a:pt x="1395" y="4934"/>
                    <a:pt x="1498" y="5373"/>
                    <a:pt x="1628" y="5709"/>
                  </a:cubicBezTo>
                  <a:lnTo>
                    <a:pt x="1628" y="5813"/>
                  </a:lnTo>
                  <a:cubicBezTo>
                    <a:pt x="1731" y="6019"/>
                    <a:pt x="1938" y="6355"/>
                    <a:pt x="2041" y="6666"/>
                  </a:cubicBezTo>
                  <a:cubicBezTo>
                    <a:pt x="2041" y="6666"/>
                    <a:pt x="2041" y="6769"/>
                    <a:pt x="2145" y="6872"/>
                  </a:cubicBezTo>
                  <a:cubicBezTo>
                    <a:pt x="2145" y="6769"/>
                    <a:pt x="2145" y="6666"/>
                    <a:pt x="2041" y="6562"/>
                  </a:cubicBezTo>
                  <a:cubicBezTo>
                    <a:pt x="1938" y="6355"/>
                    <a:pt x="1834" y="6019"/>
                    <a:pt x="1731" y="5813"/>
                  </a:cubicBezTo>
                  <a:lnTo>
                    <a:pt x="1731" y="5709"/>
                  </a:lnTo>
                  <a:cubicBezTo>
                    <a:pt x="1628" y="5373"/>
                    <a:pt x="1395" y="4934"/>
                    <a:pt x="1292" y="4624"/>
                  </a:cubicBezTo>
                  <a:close/>
                  <a:moveTo>
                    <a:pt x="2145" y="6872"/>
                  </a:moveTo>
                  <a:cubicBezTo>
                    <a:pt x="2274" y="7312"/>
                    <a:pt x="2481" y="7648"/>
                    <a:pt x="2688" y="7958"/>
                  </a:cubicBezTo>
                  <a:lnTo>
                    <a:pt x="2791" y="7958"/>
                  </a:lnTo>
                  <a:cubicBezTo>
                    <a:pt x="2584" y="7648"/>
                    <a:pt x="2377" y="7312"/>
                    <a:pt x="2274" y="687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" name="Google Shape;3261;p77">
              <a:extLst>
                <a:ext uri="{FF2B5EF4-FFF2-40B4-BE49-F238E27FC236}">
                  <a16:creationId xmlns:a16="http://schemas.microsoft.com/office/drawing/2014/main" id="{E377602B-F675-D78A-C385-6C42CD528C11}"/>
                </a:ext>
              </a:extLst>
            </p:cNvPr>
            <p:cNvSpPr/>
            <p:nvPr/>
          </p:nvSpPr>
          <p:spPr>
            <a:xfrm>
              <a:off x="4263370" y="2663346"/>
              <a:ext cx="96160" cy="264458"/>
            </a:xfrm>
            <a:custGeom>
              <a:avLst/>
              <a:gdLst/>
              <a:ahLst/>
              <a:cxnLst/>
              <a:rect l="l" t="t" r="r" b="b"/>
              <a:pathLst>
                <a:path w="2894" h="7959" extrusionOk="0">
                  <a:moveTo>
                    <a:pt x="0" y="1"/>
                  </a:moveTo>
                  <a:lnTo>
                    <a:pt x="0" y="1"/>
                  </a:lnTo>
                  <a:cubicBezTo>
                    <a:pt x="103" y="311"/>
                    <a:pt x="206" y="747"/>
                    <a:pt x="206" y="1056"/>
                  </a:cubicBezTo>
                  <a:lnTo>
                    <a:pt x="309" y="1185"/>
                  </a:lnTo>
                  <a:lnTo>
                    <a:pt x="309" y="1056"/>
                  </a:lnTo>
                  <a:cubicBezTo>
                    <a:pt x="206" y="747"/>
                    <a:pt x="103" y="311"/>
                    <a:pt x="0" y="1"/>
                  </a:cubicBezTo>
                  <a:close/>
                  <a:moveTo>
                    <a:pt x="309" y="1185"/>
                  </a:moveTo>
                  <a:cubicBezTo>
                    <a:pt x="309" y="1496"/>
                    <a:pt x="438" y="1832"/>
                    <a:pt x="542" y="2245"/>
                  </a:cubicBezTo>
                  <a:lnTo>
                    <a:pt x="645" y="2245"/>
                  </a:lnTo>
                  <a:cubicBezTo>
                    <a:pt x="542" y="1832"/>
                    <a:pt x="438" y="1496"/>
                    <a:pt x="309" y="1185"/>
                  </a:cubicBezTo>
                  <a:close/>
                  <a:moveTo>
                    <a:pt x="955" y="3434"/>
                  </a:moveTo>
                  <a:lnTo>
                    <a:pt x="955" y="3434"/>
                  </a:lnTo>
                  <a:cubicBezTo>
                    <a:pt x="1084" y="3874"/>
                    <a:pt x="1188" y="4184"/>
                    <a:pt x="1291" y="4520"/>
                  </a:cubicBezTo>
                  <a:lnTo>
                    <a:pt x="1291" y="4623"/>
                  </a:lnTo>
                  <a:cubicBezTo>
                    <a:pt x="1498" y="4934"/>
                    <a:pt x="1601" y="5373"/>
                    <a:pt x="1731" y="5709"/>
                  </a:cubicBezTo>
                  <a:lnTo>
                    <a:pt x="1731" y="5813"/>
                  </a:lnTo>
                  <a:cubicBezTo>
                    <a:pt x="1937" y="6123"/>
                    <a:pt x="2041" y="6562"/>
                    <a:pt x="2248" y="6872"/>
                  </a:cubicBezTo>
                  <a:cubicBezTo>
                    <a:pt x="2144" y="6459"/>
                    <a:pt x="1937" y="6123"/>
                    <a:pt x="1834" y="5813"/>
                  </a:cubicBezTo>
                  <a:lnTo>
                    <a:pt x="1834" y="5709"/>
                  </a:lnTo>
                  <a:cubicBezTo>
                    <a:pt x="1601" y="5373"/>
                    <a:pt x="1498" y="4934"/>
                    <a:pt x="1395" y="4623"/>
                  </a:cubicBezTo>
                  <a:lnTo>
                    <a:pt x="1395" y="4520"/>
                  </a:lnTo>
                  <a:cubicBezTo>
                    <a:pt x="1291" y="4184"/>
                    <a:pt x="1188" y="3874"/>
                    <a:pt x="955" y="3434"/>
                  </a:cubicBezTo>
                  <a:close/>
                  <a:moveTo>
                    <a:pt x="2248" y="6872"/>
                  </a:moveTo>
                  <a:cubicBezTo>
                    <a:pt x="2480" y="7312"/>
                    <a:pt x="2687" y="7648"/>
                    <a:pt x="2894" y="7958"/>
                  </a:cubicBezTo>
                  <a:cubicBezTo>
                    <a:pt x="2687" y="7648"/>
                    <a:pt x="2480" y="7312"/>
                    <a:pt x="2377" y="687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" name="Google Shape;3262;p77">
              <a:extLst>
                <a:ext uri="{FF2B5EF4-FFF2-40B4-BE49-F238E27FC236}">
                  <a16:creationId xmlns:a16="http://schemas.microsoft.com/office/drawing/2014/main" id="{F47B5028-C0F9-B269-5624-6C564C4431C6}"/>
                </a:ext>
              </a:extLst>
            </p:cNvPr>
            <p:cNvSpPr/>
            <p:nvPr/>
          </p:nvSpPr>
          <p:spPr>
            <a:xfrm>
              <a:off x="4334612" y="2620248"/>
              <a:ext cx="97091" cy="300676"/>
            </a:xfrm>
            <a:custGeom>
              <a:avLst/>
              <a:gdLst/>
              <a:ahLst/>
              <a:cxnLst/>
              <a:rect l="l" t="t" r="r" b="b"/>
              <a:pathLst>
                <a:path w="2922" h="9049" extrusionOk="0">
                  <a:moveTo>
                    <a:pt x="0" y="1"/>
                  </a:moveTo>
                  <a:cubicBezTo>
                    <a:pt x="0" y="414"/>
                    <a:pt x="104" y="854"/>
                    <a:pt x="104" y="1190"/>
                  </a:cubicBezTo>
                  <a:lnTo>
                    <a:pt x="233" y="1293"/>
                  </a:lnTo>
                  <a:lnTo>
                    <a:pt x="233" y="1190"/>
                  </a:lnTo>
                  <a:cubicBezTo>
                    <a:pt x="104" y="854"/>
                    <a:pt x="104" y="414"/>
                    <a:pt x="0" y="1"/>
                  </a:cubicBezTo>
                  <a:close/>
                  <a:moveTo>
                    <a:pt x="233" y="1293"/>
                  </a:moveTo>
                  <a:cubicBezTo>
                    <a:pt x="233" y="1603"/>
                    <a:pt x="336" y="2043"/>
                    <a:pt x="440" y="2353"/>
                  </a:cubicBezTo>
                  <a:cubicBezTo>
                    <a:pt x="440" y="2043"/>
                    <a:pt x="336" y="1603"/>
                    <a:pt x="233" y="1293"/>
                  </a:cubicBezTo>
                  <a:close/>
                  <a:moveTo>
                    <a:pt x="440" y="2483"/>
                  </a:moveTo>
                  <a:cubicBezTo>
                    <a:pt x="543" y="2793"/>
                    <a:pt x="543" y="3232"/>
                    <a:pt x="647" y="3542"/>
                  </a:cubicBezTo>
                  <a:cubicBezTo>
                    <a:pt x="750" y="3982"/>
                    <a:pt x="879" y="4292"/>
                    <a:pt x="983" y="4731"/>
                  </a:cubicBezTo>
                  <a:cubicBezTo>
                    <a:pt x="1086" y="5171"/>
                    <a:pt x="1189" y="5481"/>
                    <a:pt x="1396" y="5817"/>
                  </a:cubicBezTo>
                  <a:cubicBezTo>
                    <a:pt x="1293" y="5481"/>
                    <a:pt x="1189" y="5171"/>
                    <a:pt x="1086" y="4731"/>
                  </a:cubicBezTo>
                  <a:cubicBezTo>
                    <a:pt x="983" y="4292"/>
                    <a:pt x="879" y="3982"/>
                    <a:pt x="750" y="3542"/>
                  </a:cubicBezTo>
                  <a:cubicBezTo>
                    <a:pt x="647" y="3129"/>
                    <a:pt x="543" y="2793"/>
                    <a:pt x="440" y="2483"/>
                  </a:cubicBezTo>
                  <a:close/>
                  <a:moveTo>
                    <a:pt x="1396" y="5920"/>
                  </a:moveTo>
                  <a:cubicBezTo>
                    <a:pt x="1396" y="6024"/>
                    <a:pt x="1525" y="6231"/>
                    <a:pt x="1525" y="6360"/>
                  </a:cubicBezTo>
                  <a:cubicBezTo>
                    <a:pt x="1629" y="6567"/>
                    <a:pt x="1732" y="6774"/>
                    <a:pt x="1732" y="7006"/>
                  </a:cubicBezTo>
                  <a:lnTo>
                    <a:pt x="1836" y="7110"/>
                  </a:lnTo>
                  <a:lnTo>
                    <a:pt x="1836" y="7006"/>
                  </a:lnTo>
                  <a:cubicBezTo>
                    <a:pt x="1732" y="6774"/>
                    <a:pt x="1732" y="6567"/>
                    <a:pt x="1629" y="6360"/>
                  </a:cubicBezTo>
                  <a:cubicBezTo>
                    <a:pt x="1525" y="6231"/>
                    <a:pt x="1525" y="6024"/>
                    <a:pt x="1396" y="5920"/>
                  </a:cubicBezTo>
                  <a:close/>
                  <a:moveTo>
                    <a:pt x="1836" y="7110"/>
                  </a:moveTo>
                  <a:lnTo>
                    <a:pt x="1836" y="7110"/>
                  </a:lnTo>
                  <a:cubicBezTo>
                    <a:pt x="1939" y="7420"/>
                    <a:pt x="2042" y="7756"/>
                    <a:pt x="2275" y="8169"/>
                  </a:cubicBezTo>
                  <a:cubicBezTo>
                    <a:pt x="2482" y="8506"/>
                    <a:pt x="2585" y="8816"/>
                    <a:pt x="2818" y="9048"/>
                  </a:cubicBezTo>
                  <a:lnTo>
                    <a:pt x="2921" y="9048"/>
                  </a:lnTo>
                  <a:cubicBezTo>
                    <a:pt x="2689" y="8816"/>
                    <a:pt x="2482" y="8506"/>
                    <a:pt x="2379" y="8169"/>
                  </a:cubicBezTo>
                  <a:cubicBezTo>
                    <a:pt x="2172" y="7756"/>
                    <a:pt x="2042" y="7420"/>
                    <a:pt x="1836" y="711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" name="Google Shape;3263;p77">
              <a:extLst>
                <a:ext uri="{FF2B5EF4-FFF2-40B4-BE49-F238E27FC236}">
                  <a16:creationId xmlns:a16="http://schemas.microsoft.com/office/drawing/2014/main" id="{D4CB3504-8D84-8077-9A39-165F679AB641}"/>
                </a:ext>
              </a:extLst>
            </p:cNvPr>
            <p:cNvSpPr/>
            <p:nvPr/>
          </p:nvSpPr>
          <p:spPr>
            <a:xfrm>
              <a:off x="4410240" y="2617025"/>
              <a:ext cx="92738" cy="289279"/>
            </a:xfrm>
            <a:custGeom>
              <a:avLst/>
              <a:gdLst/>
              <a:ahLst/>
              <a:cxnLst/>
              <a:rect l="l" t="t" r="r" b="b"/>
              <a:pathLst>
                <a:path w="2791" h="8706" extrusionOk="0">
                  <a:moveTo>
                    <a:pt x="1" y="1"/>
                  </a:moveTo>
                  <a:cubicBezTo>
                    <a:pt x="104" y="412"/>
                    <a:pt x="206" y="850"/>
                    <a:pt x="309" y="1287"/>
                  </a:cubicBezTo>
                  <a:lnTo>
                    <a:pt x="309" y="1390"/>
                  </a:lnTo>
                  <a:cubicBezTo>
                    <a:pt x="413" y="1700"/>
                    <a:pt x="542" y="2140"/>
                    <a:pt x="645" y="2450"/>
                  </a:cubicBezTo>
                  <a:cubicBezTo>
                    <a:pt x="542" y="2140"/>
                    <a:pt x="542" y="1700"/>
                    <a:pt x="413" y="1390"/>
                  </a:cubicBezTo>
                  <a:lnTo>
                    <a:pt x="413" y="1287"/>
                  </a:lnTo>
                  <a:cubicBezTo>
                    <a:pt x="207" y="850"/>
                    <a:pt x="104" y="412"/>
                    <a:pt x="1" y="1"/>
                  </a:cubicBezTo>
                  <a:close/>
                  <a:moveTo>
                    <a:pt x="645" y="2450"/>
                  </a:moveTo>
                  <a:lnTo>
                    <a:pt x="645" y="2579"/>
                  </a:lnTo>
                  <a:cubicBezTo>
                    <a:pt x="749" y="2890"/>
                    <a:pt x="852" y="3226"/>
                    <a:pt x="956" y="3639"/>
                  </a:cubicBezTo>
                  <a:cubicBezTo>
                    <a:pt x="852" y="3226"/>
                    <a:pt x="749" y="2890"/>
                    <a:pt x="749" y="2579"/>
                  </a:cubicBezTo>
                  <a:lnTo>
                    <a:pt x="645" y="2450"/>
                  </a:lnTo>
                  <a:close/>
                  <a:moveTo>
                    <a:pt x="956" y="3639"/>
                  </a:moveTo>
                  <a:cubicBezTo>
                    <a:pt x="956" y="3872"/>
                    <a:pt x="1059" y="4079"/>
                    <a:pt x="1059" y="4286"/>
                  </a:cubicBezTo>
                  <a:cubicBezTo>
                    <a:pt x="1188" y="4518"/>
                    <a:pt x="1188" y="4622"/>
                    <a:pt x="1292" y="4828"/>
                  </a:cubicBezTo>
                  <a:cubicBezTo>
                    <a:pt x="1292" y="4622"/>
                    <a:pt x="1188" y="4518"/>
                    <a:pt x="1188" y="4286"/>
                  </a:cubicBezTo>
                  <a:cubicBezTo>
                    <a:pt x="1059" y="4079"/>
                    <a:pt x="1059" y="3872"/>
                    <a:pt x="956" y="3639"/>
                  </a:cubicBezTo>
                  <a:close/>
                  <a:moveTo>
                    <a:pt x="1602" y="6018"/>
                  </a:moveTo>
                  <a:lnTo>
                    <a:pt x="1602" y="6018"/>
                  </a:lnTo>
                  <a:cubicBezTo>
                    <a:pt x="1705" y="6328"/>
                    <a:pt x="1835" y="6767"/>
                    <a:pt x="1938" y="7103"/>
                  </a:cubicBezTo>
                  <a:lnTo>
                    <a:pt x="1938" y="7207"/>
                  </a:lnTo>
                  <a:cubicBezTo>
                    <a:pt x="2145" y="7517"/>
                    <a:pt x="2248" y="7956"/>
                    <a:pt x="2481" y="8266"/>
                  </a:cubicBezTo>
                  <a:cubicBezTo>
                    <a:pt x="2352" y="7956"/>
                    <a:pt x="2248" y="7517"/>
                    <a:pt x="2041" y="7207"/>
                  </a:cubicBezTo>
                  <a:lnTo>
                    <a:pt x="2041" y="7103"/>
                  </a:lnTo>
                  <a:cubicBezTo>
                    <a:pt x="1938" y="6767"/>
                    <a:pt x="1705" y="6328"/>
                    <a:pt x="1602" y="6018"/>
                  </a:cubicBezTo>
                  <a:close/>
                  <a:moveTo>
                    <a:pt x="2481" y="8266"/>
                  </a:moveTo>
                  <a:cubicBezTo>
                    <a:pt x="2584" y="8499"/>
                    <a:pt x="2584" y="8603"/>
                    <a:pt x="2688" y="8706"/>
                  </a:cubicBezTo>
                  <a:lnTo>
                    <a:pt x="2791" y="8706"/>
                  </a:lnTo>
                  <a:cubicBezTo>
                    <a:pt x="2688" y="8603"/>
                    <a:pt x="2584" y="8499"/>
                    <a:pt x="2584" y="826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" name="Google Shape;3264;p77">
              <a:extLst>
                <a:ext uri="{FF2B5EF4-FFF2-40B4-BE49-F238E27FC236}">
                  <a16:creationId xmlns:a16="http://schemas.microsoft.com/office/drawing/2014/main" id="{53DFD2F1-8490-83C1-4FAE-F84456577A42}"/>
                </a:ext>
              </a:extLst>
            </p:cNvPr>
            <p:cNvSpPr/>
            <p:nvPr/>
          </p:nvSpPr>
          <p:spPr>
            <a:xfrm>
              <a:off x="4496102" y="2620248"/>
              <a:ext cx="61006" cy="232825"/>
            </a:xfrm>
            <a:custGeom>
              <a:avLst/>
              <a:gdLst/>
              <a:ahLst/>
              <a:cxnLst/>
              <a:rect l="l" t="t" r="r" b="b"/>
              <a:pathLst>
                <a:path w="1836" h="7007" extrusionOk="0">
                  <a:moveTo>
                    <a:pt x="0" y="1"/>
                  </a:moveTo>
                  <a:lnTo>
                    <a:pt x="0" y="208"/>
                  </a:lnTo>
                  <a:cubicBezTo>
                    <a:pt x="0" y="544"/>
                    <a:pt x="104" y="854"/>
                    <a:pt x="207" y="1190"/>
                  </a:cubicBezTo>
                  <a:cubicBezTo>
                    <a:pt x="207" y="854"/>
                    <a:pt x="104" y="544"/>
                    <a:pt x="104" y="208"/>
                  </a:cubicBezTo>
                  <a:cubicBezTo>
                    <a:pt x="0" y="104"/>
                    <a:pt x="0" y="104"/>
                    <a:pt x="0" y="1"/>
                  </a:cubicBezTo>
                  <a:close/>
                  <a:moveTo>
                    <a:pt x="207" y="1293"/>
                  </a:moveTo>
                  <a:cubicBezTo>
                    <a:pt x="207" y="1603"/>
                    <a:pt x="310" y="2043"/>
                    <a:pt x="414" y="2353"/>
                  </a:cubicBezTo>
                  <a:cubicBezTo>
                    <a:pt x="414" y="2043"/>
                    <a:pt x="310" y="1603"/>
                    <a:pt x="207" y="1293"/>
                  </a:cubicBezTo>
                  <a:close/>
                  <a:moveTo>
                    <a:pt x="414" y="2483"/>
                  </a:moveTo>
                  <a:lnTo>
                    <a:pt x="414" y="2483"/>
                  </a:lnTo>
                  <a:cubicBezTo>
                    <a:pt x="543" y="2793"/>
                    <a:pt x="543" y="3232"/>
                    <a:pt x="646" y="3542"/>
                  </a:cubicBezTo>
                  <a:cubicBezTo>
                    <a:pt x="750" y="3982"/>
                    <a:pt x="853" y="4292"/>
                    <a:pt x="957" y="4731"/>
                  </a:cubicBezTo>
                  <a:cubicBezTo>
                    <a:pt x="1060" y="5171"/>
                    <a:pt x="1189" y="5481"/>
                    <a:pt x="1293" y="5817"/>
                  </a:cubicBezTo>
                  <a:lnTo>
                    <a:pt x="1396" y="5920"/>
                  </a:lnTo>
                  <a:lnTo>
                    <a:pt x="1396" y="5817"/>
                  </a:lnTo>
                  <a:cubicBezTo>
                    <a:pt x="1293" y="5481"/>
                    <a:pt x="1189" y="5171"/>
                    <a:pt x="1060" y="4731"/>
                  </a:cubicBezTo>
                  <a:cubicBezTo>
                    <a:pt x="957" y="4292"/>
                    <a:pt x="853" y="3982"/>
                    <a:pt x="750" y="3542"/>
                  </a:cubicBezTo>
                  <a:cubicBezTo>
                    <a:pt x="646" y="3232"/>
                    <a:pt x="543" y="2793"/>
                    <a:pt x="414" y="2483"/>
                  </a:cubicBezTo>
                  <a:close/>
                  <a:moveTo>
                    <a:pt x="1396" y="5921"/>
                  </a:moveTo>
                  <a:lnTo>
                    <a:pt x="1396" y="5921"/>
                  </a:lnTo>
                  <a:cubicBezTo>
                    <a:pt x="1500" y="6231"/>
                    <a:pt x="1603" y="6670"/>
                    <a:pt x="1706" y="7006"/>
                  </a:cubicBezTo>
                  <a:lnTo>
                    <a:pt x="1836" y="6877"/>
                  </a:lnTo>
                  <a:cubicBezTo>
                    <a:pt x="1603" y="6567"/>
                    <a:pt x="1500" y="6231"/>
                    <a:pt x="1396" y="592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" name="Google Shape;3265;p77">
              <a:extLst>
                <a:ext uri="{FF2B5EF4-FFF2-40B4-BE49-F238E27FC236}">
                  <a16:creationId xmlns:a16="http://schemas.microsoft.com/office/drawing/2014/main" id="{07BFB49D-521C-E7D1-3AB2-79398B54498A}"/>
                </a:ext>
              </a:extLst>
            </p:cNvPr>
            <p:cNvSpPr/>
            <p:nvPr/>
          </p:nvSpPr>
          <p:spPr>
            <a:xfrm>
              <a:off x="4567377" y="2612539"/>
              <a:ext cx="21498" cy="111678"/>
            </a:xfrm>
            <a:custGeom>
              <a:avLst/>
              <a:gdLst/>
              <a:ahLst/>
              <a:cxnLst/>
              <a:rect l="l" t="t" r="r" b="b"/>
              <a:pathLst>
                <a:path w="647" h="3361" extrusionOk="0">
                  <a:moveTo>
                    <a:pt x="1" y="0"/>
                  </a:moveTo>
                  <a:cubicBezTo>
                    <a:pt x="104" y="440"/>
                    <a:pt x="104" y="982"/>
                    <a:pt x="208" y="1422"/>
                  </a:cubicBezTo>
                  <a:lnTo>
                    <a:pt x="208" y="1525"/>
                  </a:lnTo>
                  <a:cubicBezTo>
                    <a:pt x="337" y="1835"/>
                    <a:pt x="337" y="2275"/>
                    <a:pt x="440" y="2585"/>
                  </a:cubicBezTo>
                  <a:cubicBezTo>
                    <a:pt x="440" y="2275"/>
                    <a:pt x="337" y="1835"/>
                    <a:pt x="337" y="1525"/>
                  </a:cubicBezTo>
                  <a:lnTo>
                    <a:pt x="337" y="1422"/>
                  </a:lnTo>
                  <a:cubicBezTo>
                    <a:pt x="208" y="982"/>
                    <a:pt x="104" y="440"/>
                    <a:pt x="104" y="0"/>
                  </a:cubicBezTo>
                  <a:close/>
                  <a:moveTo>
                    <a:pt x="440" y="2585"/>
                  </a:moveTo>
                  <a:lnTo>
                    <a:pt x="440" y="2714"/>
                  </a:lnTo>
                  <a:cubicBezTo>
                    <a:pt x="440" y="2921"/>
                    <a:pt x="544" y="3128"/>
                    <a:pt x="544" y="3361"/>
                  </a:cubicBezTo>
                  <a:lnTo>
                    <a:pt x="647" y="3231"/>
                  </a:lnTo>
                  <a:cubicBezTo>
                    <a:pt x="544" y="3025"/>
                    <a:pt x="544" y="2921"/>
                    <a:pt x="544" y="2714"/>
                  </a:cubicBezTo>
                  <a:lnTo>
                    <a:pt x="440" y="2585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" name="Google Shape;3266;p77">
              <a:extLst>
                <a:ext uri="{FF2B5EF4-FFF2-40B4-BE49-F238E27FC236}">
                  <a16:creationId xmlns:a16="http://schemas.microsoft.com/office/drawing/2014/main" id="{F019BF6E-6B5F-D256-09B6-FB582646CCBE}"/>
                </a:ext>
              </a:extLst>
            </p:cNvPr>
            <p:cNvSpPr/>
            <p:nvPr/>
          </p:nvSpPr>
          <p:spPr>
            <a:xfrm>
              <a:off x="4063169" y="2620248"/>
              <a:ext cx="550613" cy="28376"/>
            </a:xfrm>
            <a:custGeom>
              <a:avLst/>
              <a:gdLst/>
              <a:ahLst/>
              <a:cxnLst/>
              <a:rect l="l" t="t" r="r" b="b"/>
              <a:pathLst>
                <a:path w="16571" h="854" extrusionOk="0">
                  <a:moveTo>
                    <a:pt x="1" y="1"/>
                  </a:moveTo>
                  <a:lnTo>
                    <a:pt x="104" y="104"/>
                  </a:lnTo>
                  <a:lnTo>
                    <a:pt x="207" y="854"/>
                  </a:lnTo>
                  <a:lnTo>
                    <a:pt x="1657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" name="Google Shape;3267;p77">
              <a:extLst>
                <a:ext uri="{FF2B5EF4-FFF2-40B4-BE49-F238E27FC236}">
                  <a16:creationId xmlns:a16="http://schemas.microsoft.com/office/drawing/2014/main" id="{4A731AB3-E649-8D7B-9D76-773A09CEBCD3}"/>
                </a:ext>
              </a:extLst>
            </p:cNvPr>
            <p:cNvSpPr/>
            <p:nvPr/>
          </p:nvSpPr>
          <p:spPr>
            <a:xfrm>
              <a:off x="4041703" y="2587618"/>
              <a:ext cx="586698" cy="32663"/>
            </a:xfrm>
            <a:custGeom>
              <a:avLst/>
              <a:gdLst/>
              <a:ahLst/>
              <a:cxnLst/>
              <a:rect l="l" t="t" r="r" b="b"/>
              <a:pathLst>
                <a:path w="17657" h="983" extrusionOk="0">
                  <a:moveTo>
                    <a:pt x="517" y="0"/>
                  </a:moveTo>
                  <a:cubicBezTo>
                    <a:pt x="414" y="0"/>
                    <a:pt x="311" y="104"/>
                    <a:pt x="207" y="104"/>
                  </a:cubicBezTo>
                  <a:cubicBezTo>
                    <a:pt x="104" y="233"/>
                    <a:pt x="0" y="337"/>
                    <a:pt x="0" y="543"/>
                  </a:cubicBezTo>
                  <a:cubicBezTo>
                    <a:pt x="0" y="750"/>
                    <a:pt x="207" y="983"/>
                    <a:pt x="517" y="983"/>
                  </a:cubicBezTo>
                  <a:lnTo>
                    <a:pt x="17320" y="983"/>
                  </a:lnTo>
                  <a:lnTo>
                    <a:pt x="17449" y="879"/>
                  </a:lnTo>
                  <a:cubicBezTo>
                    <a:pt x="17553" y="750"/>
                    <a:pt x="17656" y="647"/>
                    <a:pt x="17656" y="543"/>
                  </a:cubicBezTo>
                  <a:cubicBezTo>
                    <a:pt x="17656" y="233"/>
                    <a:pt x="17449" y="0"/>
                    <a:pt x="171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" name="Google Shape;3268;p77">
              <a:extLst>
                <a:ext uri="{FF2B5EF4-FFF2-40B4-BE49-F238E27FC236}">
                  <a16:creationId xmlns:a16="http://schemas.microsoft.com/office/drawing/2014/main" id="{D3839AEB-3B80-EFB0-779E-39DECF6960D0}"/>
                </a:ext>
              </a:extLst>
            </p:cNvPr>
            <p:cNvSpPr/>
            <p:nvPr/>
          </p:nvSpPr>
          <p:spPr>
            <a:xfrm>
              <a:off x="4106133" y="2587618"/>
              <a:ext cx="21498" cy="32663"/>
            </a:xfrm>
            <a:custGeom>
              <a:avLst/>
              <a:gdLst/>
              <a:ahLst/>
              <a:cxnLst/>
              <a:rect l="l" t="t" r="r" b="b"/>
              <a:pathLst>
                <a:path w="647" h="983" extrusionOk="0">
                  <a:moveTo>
                    <a:pt x="0" y="0"/>
                  </a:moveTo>
                  <a:cubicBezTo>
                    <a:pt x="207" y="337"/>
                    <a:pt x="310" y="647"/>
                    <a:pt x="517" y="983"/>
                  </a:cubicBezTo>
                  <a:lnTo>
                    <a:pt x="646" y="983"/>
                  </a:lnTo>
                  <a:cubicBezTo>
                    <a:pt x="414" y="647"/>
                    <a:pt x="207" y="337"/>
                    <a:pt x="1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" name="Google Shape;3269;p77">
              <a:extLst>
                <a:ext uri="{FF2B5EF4-FFF2-40B4-BE49-F238E27FC236}">
                  <a16:creationId xmlns:a16="http://schemas.microsoft.com/office/drawing/2014/main" id="{CF1F09A7-09B2-DA59-6E53-3F7C05DA429B}"/>
                </a:ext>
              </a:extLst>
            </p:cNvPr>
            <p:cNvSpPr/>
            <p:nvPr/>
          </p:nvSpPr>
          <p:spPr>
            <a:xfrm>
              <a:off x="4192062" y="2587718"/>
              <a:ext cx="24887" cy="32563"/>
            </a:xfrm>
            <a:custGeom>
              <a:avLst/>
              <a:gdLst/>
              <a:ahLst/>
              <a:cxnLst/>
              <a:rect l="l" t="t" r="r" b="b"/>
              <a:pathLst>
                <a:path w="749" h="980" extrusionOk="0">
                  <a:moveTo>
                    <a:pt x="1" y="1"/>
                  </a:moveTo>
                  <a:lnTo>
                    <a:pt x="1" y="1"/>
                  </a:lnTo>
                  <a:cubicBezTo>
                    <a:pt x="104" y="232"/>
                    <a:pt x="206" y="438"/>
                    <a:pt x="309" y="644"/>
                  </a:cubicBezTo>
                  <a:cubicBezTo>
                    <a:pt x="413" y="747"/>
                    <a:pt x="516" y="876"/>
                    <a:pt x="645" y="980"/>
                  </a:cubicBezTo>
                  <a:lnTo>
                    <a:pt x="749" y="980"/>
                  </a:lnTo>
                  <a:lnTo>
                    <a:pt x="413" y="644"/>
                  </a:lnTo>
                  <a:cubicBezTo>
                    <a:pt x="207" y="438"/>
                    <a:pt x="104" y="232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" name="Google Shape;3270;p77">
              <a:extLst>
                <a:ext uri="{FF2B5EF4-FFF2-40B4-BE49-F238E27FC236}">
                  <a16:creationId xmlns:a16="http://schemas.microsoft.com/office/drawing/2014/main" id="{71A987C1-B613-44C8-2E51-86784F6D7191}"/>
                </a:ext>
              </a:extLst>
            </p:cNvPr>
            <p:cNvSpPr/>
            <p:nvPr/>
          </p:nvSpPr>
          <p:spPr>
            <a:xfrm>
              <a:off x="4273638" y="2587618"/>
              <a:ext cx="39541" cy="32663"/>
            </a:xfrm>
            <a:custGeom>
              <a:avLst/>
              <a:gdLst/>
              <a:ahLst/>
              <a:cxnLst/>
              <a:rect l="l" t="t" r="r" b="b"/>
              <a:pathLst>
                <a:path w="1190" h="983" extrusionOk="0">
                  <a:moveTo>
                    <a:pt x="0" y="1"/>
                  </a:moveTo>
                  <a:lnTo>
                    <a:pt x="0" y="1"/>
                  </a:lnTo>
                  <a:cubicBezTo>
                    <a:pt x="336" y="440"/>
                    <a:pt x="646" y="750"/>
                    <a:pt x="1086" y="983"/>
                  </a:cubicBezTo>
                  <a:lnTo>
                    <a:pt x="1189" y="983"/>
                  </a:lnTo>
                  <a:cubicBezTo>
                    <a:pt x="776" y="750"/>
                    <a:pt x="336" y="440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1" name="Google Shape;3271;p77">
              <a:extLst>
                <a:ext uri="{FF2B5EF4-FFF2-40B4-BE49-F238E27FC236}">
                  <a16:creationId xmlns:a16="http://schemas.microsoft.com/office/drawing/2014/main" id="{5BCA6839-2192-CD7B-90F6-C16D5E1181CB}"/>
                </a:ext>
              </a:extLst>
            </p:cNvPr>
            <p:cNvSpPr/>
            <p:nvPr/>
          </p:nvSpPr>
          <p:spPr>
            <a:xfrm>
              <a:off x="4342321" y="2587618"/>
              <a:ext cx="35254" cy="32663"/>
            </a:xfrm>
            <a:custGeom>
              <a:avLst/>
              <a:gdLst/>
              <a:ahLst/>
              <a:cxnLst/>
              <a:rect l="l" t="t" r="r" b="b"/>
              <a:pathLst>
                <a:path w="1061" h="983" extrusionOk="0">
                  <a:moveTo>
                    <a:pt x="1" y="0"/>
                  </a:moveTo>
                  <a:cubicBezTo>
                    <a:pt x="104" y="337"/>
                    <a:pt x="311" y="543"/>
                    <a:pt x="518" y="750"/>
                  </a:cubicBezTo>
                  <a:cubicBezTo>
                    <a:pt x="647" y="879"/>
                    <a:pt x="751" y="879"/>
                    <a:pt x="854" y="983"/>
                  </a:cubicBezTo>
                  <a:lnTo>
                    <a:pt x="1061" y="983"/>
                  </a:lnTo>
                  <a:cubicBezTo>
                    <a:pt x="854" y="879"/>
                    <a:pt x="751" y="750"/>
                    <a:pt x="518" y="647"/>
                  </a:cubicBezTo>
                  <a:cubicBezTo>
                    <a:pt x="415" y="440"/>
                    <a:pt x="208" y="337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2" name="Google Shape;3272;p77">
              <a:extLst>
                <a:ext uri="{FF2B5EF4-FFF2-40B4-BE49-F238E27FC236}">
                  <a16:creationId xmlns:a16="http://schemas.microsoft.com/office/drawing/2014/main" id="{3B088040-25DD-B0E4-C5F9-E39D9CEAE710}"/>
                </a:ext>
              </a:extLst>
            </p:cNvPr>
            <p:cNvSpPr/>
            <p:nvPr/>
          </p:nvSpPr>
          <p:spPr>
            <a:xfrm>
              <a:off x="4417051" y="2587618"/>
              <a:ext cx="49874" cy="32663"/>
            </a:xfrm>
            <a:custGeom>
              <a:avLst/>
              <a:gdLst/>
              <a:ahLst/>
              <a:cxnLst/>
              <a:rect l="l" t="t" r="r" b="b"/>
              <a:pathLst>
                <a:path w="1501" h="983" extrusionOk="0">
                  <a:moveTo>
                    <a:pt x="1" y="0"/>
                  </a:moveTo>
                  <a:cubicBezTo>
                    <a:pt x="337" y="440"/>
                    <a:pt x="854" y="750"/>
                    <a:pt x="1293" y="983"/>
                  </a:cubicBezTo>
                  <a:lnTo>
                    <a:pt x="1500" y="983"/>
                  </a:lnTo>
                  <a:cubicBezTo>
                    <a:pt x="983" y="750"/>
                    <a:pt x="440" y="440"/>
                    <a:pt x="10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3" name="Google Shape;3273;p77">
              <a:extLst>
                <a:ext uri="{FF2B5EF4-FFF2-40B4-BE49-F238E27FC236}">
                  <a16:creationId xmlns:a16="http://schemas.microsoft.com/office/drawing/2014/main" id="{F98F32F2-7BB9-2D4D-8318-120D554DB192}"/>
                </a:ext>
              </a:extLst>
            </p:cNvPr>
            <p:cNvSpPr/>
            <p:nvPr/>
          </p:nvSpPr>
          <p:spPr>
            <a:xfrm>
              <a:off x="4520990" y="2587618"/>
              <a:ext cx="28376" cy="32663"/>
            </a:xfrm>
            <a:custGeom>
              <a:avLst/>
              <a:gdLst/>
              <a:ahLst/>
              <a:cxnLst/>
              <a:rect l="l" t="t" r="r" b="b"/>
              <a:pathLst>
                <a:path w="854" h="983" extrusionOk="0">
                  <a:moveTo>
                    <a:pt x="1" y="1"/>
                  </a:moveTo>
                  <a:cubicBezTo>
                    <a:pt x="104" y="233"/>
                    <a:pt x="208" y="440"/>
                    <a:pt x="311" y="543"/>
                  </a:cubicBezTo>
                  <a:cubicBezTo>
                    <a:pt x="208" y="337"/>
                    <a:pt x="104" y="233"/>
                    <a:pt x="1" y="1"/>
                  </a:cubicBezTo>
                  <a:close/>
                  <a:moveTo>
                    <a:pt x="311" y="543"/>
                  </a:moveTo>
                  <a:lnTo>
                    <a:pt x="311" y="543"/>
                  </a:lnTo>
                  <a:cubicBezTo>
                    <a:pt x="440" y="750"/>
                    <a:pt x="647" y="879"/>
                    <a:pt x="750" y="983"/>
                  </a:cubicBezTo>
                  <a:lnTo>
                    <a:pt x="854" y="983"/>
                  </a:lnTo>
                  <a:cubicBezTo>
                    <a:pt x="750" y="879"/>
                    <a:pt x="544" y="750"/>
                    <a:pt x="311" y="54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4" name="Google Shape;3274;p77">
              <a:extLst>
                <a:ext uri="{FF2B5EF4-FFF2-40B4-BE49-F238E27FC236}">
                  <a16:creationId xmlns:a16="http://schemas.microsoft.com/office/drawing/2014/main" id="{1ADCC37A-75D6-BEAC-3BF3-3C4278C8BC04}"/>
                </a:ext>
              </a:extLst>
            </p:cNvPr>
            <p:cNvSpPr/>
            <p:nvPr/>
          </p:nvSpPr>
          <p:spPr>
            <a:xfrm>
              <a:off x="4585420" y="2587618"/>
              <a:ext cx="31832" cy="32663"/>
            </a:xfrm>
            <a:custGeom>
              <a:avLst/>
              <a:gdLst/>
              <a:ahLst/>
              <a:cxnLst/>
              <a:rect l="l" t="t" r="r" b="b"/>
              <a:pathLst>
                <a:path w="958" h="983" extrusionOk="0">
                  <a:moveTo>
                    <a:pt x="1" y="0"/>
                  </a:moveTo>
                  <a:lnTo>
                    <a:pt x="1" y="0"/>
                  </a:lnTo>
                  <a:cubicBezTo>
                    <a:pt x="207" y="440"/>
                    <a:pt x="543" y="750"/>
                    <a:pt x="854" y="983"/>
                  </a:cubicBezTo>
                  <a:lnTo>
                    <a:pt x="957" y="983"/>
                  </a:lnTo>
                  <a:cubicBezTo>
                    <a:pt x="543" y="750"/>
                    <a:pt x="311" y="337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5" name="Google Shape;3275;p77">
              <a:extLst>
                <a:ext uri="{FF2B5EF4-FFF2-40B4-BE49-F238E27FC236}">
                  <a16:creationId xmlns:a16="http://schemas.microsoft.com/office/drawing/2014/main" id="{7874A915-11B5-8B2E-0A92-09C5A68DCFA1}"/>
                </a:ext>
              </a:extLst>
            </p:cNvPr>
            <p:cNvSpPr/>
            <p:nvPr/>
          </p:nvSpPr>
          <p:spPr>
            <a:xfrm>
              <a:off x="4033961" y="2694979"/>
              <a:ext cx="158096" cy="236248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6" name="Google Shape;3276;p77">
              <a:extLst>
                <a:ext uri="{FF2B5EF4-FFF2-40B4-BE49-F238E27FC236}">
                  <a16:creationId xmlns:a16="http://schemas.microsoft.com/office/drawing/2014/main" id="{0D198F94-E516-1B38-F1B7-FE52DE6F7620}"/>
                </a:ext>
              </a:extLst>
            </p:cNvPr>
            <p:cNvSpPr/>
            <p:nvPr/>
          </p:nvSpPr>
          <p:spPr>
            <a:xfrm>
              <a:off x="3912844" y="2602205"/>
              <a:ext cx="203618" cy="150354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7" name="Google Shape;3277;p77">
              <a:extLst>
                <a:ext uri="{FF2B5EF4-FFF2-40B4-BE49-F238E27FC236}">
                  <a16:creationId xmlns:a16="http://schemas.microsoft.com/office/drawing/2014/main" id="{F86B86DD-90AD-EA65-312B-07AFAEF482FB}"/>
                </a:ext>
              </a:extLst>
            </p:cNvPr>
            <p:cNvSpPr/>
            <p:nvPr/>
          </p:nvSpPr>
          <p:spPr>
            <a:xfrm>
              <a:off x="4037417" y="2706144"/>
              <a:ext cx="54128" cy="5329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8" name="Google Shape;3278;p77">
              <a:extLst>
                <a:ext uri="{FF2B5EF4-FFF2-40B4-BE49-F238E27FC236}">
                  <a16:creationId xmlns:a16="http://schemas.microsoft.com/office/drawing/2014/main" id="{E6BEDE47-27E9-C602-EF57-110A3D836594}"/>
                </a:ext>
              </a:extLst>
            </p:cNvPr>
            <p:cNvSpPr/>
            <p:nvPr/>
          </p:nvSpPr>
          <p:spPr>
            <a:xfrm>
              <a:off x="4048582" y="2810082"/>
              <a:ext cx="128856" cy="99683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9" name="Google Shape;3279;p77">
              <a:extLst>
                <a:ext uri="{FF2B5EF4-FFF2-40B4-BE49-F238E27FC236}">
                  <a16:creationId xmlns:a16="http://schemas.microsoft.com/office/drawing/2014/main" id="{3087D158-D3FE-AF52-1070-AD94ED68E80F}"/>
                </a:ext>
              </a:extLst>
            </p:cNvPr>
            <p:cNvSpPr/>
            <p:nvPr/>
          </p:nvSpPr>
          <p:spPr>
            <a:xfrm>
              <a:off x="4484937" y="2741366"/>
              <a:ext cx="128856" cy="193284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0" name="Google Shape;3280;p77">
              <a:extLst>
                <a:ext uri="{FF2B5EF4-FFF2-40B4-BE49-F238E27FC236}">
                  <a16:creationId xmlns:a16="http://schemas.microsoft.com/office/drawing/2014/main" id="{7B3D348C-0383-AA29-5E31-22EE9CC03231}"/>
                </a:ext>
              </a:extLst>
            </p:cNvPr>
            <p:cNvSpPr/>
            <p:nvPr/>
          </p:nvSpPr>
          <p:spPr>
            <a:xfrm>
              <a:off x="4549334" y="2666635"/>
              <a:ext cx="164975" cy="122011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1" name="Google Shape;3281;p77">
              <a:extLst>
                <a:ext uri="{FF2B5EF4-FFF2-40B4-BE49-F238E27FC236}">
                  <a16:creationId xmlns:a16="http://schemas.microsoft.com/office/drawing/2014/main" id="{983DCA46-BE5E-55A1-10D6-DFA01E5181BC}"/>
                </a:ext>
              </a:extLst>
            </p:cNvPr>
            <p:cNvSpPr/>
            <p:nvPr/>
          </p:nvSpPr>
          <p:spPr>
            <a:xfrm>
              <a:off x="4567377" y="2752531"/>
              <a:ext cx="42996" cy="42996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2" name="Google Shape;3282;p77">
              <a:extLst>
                <a:ext uri="{FF2B5EF4-FFF2-40B4-BE49-F238E27FC236}">
                  <a16:creationId xmlns:a16="http://schemas.microsoft.com/office/drawing/2014/main" id="{17567D84-6655-2474-8594-2B90CBA573A1}"/>
                </a:ext>
              </a:extLst>
            </p:cNvPr>
            <p:cNvSpPr/>
            <p:nvPr/>
          </p:nvSpPr>
          <p:spPr>
            <a:xfrm>
              <a:off x="4499524" y="2835004"/>
              <a:ext cx="103969" cy="82471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3" name="Google Shape;3283;p77">
              <a:extLst>
                <a:ext uri="{FF2B5EF4-FFF2-40B4-BE49-F238E27FC236}">
                  <a16:creationId xmlns:a16="http://schemas.microsoft.com/office/drawing/2014/main" id="{4907A118-F867-D20C-9CAE-0C4DAB7C8F66}"/>
                </a:ext>
              </a:extLst>
            </p:cNvPr>
            <p:cNvSpPr/>
            <p:nvPr/>
          </p:nvSpPr>
          <p:spPr>
            <a:xfrm>
              <a:off x="3972987" y="2830418"/>
              <a:ext cx="455250" cy="111977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4" name="Google Shape;3284;p77">
              <a:extLst>
                <a:ext uri="{FF2B5EF4-FFF2-40B4-BE49-F238E27FC236}">
                  <a16:creationId xmlns:a16="http://schemas.microsoft.com/office/drawing/2014/main" id="{C31A9039-3F04-6467-61A3-2F0D664AF54B}"/>
                </a:ext>
              </a:extLst>
            </p:cNvPr>
            <p:cNvSpPr/>
            <p:nvPr/>
          </p:nvSpPr>
          <p:spPr>
            <a:xfrm>
              <a:off x="4406751" y="2893652"/>
              <a:ext cx="210496" cy="48745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95" name="Google Shape;3427;p77">
            <a:extLst>
              <a:ext uri="{FF2B5EF4-FFF2-40B4-BE49-F238E27FC236}">
                <a16:creationId xmlns:a16="http://schemas.microsoft.com/office/drawing/2014/main" id="{1589303A-0869-FFD0-0FEE-2B1652BDAFEA}"/>
              </a:ext>
            </a:extLst>
          </p:cNvPr>
          <p:cNvGrpSpPr/>
          <p:nvPr/>
        </p:nvGrpSpPr>
        <p:grpSpPr>
          <a:xfrm>
            <a:off x="8023849" y="5432214"/>
            <a:ext cx="1280412" cy="1400148"/>
            <a:chOff x="5444377" y="4557880"/>
            <a:chExt cx="386535" cy="422665"/>
          </a:xfrm>
        </p:grpSpPr>
        <p:sp>
          <p:nvSpPr>
            <p:cNvPr id="196" name="Google Shape;3428;p77">
              <a:extLst>
                <a:ext uri="{FF2B5EF4-FFF2-40B4-BE49-F238E27FC236}">
                  <a16:creationId xmlns:a16="http://schemas.microsoft.com/office/drawing/2014/main" id="{61ECC08C-7B90-EB87-2FF8-5E04AE8ADC5E}"/>
                </a:ext>
              </a:extLst>
            </p:cNvPr>
            <p:cNvSpPr/>
            <p:nvPr/>
          </p:nvSpPr>
          <p:spPr>
            <a:xfrm>
              <a:off x="5465843" y="4633475"/>
              <a:ext cx="225947" cy="347061"/>
            </a:xfrm>
            <a:custGeom>
              <a:avLst/>
              <a:gdLst/>
              <a:ahLst/>
              <a:cxnLst/>
              <a:rect l="l" t="t" r="r" b="b"/>
              <a:pathLst>
                <a:path w="6800" h="10445" extrusionOk="0">
                  <a:moveTo>
                    <a:pt x="1" y="1"/>
                  </a:moveTo>
                  <a:lnTo>
                    <a:pt x="440" y="2043"/>
                  </a:lnTo>
                  <a:lnTo>
                    <a:pt x="647" y="2586"/>
                  </a:lnTo>
                  <a:lnTo>
                    <a:pt x="5507" y="10444"/>
                  </a:lnTo>
                  <a:lnTo>
                    <a:pt x="5714" y="10341"/>
                  </a:lnTo>
                  <a:lnTo>
                    <a:pt x="6463" y="10005"/>
                  </a:lnTo>
                  <a:lnTo>
                    <a:pt x="6800" y="9798"/>
                  </a:lnTo>
                  <a:lnTo>
                    <a:pt x="1940" y="1836"/>
                  </a:lnTo>
                  <a:lnTo>
                    <a:pt x="1733" y="1397"/>
                  </a:lnTo>
                  <a:lnTo>
                    <a:pt x="1629" y="129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7" name="Google Shape;3429;p77">
              <a:extLst>
                <a:ext uri="{FF2B5EF4-FFF2-40B4-BE49-F238E27FC236}">
                  <a16:creationId xmlns:a16="http://schemas.microsoft.com/office/drawing/2014/main" id="{73B755C6-97B1-E374-EF2B-54BE9927723A}"/>
                </a:ext>
              </a:extLst>
            </p:cNvPr>
            <p:cNvSpPr/>
            <p:nvPr/>
          </p:nvSpPr>
          <p:spPr>
            <a:xfrm>
              <a:off x="5465843" y="4633475"/>
              <a:ext cx="54161" cy="67884"/>
            </a:xfrm>
            <a:custGeom>
              <a:avLst/>
              <a:gdLst/>
              <a:ahLst/>
              <a:cxnLst/>
              <a:rect l="l" t="t" r="r" b="b"/>
              <a:pathLst>
                <a:path w="1630" h="2043" extrusionOk="0">
                  <a:moveTo>
                    <a:pt x="1" y="1"/>
                  </a:moveTo>
                  <a:lnTo>
                    <a:pt x="440" y="2043"/>
                  </a:lnTo>
                  <a:lnTo>
                    <a:pt x="647" y="1603"/>
                  </a:lnTo>
                  <a:lnTo>
                    <a:pt x="1087" y="1836"/>
                  </a:lnTo>
                  <a:lnTo>
                    <a:pt x="1190" y="1397"/>
                  </a:lnTo>
                  <a:lnTo>
                    <a:pt x="1526" y="1500"/>
                  </a:lnTo>
                  <a:lnTo>
                    <a:pt x="1629" y="129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8" name="Google Shape;3430;p77">
              <a:extLst>
                <a:ext uri="{FF2B5EF4-FFF2-40B4-BE49-F238E27FC236}">
                  <a16:creationId xmlns:a16="http://schemas.microsoft.com/office/drawing/2014/main" id="{9780F6A5-84C7-E281-FD23-B6786C413101}"/>
                </a:ext>
              </a:extLst>
            </p:cNvPr>
            <p:cNvSpPr/>
            <p:nvPr/>
          </p:nvSpPr>
          <p:spPr>
            <a:xfrm>
              <a:off x="5465843" y="4633475"/>
              <a:ext cx="29240" cy="31832"/>
            </a:xfrm>
            <a:custGeom>
              <a:avLst/>
              <a:gdLst/>
              <a:ahLst/>
              <a:cxnLst/>
              <a:rect l="l" t="t" r="r" b="b"/>
              <a:pathLst>
                <a:path w="880" h="958" extrusionOk="0">
                  <a:moveTo>
                    <a:pt x="1" y="1"/>
                  </a:moveTo>
                  <a:lnTo>
                    <a:pt x="234" y="957"/>
                  </a:lnTo>
                  <a:lnTo>
                    <a:pt x="440" y="957"/>
                  </a:lnTo>
                  <a:cubicBezTo>
                    <a:pt x="647" y="854"/>
                    <a:pt x="776" y="750"/>
                    <a:pt x="880" y="64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9" name="Google Shape;3431;p77">
              <a:extLst>
                <a:ext uri="{FF2B5EF4-FFF2-40B4-BE49-F238E27FC236}">
                  <a16:creationId xmlns:a16="http://schemas.microsoft.com/office/drawing/2014/main" id="{2BC6E537-0DF4-1809-F254-F25E36B0237C}"/>
                </a:ext>
              </a:extLst>
            </p:cNvPr>
            <p:cNvSpPr/>
            <p:nvPr/>
          </p:nvSpPr>
          <p:spPr>
            <a:xfrm>
              <a:off x="5648831" y="4953232"/>
              <a:ext cx="42963" cy="27313"/>
            </a:xfrm>
            <a:custGeom>
              <a:avLst/>
              <a:gdLst/>
              <a:ahLst/>
              <a:cxnLst/>
              <a:rect l="l" t="t" r="r" b="b"/>
              <a:pathLst>
                <a:path w="1293" h="822" extrusionOk="0">
                  <a:moveTo>
                    <a:pt x="704" y="1"/>
                  </a:moveTo>
                  <a:cubicBezTo>
                    <a:pt x="609" y="1"/>
                    <a:pt x="517" y="20"/>
                    <a:pt x="439" y="72"/>
                  </a:cubicBezTo>
                  <a:cubicBezTo>
                    <a:pt x="103" y="278"/>
                    <a:pt x="0" y="821"/>
                    <a:pt x="0" y="821"/>
                  </a:cubicBezTo>
                  <a:lnTo>
                    <a:pt x="207" y="718"/>
                  </a:lnTo>
                  <a:lnTo>
                    <a:pt x="956" y="382"/>
                  </a:lnTo>
                  <a:lnTo>
                    <a:pt x="1293" y="175"/>
                  </a:lnTo>
                  <a:cubicBezTo>
                    <a:pt x="1293" y="175"/>
                    <a:pt x="987" y="1"/>
                    <a:pt x="7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0" name="Google Shape;3432;p77">
              <a:extLst>
                <a:ext uri="{FF2B5EF4-FFF2-40B4-BE49-F238E27FC236}">
                  <a16:creationId xmlns:a16="http://schemas.microsoft.com/office/drawing/2014/main" id="{582DCF40-D05E-4900-5A4B-7AFA8179D105}"/>
                </a:ext>
              </a:extLst>
            </p:cNvPr>
            <p:cNvSpPr/>
            <p:nvPr/>
          </p:nvSpPr>
          <p:spPr>
            <a:xfrm>
              <a:off x="5652254" y="4959047"/>
              <a:ext cx="28376" cy="18043"/>
            </a:xfrm>
            <a:custGeom>
              <a:avLst/>
              <a:gdLst/>
              <a:ahLst/>
              <a:cxnLst/>
              <a:rect l="l" t="t" r="r" b="b"/>
              <a:pathLst>
                <a:path w="854" h="543" extrusionOk="0">
                  <a:moveTo>
                    <a:pt x="647" y="0"/>
                  </a:moveTo>
                  <a:cubicBezTo>
                    <a:pt x="336" y="0"/>
                    <a:pt x="0" y="336"/>
                    <a:pt x="104" y="543"/>
                  </a:cubicBezTo>
                  <a:lnTo>
                    <a:pt x="853" y="207"/>
                  </a:lnTo>
                  <a:cubicBezTo>
                    <a:pt x="853" y="103"/>
                    <a:pt x="750" y="0"/>
                    <a:pt x="64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1" name="Google Shape;3433;p77">
              <a:extLst>
                <a:ext uri="{FF2B5EF4-FFF2-40B4-BE49-F238E27FC236}">
                  <a16:creationId xmlns:a16="http://schemas.microsoft.com/office/drawing/2014/main" id="{2B8A10B8-622A-EC7C-B9B8-F0852F25EF43}"/>
                </a:ext>
              </a:extLst>
            </p:cNvPr>
            <p:cNvSpPr/>
            <p:nvPr/>
          </p:nvSpPr>
          <p:spPr>
            <a:xfrm>
              <a:off x="5587824" y="4575923"/>
              <a:ext cx="128889" cy="383113"/>
            </a:xfrm>
            <a:custGeom>
              <a:avLst/>
              <a:gdLst/>
              <a:ahLst/>
              <a:cxnLst/>
              <a:rect l="l" t="t" r="r" b="b"/>
              <a:pathLst>
                <a:path w="3879" h="11530" extrusionOk="0">
                  <a:moveTo>
                    <a:pt x="337" y="1"/>
                  </a:moveTo>
                  <a:lnTo>
                    <a:pt x="1" y="2172"/>
                  </a:lnTo>
                  <a:lnTo>
                    <a:pt x="207" y="2689"/>
                  </a:lnTo>
                  <a:lnTo>
                    <a:pt x="2586" y="11530"/>
                  </a:lnTo>
                  <a:lnTo>
                    <a:pt x="2689" y="11530"/>
                  </a:lnTo>
                  <a:lnTo>
                    <a:pt x="3568" y="11427"/>
                  </a:lnTo>
                  <a:lnTo>
                    <a:pt x="3878" y="11427"/>
                  </a:lnTo>
                  <a:lnTo>
                    <a:pt x="1629" y="2276"/>
                  </a:lnTo>
                  <a:lnTo>
                    <a:pt x="1500" y="1836"/>
                  </a:lnTo>
                  <a:lnTo>
                    <a:pt x="1397" y="1733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2" name="Google Shape;3434;p77">
              <a:extLst>
                <a:ext uri="{FF2B5EF4-FFF2-40B4-BE49-F238E27FC236}">
                  <a16:creationId xmlns:a16="http://schemas.microsoft.com/office/drawing/2014/main" id="{860CE65D-9E5A-25D8-9598-5DC31F39785C}"/>
                </a:ext>
              </a:extLst>
            </p:cNvPr>
            <p:cNvSpPr/>
            <p:nvPr/>
          </p:nvSpPr>
          <p:spPr>
            <a:xfrm>
              <a:off x="5587824" y="4575923"/>
              <a:ext cx="46419" cy="72203"/>
            </a:xfrm>
            <a:custGeom>
              <a:avLst/>
              <a:gdLst/>
              <a:ahLst/>
              <a:cxnLst/>
              <a:rect l="l" t="t" r="r" b="b"/>
              <a:pathLst>
                <a:path w="1397" h="2173" extrusionOk="0">
                  <a:moveTo>
                    <a:pt x="337" y="1"/>
                  </a:moveTo>
                  <a:lnTo>
                    <a:pt x="1" y="2172"/>
                  </a:lnTo>
                  <a:lnTo>
                    <a:pt x="337" y="1733"/>
                  </a:lnTo>
                  <a:lnTo>
                    <a:pt x="750" y="2043"/>
                  </a:lnTo>
                  <a:lnTo>
                    <a:pt x="983" y="1733"/>
                  </a:lnTo>
                  <a:lnTo>
                    <a:pt x="1293" y="1940"/>
                  </a:lnTo>
                  <a:lnTo>
                    <a:pt x="1397" y="1733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3" name="Google Shape;3435;p77">
              <a:extLst>
                <a:ext uri="{FF2B5EF4-FFF2-40B4-BE49-F238E27FC236}">
                  <a16:creationId xmlns:a16="http://schemas.microsoft.com/office/drawing/2014/main" id="{0FE05958-1460-30BA-E5EC-ED4AEDBD928A}"/>
                </a:ext>
              </a:extLst>
            </p:cNvPr>
            <p:cNvSpPr/>
            <p:nvPr/>
          </p:nvSpPr>
          <p:spPr>
            <a:xfrm>
              <a:off x="5594702" y="4575923"/>
              <a:ext cx="21498" cy="32696"/>
            </a:xfrm>
            <a:custGeom>
              <a:avLst/>
              <a:gdLst/>
              <a:ahLst/>
              <a:cxnLst/>
              <a:rect l="l" t="t" r="r" b="b"/>
              <a:pathLst>
                <a:path w="647" h="984" extrusionOk="0">
                  <a:moveTo>
                    <a:pt x="130" y="1"/>
                  </a:moveTo>
                  <a:lnTo>
                    <a:pt x="0" y="983"/>
                  </a:lnTo>
                  <a:lnTo>
                    <a:pt x="233" y="983"/>
                  </a:lnTo>
                  <a:cubicBezTo>
                    <a:pt x="440" y="983"/>
                    <a:pt x="543" y="983"/>
                    <a:pt x="647" y="880"/>
                  </a:cubicBezTo>
                  <a:lnTo>
                    <a:pt x="1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4" name="Google Shape;3436;p77">
              <a:extLst>
                <a:ext uri="{FF2B5EF4-FFF2-40B4-BE49-F238E27FC236}">
                  <a16:creationId xmlns:a16="http://schemas.microsoft.com/office/drawing/2014/main" id="{41575DCB-FA5A-0EC3-B422-DC202CEA7608}"/>
                </a:ext>
              </a:extLst>
            </p:cNvPr>
            <p:cNvSpPr/>
            <p:nvPr/>
          </p:nvSpPr>
          <p:spPr>
            <a:xfrm>
              <a:off x="5673719" y="4940572"/>
              <a:ext cx="42996" cy="18474"/>
            </a:xfrm>
            <a:custGeom>
              <a:avLst/>
              <a:gdLst/>
              <a:ahLst/>
              <a:cxnLst/>
              <a:rect l="l" t="t" r="r" b="b"/>
              <a:pathLst>
                <a:path w="1294" h="556" extrusionOk="0">
                  <a:moveTo>
                    <a:pt x="627" y="0"/>
                  </a:moveTo>
                  <a:cubicBezTo>
                    <a:pt x="598" y="0"/>
                    <a:pt x="571" y="4"/>
                    <a:pt x="544" y="13"/>
                  </a:cubicBezTo>
                  <a:cubicBezTo>
                    <a:pt x="104" y="117"/>
                    <a:pt x="1" y="556"/>
                    <a:pt x="1" y="556"/>
                  </a:cubicBezTo>
                  <a:lnTo>
                    <a:pt x="104" y="556"/>
                  </a:lnTo>
                  <a:lnTo>
                    <a:pt x="983" y="453"/>
                  </a:lnTo>
                  <a:lnTo>
                    <a:pt x="1293" y="453"/>
                  </a:lnTo>
                  <a:cubicBezTo>
                    <a:pt x="1293" y="453"/>
                    <a:pt x="927" y="0"/>
                    <a:pt x="6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5" name="Google Shape;3437;p77">
              <a:extLst>
                <a:ext uri="{FF2B5EF4-FFF2-40B4-BE49-F238E27FC236}">
                  <a16:creationId xmlns:a16="http://schemas.microsoft.com/office/drawing/2014/main" id="{D5748987-0DB1-FDC2-012A-BB17C7D2D948}"/>
                </a:ext>
              </a:extLst>
            </p:cNvPr>
            <p:cNvSpPr/>
            <p:nvPr/>
          </p:nvSpPr>
          <p:spPr>
            <a:xfrm>
              <a:off x="5677175" y="4948713"/>
              <a:ext cx="32663" cy="10334"/>
            </a:xfrm>
            <a:custGeom>
              <a:avLst/>
              <a:gdLst/>
              <a:ahLst/>
              <a:cxnLst/>
              <a:rect l="l" t="t" r="r" b="b"/>
              <a:pathLst>
                <a:path w="983" h="311" extrusionOk="0">
                  <a:moveTo>
                    <a:pt x="646" y="1"/>
                  </a:moveTo>
                  <a:cubicBezTo>
                    <a:pt x="440" y="1"/>
                    <a:pt x="0" y="104"/>
                    <a:pt x="0" y="311"/>
                  </a:cubicBezTo>
                  <a:lnTo>
                    <a:pt x="879" y="208"/>
                  </a:lnTo>
                  <a:cubicBezTo>
                    <a:pt x="982" y="104"/>
                    <a:pt x="879" y="1"/>
                    <a:pt x="6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6" name="Google Shape;3438;p77">
              <a:extLst>
                <a:ext uri="{FF2B5EF4-FFF2-40B4-BE49-F238E27FC236}">
                  <a16:creationId xmlns:a16="http://schemas.microsoft.com/office/drawing/2014/main" id="{E8F46579-A779-543A-F6E8-D5C68B19A34C}"/>
                </a:ext>
              </a:extLst>
            </p:cNvPr>
            <p:cNvSpPr/>
            <p:nvPr/>
          </p:nvSpPr>
          <p:spPr>
            <a:xfrm>
              <a:off x="5684884" y="4557880"/>
              <a:ext cx="74762" cy="390855"/>
            </a:xfrm>
            <a:custGeom>
              <a:avLst/>
              <a:gdLst/>
              <a:ahLst/>
              <a:cxnLst/>
              <a:rect l="l" t="t" r="r" b="b"/>
              <a:pathLst>
                <a:path w="2250" h="11763" extrusionOk="0">
                  <a:moveTo>
                    <a:pt x="518" y="1"/>
                  </a:moveTo>
                  <a:lnTo>
                    <a:pt x="1" y="2069"/>
                  </a:lnTo>
                  <a:lnTo>
                    <a:pt x="1" y="2586"/>
                  </a:lnTo>
                  <a:lnTo>
                    <a:pt x="854" y="11763"/>
                  </a:lnTo>
                  <a:lnTo>
                    <a:pt x="2250" y="11763"/>
                  </a:lnTo>
                  <a:lnTo>
                    <a:pt x="1397" y="2483"/>
                  </a:lnTo>
                  <a:lnTo>
                    <a:pt x="1397" y="1940"/>
                  </a:lnTo>
                  <a:lnTo>
                    <a:pt x="1397" y="1836"/>
                  </a:lnTo>
                  <a:lnTo>
                    <a:pt x="51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" name="Google Shape;3439;p77">
              <a:extLst>
                <a:ext uri="{FF2B5EF4-FFF2-40B4-BE49-F238E27FC236}">
                  <a16:creationId xmlns:a16="http://schemas.microsoft.com/office/drawing/2014/main" id="{418340A1-D271-E796-45CF-691B036A502B}"/>
                </a:ext>
              </a:extLst>
            </p:cNvPr>
            <p:cNvSpPr/>
            <p:nvPr/>
          </p:nvSpPr>
          <p:spPr>
            <a:xfrm>
              <a:off x="5684884" y="4557880"/>
              <a:ext cx="46419" cy="72203"/>
            </a:xfrm>
            <a:custGeom>
              <a:avLst/>
              <a:gdLst/>
              <a:ahLst/>
              <a:cxnLst/>
              <a:rect l="l" t="t" r="r" b="b"/>
              <a:pathLst>
                <a:path w="1397" h="2173" extrusionOk="0">
                  <a:moveTo>
                    <a:pt x="518" y="1"/>
                  </a:moveTo>
                  <a:lnTo>
                    <a:pt x="1" y="2069"/>
                  </a:lnTo>
                  <a:lnTo>
                    <a:pt x="311" y="1733"/>
                  </a:lnTo>
                  <a:lnTo>
                    <a:pt x="647" y="2172"/>
                  </a:lnTo>
                  <a:lnTo>
                    <a:pt x="957" y="1836"/>
                  </a:lnTo>
                  <a:lnTo>
                    <a:pt x="1164" y="2069"/>
                  </a:lnTo>
                  <a:lnTo>
                    <a:pt x="1397" y="1836"/>
                  </a:lnTo>
                  <a:lnTo>
                    <a:pt x="51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" name="Google Shape;3440;p77">
              <a:extLst>
                <a:ext uri="{FF2B5EF4-FFF2-40B4-BE49-F238E27FC236}">
                  <a16:creationId xmlns:a16="http://schemas.microsoft.com/office/drawing/2014/main" id="{FC6E69FE-F157-0DF9-F7A9-416253E58539}"/>
                </a:ext>
              </a:extLst>
            </p:cNvPr>
            <p:cNvSpPr/>
            <p:nvPr/>
          </p:nvSpPr>
          <p:spPr>
            <a:xfrm>
              <a:off x="5695185" y="4557880"/>
              <a:ext cx="21531" cy="34125"/>
            </a:xfrm>
            <a:custGeom>
              <a:avLst/>
              <a:gdLst/>
              <a:ahLst/>
              <a:cxnLst/>
              <a:rect l="l" t="t" r="r" b="b"/>
              <a:pathLst>
                <a:path w="648" h="1027" extrusionOk="0">
                  <a:moveTo>
                    <a:pt x="208" y="1"/>
                  </a:moveTo>
                  <a:lnTo>
                    <a:pt x="1" y="880"/>
                  </a:lnTo>
                  <a:cubicBezTo>
                    <a:pt x="1" y="983"/>
                    <a:pt x="104" y="983"/>
                    <a:pt x="208" y="983"/>
                  </a:cubicBezTo>
                  <a:cubicBezTo>
                    <a:pt x="246" y="1013"/>
                    <a:pt x="290" y="1026"/>
                    <a:pt x="337" y="1026"/>
                  </a:cubicBezTo>
                  <a:cubicBezTo>
                    <a:pt x="449" y="1026"/>
                    <a:pt x="574" y="953"/>
                    <a:pt x="647" y="880"/>
                  </a:cubicBezTo>
                  <a:lnTo>
                    <a:pt x="20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" name="Google Shape;3441;p77">
              <a:extLst>
                <a:ext uri="{FF2B5EF4-FFF2-40B4-BE49-F238E27FC236}">
                  <a16:creationId xmlns:a16="http://schemas.microsoft.com/office/drawing/2014/main" id="{48F1B793-1F36-5B86-725A-2CAC4FF69B6D}"/>
                </a:ext>
              </a:extLst>
            </p:cNvPr>
            <p:cNvSpPr/>
            <p:nvPr/>
          </p:nvSpPr>
          <p:spPr>
            <a:xfrm>
              <a:off x="5713228" y="4934126"/>
              <a:ext cx="46419" cy="14620"/>
            </a:xfrm>
            <a:custGeom>
              <a:avLst/>
              <a:gdLst/>
              <a:ahLst/>
              <a:cxnLst/>
              <a:rect l="l" t="t" r="r" b="b"/>
              <a:pathLst>
                <a:path w="1397" h="440" extrusionOk="0">
                  <a:moveTo>
                    <a:pt x="647" y="0"/>
                  </a:moveTo>
                  <a:cubicBezTo>
                    <a:pt x="208" y="0"/>
                    <a:pt x="1" y="440"/>
                    <a:pt x="1" y="440"/>
                  </a:cubicBezTo>
                  <a:lnTo>
                    <a:pt x="1397" y="440"/>
                  </a:lnTo>
                  <a:cubicBezTo>
                    <a:pt x="1397" y="440"/>
                    <a:pt x="957" y="0"/>
                    <a:pt x="6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" name="Google Shape;3442;p77">
              <a:extLst>
                <a:ext uri="{FF2B5EF4-FFF2-40B4-BE49-F238E27FC236}">
                  <a16:creationId xmlns:a16="http://schemas.microsoft.com/office/drawing/2014/main" id="{DDA5CAC1-E544-FFCA-54B1-386C93B2D2D9}"/>
                </a:ext>
              </a:extLst>
            </p:cNvPr>
            <p:cNvSpPr/>
            <p:nvPr/>
          </p:nvSpPr>
          <p:spPr>
            <a:xfrm>
              <a:off x="5720106" y="4939675"/>
              <a:ext cx="29240" cy="9071"/>
            </a:xfrm>
            <a:custGeom>
              <a:avLst/>
              <a:gdLst/>
              <a:ahLst/>
              <a:cxnLst/>
              <a:rect l="l" t="t" r="r" b="b"/>
              <a:pathLst>
                <a:path w="880" h="273" extrusionOk="0">
                  <a:moveTo>
                    <a:pt x="448" y="0"/>
                  </a:moveTo>
                  <a:cubicBezTo>
                    <a:pt x="239" y="0"/>
                    <a:pt x="1" y="101"/>
                    <a:pt x="1" y="273"/>
                  </a:cubicBezTo>
                  <a:lnTo>
                    <a:pt x="880" y="273"/>
                  </a:lnTo>
                  <a:cubicBezTo>
                    <a:pt x="880" y="144"/>
                    <a:pt x="880" y="40"/>
                    <a:pt x="647" y="40"/>
                  </a:cubicBezTo>
                  <a:cubicBezTo>
                    <a:pt x="592" y="13"/>
                    <a:pt x="522" y="0"/>
                    <a:pt x="44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" name="Google Shape;3443;p77">
              <a:extLst>
                <a:ext uri="{FF2B5EF4-FFF2-40B4-BE49-F238E27FC236}">
                  <a16:creationId xmlns:a16="http://schemas.microsoft.com/office/drawing/2014/main" id="{31930ACE-BA3E-A283-B273-C7593655A1FD}"/>
                </a:ext>
              </a:extLst>
            </p:cNvPr>
            <p:cNvSpPr/>
            <p:nvPr/>
          </p:nvSpPr>
          <p:spPr>
            <a:xfrm>
              <a:off x="5444377" y="4837066"/>
              <a:ext cx="82504" cy="93635"/>
            </a:xfrm>
            <a:custGeom>
              <a:avLst/>
              <a:gdLst/>
              <a:ahLst/>
              <a:cxnLst/>
              <a:rect l="l" t="t" r="r" b="b"/>
              <a:pathLst>
                <a:path w="2483" h="2818" extrusionOk="0">
                  <a:moveTo>
                    <a:pt x="440" y="0"/>
                  </a:moveTo>
                  <a:lnTo>
                    <a:pt x="983" y="1189"/>
                  </a:lnTo>
                  <a:lnTo>
                    <a:pt x="1" y="1836"/>
                  </a:lnTo>
                  <a:lnTo>
                    <a:pt x="983" y="1732"/>
                  </a:lnTo>
                  <a:lnTo>
                    <a:pt x="1086" y="2818"/>
                  </a:lnTo>
                  <a:lnTo>
                    <a:pt x="1422" y="1629"/>
                  </a:lnTo>
                  <a:lnTo>
                    <a:pt x="2482" y="2068"/>
                  </a:lnTo>
                  <a:lnTo>
                    <a:pt x="2482" y="2068"/>
                  </a:lnTo>
                  <a:lnTo>
                    <a:pt x="1733" y="1189"/>
                  </a:lnTo>
                  <a:lnTo>
                    <a:pt x="2275" y="336"/>
                  </a:lnTo>
                  <a:lnTo>
                    <a:pt x="2275" y="336"/>
                  </a:lnTo>
                  <a:lnTo>
                    <a:pt x="1293" y="983"/>
                  </a:lnTo>
                  <a:lnTo>
                    <a:pt x="44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2" name="Google Shape;3444;p77">
              <a:extLst>
                <a:ext uri="{FF2B5EF4-FFF2-40B4-BE49-F238E27FC236}">
                  <a16:creationId xmlns:a16="http://schemas.microsoft.com/office/drawing/2014/main" id="{9BCA8C4B-A09F-060C-1AEB-AB3EB04CC011}"/>
                </a:ext>
              </a:extLst>
            </p:cNvPr>
            <p:cNvSpPr/>
            <p:nvPr/>
          </p:nvSpPr>
          <p:spPr>
            <a:xfrm>
              <a:off x="5738108" y="4830229"/>
              <a:ext cx="92804" cy="93668"/>
            </a:xfrm>
            <a:custGeom>
              <a:avLst/>
              <a:gdLst/>
              <a:ahLst/>
              <a:cxnLst/>
              <a:rect l="l" t="t" r="r" b="b"/>
              <a:pathLst>
                <a:path w="2793" h="2819" extrusionOk="0">
                  <a:moveTo>
                    <a:pt x="2146" y="0"/>
                  </a:moveTo>
                  <a:lnTo>
                    <a:pt x="1396" y="1086"/>
                  </a:lnTo>
                  <a:lnTo>
                    <a:pt x="311" y="543"/>
                  </a:lnTo>
                  <a:lnTo>
                    <a:pt x="957" y="1293"/>
                  </a:lnTo>
                  <a:lnTo>
                    <a:pt x="0" y="1939"/>
                  </a:lnTo>
                  <a:lnTo>
                    <a:pt x="0" y="1939"/>
                  </a:lnTo>
                  <a:lnTo>
                    <a:pt x="1293" y="1629"/>
                  </a:lnTo>
                  <a:lnTo>
                    <a:pt x="1396" y="2818"/>
                  </a:lnTo>
                  <a:lnTo>
                    <a:pt x="1836" y="1732"/>
                  </a:lnTo>
                  <a:lnTo>
                    <a:pt x="2792" y="1836"/>
                  </a:lnTo>
                  <a:lnTo>
                    <a:pt x="2792" y="1836"/>
                  </a:lnTo>
                  <a:lnTo>
                    <a:pt x="1836" y="1293"/>
                  </a:lnTo>
                  <a:lnTo>
                    <a:pt x="214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3" name="Google Shape;3445;p77">
              <a:extLst>
                <a:ext uri="{FF2B5EF4-FFF2-40B4-BE49-F238E27FC236}">
                  <a16:creationId xmlns:a16="http://schemas.microsoft.com/office/drawing/2014/main" id="{E50CB660-ED8E-4834-36E7-1BCE63289ADB}"/>
                </a:ext>
              </a:extLst>
            </p:cNvPr>
            <p:cNvSpPr/>
            <p:nvPr/>
          </p:nvSpPr>
          <p:spPr>
            <a:xfrm>
              <a:off x="5720106" y="4612009"/>
              <a:ext cx="89382" cy="92804"/>
            </a:xfrm>
            <a:custGeom>
              <a:avLst/>
              <a:gdLst/>
              <a:ahLst/>
              <a:cxnLst/>
              <a:rect l="l" t="t" r="r" b="b"/>
              <a:pathLst>
                <a:path w="2690" h="2793" extrusionOk="0">
                  <a:moveTo>
                    <a:pt x="983" y="0"/>
                  </a:moveTo>
                  <a:lnTo>
                    <a:pt x="1190" y="1293"/>
                  </a:lnTo>
                  <a:lnTo>
                    <a:pt x="1" y="1603"/>
                  </a:lnTo>
                  <a:lnTo>
                    <a:pt x="1086" y="1732"/>
                  </a:lnTo>
                  <a:lnTo>
                    <a:pt x="750" y="2792"/>
                  </a:lnTo>
                  <a:lnTo>
                    <a:pt x="1526" y="1732"/>
                  </a:lnTo>
                  <a:lnTo>
                    <a:pt x="2379" y="2482"/>
                  </a:lnTo>
                  <a:lnTo>
                    <a:pt x="1939" y="1500"/>
                  </a:lnTo>
                  <a:lnTo>
                    <a:pt x="2689" y="854"/>
                  </a:lnTo>
                  <a:lnTo>
                    <a:pt x="2689" y="854"/>
                  </a:lnTo>
                  <a:lnTo>
                    <a:pt x="1629" y="1190"/>
                  </a:lnTo>
                  <a:lnTo>
                    <a:pt x="98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B3A51B06-CCD2-4D77-A839-C8A80EDD42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81044" y="671266"/>
            <a:ext cx="2877561" cy="128636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0" grpId="0"/>
      <p:bldP spid="4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693252" y="3384634"/>
            <a:ext cx="1428750" cy="196215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24" name="图片 3"/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8044" b="76533" l="42095" r="67880">
                        <a14:foregroundMark x1="59159" y1="63378" x2="58532" y2="68711"/>
                        <a14:backgroundMark x1="45169" y1="68178" x2="42095" y2="71733"/>
                        <a14:backgroundMark x1="45044" y1="67644" x2="44479" y2="70222"/>
                        <a14:backgroundMark x1="45044" y1="61156" x2="43350" y2="66489"/>
                        <a14:backgroundMark x1="45483" y1="71378" x2="41907" y2="69956"/>
                        <a14:backgroundMark x1="43036" y1="60800" x2="43036" y2="63200"/>
                        <a14:backgroundMark x1="43036" y1="54844" x2="43036" y2="54844"/>
                        <a14:backgroundMark x1="42911" y1="58756" x2="48808" y2="70489"/>
                        <a14:backgroundMark x1="49122" y1="69956" x2="40088" y2="75022"/>
                        <a14:backgroundMark x1="43538" y1="59911" x2="40590" y2="57511"/>
                        <a14:backgroundMark x1="41029" y1="62133" x2="48934" y2="70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39455" t="38679" r="31386" b="20000"/>
          <a:stretch/>
        </p:blipFill>
        <p:spPr>
          <a:xfrm>
            <a:off x="10915650" y="4371975"/>
            <a:ext cx="983954" cy="983506"/>
          </a:xfrm>
          <a:prstGeom prst="rect">
            <a:avLst/>
          </a:prstGeom>
        </p:spPr>
      </p:pic>
      <p:pic>
        <p:nvPicPr>
          <p:cNvPr id="25" name="图片 3"/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8044" b="76533" l="42095" r="67880">
                        <a14:foregroundMark x1="59159" y1="63378" x2="58532" y2="68711"/>
                        <a14:backgroundMark x1="45169" y1="68178" x2="42095" y2="71733"/>
                        <a14:backgroundMark x1="45044" y1="67644" x2="44479" y2="70222"/>
                        <a14:backgroundMark x1="45044" y1="61156" x2="43350" y2="66489"/>
                        <a14:backgroundMark x1="45483" y1="71378" x2="41907" y2="69956"/>
                        <a14:backgroundMark x1="43036" y1="60800" x2="43036" y2="63200"/>
                        <a14:backgroundMark x1="43036" y1="54844" x2="43036" y2="54844"/>
                        <a14:backgroundMark x1="42911" y1="58756" x2="48808" y2="70489"/>
                        <a14:backgroundMark x1="49122" y1="69956" x2="40088" y2="75022"/>
                        <a14:backgroundMark x1="43538" y1="59911" x2="40590" y2="57511"/>
                        <a14:backgroundMark x1="41029" y1="62133" x2="48934" y2="70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39455" t="38679" r="31386" b="20000"/>
          <a:stretch/>
        </p:blipFill>
        <p:spPr>
          <a:xfrm rot="2517379">
            <a:off x="10967811" y="3470155"/>
            <a:ext cx="983954" cy="983506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896" y="2150773"/>
            <a:ext cx="10089754" cy="2712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4941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22741">
            <a:off x="2615021" y="4951635"/>
            <a:ext cx="3407098" cy="2459870"/>
          </a:xfrm>
          <a:prstGeom prst="rect">
            <a:avLst/>
          </a:prstGeom>
        </p:spPr>
      </p:pic>
      <p:sp>
        <p:nvSpPr>
          <p:cNvPr id="11" name="Freeform 10"/>
          <p:cNvSpPr/>
          <p:nvPr/>
        </p:nvSpPr>
        <p:spPr>
          <a:xfrm>
            <a:off x="2624824" y="492369"/>
            <a:ext cx="392172" cy="6077243"/>
          </a:xfrm>
          <a:custGeom>
            <a:avLst/>
            <a:gdLst>
              <a:gd name="connsiteX0" fmla="*/ 343459 w 392172"/>
              <a:gd name="connsiteY0" fmla="*/ 0 h 6077243"/>
              <a:gd name="connsiteX1" fmla="*/ 244985 w 392172"/>
              <a:gd name="connsiteY1" fmla="*/ 604911 h 6077243"/>
              <a:gd name="connsiteX2" fmla="*/ 315324 w 392172"/>
              <a:gd name="connsiteY2" fmla="*/ 1406769 h 6077243"/>
              <a:gd name="connsiteX3" fmla="*/ 188714 w 392172"/>
              <a:gd name="connsiteY3" fmla="*/ 2504049 h 6077243"/>
              <a:gd name="connsiteX4" fmla="*/ 329391 w 392172"/>
              <a:gd name="connsiteY4" fmla="*/ 3137096 h 6077243"/>
              <a:gd name="connsiteX5" fmla="*/ 371594 w 392172"/>
              <a:gd name="connsiteY5" fmla="*/ 3685736 h 6077243"/>
              <a:gd name="connsiteX6" fmla="*/ 5834 w 392172"/>
              <a:gd name="connsiteY6" fmla="*/ 4853354 h 6077243"/>
              <a:gd name="connsiteX7" fmla="*/ 146511 w 392172"/>
              <a:gd name="connsiteY7" fmla="*/ 5570806 h 6077243"/>
              <a:gd name="connsiteX8" fmla="*/ 146511 w 392172"/>
              <a:gd name="connsiteY8" fmla="*/ 5964702 h 6077243"/>
              <a:gd name="connsiteX9" fmla="*/ 62105 w 392172"/>
              <a:gd name="connsiteY9" fmla="*/ 6077243 h 60772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92172" h="6077243">
                <a:moveTo>
                  <a:pt x="343459" y="0"/>
                </a:moveTo>
                <a:cubicBezTo>
                  <a:pt x="296566" y="185225"/>
                  <a:pt x="249674" y="370450"/>
                  <a:pt x="244985" y="604911"/>
                </a:cubicBezTo>
                <a:cubicBezTo>
                  <a:pt x="240296" y="839372"/>
                  <a:pt x="324702" y="1090246"/>
                  <a:pt x="315324" y="1406769"/>
                </a:cubicBezTo>
                <a:cubicBezTo>
                  <a:pt x="305946" y="1723292"/>
                  <a:pt x="186370" y="2215661"/>
                  <a:pt x="188714" y="2504049"/>
                </a:cubicBezTo>
                <a:cubicBezTo>
                  <a:pt x="191058" y="2792437"/>
                  <a:pt x="298911" y="2940148"/>
                  <a:pt x="329391" y="3137096"/>
                </a:cubicBezTo>
                <a:cubicBezTo>
                  <a:pt x="359871" y="3334044"/>
                  <a:pt x="425520" y="3399693"/>
                  <a:pt x="371594" y="3685736"/>
                </a:cubicBezTo>
                <a:cubicBezTo>
                  <a:pt x="317668" y="3971779"/>
                  <a:pt x="43348" y="4539176"/>
                  <a:pt x="5834" y="4853354"/>
                </a:cubicBezTo>
                <a:cubicBezTo>
                  <a:pt x="-31680" y="5167532"/>
                  <a:pt x="123065" y="5385581"/>
                  <a:pt x="146511" y="5570806"/>
                </a:cubicBezTo>
                <a:cubicBezTo>
                  <a:pt x="169957" y="5756031"/>
                  <a:pt x="160579" y="5880296"/>
                  <a:pt x="146511" y="5964702"/>
                </a:cubicBezTo>
                <a:cubicBezTo>
                  <a:pt x="132443" y="6049108"/>
                  <a:pt x="97274" y="6063175"/>
                  <a:pt x="62105" y="6077243"/>
                </a:cubicBezTo>
              </a:path>
            </a:pathLst>
          </a:cu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3538" y="4334191"/>
            <a:ext cx="2638462" cy="223542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155494" y="846333"/>
            <a:ext cx="6452408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1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>
                <a:ln w="9525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/>
                <a:ea typeface="+mn-ea"/>
                <a:cs typeface="Arial"/>
                <a:sym typeface="Arial"/>
              </a:rPr>
              <a:t>GIẢI CỨU CHÚ KHỈ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3763323" y="1268453"/>
            <a:ext cx="7341999" cy="4525074"/>
            <a:chOff x="3604724" y="1625558"/>
            <a:chExt cx="6428935" cy="4525074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022" r="26186" b="25656"/>
            <a:stretch/>
          </p:blipFill>
          <p:spPr>
            <a:xfrm>
              <a:off x="3604724" y="1625558"/>
              <a:ext cx="6428935" cy="4525074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4111161" y="3680202"/>
              <a:ext cx="5486938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Để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giải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cứu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Khỉ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 Con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không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bị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Cá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Sấu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ăn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thịt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,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em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hãy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trả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lời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đúng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các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câu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hỏi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 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nhé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!</a:t>
              </a:r>
            </a:p>
          </p:txBody>
        </p:sp>
      </p:grpSp>
      <p:pic>
        <p:nvPicPr>
          <p:cNvPr id="8" name="teddy-bear-waltz-by-kevin-macleod-from-filmmusic-i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34229.31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85510" y="5876770"/>
            <a:ext cx="609600" cy="6096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4CD7A4D-8BAA-45E8-A669-FC029033F9A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15026" y="1771692"/>
            <a:ext cx="1143048" cy="2032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5654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16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22741">
            <a:off x="2252120" y="4845723"/>
            <a:ext cx="3337523" cy="2409638"/>
          </a:xfrm>
          <a:prstGeom prst="rect">
            <a:avLst/>
          </a:prstGeom>
        </p:spPr>
      </p:pic>
      <p:sp>
        <p:nvSpPr>
          <p:cNvPr id="11" name="Freeform 10"/>
          <p:cNvSpPr/>
          <p:nvPr/>
        </p:nvSpPr>
        <p:spPr>
          <a:xfrm>
            <a:off x="2624824" y="492369"/>
            <a:ext cx="392172" cy="6077243"/>
          </a:xfrm>
          <a:custGeom>
            <a:avLst/>
            <a:gdLst>
              <a:gd name="connsiteX0" fmla="*/ 343459 w 392172"/>
              <a:gd name="connsiteY0" fmla="*/ 0 h 6077243"/>
              <a:gd name="connsiteX1" fmla="*/ 244985 w 392172"/>
              <a:gd name="connsiteY1" fmla="*/ 604911 h 6077243"/>
              <a:gd name="connsiteX2" fmla="*/ 315324 w 392172"/>
              <a:gd name="connsiteY2" fmla="*/ 1406769 h 6077243"/>
              <a:gd name="connsiteX3" fmla="*/ 188714 w 392172"/>
              <a:gd name="connsiteY3" fmla="*/ 2504049 h 6077243"/>
              <a:gd name="connsiteX4" fmla="*/ 329391 w 392172"/>
              <a:gd name="connsiteY4" fmla="*/ 3137096 h 6077243"/>
              <a:gd name="connsiteX5" fmla="*/ 371594 w 392172"/>
              <a:gd name="connsiteY5" fmla="*/ 3685736 h 6077243"/>
              <a:gd name="connsiteX6" fmla="*/ 5834 w 392172"/>
              <a:gd name="connsiteY6" fmla="*/ 4853354 h 6077243"/>
              <a:gd name="connsiteX7" fmla="*/ 146511 w 392172"/>
              <a:gd name="connsiteY7" fmla="*/ 5570806 h 6077243"/>
              <a:gd name="connsiteX8" fmla="*/ 146511 w 392172"/>
              <a:gd name="connsiteY8" fmla="*/ 5964702 h 6077243"/>
              <a:gd name="connsiteX9" fmla="*/ 62105 w 392172"/>
              <a:gd name="connsiteY9" fmla="*/ 6077243 h 60772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92172" h="6077243">
                <a:moveTo>
                  <a:pt x="343459" y="0"/>
                </a:moveTo>
                <a:cubicBezTo>
                  <a:pt x="296566" y="185225"/>
                  <a:pt x="249674" y="370450"/>
                  <a:pt x="244985" y="604911"/>
                </a:cubicBezTo>
                <a:cubicBezTo>
                  <a:pt x="240296" y="839372"/>
                  <a:pt x="324702" y="1090246"/>
                  <a:pt x="315324" y="1406769"/>
                </a:cubicBezTo>
                <a:cubicBezTo>
                  <a:pt x="305946" y="1723292"/>
                  <a:pt x="186370" y="2215661"/>
                  <a:pt x="188714" y="2504049"/>
                </a:cubicBezTo>
                <a:cubicBezTo>
                  <a:pt x="191058" y="2792437"/>
                  <a:pt x="298911" y="2940148"/>
                  <a:pt x="329391" y="3137096"/>
                </a:cubicBezTo>
                <a:cubicBezTo>
                  <a:pt x="359871" y="3334044"/>
                  <a:pt x="425520" y="3399693"/>
                  <a:pt x="371594" y="3685736"/>
                </a:cubicBezTo>
                <a:cubicBezTo>
                  <a:pt x="317668" y="3971779"/>
                  <a:pt x="43348" y="4539176"/>
                  <a:pt x="5834" y="4853354"/>
                </a:cubicBezTo>
                <a:cubicBezTo>
                  <a:pt x="-31680" y="5167532"/>
                  <a:pt x="123065" y="5385581"/>
                  <a:pt x="146511" y="5570806"/>
                </a:cubicBezTo>
                <a:cubicBezTo>
                  <a:pt x="169957" y="5756031"/>
                  <a:pt x="160579" y="5880296"/>
                  <a:pt x="146511" y="5964702"/>
                </a:cubicBezTo>
                <a:cubicBezTo>
                  <a:pt x="132443" y="6049108"/>
                  <a:pt x="97274" y="6063175"/>
                  <a:pt x="62105" y="6077243"/>
                </a:cubicBezTo>
              </a:path>
            </a:pathLst>
          </a:cu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3538" y="4334191"/>
            <a:ext cx="2638462" cy="2235421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3872194" y="492369"/>
            <a:ext cx="8319806" cy="2533396"/>
            <a:chOff x="3577842" y="-59103"/>
            <a:chExt cx="8319806" cy="2533396"/>
          </a:xfrm>
        </p:grpSpPr>
        <p:sp>
          <p:nvSpPr>
            <p:cNvPr id="7" name="Google Shape;409;p13"/>
            <p:cNvSpPr/>
            <p:nvPr/>
          </p:nvSpPr>
          <p:spPr>
            <a:xfrm>
              <a:off x="3577842" y="1118609"/>
              <a:ext cx="6894770" cy="1161682"/>
            </a:xfrm>
            <a:prstGeom prst="roundRect">
              <a:avLst>
                <a:gd name="adj" fmla="val 16667"/>
              </a:avLst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spcFirstLastPara="1" wrap="square" lIns="121900" tIns="60950" rIns="121900" bIns="6095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6 x 5 = ?</a:t>
              </a:r>
              <a:endParaRPr kumimoji="0" sz="4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8500" b="90000" l="3333" r="9777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47577" y="-59103"/>
              <a:ext cx="2850071" cy="2533396"/>
            </a:xfrm>
            <a:prstGeom prst="rect">
              <a:avLst/>
            </a:prstGeom>
          </p:spPr>
        </p:pic>
      </p:grpSp>
      <p:sp>
        <p:nvSpPr>
          <p:cNvPr id="14" name="Rounded Rectangle 13"/>
          <p:cNvSpPr/>
          <p:nvPr/>
        </p:nvSpPr>
        <p:spPr>
          <a:xfrm>
            <a:off x="5019790" y="3790950"/>
            <a:ext cx="3019310" cy="981759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A. 36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8575661" y="3790950"/>
            <a:ext cx="3053710" cy="1001309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B. 40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5076787" y="5037052"/>
            <a:ext cx="2962313" cy="1001798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C. 30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8546600" y="5037052"/>
            <a:ext cx="3053710" cy="1001798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D. 36</a:t>
            </a:r>
          </a:p>
        </p:txBody>
      </p:sp>
      <p:pic>
        <p:nvPicPr>
          <p:cNvPr id="27" name="teddy-bear-waltz-by-kevin-macleod-from-filmmusic-i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34229.3125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582400" y="0"/>
            <a:ext cx="609600" cy="6096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1BB9E8F-46A3-486E-86CA-F9E3C36EB89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303821" y="2302106"/>
            <a:ext cx="1143048" cy="2032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1313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164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01563 0.39537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1" y="197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5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00209 0.35601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" y="178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5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01446 0.37939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9" y="189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00287 -0.33658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" y="-168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14" grpId="0" animBg="1"/>
      <p:bldP spid="18" grpId="0" animBg="1"/>
      <p:bldP spid="21" grpId="0" animBg="1"/>
      <p:bldP spid="2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22741">
            <a:off x="2252120" y="4845723"/>
            <a:ext cx="3337523" cy="2409638"/>
          </a:xfrm>
          <a:prstGeom prst="rect">
            <a:avLst/>
          </a:prstGeom>
        </p:spPr>
      </p:pic>
      <p:sp>
        <p:nvSpPr>
          <p:cNvPr id="11" name="Freeform 10"/>
          <p:cNvSpPr/>
          <p:nvPr/>
        </p:nvSpPr>
        <p:spPr>
          <a:xfrm>
            <a:off x="2624824" y="492369"/>
            <a:ext cx="392172" cy="6077243"/>
          </a:xfrm>
          <a:custGeom>
            <a:avLst/>
            <a:gdLst>
              <a:gd name="connsiteX0" fmla="*/ 343459 w 392172"/>
              <a:gd name="connsiteY0" fmla="*/ 0 h 6077243"/>
              <a:gd name="connsiteX1" fmla="*/ 244985 w 392172"/>
              <a:gd name="connsiteY1" fmla="*/ 604911 h 6077243"/>
              <a:gd name="connsiteX2" fmla="*/ 315324 w 392172"/>
              <a:gd name="connsiteY2" fmla="*/ 1406769 h 6077243"/>
              <a:gd name="connsiteX3" fmla="*/ 188714 w 392172"/>
              <a:gd name="connsiteY3" fmla="*/ 2504049 h 6077243"/>
              <a:gd name="connsiteX4" fmla="*/ 329391 w 392172"/>
              <a:gd name="connsiteY4" fmla="*/ 3137096 h 6077243"/>
              <a:gd name="connsiteX5" fmla="*/ 371594 w 392172"/>
              <a:gd name="connsiteY5" fmla="*/ 3685736 h 6077243"/>
              <a:gd name="connsiteX6" fmla="*/ 5834 w 392172"/>
              <a:gd name="connsiteY6" fmla="*/ 4853354 h 6077243"/>
              <a:gd name="connsiteX7" fmla="*/ 146511 w 392172"/>
              <a:gd name="connsiteY7" fmla="*/ 5570806 h 6077243"/>
              <a:gd name="connsiteX8" fmla="*/ 146511 w 392172"/>
              <a:gd name="connsiteY8" fmla="*/ 5964702 h 6077243"/>
              <a:gd name="connsiteX9" fmla="*/ 62105 w 392172"/>
              <a:gd name="connsiteY9" fmla="*/ 6077243 h 60772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92172" h="6077243">
                <a:moveTo>
                  <a:pt x="343459" y="0"/>
                </a:moveTo>
                <a:cubicBezTo>
                  <a:pt x="296566" y="185225"/>
                  <a:pt x="249674" y="370450"/>
                  <a:pt x="244985" y="604911"/>
                </a:cubicBezTo>
                <a:cubicBezTo>
                  <a:pt x="240296" y="839372"/>
                  <a:pt x="324702" y="1090246"/>
                  <a:pt x="315324" y="1406769"/>
                </a:cubicBezTo>
                <a:cubicBezTo>
                  <a:pt x="305946" y="1723292"/>
                  <a:pt x="186370" y="2215661"/>
                  <a:pt x="188714" y="2504049"/>
                </a:cubicBezTo>
                <a:cubicBezTo>
                  <a:pt x="191058" y="2792437"/>
                  <a:pt x="298911" y="2940148"/>
                  <a:pt x="329391" y="3137096"/>
                </a:cubicBezTo>
                <a:cubicBezTo>
                  <a:pt x="359871" y="3334044"/>
                  <a:pt x="425520" y="3399693"/>
                  <a:pt x="371594" y="3685736"/>
                </a:cubicBezTo>
                <a:cubicBezTo>
                  <a:pt x="317668" y="3971779"/>
                  <a:pt x="43348" y="4539176"/>
                  <a:pt x="5834" y="4853354"/>
                </a:cubicBezTo>
                <a:cubicBezTo>
                  <a:pt x="-31680" y="5167532"/>
                  <a:pt x="123065" y="5385581"/>
                  <a:pt x="146511" y="5570806"/>
                </a:cubicBezTo>
                <a:cubicBezTo>
                  <a:pt x="169957" y="5756031"/>
                  <a:pt x="160579" y="5880296"/>
                  <a:pt x="146511" y="5964702"/>
                </a:cubicBezTo>
                <a:cubicBezTo>
                  <a:pt x="132443" y="6049108"/>
                  <a:pt x="97274" y="6063175"/>
                  <a:pt x="62105" y="6077243"/>
                </a:cubicBezTo>
              </a:path>
            </a:pathLst>
          </a:cu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3538" y="4334191"/>
            <a:ext cx="2638462" cy="2235421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4792337" y="20654"/>
            <a:ext cx="7174227" cy="2867606"/>
            <a:chOff x="4850848" y="-286037"/>
            <a:chExt cx="7174227" cy="2867606"/>
          </a:xfrm>
        </p:grpSpPr>
        <p:sp>
          <p:nvSpPr>
            <p:cNvPr id="7" name="Google Shape;409;p13"/>
            <p:cNvSpPr/>
            <p:nvPr/>
          </p:nvSpPr>
          <p:spPr>
            <a:xfrm>
              <a:off x="4850848" y="1070078"/>
              <a:ext cx="6290632" cy="1511491"/>
            </a:xfrm>
            <a:prstGeom prst="roundRect">
              <a:avLst>
                <a:gd name="adj" fmla="val 16667"/>
              </a:avLst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spcFirstLastPara="1" wrap="square" lIns="121900" tIns="60950" rIns="121900" bIns="6095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6 x..?..= 36</a:t>
              </a:r>
              <a:endParaRPr kumimoji="0" sz="4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8500" b="90000" l="3333" r="9777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75004" y="-286037"/>
              <a:ext cx="2850071" cy="2533396"/>
            </a:xfrm>
            <a:prstGeom prst="rect">
              <a:avLst/>
            </a:prstGeom>
          </p:spPr>
        </p:pic>
      </p:grpSp>
      <p:sp>
        <p:nvSpPr>
          <p:cNvPr id="14" name="Rounded Rectangle 13"/>
          <p:cNvSpPr/>
          <p:nvPr/>
        </p:nvSpPr>
        <p:spPr>
          <a:xfrm>
            <a:off x="5122260" y="5162664"/>
            <a:ext cx="3019310" cy="981759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C. 5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8575661" y="3790950"/>
            <a:ext cx="3053710" cy="1001309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B. 4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5109879" y="3833292"/>
            <a:ext cx="2962313" cy="1001798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A. 6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8546600" y="5037052"/>
            <a:ext cx="3053710" cy="1001798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D. 3</a:t>
            </a:r>
          </a:p>
        </p:txBody>
      </p:sp>
      <p:pic>
        <p:nvPicPr>
          <p:cNvPr id="27" name="teddy-bear-waltz-by-kevin-macleod-from-filmmusic-i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34229.3125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582400" y="0"/>
            <a:ext cx="609600" cy="6096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1BB9E8F-46A3-486E-86CA-F9E3C36EB89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303821" y="2302106"/>
            <a:ext cx="1143048" cy="2032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6180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164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01563 0.39537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1" y="197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5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00209 0.35601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" y="178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5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01446 0.37939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9" y="189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00287 -0.33658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" y="-168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14" grpId="0" animBg="1"/>
      <p:bldP spid="18" grpId="0" animBg="1"/>
      <p:bldP spid="21" grpId="0" animBg="1"/>
      <p:bldP spid="2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22741">
            <a:off x="2252120" y="4845723"/>
            <a:ext cx="3337523" cy="2409638"/>
          </a:xfrm>
          <a:prstGeom prst="rect">
            <a:avLst/>
          </a:prstGeom>
        </p:spPr>
      </p:pic>
      <p:sp>
        <p:nvSpPr>
          <p:cNvPr id="11" name="Freeform 10"/>
          <p:cNvSpPr/>
          <p:nvPr/>
        </p:nvSpPr>
        <p:spPr>
          <a:xfrm>
            <a:off x="2624824" y="492369"/>
            <a:ext cx="392172" cy="6077243"/>
          </a:xfrm>
          <a:custGeom>
            <a:avLst/>
            <a:gdLst>
              <a:gd name="connsiteX0" fmla="*/ 343459 w 392172"/>
              <a:gd name="connsiteY0" fmla="*/ 0 h 6077243"/>
              <a:gd name="connsiteX1" fmla="*/ 244985 w 392172"/>
              <a:gd name="connsiteY1" fmla="*/ 604911 h 6077243"/>
              <a:gd name="connsiteX2" fmla="*/ 315324 w 392172"/>
              <a:gd name="connsiteY2" fmla="*/ 1406769 h 6077243"/>
              <a:gd name="connsiteX3" fmla="*/ 188714 w 392172"/>
              <a:gd name="connsiteY3" fmla="*/ 2504049 h 6077243"/>
              <a:gd name="connsiteX4" fmla="*/ 329391 w 392172"/>
              <a:gd name="connsiteY4" fmla="*/ 3137096 h 6077243"/>
              <a:gd name="connsiteX5" fmla="*/ 371594 w 392172"/>
              <a:gd name="connsiteY5" fmla="*/ 3685736 h 6077243"/>
              <a:gd name="connsiteX6" fmla="*/ 5834 w 392172"/>
              <a:gd name="connsiteY6" fmla="*/ 4853354 h 6077243"/>
              <a:gd name="connsiteX7" fmla="*/ 146511 w 392172"/>
              <a:gd name="connsiteY7" fmla="*/ 5570806 h 6077243"/>
              <a:gd name="connsiteX8" fmla="*/ 146511 w 392172"/>
              <a:gd name="connsiteY8" fmla="*/ 5964702 h 6077243"/>
              <a:gd name="connsiteX9" fmla="*/ 62105 w 392172"/>
              <a:gd name="connsiteY9" fmla="*/ 6077243 h 60772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92172" h="6077243">
                <a:moveTo>
                  <a:pt x="343459" y="0"/>
                </a:moveTo>
                <a:cubicBezTo>
                  <a:pt x="296566" y="185225"/>
                  <a:pt x="249674" y="370450"/>
                  <a:pt x="244985" y="604911"/>
                </a:cubicBezTo>
                <a:cubicBezTo>
                  <a:pt x="240296" y="839372"/>
                  <a:pt x="324702" y="1090246"/>
                  <a:pt x="315324" y="1406769"/>
                </a:cubicBezTo>
                <a:cubicBezTo>
                  <a:pt x="305946" y="1723292"/>
                  <a:pt x="186370" y="2215661"/>
                  <a:pt x="188714" y="2504049"/>
                </a:cubicBezTo>
                <a:cubicBezTo>
                  <a:pt x="191058" y="2792437"/>
                  <a:pt x="298911" y="2940148"/>
                  <a:pt x="329391" y="3137096"/>
                </a:cubicBezTo>
                <a:cubicBezTo>
                  <a:pt x="359871" y="3334044"/>
                  <a:pt x="425520" y="3399693"/>
                  <a:pt x="371594" y="3685736"/>
                </a:cubicBezTo>
                <a:cubicBezTo>
                  <a:pt x="317668" y="3971779"/>
                  <a:pt x="43348" y="4539176"/>
                  <a:pt x="5834" y="4853354"/>
                </a:cubicBezTo>
                <a:cubicBezTo>
                  <a:pt x="-31680" y="5167532"/>
                  <a:pt x="123065" y="5385581"/>
                  <a:pt x="146511" y="5570806"/>
                </a:cubicBezTo>
                <a:cubicBezTo>
                  <a:pt x="169957" y="5756031"/>
                  <a:pt x="160579" y="5880296"/>
                  <a:pt x="146511" y="5964702"/>
                </a:cubicBezTo>
                <a:cubicBezTo>
                  <a:pt x="132443" y="6049108"/>
                  <a:pt x="97274" y="6063175"/>
                  <a:pt x="62105" y="6077243"/>
                </a:cubicBezTo>
              </a:path>
            </a:pathLst>
          </a:cu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3538" y="4334191"/>
            <a:ext cx="2638462" cy="2235421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5673863" y="257131"/>
            <a:ext cx="6442863" cy="2867606"/>
            <a:chOff x="5582212" y="-286037"/>
            <a:chExt cx="6442863" cy="2867606"/>
          </a:xfrm>
        </p:grpSpPr>
        <p:sp>
          <p:nvSpPr>
            <p:cNvPr id="7" name="Google Shape;409;p13"/>
            <p:cNvSpPr/>
            <p:nvPr/>
          </p:nvSpPr>
          <p:spPr>
            <a:xfrm>
              <a:off x="5582212" y="1070078"/>
              <a:ext cx="5017827" cy="1511491"/>
            </a:xfrm>
            <a:prstGeom prst="roundRect">
              <a:avLst>
                <a:gd name="adj" fmla="val 16667"/>
              </a:avLst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spcFirstLastPara="1" wrap="square" lIns="121900" tIns="60950" rIns="121900" bIns="6095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6 x 9 = ?</a:t>
              </a:r>
              <a:endParaRPr kumimoji="0" sz="4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8500" b="90000" l="3333" r="9777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75004" y="-286037"/>
              <a:ext cx="2850071" cy="2533396"/>
            </a:xfrm>
            <a:prstGeom prst="rect">
              <a:avLst/>
            </a:prstGeom>
          </p:spPr>
        </p:pic>
      </p:grpSp>
      <p:sp>
        <p:nvSpPr>
          <p:cNvPr id="14" name="Rounded Rectangle 13"/>
          <p:cNvSpPr/>
          <p:nvPr/>
        </p:nvSpPr>
        <p:spPr>
          <a:xfrm>
            <a:off x="5122260" y="5162664"/>
            <a:ext cx="3019310" cy="981759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C. 50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8575661" y="3790950"/>
            <a:ext cx="3053710" cy="1001309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B. 60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8620087" y="5142625"/>
            <a:ext cx="2962313" cy="1001798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D. 54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5105060" y="3790461"/>
            <a:ext cx="3053710" cy="1001798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A. 48</a:t>
            </a:r>
          </a:p>
        </p:txBody>
      </p:sp>
      <p:pic>
        <p:nvPicPr>
          <p:cNvPr id="27" name="teddy-bear-waltz-by-kevin-macleod-from-filmmusic-i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34229.3125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582400" y="0"/>
            <a:ext cx="609600" cy="6096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1BB9E8F-46A3-486E-86CA-F9E3C36EB89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303821" y="2302106"/>
            <a:ext cx="1143048" cy="2032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3066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164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01563 0.39537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1" y="197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5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00209 0.35601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" y="178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5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01446 0.37939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9" y="189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00287 -0.33658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" y="-168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14" grpId="0" animBg="1"/>
      <p:bldP spid="18" grpId="0" animBg="1"/>
      <p:bldP spid="21" grpId="0" animBg="1"/>
      <p:bldP spid="2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550" r="76094"/>
          <a:stretch/>
        </p:blipFill>
        <p:spPr>
          <a:xfrm flipH="1">
            <a:off x="5655897" y="2180463"/>
            <a:ext cx="6536102" cy="4677537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36" t="839" r="381" b="75359"/>
          <a:stretch/>
        </p:blipFill>
        <p:spPr>
          <a:xfrm flipH="1">
            <a:off x="0" y="0"/>
            <a:ext cx="3505200" cy="1602363"/>
          </a:xfrm>
          <a:prstGeom prst="rect">
            <a:avLst/>
          </a:prstGeom>
        </p:spPr>
      </p:pic>
      <p:sp>
        <p:nvSpPr>
          <p:cNvPr id="8" name="椭圆 7"/>
          <p:cNvSpPr/>
          <p:nvPr/>
        </p:nvSpPr>
        <p:spPr>
          <a:xfrm>
            <a:off x="11009014" y="-797584"/>
            <a:ext cx="1595168" cy="1595168"/>
          </a:xfrm>
          <a:prstGeom prst="ellipse">
            <a:avLst/>
          </a:prstGeom>
          <a:solidFill>
            <a:srgbClr val="65AE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1448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DF69561-3F8A-4191-9030-4CC9784D4501}"/>
              </a:ext>
            </a:extLst>
          </p:cNvPr>
          <p:cNvSpPr/>
          <p:nvPr/>
        </p:nvSpPr>
        <p:spPr>
          <a:xfrm>
            <a:off x="285750" y="247650"/>
            <a:ext cx="11830050" cy="648652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b="1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13" name="Picture 4">
            <a:extLst>
              <a:ext uri="{FF2B5EF4-FFF2-40B4-BE49-F238E27FC236}">
                <a16:creationId xmlns:a16="http://schemas.microsoft.com/office/drawing/2014/main" id="{57498A2D-DB5A-4F01-8E8B-7323ADADA0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652930" y="314326"/>
            <a:ext cx="1110223" cy="1110223"/>
          </a:xfrm>
          <a:prstGeom prst="rect">
            <a:avLst/>
          </a:prstGeom>
        </p:spPr>
      </p:pic>
      <p:sp>
        <p:nvSpPr>
          <p:cNvPr id="314" name="Hộp Văn bản 5">
            <a:extLst>
              <a:ext uri="{FF2B5EF4-FFF2-40B4-BE49-F238E27FC236}">
                <a16:creationId xmlns:a16="http://schemas.microsoft.com/office/drawing/2014/main" id="{9570481F-0BD6-47D6-BFF2-4791FFF9D830}"/>
              </a:ext>
            </a:extLst>
          </p:cNvPr>
          <p:cNvSpPr txBox="1"/>
          <p:nvPr/>
        </p:nvSpPr>
        <p:spPr>
          <a:xfrm>
            <a:off x="1895476" y="561659"/>
            <a:ext cx="1311578" cy="748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4267" b="1" kern="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SỐ?</a:t>
            </a:r>
          </a:p>
        </p:txBody>
      </p:sp>
      <p:pic>
        <p:nvPicPr>
          <p:cNvPr id="315" name="Hình ảnh 6">
            <a:extLst>
              <a:ext uri="{FF2B5EF4-FFF2-40B4-BE49-F238E27FC236}">
                <a16:creationId xmlns:a16="http://schemas.microsoft.com/office/drawing/2014/main" id="{CDB6F29A-4832-4B68-A920-AA43374F14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95245" y="494985"/>
            <a:ext cx="3416300" cy="2222500"/>
          </a:xfrm>
          <a:prstGeom prst="rect">
            <a:avLst/>
          </a:prstGeom>
        </p:spPr>
      </p:pic>
      <p:pic>
        <p:nvPicPr>
          <p:cNvPr id="316" name="Hình ảnh 7">
            <a:extLst>
              <a:ext uri="{FF2B5EF4-FFF2-40B4-BE49-F238E27FC236}">
                <a16:creationId xmlns:a16="http://schemas.microsoft.com/office/drawing/2014/main" id="{2076C452-23A0-4943-BE86-F4542271EC4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379" y="2949685"/>
            <a:ext cx="12192000" cy="138723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17" name="Hình chữ nhật: Góc Tròn 8">
                <a:extLst>
                  <a:ext uri="{FF2B5EF4-FFF2-40B4-BE49-F238E27FC236}">
                    <a16:creationId xmlns:a16="http://schemas.microsoft.com/office/drawing/2014/main" id="{18217508-F523-47CE-88E0-96629BEA734A}"/>
                  </a:ext>
                </a:extLst>
              </p:cNvPr>
              <p:cNvSpPr/>
              <p:nvPr/>
            </p:nvSpPr>
            <p:spPr>
              <a:xfrm>
                <a:off x="4550494" y="3692289"/>
                <a:ext cx="901316" cy="559748"/>
              </a:xfrm>
              <a:prstGeom prst="roundRect">
                <a:avLst/>
              </a:prstGeom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933" b="1" i="1" kern="0" smtClean="0">
                          <a:solidFill>
                            <a:srgbClr val="5A1D1D"/>
                          </a:solidFill>
                          <a:latin typeface="Cambria Math" panose="02040503050406030204" pitchFamily="18" charset="0"/>
                          <a:sym typeface="Arial"/>
                        </a:rPr>
                        <m:t>𝟏𝟖</m:t>
                      </m:r>
                    </m:oMath>
                  </m:oMathPara>
                </a14:m>
                <a:endParaRPr lang="en-US" sz="2933" b="1" kern="0" dirty="0">
                  <a:solidFill>
                    <a:srgbClr val="5A1D1D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317" name="Hình chữ nhật: Góc Tròn 8">
                <a:extLst>
                  <a:ext uri="{FF2B5EF4-FFF2-40B4-BE49-F238E27FC236}">
                    <a16:creationId xmlns:a16="http://schemas.microsoft.com/office/drawing/2014/main" id="{18217508-F523-47CE-88E0-96629BEA734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50494" y="3692289"/>
                <a:ext cx="901316" cy="559748"/>
              </a:xfrm>
              <a:prstGeom prst="round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8" name="Hình chữ nhật: Góc Tròn 30">
                <a:extLst>
                  <a:ext uri="{FF2B5EF4-FFF2-40B4-BE49-F238E27FC236}">
                    <a16:creationId xmlns:a16="http://schemas.microsoft.com/office/drawing/2014/main" id="{7EFC3423-726E-411E-96BD-449B5FDFA5B8}"/>
                  </a:ext>
                </a:extLst>
              </p:cNvPr>
              <p:cNvSpPr/>
              <p:nvPr/>
            </p:nvSpPr>
            <p:spPr>
              <a:xfrm>
                <a:off x="5522759" y="3683964"/>
                <a:ext cx="880636" cy="578469"/>
              </a:xfrm>
              <a:prstGeom prst="roundRect">
                <a:avLst/>
              </a:prstGeom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933" b="1" i="1" kern="0" smtClean="0">
                          <a:solidFill>
                            <a:srgbClr val="5A1D1D"/>
                          </a:solidFill>
                          <a:latin typeface="Cambria Math" panose="02040503050406030204" pitchFamily="18" charset="0"/>
                          <a:sym typeface="Arial"/>
                        </a:rPr>
                        <m:t>𝟐𝟒</m:t>
                      </m:r>
                    </m:oMath>
                  </m:oMathPara>
                </a14:m>
                <a:endParaRPr lang="en-US" sz="2933" b="1" kern="0" dirty="0">
                  <a:solidFill>
                    <a:srgbClr val="5A1D1D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318" name="Hình chữ nhật: Góc Tròn 30">
                <a:extLst>
                  <a:ext uri="{FF2B5EF4-FFF2-40B4-BE49-F238E27FC236}">
                    <a16:creationId xmlns:a16="http://schemas.microsoft.com/office/drawing/2014/main" id="{7EFC3423-726E-411E-96BD-449B5FDFA5B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22759" y="3683964"/>
                <a:ext cx="880636" cy="578469"/>
              </a:xfrm>
              <a:prstGeom prst="round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9" name="Hình chữ nhật: Góc Tròn 31">
                <a:extLst>
                  <a:ext uri="{FF2B5EF4-FFF2-40B4-BE49-F238E27FC236}">
                    <a16:creationId xmlns:a16="http://schemas.microsoft.com/office/drawing/2014/main" id="{1E280829-322E-46E5-86E8-6FCE8BBE5370}"/>
                  </a:ext>
                </a:extLst>
              </p:cNvPr>
              <p:cNvSpPr/>
              <p:nvPr/>
            </p:nvSpPr>
            <p:spPr>
              <a:xfrm>
                <a:off x="6474345" y="3691198"/>
                <a:ext cx="880636" cy="571236"/>
              </a:xfrm>
              <a:prstGeom prst="roundRect">
                <a:avLst/>
              </a:prstGeom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933" b="1" i="1" kern="0" smtClean="0">
                          <a:solidFill>
                            <a:srgbClr val="5A1D1D"/>
                          </a:solidFill>
                          <a:latin typeface="Cambria Math" panose="02040503050406030204" pitchFamily="18" charset="0"/>
                          <a:sym typeface="Arial"/>
                        </a:rPr>
                        <m:t>𝟑𝟎</m:t>
                      </m:r>
                    </m:oMath>
                  </m:oMathPara>
                </a14:m>
                <a:endParaRPr lang="en-US" sz="2933" b="1" kern="0" dirty="0">
                  <a:solidFill>
                    <a:srgbClr val="5A1D1D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319" name="Hình chữ nhật: Góc Tròn 31">
                <a:extLst>
                  <a:ext uri="{FF2B5EF4-FFF2-40B4-BE49-F238E27FC236}">
                    <a16:creationId xmlns:a16="http://schemas.microsoft.com/office/drawing/2014/main" id="{1E280829-322E-46E5-86E8-6FCE8BBE537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74345" y="3691198"/>
                <a:ext cx="880636" cy="571236"/>
              </a:xfrm>
              <a:prstGeom prst="round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0" name="Hình chữ nhật: Góc Tròn 32">
                <a:extLst>
                  <a:ext uri="{FF2B5EF4-FFF2-40B4-BE49-F238E27FC236}">
                    <a16:creationId xmlns:a16="http://schemas.microsoft.com/office/drawing/2014/main" id="{EAE2F87A-3C8E-4B62-AF96-10CD5C06B5CD}"/>
                  </a:ext>
                </a:extLst>
              </p:cNvPr>
              <p:cNvSpPr/>
              <p:nvPr/>
            </p:nvSpPr>
            <p:spPr>
              <a:xfrm>
                <a:off x="7425930" y="3707933"/>
                <a:ext cx="901316" cy="559748"/>
              </a:xfrm>
              <a:prstGeom prst="roundRect">
                <a:avLst/>
              </a:prstGeom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933" b="1" i="1" kern="0" smtClean="0">
                          <a:solidFill>
                            <a:srgbClr val="5A1D1D"/>
                          </a:solidFill>
                          <a:latin typeface="Cambria Math" panose="02040503050406030204" pitchFamily="18" charset="0"/>
                          <a:sym typeface="Arial"/>
                        </a:rPr>
                        <m:t>𝟑𝟔</m:t>
                      </m:r>
                    </m:oMath>
                  </m:oMathPara>
                </a14:m>
                <a:endParaRPr lang="en-US" sz="2933" b="1" kern="0" dirty="0">
                  <a:solidFill>
                    <a:srgbClr val="5A1D1D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320" name="Hình chữ nhật: Góc Tròn 32">
                <a:extLst>
                  <a:ext uri="{FF2B5EF4-FFF2-40B4-BE49-F238E27FC236}">
                    <a16:creationId xmlns:a16="http://schemas.microsoft.com/office/drawing/2014/main" id="{EAE2F87A-3C8E-4B62-AF96-10CD5C06B5C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25930" y="3707933"/>
                <a:ext cx="901316" cy="559748"/>
              </a:xfrm>
              <a:prstGeom prst="round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1" name="Hình chữ nhật: Góc Tròn 33">
                <a:extLst>
                  <a:ext uri="{FF2B5EF4-FFF2-40B4-BE49-F238E27FC236}">
                    <a16:creationId xmlns:a16="http://schemas.microsoft.com/office/drawing/2014/main" id="{B3905F16-D1A9-41B6-B7B3-0C25A0A11572}"/>
                  </a:ext>
                </a:extLst>
              </p:cNvPr>
              <p:cNvSpPr/>
              <p:nvPr/>
            </p:nvSpPr>
            <p:spPr>
              <a:xfrm>
                <a:off x="8384483" y="3692289"/>
                <a:ext cx="901316" cy="559748"/>
              </a:xfrm>
              <a:prstGeom prst="roundRect">
                <a:avLst/>
              </a:prstGeom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933" b="1" i="1" kern="0" smtClean="0">
                          <a:solidFill>
                            <a:srgbClr val="5A1D1D"/>
                          </a:solidFill>
                          <a:latin typeface="Cambria Math" panose="02040503050406030204" pitchFamily="18" charset="0"/>
                          <a:sym typeface="Arial"/>
                        </a:rPr>
                        <m:t>𝟒𝟐</m:t>
                      </m:r>
                    </m:oMath>
                  </m:oMathPara>
                </a14:m>
                <a:endParaRPr lang="en-US" sz="2933" b="1" kern="0" dirty="0">
                  <a:solidFill>
                    <a:srgbClr val="5A1D1D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321" name="Hình chữ nhật: Góc Tròn 33">
                <a:extLst>
                  <a:ext uri="{FF2B5EF4-FFF2-40B4-BE49-F238E27FC236}">
                    <a16:creationId xmlns:a16="http://schemas.microsoft.com/office/drawing/2014/main" id="{B3905F16-D1A9-41B6-B7B3-0C25A0A1157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4483" y="3692289"/>
                <a:ext cx="901316" cy="559748"/>
              </a:xfrm>
              <a:prstGeom prst="round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2" name="Hình chữ nhật: Góc Tròn 34">
                <a:extLst>
                  <a:ext uri="{FF2B5EF4-FFF2-40B4-BE49-F238E27FC236}">
                    <a16:creationId xmlns:a16="http://schemas.microsoft.com/office/drawing/2014/main" id="{59436269-1C53-4243-9ACA-044B20F7C16F}"/>
                  </a:ext>
                </a:extLst>
              </p:cNvPr>
              <p:cNvSpPr/>
              <p:nvPr/>
            </p:nvSpPr>
            <p:spPr>
              <a:xfrm>
                <a:off x="9343037" y="3683965"/>
                <a:ext cx="901316" cy="559748"/>
              </a:xfrm>
              <a:prstGeom prst="roundRect">
                <a:avLst/>
              </a:prstGeom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933" b="1" i="1" kern="0" smtClean="0">
                          <a:solidFill>
                            <a:srgbClr val="5A1D1D"/>
                          </a:solidFill>
                          <a:latin typeface="Cambria Math" panose="02040503050406030204" pitchFamily="18" charset="0"/>
                          <a:sym typeface="Arial"/>
                        </a:rPr>
                        <m:t>𝟒𝟖</m:t>
                      </m:r>
                    </m:oMath>
                  </m:oMathPara>
                </a14:m>
                <a:endParaRPr lang="en-US" sz="2933" b="1" kern="0" dirty="0">
                  <a:solidFill>
                    <a:srgbClr val="5A1D1D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322" name="Hình chữ nhật: Góc Tròn 34">
                <a:extLst>
                  <a:ext uri="{FF2B5EF4-FFF2-40B4-BE49-F238E27FC236}">
                    <a16:creationId xmlns:a16="http://schemas.microsoft.com/office/drawing/2014/main" id="{59436269-1C53-4243-9ACA-044B20F7C16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43037" y="3683965"/>
                <a:ext cx="901316" cy="559748"/>
              </a:xfrm>
              <a:prstGeom prst="round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3" name="Hình chữ nhật: Góc Tròn 35">
                <a:extLst>
                  <a:ext uri="{FF2B5EF4-FFF2-40B4-BE49-F238E27FC236}">
                    <a16:creationId xmlns:a16="http://schemas.microsoft.com/office/drawing/2014/main" id="{8352C9BE-8847-407A-9B02-6F1619E7FD9A}"/>
                  </a:ext>
                </a:extLst>
              </p:cNvPr>
              <p:cNvSpPr/>
              <p:nvPr/>
            </p:nvSpPr>
            <p:spPr>
              <a:xfrm>
                <a:off x="10285825" y="3693325"/>
                <a:ext cx="901316" cy="559748"/>
              </a:xfrm>
              <a:prstGeom prst="roundRect">
                <a:avLst/>
              </a:prstGeom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933" b="1" i="1" kern="0" smtClean="0">
                          <a:solidFill>
                            <a:srgbClr val="5A1D1D"/>
                          </a:solidFill>
                          <a:latin typeface="Cambria Math" panose="02040503050406030204" pitchFamily="18" charset="0"/>
                          <a:sym typeface="Arial"/>
                        </a:rPr>
                        <m:t>𝟓𝟒</m:t>
                      </m:r>
                    </m:oMath>
                  </m:oMathPara>
                </a14:m>
                <a:endParaRPr lang="en-US" sz="2933" b="1" kern="0" dirty="0">
                  <a:solidFill>
                    <a:srgbClr val="5A1D1D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323" name="Hình chữ nhật: Góc Tròn 35">
                <a:extLst>
                  <a:ext uri="{FF2B5EF4-FFF2-40B4-BE49-F238E27FC236}">
                    <a16:creationId xmlns:a16="http://schemas.microsoft.com/office/drawing/2014/main" id="{8352C9BE-8847-407A-9B02-6F1619E7FD9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85825" y="3693325"/>
                <a:ext cx="901316" cy="559748"/>
              </a:xfrm>
              <a:prstGeom prst="round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4" name="Hình chữ nhật: Góc Tròn 36">
                <a:extLst>
                  <a:ext uri="{FF2B5EF4-FFF2-40B4-BE49-F238E27FC236}">
                    <a16:creationId xmlns:a16="http://schemas.microsoft.com/office/drawing/2014/main" id="{DBFE2C8F-6A7C-44C6-A485-1096EAE15226}"/>
                  </a:ext>
                </a:extLst>
              </p:cNvPr>
              <p:cNvSpPr/>
              <p:nvPr/>
            </p:nvSpPr>
            <p:spPr>
              <a:xfrm>
                <a:off x="11263254" y="3696786"/>
                <a:ext cx="901316" cy="559748"/>
              </a:xfrm>
              <a:prstGeom prst="roundRect">
                <a:avLst/>
              </a:prstGeom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933" b="1" i="1" kern="0" smtClean="0">
                          <a:solidFill>
                            <a:srgbClr val="5A1D1D"/>
                          </a:solidFill>
                          <a:latin typeface="Cambria Math" panose="02040503050406030204" pitchFamily="18" charset="0"/>
                          <a:sym typeface="Arial"/>
                        </a:rPr>
                        <m:t>𝟔𝟎</m:t>
                      </m:r>
                    </m:oMath>
                  </m:oMathPara>
                </a14:m>
                <a:endParaRPr lang="en-US" sz="2933" b="1" kern="0" dirty="0">
                  <a:solidFill>
                    <a:srgbClr val="5A1D1D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324" name="Hình chữ nhật: Góc Tròn 36">
                <a:extLst>
                  <a:ext uri="{FF2B5EF4-FFF2-40B4-BE49-F238E27FC236}">
                    <a16:creationId xmlns:a16="http://schemas.microsoft.com/office/drawing/2014/main" id="{DBFE2C8F-6A7C-44C6-A485-1096EAE1522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63254" y="3696786"/>
                <a:ext cx="901316" cy="559748"/>
              </a:xfrm>
              <a:prstGeom prst="round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77056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" grpId="0" animBg="1"/>
      <p:bldP spid="318" grpId="0" animBg="1"/>
      <p:bldP spid="319" grpId="0" animBg="1"/>
      <p:bldP spid="320" grpId="0" animBg="1"/>
      <p:bldP spid="321" grpId="0" animBg="1"/>
      <p:bldP spid="322" grpId="0" animBg="1"/>
      <p:bldP spid="323" grpId="0" animBg="1"/>
      <p:bldP spid="32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DF69561-3F8A-4191-9030-4CC9784D4501}"/>
              </a:ext>
            </a:extLst>
          </p:cNvPr>
          <p:cNvSpPr/>
          <p:nvPr/>
        </p:nvSpPr>
        <p:spPr>
          <a:xfrm>
            <a:off x="533400" y="247650"/>
            <a:ext cx="11582400" cy="648652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35" name="Google Shape;1483;p51">
            <a:extLst>
              <a:ext uri="{FF2B5EF4-FFF2-40B4-BE49-F238E27FC236}">
                <a16:creationId xmlns:a16="http://schemas.microsoft.com/office/drawing/2014/main" id="{EDDFB1E2-565B-44F6-BFE5-98AE77529AEF}"/>
              </a:ext>
            </a:extLst>
          </p:cNvPr>
          <p:cNvGrpSpPr/>
          <p:nvPr/>
        </p:nvGrpSpPr>
        <p:grpSpPr>
          <a:xfrm>
            <a:off x="10968970" y="234116"/>
            <a:ext cx="653567" cy="672023"/>
            <a:chOff x="2365359" y="1539175"/>
            <a:chExt cx="490175" cy="504017"/>
          </a:xfrm>
        </p:grpSpPr>
        <p:sp>
          <p:nvSpPr>
            <p:cNvPr id="36" name="Google Shape;1484;p51">
              <a:extLst>
                <a:ext uri="{FF2B5EF4-FFF2-40B4-BE49-F238E27FC236}">
                  <a16:creationId xmlns:a16="http://schemas.microsoft.com/office/drawing/2014/main" id="{9008D2E8-8A07-421D-83C9-FD07BF8FD6F2}"/>
                </a:ext>
              </a:extLst>
            </p:cNvPr>
            <p:cNvSpPr/>
            <p:nvPr/>
          </p:nvSpPr>
          <p:spPr>
            <a:xfrm>
              <a:off x="2596253" y="1608303"/>
              <a:ext cx="28388" cy="51873"/>
            </a:xfrm>
            <a:custGeom>
              <a:avLst/>
              <a:gdLst/>
              <a:ahLst/>
              <a:cxnLst/>
              <a:rect l="l" t="t" r="r" b="b"/>
              <a:pathLst>
                <a:path w="1048" h="1915" extrusionOk="0">
                  <a:moveTo>
                    <a:pt x="1" y="1"/>
                  </a:moveTo>
                  <a:lnTo>
                    <a:pt x="1" y="1915"/>
                  </a:lnTo>
                  <a:cubicBezTo>
                    <a:pt x="205" y="1787"/>
                    <a:pt x="307" y="1787"/>
                    <a:pt x="537" y="1787"/>
                  </a:cubicBezTo>
                  <a:cubicBezTo>
                    <a:pt x="741" y="1787"/>
                    <a:pt x="843" y="1787"/>
                    <a:pt x="1047" y="1915"/>
                  </a:cubicBezTo>
                  <a:lnTo>
                    <a:pt x="1047" y="1"/>
                  </a:lnTo>
                  <a:close/>
                </a:path>
              </a:pathLst>
            </a:custGeom>
            <a:solidFill>
              <a:srgbClr val="FFB34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1485;p51">
              <a:extLst>
                <a:ext uri="{FF2B5EF4-FFF2-40B4-BE49-F238E27FC236}">
                  <a16:creationId xmlns:a16="http://schemas.microsoft.com/office/drawing/2014/main" id="{86F5EE5F-27F7-4442-BE39-B362E1EC2FAE}"/>
                </a:ext>
              </a:extLst>
            </p:cNvPr>
            <p:cNvSpPr/>
            <p:nvPr/>
          </p:nvSpPr>
          <p:spPr>
            <a:xfrm>
              <a:off x="2596253" y="1539175"/>
              <a:ext cx="28388" cy="37354"/>
            </a:xfrm>
            <a:custGeom>
              <a:avLst/>
              <a:gdLst/>
              <a:ahLst/>
              <a:cxnLst/>
              <a:rect l="l" t="t" r="r" b="b"/>
              <a:pathLst>
                <a:path w="1048" h="1379" extrusionOk="0">
                  <a:moveTo>
                    <a:pt x="1" y="1"/>
                  </a:moveTo>
                  <a:lnTo>
                    <a:pt x="1" y="1379"/>
                  </a:lnTo>
                  <a:lnTo>
                    <a:pt x="1047" y="1379"/>
                  </a:lnTo>
                  <a:lnTo>
                    <a:pt x="1047" y="1"/>
                  </a:lnTo>
                  <a:close/>
                </a:path>
              </a:pathLst>
            </a:custGeom>
            <a:solidFill>
              <a:srgbClr val="FFB34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1486;p51">
              <a:extLst>
                <a:ext uri="{FF2B5EF4-FFF2-40B4-BE49-F238E27FC236}">
                  <a16:creationId xmlns:a16="http://schemas.microsoft.com/office/drawing/2014/main" id="{0D61DB0A-BEA4-4EF6-AF1E-44E5227353CB}"/>
                </a:ext>
              </a:extLst>
            </p:cNvPr>
            <p:cNvSpPr/>
            <p:nvPr/>
          </p:nvSpPr>
          <p:spPr>
            <a:xfrm>
              <a:off x="2489799" y="1633900"/>
              <a:ext cx="54635" cy="57398"/>
            </a:xfrm>
            <a:custGeom>
              <a:avLst/>
              <a:gdLst/>
              <a:ahLst/>
              <a:cxnLst/>
              <a:rect l="l" t="t" r="r" b="b"/>
              <a:pathLst>
                <a:path w="2017" h="2119" extrusionOk="0">
                  <a:moveTo>
                    <a:pt x="945" y="0"/>
                  </a:moveTo>
                  <a:lnTo>
                    <a:pt x="0" y="638"/>
                  </a:lnTo>
                  <a:lnTo>
                    <a:pt x="1149" y="2118"/>
                  </a:lnTo>
                  <a:cubicBezTo>
                    <a:pt x="1378" y="1914"/>
                    <a:pt x="1685" y="1710"/>
                    <a:pt x="2016" y="1480"/>
                  </a:cubicBezTo>
                  <a:lnTo>
                    <a:pt x="945" y="0"/>
                  </a:lnTo>
                  <a:close/>
                </a:path>
              </a:pathLst>
            </a:custGeom>
            <a:solidFill>
              <a:srgbClr val="FFB34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Google Shape;1487;p51">
              <a:extLst>
                <a:ext uri="{FF2B5EF4-FFF2-40B4-BE49-F238E27FC236}">
                  <a16:creationId xmlns:a16="http://schemas.microsoft.com/office/drawing/2014/main" id="{859592C4-4F76-466A-968E-227301A123EB}"/>
                </a:ext>
              </a:extLst>
            </p:cNvPr>
            <p:cNvSpPr/>
            <p:nvPr/>
          </p:nvSpPr>
          <p:spPr>
            <a:xfrm>
              <a:off x="2449006" y="1579265"/>
              <a:ext cx="46347" cy="46347"/>
            </a:xfrm>
            <a:custGeom>
              <a:avLst/>
              <a:gdLst/>
              <a:ahLst/>
              <a:cxnLst/>
              <a:rect l="l" t="t" r="r" b="b"/>
              <a:pathLst>
                <a:path w="1711" h="1711" extrusionOk="0">
                  <a:moveTo>
                    <a:pt x="970" y="1"/>
                  </a:moveTo>
                  <a:lnTo>
                    <a:pt x="0" y="639"/>
                  </a:lnTo>
                  <a:lnTo>
                    <a:pt x="868" y="1711"/>
                  </a:lnTo>
                  <a:lnTo>
                    <a:pt x="1710" y="1073"/>
                  </a:lnTo>
                  <a:lnTo>
                    <a:pt x="970" y="1"/>
                  </a:lnTo>
                  <a:close/>
                </a:path>
              </a:pathLst>
            </a:custGeom>
            <a:solidFill>
              <a:srgbClr val="FFB34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1488;p51">
              <a:extLst>
                <a:ext uri="{FF2B5EF4-FFF2-40B4-BE49-F238E27FC236}">
                  <a16:creationId xmlns:a16="http://schemas.microsoft.com/office/drawing/2014/main" id="{F21637D0-F60A-41BE-8298-F96CE5B2A1A8}"/>
                </a:ext>
              </a:extLst>
            </p:cNvPr>
            <p:cNvSpPr/>
            <p:nvPr/>
          </p:nvSpPr>
          <p:spPr>
            <a:xfrm>
              <a:off x="2431724" y="1720309"/>
              <a:ext cx="58103" cy="43584"/>
            </a:xfrm>
            <a:custGeom>
              <a:avLst/>
              <a:gdLst/>
              <a:ahLst/>
              <a:cxnLst/>
              <a:rect l="l" t="t" r="r" b="b"/>
              <a:pathLst>
                <a:path w="2145" h="1609" extrusionOk="0">
                  <a:moveTo>
                    <a:pt x="332" y="0"/>
                  </a:moveTo>
                  <a:lnTo>
                    <a:pt x="0" y="1072"/>
                  </a:lnTo>
                  <a:lnTo>
                    <a:pt x="1812" y="1608"/>
                  </a:lnTo>
                  <a:cubicBezTo>
                    <a:pt x="1812" y="1277"/>
                    <a:pt x="1914" y="970"/>
                    <a:pt x="2144" y="638"/>
                  </a:cubicBezTo>
                  <a:lnTo>
                    <a:pt x="332" y="0"/>
                  </a:lnTo>
                  <a:close/>
                </a:path>
              </a:pathLst>
            </a:custGeom>
            <a:solidFill>
              <a:srgbClr val="FFB34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1489;p51">
              <a:extLst>
                <a:ext uri="{FF2B5EF4-FFF2-40B4-BE49-F238E27FC236}">
                  <a16:creationId xmlns:a16="http://schemas.microsoft.com/office/drawing/2014/main" id="{84FC58B5-CB7E-4F42-A122-AE6D7CFEE4DA}"/>
                </a:ext>
              </a:extLst>
            </p:cNvPr>
            <p:cNvSpPr/>
            <p:nvPr/>
          </p:nvSpPr>
          <p:spPr>
            <a:xfrm>
              <a:off x="2365359" y="1700265"/>
              <a:ext cx="46347" cy="40117"/>
            </a:xfrm>
            <a:custGeom>
              <a:avLst/>
              <a:gdLst/>
              <a:ahLst/>
              <a:cxnLst/>
              <a:rect l="l" t="t" r="r" b="b"/>
              <a:pathLst>
                <a:path w="1711" h="1481" extrusionOk="0">
                  <a:moveTo>
                    <a:pt x="332" y="0"/>
                  </a:moveTo>
                  <a:lnTo>
                    <a:pt x="0" y="945"/>
                  </a:lnTo>
                  <a:lnTo>
                    <a:pt x="1404" y="1481"/>
                  </a:lnTo>
                  <a:lnTo>
                    <a:pt x="1710" y="434"/>
                  </a:lnTo>
                  <a:lnTo>
                    <a:pt x="332" y="0"/>
                  </a:lnTo>
                  <a:close/>
                </a:path>
              </a:pathLst>
            </a:custGeom>
            <a:solidFill>
              <a:srgbClr val="FFB34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1490;p51">
              <a:extLst>
                <a:ext uri="{FF2B5EF4-FFF2-40B4-BE49-F238E27FC236}">
                  <a16:creationId xmlns:a16="http://schemas.microsoft.com/office/drawing/2014/main" id="{67B2B775-825D-48A9-BE2B-206AB1E41EDE}"/>
                </a:ext>
              </a:extLst>
            </p:cNvPr>
            <p:cNvSpPr/>
            <p:nvPr/>
          </p:nvSpPr>
          <p:spPr>
            <a:xfrm>
              <a:off x="2431724" y="1818475"/>
              <a:ext cx="58103" cy="42880"/>
            </a:xfrm>
            <a:custGeom>
              <a:avLst/>
              <a:gdLst/>
              <a:ahLst/>
              <a:cxnLst/>
              <a:rect l="l" t="t" r="r" b="b"/>
              <a:pathLst>
                <a:path w="2145" h="1583" extrusionOk="0">
                  <a:moveTo>
                    <a:pt x="1812" y="1"/>
                  </a:moveTo>
                  <a:lnTo>
                    <a:pt x="0" y="537"/>
                  </a:lnTo>
                  <a:lnTo>
                    <a:pt x="332" y="1583"/>
                  </a:lnTo>
                  <a:lnTo>
                    <a:pt x="2144" y="1047"/>
                  </a:lnTo>
                  <a:cubicBezTo>
                    <a:pt x="1914" y="741"/>
                    <a:pt x="1812" y="307"/>
                    <a:pt x="1812" y="1"/>
                  </a:cubicBezTo>
                  <a:close/>
                </a:path>
              </a:pathLst>
            </a:custGeom>
            <a:solidFill>
              <a:srgbClr val="FFB34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1491;p51">
              <a:extLst>
                <a:ext uri="{FF2B5EF4-FFF2-40B4-BE49-F238E27FC236}">
                  <a16:creationId xmlns:a16="http://schemas.microsoft.com/office/drawing/2014/main" id="{5BAD531E-D983-4CAF-A840-AE2D1AD2E55E}"/>
                </a:ext>
              </a:extLst>
            </p:cNvPr>
            <p:cNvSpPr/>
            <p:nvPr/>
          </p:nvSpPr>
          <p:spPr>
            <a:xfrm>
              <a:off x="2365359" y="1844045"/>
              <a:ext cx="46347" cy="40821"/>
            </a:xfrm>
            <a:custGeom>
              <a:avLst/>
              <a:gdLst/>
              <a:ahLst/>
              <a:cxnLst/>
              <a:rect l="l" t="t" r="r" b="b"/>
              <a:pathLst>
                <a:path w="1711" h="1507" extrusionOk="0">
                  <a:moveTo>
                    <a:pt x="1404" y="1"/>
                  </a:moveTo>
                  <a:lnTo>
                    <a:pt x="0" y="435"/>
                  </a:lnTo>
                  <a:lnTo>
                    <a:pt x="332" y="1507"/>
                  </a:lnTo>
                  <a:lnTo>
                    <a:pt x="1710" y="1073"/>
                  </a:lnTo>
                  <a:lnTo>
                    <a:pt x="1404" y="1"/>
                  </a:lnTo>
                  <a:close/>
                </a:path>
              </a:pathLst>
            </a:custGeom>
            <a:solidFill>
              <a:srgbClr val="FFB34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1492;p51">
              <a:extLst>
                <a:ext uri="{FF2B5EF4-FFF2-40B4-BE49-F238E27FC236}">
                  <a16:creationId xmlns:a16="http://schemas.microsoft.com/office/drawing/2014/main" id="{38BCAAC8-6872-4587-BBF6-A518483AC6C5}"/>
                </a:ext>
              </a:extLst>
            </p:cNvPr>
            <p:cNvSpPr/>
            <p:nvPr/>
          </p:nvSpPr>
          <p:spPr>
            <a:xfrm>
              <a:off x="2489799" y="1890365"/>
              <a:ext cx="54635" cy="57426"/>
            </a:xfrm>
            <a:custGeom>
              <a:avLst/>
              <a:gdLst/>
              <a:ahLst/>
              <a:cxnLst/>
              <a:rect l="l" t="t" r="r" b="b"/>
              <a:pathLst>
                <a:path w="2017" h="2120" extrusionOk="0">
                  <a:moveTo>
                    <a:pt x="1149" y="1"/>
                  </a:moveTo>
                  <a:lnTo>
                    <a:pt x="0" y="1481"/>
                  </a:lnTo>
                  <a:lnTo>
                    <a:pt x="945" y="2119"/>
                  </a:lnTo>
                  <a:lnTo>
                    <a:pt x="2016" y="639"/>
                  </a:lnTo>
                  <a:cubicBezTo>
                    <a:pt x="1685" y="435"/>
                    <a:pt x="1378" y="205"/>
                    <a:pt x="1149" y="1"/>
                  </a:cubicBezTo>
                  <a:close/>
                </a:path>
              </a:pathLst>
            </a:custGeom>
            <a:solidFill>
              <a:srgbClr val="FFB34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1493;p51">
              <a:extLst>
                <a:ext uri="{FF2B5EF4-FFF2-40B4-BE49-F238E27FC236}">
                  <a16:creationId xmlns:a16="http://schemas.microsoft.com/office/drawing/2014/main" id="{46201B02-0096-43C0-A4EE-517F7616561D}"/>
                </a:ext>
              </a:extLst>
            </p:cNvPr>
            <p:cNvSpPr/>
            <p:nvPr/>
          </p:nvSpPr>
          <p:spPr>
            <a:xfrm>
              <a:off x="2449006" y="1956756"/>
              <a:ext cx="46347" cy="45642"/>
            </a:xfrm>
            <a:custGeom>
              <a:avLst/>
              <a:gdLst/>
              <a:ahLst/>
              <a:cxnLst/>
              <a:rect l="l" t="t" r="r" b="b"/>
              <a:pathLst>
                <a:path w="1711" h="1685" extrusionOk="0">
                  <a:moveTo>
                    <a:pt x="868" y="0"/>
                  </a:moveTo>
                  <a:lnTo>
                    <a:pt x="0" y="1047"/>
                  </a:lnTo>
                  <a:lnTo>
                    <a:pt x="970" y="1685"/>
                  </a:lnTo>
                  <a:lnTo>
                    <a:pt x="1710" y="638"/>
                  </a:lnTo>
                  <a:lnTo>
                    <a:pt x="868" y="0"/>
                  </a:lnTo>
                  <a:close/>
                </a:path>
              </a:pathLst>
            </a:custGeom>
            <a:solidFill>
              <a:srgbClr val="FFB34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1494;p51">
              <a:extLst>
                <a:ext uri="{FF2B5EF4-FFF2-40B4-BE49-F238E27FC236}">
                  <a16:creationId xmlns:a16="http://schemas.microsoft.com/office/drawing/2014/main" id="{33658AE2-FEC1-4547-94B9-3D3871138ED7}"/>
                </a:ext>
              </a:extLst>
            </p:cNvPr>
            <p:cNvSpPr/>
            <p:nvPr/>
          </p:nvSpPr>
          <p:spPr>
            <a:xfrm>
              <a:off x="2596253" y="1924956"/>
              <a:ext cx="28388" cy="49110"/>
            </a:xfrm>
            <a:custGeom>
              <a:avLst/>
              <a:gdLst/>
              <a:ahLst/>
              <a:cxnLst/>
              <a:rect l="l" t="t" r="r" b="b"/>
              <a:pathLst>
                <a:path w="1048" h="1813" extrusionOk="0">
                  <a:moveTo>
                    <a:pt x="1" y="0"/>
                  </a:moveTo>
                  <a:lnTo>
                    <a:pt x="1" y="1812"/>
                  </a:lnTo>
                  <a:lnTo>
                    <a:pt x="1047" y="1812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rgbClr val="FFB34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Google Shape;1495;p51">
              <a:extLst>
                <a:ext uri="{FF2B5EF4-FFF2-40B4-BE49-F238E27FC236}">
                  <a16:creationId xmlns:a16="http://schemas.microsoft.com/office/drawing/2014/main" id="{2DAC0F9B-710A-4A1E-9CC7-75AC488E1F6C}"/>
                </a:ext>
              </a:extLst>
            </p:cNvPr>
            <p:cNvSpPr/>
            <p:nvPr/>
          </p:nvSpPr>
          <p:spPr>
            <a:xfrm>
              <a:off x="2596253" y="2005839"/>
              <a:ext cx="28388" cy="37354"/>
            </a:xfrm>
            <a:custGeom>
              <a:avLst/>
              <a:gdLst/>
              <a:ahLst/>
              <a:cxnLst/>
              <a:rect l="l" t="t" r="r" b="b"/>
              <a:pathLst>
                <a:path w="1048" h="1379" extrusionOk="0">
                  <a:moveTo>
                    <a:pt x="1" y="0"/>
                  </a:moveTo>
                  <a:lnTo>
                    <a:pt x="1" y="1378"/>
                  </a:lnTo>
                  <a:lnTo>
                    <a:pt x="1047" y="137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rgbClr val="FFB34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" name="Google Shape;1496;p51">
              <a:extLst>
                <a:ext uri="{FF2B5EF4-FFF2-40B4-BE49-F238E27FC236}">
                  <a16:creationId xmlns:a16="http://schemas.microsoft.com/office/drawing/2014/main" id="{4083B7E5-B0BC-4B5A-9A41-4B2A4F01C15C}"/>
                </a:ext>
              </a:extLst>
            </p:cNvPr>
            <p:cNvSpPr/>
            <p:nvPr/>
          </p:nvSpPr>
          <p:spPr>
            <a:xfrm>
              <a:off x="2676459" y="1890365"/>
              <a:ext cx="55340" cy="57426"/>
            </a:xfrm>
            <a:custGeom>
              <a:avLst/>
              <a:gdLst/>
              <a:ahLst/>
              <a:cxnLst/>
              <a:rect l="l" t="t" r="r" b="b"/>
              <a:pathLst>
                <a:path w="2043" h="2120" extrusionOk="0">
                  <a:moveTo>
                    <a:pt x="868" y="1"/>
                  </a:moveTo>
                  <a:cubicBezTo>
                    <a:pt x="638" y="205"/>
                    <a:pt x="332" y="435"/>
                    <a:pt x="0" y="639"/>
                  </a:cubicBezTo>
                  <a:lnTo>
                    <a:pt x="1072" y="2119"/>
                  </a:lnTo>
                  <a:lnTo>
                    <a:pt x="2042" y="1481"/>
                  </a:lnTo>
                  <a:lnTo>
                    <a:pt x="868" y="1"/>
                  </a:lnTo>
                  <a:close/>
                </a:path>
              </a:pathLst>
            </a:custGeom>
            <a:solidFill>
              <a:srgbClr val="FFB34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" name="Google Shape;1497;p51">
              <a:extLst>
                <a:ext uri="{FF2B5EF4-FFF2-40B4-BE49-F238E27FC236}">
                  <a16:creationId xmlns:a16="http://schemas.microsoft.com/office/drawing/2014/main" id="{6ADCB22E-FB09-40D7-8036-A34FD1478315}"/>
                </a:ext>
              </a:extLst>
            </p:cNvPr>
            <p:cNvSpPr/>
            <p:nvPr/>
          </p:nvSpPr>
          <p:spPr>
            <a:xfrm>
              <a:off x="2725542" y="1956756"/>
              <a:ext cx="46347" cy="45642"/>
            </a:xfrm>
            <a:custGeom>
              <a:avLst/>
              <a:gdLst/>
              <a:ahLst/>
              <a:cxnLst/>
              <a:rect l="l" t="t" r="r" b="b"/>
              <a:pathLst>
                <a:path w="1711" h="1685" extrusionOk="0">
                  <a:moveTo>
                    <a:pt x="868" y="0"/>
                  </a:moveTo>
                  <a:lnTo>
                    <a:pt x="0" y="638"/>
                  </a:lnTo>
                  <a:lnTo>
                    <a:pt x="741" y="1685"/>
                  </a:lnTo>
                  <a:lnTo>
                    <a:pt x="1710" y="1047"/>
                  </a:lnTo>
                  <a:lnTo>
                    <a:pt x="868" y="0"/>
                  </a:lnTo>
                  <a:close/>
                </a:path>
              </a:pathLst>
            </a:custGeom>
            <a:solidFill>
              <a:srgbClr val="FFB34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" name="Google Shape;1498;p51">
              <a:extLst>
                <a:ext uri="{FF2B5EF4-FFF2-40B4-BE49-F238E27FC236}">
                  <a16:creationId xmlns:a16="http://schemas.microsoft.com/office/drawing/2014/main" id="{1B28E6FE-7BD2-4FDE-9C30-EFB7167C6C5D}"/>
                </a:ext>
              </a:extLst>
            </p:cNvPr>
            <p:cNvSpPr/>
            <p:nvPr/>
          </p:nvSpPr>
          <p:spPr>
            <a:xfrm>
              <a:off x="2731772" y="1818475"/>
              <a:ext cx="57398" cy="42880"/>
            </a:xfrm>
            <a:custGeom>
              <a:avLst/>
              <a:gdLst/>
              <a:ahLst/>
              <a:cxnLst/>
              <a:rect l="l" t="t" r="r" b="b"/>
              <a:pathLst>
                <a:path w="2119" h="1583" extrusionOk="0">
                  <a:moveTo>
                    <a:pt x="306" y="1"/>
                  </a:moveTo>
                  <a:cubicBezTo>
                    <a:pt x="306" y="307"/>
                    <a:pt x="204" y="741"/>
                    <a:pt x="0" y="1047"/>
                  </a:cubicBezTo>
                  <a:lnTo>
                    <a:pt x="1787" y="1583"/>
                  </a:lnTo>
                  <a:lnTo>
                    <a:pt x="2118" y="537"/>
                  </a:lnTo>
                  <a:lnTo>
                    <a:pt x="306" y="1"/>
                  </a:lnTo>
                  <a:close/>
                </a:path>
              </a:pathLst>
            </a:custGeom>
            <a:solidFill>
              <a:srgbClr val="FFB34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" name="Google Shape;1499;p51">
              <a:extLst>
                <a:ext uri="{FF2B5EF4-FFF2-40B4-BE49-F238E27FC236}">
                  <a16:creationId xmlns:a16="http://schemas.microsoft.com/office/drawing/2014/main" id="{1147C0AD-FC2B-4C80-B555-8ECA9129A1B9}"/>
                </a:ext>
              </a:extLst>
            </p:cNvPr>
            <p:cNvSpPr/>
            <p:nvPr/>
          </p:nvSpPr>
          <p:spPr>
            <a:xfrm>
              <a:off x="2809188" y="1844045"/>
              <a:ext cx="46347" cy="40821"/>
            </a:xfrm>
            <a:custGeom>
              <a:avLst/>
              <a:gdLst/>
              <a:ahLst/>
              <a:cxnLst/>
              <a:rect l="l" t="t" r="r" b="b"/>
              <a:pathLst>
                <a:path w="1711" h="1507" extrusionOk="0">
                  <a:moveTo>
                    <a:pt x="332" y="1"/>
                  </a:moveTo>
                  <a:lnTo>
                    <a:pt x="1" y="1073"/>
                  </a:lnTo>
                  <a:lnTo>
                    <a:pt x="1379" y="1507"/>
                  </a:lnTo>
                  <a:lnTo>
                    <a:pt x="1711" y="435"/>
                  </a:lnTo>
                  <a:lnTo>
                    <a:pt x="332" y="1"/>
                  </a:lnTo>
                  <a:close/>
                </a:path>
              </a:pathLst>
            </a:custGeom>
            <a:solidFill>
              <a:srgbClr val="FFB34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1500;p51">
              <a:extLst>
                <a:ext uri="{FF2B5EF4-FFF2-40B4-BE49-F238E27FC236}">
                  <a16:creationId xmlns:a16="http://schemas.microsoft.com/office/drawing/2014/main" id="{3CE5A365-96E7-4865-810E-B7DDBB0F9006}"/>
                </a:ext>
              </a:extLst>
            </p:cNvPr>
            <p:cNvSpPr/>
            <p:nvPr/>
          </p:nvSpPr>
          <p:spPr>
            <a:xfrm>
              <a:off x="2731772" y="1720309"/>
              <a:ext cx="57398" cy="43584"/>
            </a:xfrm>
            <a:custGeom>
              <a:avLst/>
              <a:gdLst/>
              <a:ahLst/>
              <a:cxnLst/>
              <a:rect l="l" t="t" r="r" b="b"/>
              <a:pathLst>
                <a:path w="2119" h="1609" extrusionOk="0">
                  <a:moveTo>
                    <a:pt x="1787" y="0"/>
                  </a:moveTo>
                  <a:lnTo>
                    <a:pt x="0" y="638"/>
                  </a:lnTo>
                  <a:cubicBezTo>
                    <a:pt x="204" y="970"/>
                    <a:pt x="306" y="1277"/>
                    <a:pt x="306" y="1608"/>
                  </a:cubicBezTo>
                  <a:lnTo>
                    <a:pt x="2118" y="1072"/>
                  </a:lnTo>
                  <a:lnTo>
                    <a:pt x="1787" y="0"/>
                  </a:lnTo>
                  <a:close/>
                </a:path>
              </a:pathLst>
            </a:custGeom>
            <a:solidFill>
              <a:srgbClr val="FFB34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1501;p51">
              <a:extLst>
                <a:ext uri="{FF2B5EF4-FFF2-40B4-BE49-F238E27FC236}">
                  <a16:creationId xmlns:a16="http://schemas.microsoft.com/office/drawing/2014/main" id="{5A5776D7-DCED-4F73-B67F-778561B1DE87}"/>
                </a:ext>
              </a:extLst>
            </p:cNvPr>
            <p:cNvSpPr/>
            <p:nvPr/>
          </p:nvSpPr>
          <p:spPr>
            <a:xfrm>
              <a:off x="2809188" y="1700265"/>
              <a:ext cx="46347" cy="40117"/>
            </a:xfrm>
            <a:custGeom>
              <a:avLst/>
              <a:gdLst/>
              <a:ahLst/>
              <a:cxnLst/>
              <a:rect l="l" t="t" r="r" b="b"/>
              <a:pathLst>
                <a:path w="1711" h="1481" extrusionOk="0">
                  <a:moveTo>
                    <a:pt x="1379" y="0"/>
                  </a:moveTo>
                  <a:lnTo>
                    <a:pt x="1" y="434"/>
                  </a:lnTo>
                  <a:lnTo>
                    <a:pt x="332" y="1481"/>
                  </a:lnTo>
                  <a:lnTo>
                    <a:pt x="1711" y="945"/>
                  </a:lnTo>
                  <a:lnTo>
                    <a:pt x="1379" y="0"/>
                  </a:lnTo>
                  <a:close/>
                </a:path>
              </a:pathLst>
            </a:custGeom>
            <a:solidFill>
              <a:srgbClr val="FFB34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" name="Google Shape;1502;p51">
              <a:extLst>
                <a:ext uri="{FF2B5EF4-FFF2-40B4-BE49-F238E27FC236}">
                  <a16:creationId xmlns:a16="http://schemas.microsoft.com/office/drawing/2014/main" id="{8D80BF0D-1D18-46ED-9F81-C6FC6C227202}"/>
                </a:ext>
              </a:extLst>
            </p:cNvPr>
            <p:cNvSpPr/>
            <p:nvPr/>
          </p:nvSpPr>
          <p:spPr>
            <a:xfrm>
              <a:off x="2676459" y="1633900"/>
              <a:ext cx="55340" cy="57398"/>
            </a:xfrm>
            <a:custGeom>
              <a:avLst/>
              <a:gdLst/>
              <a:ahLst/>
              <a:cxnLst/>
              <a:rect l="l" t="t" r="r" b="b"/>
              <a:pathLst>
                <a:path w="2043" h="2119" extrusionOk="0">
                  <a:moveTo>
                    <a:pt x="1072" y="0"/>
                  </a:moveTo>
                  <a:lnTo>
                    <a:pt x="0" y="1480"/>
                  </a:lnTo>
                  <a:cubicBezTo>
                    <a:pt x="332" y="1710"/>
                    <a:pt x="638" y="1914"/>
                    <a:pt x="868" y="2118"/>
                  </a:cubicBezTo>
                  <a:lnTo>
                    <a:pt x="2042" y="638"/>
                  </a:lnTo>
                  <a:lnTo>
                    <a:pt x="1072" y="0"/>
                  </a:lnTo>
                  <a:close/>
                </a:path>
              </a:pathLst>
            </a:custGeom>
            <a:solidFill>
              <a:srgbClr val="FFB34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" name="Google Shape;1503;p51">
              <a:extLst>
                <a:ext uri="{FF2B5EF4-FFF2-40B4-BE49-F238E27FC236}">
                  <a16:creationId xmlns:a16="http://schemas.microsoft.com/office/drawing/2014/main" id="{1FAD1021-82DF-4476-AE75-A262B5315CAF}"/>
                </a:ext>
              </a:extLst>
            </p:cNvPr>
            <p:cNvSpPr/>
            <p:nvPr/>
          </p:nvSpPr>
          <p:spPr>
            <a:xfrm>
              <a:off x="2725542" y="1579265"/>
              <a:ext cx="46347" cy="46347"/>
            </a:xfrm>
            <a:custGeom>
              <a:avLst/>
              <a:gdLst/>
              <a:ahLst/>
              <a:cxnLst/>
              <a:rect l="l" t="t" r="r" b="b"/>
              <a:pathLst>
                <a:path w="1711" h="1711" extrusionOk="0">
                  <a:moveTo>
                    <a:pt x="741" y="1"/>
                  </a:moveTo>
                  <a:lnTo>
                    <a:pt x="0" y="1073"/>
                  </a:lnTo>
                  <a:lnTo>
                    <a:pt x="868" y="1711"/>
                  </a:lnTo>
                  <a:lnTo>
                    <a:pt x="1710" y="639"/>
                  </a:lnTo>
                  <a:lnTo>
                    <a:pt x="741" y="1"/>
                  </a:lnTo>
                  <a:close/>
                </a:path>
              </a:pathLst>
            </a:custGeom>
            <a:solidFill>
              <a:srgbClr val="FFB34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" name="Google Shape;1504;p51">
              <a:extLst>
                <a:ext uri="{FF2B5EF4-FFF2-40B4-BE49-F238E27FC236}">
                  <a16:creationId xmlns:a16="http://schemas.microsoft.com/office/drawing/2014/main" id="{6F9FE0EB-A6D0-439B-A4A9-BE3636AEEBC9}"/>
                </a:ext>
              </a:extLst>
            </p:cNvPr>
            <p:cNvSpPr/>
            <p:nvPr/>
          </p:nvSpPr>
          <p:spPr>
            <a:xfrm>
              <a:off x="2507081" y="1688509"/>
              <a:ext cx="207409" cy="207436"/>
            </a:xfrm>
            <a:custGeom>
              <a:avLst/>
              <a:gdLst/>
              <a:ahLst/>
              <a:cxnLst/>
              <a:rect l="l" t="t" r="r" b="b"/>
              <a:pathLst>
                <a:path w="7657" h="7658" extrusionOk="0">
                  <a:moveTo>
                    <a:pt x="3829" y="0"/>
                  </a:moveTo>
                  <a:cubicBezTo>
                    <a:pt x="1685" y="0"/>
                    <a:pt x="0" y="1710"/>
                    <a:pt x="0" y="3829"/>
                  </a:cubicBezTo>
                  <a:cubicBezTo>
                    <a:pt x="0" y="5973"/>
                    <a:pt x="1685" y="7657"/>
                    <a:pt x="3829" y="7657"/>
                  </a:cubicBezTo>
                  <a:cubicBezTo>
                    <a:pt x="5947" y="7657"/>
                    <a:pt x="7657" y="5973"/>
                    <a:pt x="7657" y="3829"/>
                  </a:cubicBezTo>
                  <a:cubicBezTo>
                    <a:pt x="7657" y="2782"/>
                    <a:pt x="7223" y="1812"/>
                    <a:pt x="6483" y="1072"/>
                  </a:cubicBezTo>
                  <a:cubicBezTo>
                    <a:pt x="5845" y="332"/>
                    <a:pt x="4875" y="0"/>
                    <a:pt x="3829" y="0"/>
                  </a:cubicBezTo>
                  <a:close/>
                </a:path>
              </a:pathLst>
            </a:custGeom>
            <a:solidFill>
              <a:srgbClr val="FFB34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78" name="Hình ảnh 27">
            <a:extLst>
              <a:ext uri="{FF2B5EF4-FFF2-40B4-BE49-F238E27FC236}">
                <a16:creationId xmlns:a16="http://schemas.microsoft.com/office/drawing/2014/main" id="{C07D801A-F5E5-4333-BAC0-FE251832BE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814" y="2083468"/>
            <a:ext cx="4097549" cy="34008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9" name="Hình ảnh 28">
            <a:extLst>
              <a:ext uri="{FF2B5EF4-FFF2-40B4-BE49-F238E27FC236}">
                <a16:creationId xmlns:a16="http://schemas.microsoft.com/office/drawing/2014/main" id="{B972C63E-CF8F-43D0-91DD-F44FD5270D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9328" y="2083469"/>
            <a:ext cx="6734116" cy="34008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8" name="Picture 7">
            <a:extLst>
              <a:ext uri="{FF2B5EF4-FFF2-40B4-BE49-F238E27FC236}">
                <a16:creationId xmlns:a16="http://schemas.microsoft.com/office/drawing/2014/main" id="{C25612EA-7518-4497-B1F8-A896765735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411972" y="288962"/>
            <a:ext cx="1182088" cy="1182088"/>
          </a:xfrm>
          <a:prstGeom prst="rect">
            <a:avLst/>
          </a:prstGeom>
        </p:spPr>
      </p:pic>
      <p:sp>
        <p:nvSpPr>
          <p:cNvPr id="89" name="Hộp Văn bản 114">
            <a:extLst>
              <a:ext uri="{FF2B5EF4-FFF2-40B4-BE49-F238E27FC236}">
                <a16:creationId xmlns:a16="http://schemas.microsoft.com/office/drawing/2014/main" id="{733B36CD-2566-4600-8F46-CFEB2C8E65D9}"/>
              </a:ext>
            </a:extLst>
          </p:cNvPr>
          <p:cNvSpPr txBox="1"/>
          <p:nvPr/>
        </p:nvSpPr>
        <p:spPr>
          <a:xfrm>
            <a:off x="1697246" y="541393"/>
            <a:ext cx="6817892" cy="748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4267" b="1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Nêu</a:t>
            </a:r>
            <a:r>
              <a:rPr lang="en-US" sz="4267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phép</a:t>
            </a:r>
            <a:r>
              <a:rPr lang="en-US" sz="4267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nhân</a:t>
            </a:r>
            <a:r>
              <a:rPr lang="en-US" sz="4267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thích</a:t>
            </a:r>
            <a:r>
              <a:rPr lang="en-US" sz="4267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hợp</a:t>
            </a:r>
            <a:endParaRPr lang="en-US" sz="4267" b="1" kern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111" name="Rectangle: Rounded Corners 110">
            <a:extLst>
              <a:ext uri="{FF2B5EF4-FFF2-40B4-BE49-F238E27FC236}">
                <a16:creationId xmlns:a16="http://schemas.microsoft.com/office/drawing/2014/main" id="{A9EE6F50-6F1F-414A-B81A-9EDE1A458326}"/>
              </a:ext>
            </a:extLst>
          </p:cNvPr>
          <p:cNvSpPr/>
          <p:nvPr/>
        </p:nvSpPr>
        <p:spPr>
          <a:xfrm>
            <a:off x="885825" y="4791075"/>
            <a:ext cx="648942" cy="619125"/>
          </a:xfrm>
          <a:prstGeom prst="roundRect">
            <a:avLst/>
          </a:prstGeom>
          <a:ln w="38100">
            <a:solidFill>
              <a:srgbClr val="FF339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112" name="Oval 111">
            <a:extLst>
              <a:ext uri="{FF2B5EF4-FFF2-40B4-BE49-F238E27FC236}">
                <a16:creationId xmlns:a16="http://schemas.microsoft.com/office/drawing/2014/main" id="{C59C1574-7896-433A-9BAB-CABE88322163}"/>
              </a:ext>
            </a:extLst>
          </p:cNvPr>
          <p:cNvSpPr/>
          <p:nvPr/>
        </p:nvSpPr>
        <p:spPr>
          <a:xfrm>
            <a:off x="1581150" y="4791075"/>
            <a:ext cx="628650" cy="617469"/>
          </a:xfrm>
          <a:prstGeom prst="ellipse">
            <a:avLst/>
          </a:prstGeom>
          <a:ln w="38100">
            <a:solidFill>
              <a:srgbClr val="00B0F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</a:t>
            </a:r>
          </a:p>
        </p:txBody>
      </p:sp>
      <p:sp>
        <p:nvSpPr>
          <p:cNvPr id="113" name="Rectangle: Rounded Corners 112">
            <a:extLst>
              <a:ext uri="{FF2B5EF4-FFF2-40B4-BE49-F238E27FC236}">
                <a16:creationId xmlns:a16="http://schemas.microsoft.com/office/drawing/2014/main" id="{B9C4887D-DE3A-4890-A423-00F486EC7273}"/>
              </a:ext>
            </a:extLst>
          </p:cNvPr>
          <p:cNvSpPr/>
          <p:nvPr/>
        </p:nvSpPr>
        <p:spPr>
          <a:xfrm>
            <a:off x="2352676" y="4772025"/>
            <a:ext cx="590550" cy="638175"/>
          </a:xfrm>
          <a:prstGeom prst="roundRect">
            <a:avLst/>
          </a:prstGeom>
          <a:ln w="38100">
            <a:solidFill>
              <a:srgbClr val="FF339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114" name="Rectangle: Rounded Corners 113">
            <a:extLst>
              <a:ext uri="{FF2B5EF4-FFF2-40B4-BE49-F238E27FC236}">
                <a16:creationId xmlns:a16="http://schemas.microsoft.com/office/drawing/2014/main" id="{C9EE3986-02DD-4EE4-BE32-A546334D2E22}"/>
              </a:ext>
            </a:extLst>
          </p:cNvPr>
          <p:cNvSpPr/>
          <p:nvPr/>
        </p:nvSpPr>
        <p:spPr>
          <a:xfrm>
            <a:off x="3369780" y="4800599"/>
            <a:ext cx="697396" cy="619125"/>
          </a:xfrm>
          <a:prstGeom prst="roundRect">
            <a:avLst/>
          </a:prstGeom>
          <a:ln w="38100">
            <a:solidFill>
              <a:srgbClr val="FF339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12</a:t>
            </a:r>
          </a:p>
        </p:txBody>
      </p:sp>
      <p:sp>
        <p:nvSpPr>
          <p:cNvPr id="115" name="Rectangle: Rounded Corners 114">
            <a:extLst>
              <a:ext uri="{FF2B5EF4-FFF2-40B4-BE49-F238E27FC236}">
                <a16:creationId xmlns:a16="http://schemas.microsoft.com/office/drawing/2014/main" id="{189E0F7A-E73E-4F67-B8F1-A688AB31A73B}"/>
              </a:ext>
            </a:extLst>
          </p:cNvPr>
          <p:cNvSpPr/>
          <p:nvPr/>
        </p:nvSpPr>
        <p:spPr>
          <a:xfrm>
            <a:off x="6915150" y="4791075"/>
            <a:ext cx="667992" cy="628650"/>
          </a:xfrm>
          <a:prstGeom prst="roundRect">
            <a:avLst/>
          </a:prstGeom>
          <a:ln w="38100">
            <a:solidFill>
              <a:srgbClr val="FF339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116" name="Oval 115">
            <a:extLst>
              <a:ext uri="{FF2B5EF4-FFF2-40B4-BE49-F238E27FC236}">
                <a16:creationId xmlns:a16="http://schemas.microsoft.com/office/drawing/2014/main" id="{8EF16AFF-CDE1-474A-A314-26BEB598DE2A}"/>
              </a:ext>
            </a:extLst>
          </p:cNvPr>
          <p:cNvSpPr/>
          <p:nvPr/>
        </p:nvSpPr>
        <p:spPr>
          <a:xfrm>
            <a:off x="7696200" y="4791075"/>
            <a:ext cx="628650" cy="617469"/>
          </a:xfrm>
          <a:prstGeom prst="ellipse">
            <a:avLst/>
          </a:prstGeom>
          <a:ln w="38100">
            <a:solidFill>
              <a:srgbClr val="00B0F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</a:t>
            </a:r>
          </a:p>
        </p:txBody>
      </p:sp>
      <p:sp>
        <p:nvSpPr>
          <p:cNvPr id="117" name="Rectangle: Rounded Corners 116">
            <a:extLst>
              <a:ext uri="{FF2B5EF4-FFF2-40B4-BE49-F238E27FC236}">
                <a16:creationId xmlns:a16="http://schemas.microsoft.com/office/drawing/2014/main" id="{3E5A0BE4-79E0-4C50-9CE5-BAE523888976}"/>
              </a:ext>
            </a:extLst>
          </p:cNvPr>
          <p:cNvSpPr/>
          <p:nvPr/>
        </p:nvSpPr>
        <p:spPr>
          <a:xfrm>
            <a:off x="8448676" y="4791075"/>
            <a:ext cx="657224" cy="638175"/>
          </a:xfrm>
          <a:prstGeom prst="roundRect">
            <a:avLst/>
          </a:prstGeom>
          <a:ln w="38100">
            <a:solidFill>
              <a:srgbClr val="FF339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118" name="Rectangle: Rounded Corners 117">
            <a:extLst>
              <a:ext uri="{FF2B5EF4-FFF2-40B4-BE49-F238E27FC236}">
                <a16:creationId xmlns:a16="http://schemas.microsoft.com/office/drawing/2014/main" id="{5A3799C9-A30C-47B1-B549-0053CDC81FE3}"/>
              </a:ext>
            </a:extLst>
          </p:cNvPr>
          <p:cNvSpPr/>
          <p:nvPr/>
        </p:nvSpPr>
        <p:spPr>
          <a:xfrm>
            <a:off x="9494354" y="4791074"/>
            <a:ext cx="716445" cy="619125"/>
          </a:xfrm>
          <a:prstGeom prst="roundRect">
            <a:avLst/>
          </a:prstGeom>
          <a:ln w="38100">
            <a:solidFill>
              <a:srgbClr val="FF339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18</a:t>
            </a:r>
          </a:p>
        </p:txBody>
      </p:sp>
    </p:spTree>
    <p:extLst>
      <p:ext uri="{BB962C8B-B14F-4D97-AF65-F5344CB8AC3E}">
        <p14:creationId xmlns:p14="http://schemas.microsoft.com/office/powerpoint/2010/main" val="2439865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1" grpId="0" animBg="1"/>
      <p:bldP spid="112" grpId="0" animBg="1"/>
      <p:bldP spid="113" grpId="0" animBg="1"/>
      <p:bldP spid="114" grpId="0" animBg="1"/>
      <p:bldP spid="115" grpId="0" animBg="1"/>
      <p:bldP spid="116" grpId="0" animBg="1"/>
      <p:bldP spid="117" grpId="0" animBg="1"/>
      <p:bldP spid="11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Picture 8">
            <a:extLst>
              <a:ext uri="{FF2B5EF4-FFF2-40B4-BE49-F238E27FC236}">
                <a16:creationId xmlns:a16="http://schemas.microsoft.com/office/drawing/2014/main" id="{3442DF42-DA2A-C970-AF1B-2591FA9ED6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52042" y="236245"/>
            <a:ext cx="1230607" cy="1230607"/>
          </a:xfrm>
          <a:prstGeom prst="rect">
            <a:avLst/>
          </a:prstGeom>
        </p:spPr>
      </p:pic>
      <p:sp>
        <p:nvSpPr>
          <p:cNvPr id="83" name="Hộp Văn bản 82">
            <a:extLst>
              <a:ext uri="{FF2B5EF4-FFF2-40B4-BE49-F238E27FC236}">
                <a16:creationId xmlns:a16="http://schemas.microsoft.com/office/drawing/2014/main" id="{1F808CE5-5634-5DD2-8072-F32E795F12E2}"/>
              </a:ext>
            </a:extLst>
          </p:cNvPr>
          <p:cNvSpPr txBox="1"/>
          <p:nvPr/>
        </p:nvSpPr>
        <p:spPr>
          <a:xfrm>
            <a:off x="1458043" y="255066"/>
            <a:ext cx="1029580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1219170">
              <a:spcBef>
                <a:spcPts val="400"/>
              </a:spcBef>
              <a:spcAft>
                <a:spcPts val="400"/>
              </a:spcAft>
              <a:buClr>
                <a:srgbClr val="000000"/>
              </a:buClr>
            </a:pPr>
            <a:r>
              <a:rPr lang="nl-NL" sz="36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Vẽ 3 nhóm, mỗi nhóm 6 chấm tròn. Viết phép nhân để tìm tất cả số chấm tròn đó.</a:t>
            </a:r>
            <a:endParaRPr lang="en-US" sz="3600" b="1" kern="0" dirty="0">
              <a:solidFill>
                <a:srgbClr val="00000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6" name="Hình chữ nhật: Góc Tròn 5">
            <a:extLst>
              <a:ext uri="{FF2B5EF4-FFF2-40B4-BE49-F238E27FC236}">
                <a16:creationId xmlns:a16="http://schemas.microsoft.com/office/drawing/2014/main" id="{96661009-57E8-AE14-91E0-AF2D8D10127A}"/>
              </a:ext>
            </a:extLst>
          </p:cNvPr>
          <p:cNvSpPr/>
          <p:nvPr/>
        </p:nvSpPr>
        <p:spPr>
          <a:xfrm>
            <a:off x="1488799" y="1794709"/>
            <a:ext cx="8907099" cy="408772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5A1D1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91" name="Hình Bầu dục 90">
            <a:extLst>
              <a:ext uri="{FF2B5EF4-FFF2-40B4-BE49-F238E27FC236}">
                <a16:creationId xmlns:a16="http://schemas.microsoft.com/office/drawing/2014/main" id="{A95EDB08-1E42-3E1E-2EE1-FCC62BDAAE04}"/>
              </a:ext>
            </a:extLst>
          </p:cNvPr>
          <p:cNvSpPr/>
          <p:nvPr/>
        </p:nvSpPr>
        <p:spPr>
          <a:xfrm>
            <a:off x="5387727" y="2710564"/>
            <a:ext cx="485775" cy="43814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5A1D1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92" name="Hình Bầu dục 91">
            <a:extLst>
              <a:ext uri="{FF2B5EF4-FFF2-40B4-BE49-F238E27FC236}">
                <a16:creationId xmlns:a16="http://schemas.microsoft.com/office/drawing/2014/main" id="{E413C7FE-F7DD-67AE-2FAD-9EE4D04C3C42}"/>
              </a:ext>
            </a:extLst>
          </p:cNvPr>
          <p:cNvSpPr/>
          <p:nvPr/>
        </p:nvSpPr>
        <p:spPr>
          <a:xfrm>
            <a:off x="6030343" y="2701947"/>
            <a:ext cx="485775" cy="43814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5A1D1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93" name="Hình Bầu dục 92">
            <a:extLst>
              <a:ext uri="{FF2B5EF4-FFF2-40B4-BE49-F238E27FC236}">
                <a16:creationId xmlns:a16="http://schemas.microsoft.com/office/drawing/2014/main" id="{008176B1-EDBE-15BC-588F-F031E4D32FAB}"/>
              </a:ext>
            </a:extLst>
          </p:cNvPr>
          <p:cNvSpPr/>
          <p:nvPr/>
        </p:nvSpPr>
        <p:spPr>
          <a:xfrm>
            <a:off x="6052565" y="3264779"/>
            <a:ext cx="485775" cy="43814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5A1D1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94" name="Hình Bầu dục 93">
            <a:extLst>
              <a:ext uri="{FF2B5EF4-FFF2-40B4-BE49-F238E27FC236}">
                <a16:creationId xmlns:a16="http://schemas.microsoft.com/office/drawing/2014/main" id="{093B502F-1BDE-11C2-92B8-C84DCB840C29}"/>
              </a:ext>
            </a:extLst>
          </p:cNvPr>
          <p:cNvSpPr/>
          <p:nvPr/>
        </p:nvSpPr>
        <p:spPr>
          <a:xfrm>
            <a:off x="5390814" y="3289874"/>
            <a:ext cx="485775" cy="43814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5A1D1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95" name="Hình Bầu dục 94">
            <a:extLst>
              <a:ext uri="{FF2B5EF4-FFF2-40B4-BE49-F238E27FC236}">
                <a16:creationId xmlns:a16="http://schemas.microsoft.com/office/drawing/2014/main" id="{2D671055-66DA-547D-65F8-0F733581BA62}"/>
              </a:ext>
            </a:extLst>
          </p:cNvPr>
          <p:cNvSpPr/>
          <p:nvPr/>
        </p:nvSpPr>
        <p:spPr>
          <a:xfrm>
            <a:off x="5387727" y="3848055"/>
            <a:ext cx="485775" cy="43814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5A1D1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96" name="Hình Bầu dục 95">
            <a:extLst>
              <a:ext uri="{FF2B5EF4-FFF2-40B4-BE49-F238E27FC236}">
                <a16:creationId xmlns:a16="http://schemas.microsoft.com/office/drawing/2014/main" id="{1AB1588E-52A4-3BCF-8BF8-E57A15F429B7}"/>
              </a:ext>
            </a:extLst>
          </p:cNvPr>
          <p:cNvSpPr/>
          <p:nvPr/>
        </p:nvSpPr>
        <p:spPr>
          <a:xfrm>
            <a:off x="6063049" y="3869407"/>
            <a:ext cx="485775" cy="43814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5A1D1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97" name="Hình Bầu dục 96">
            <a:extLst>
              <a:ext uri="{FF2B5EF4-FFF2-40B4-BE49-F238E27FC236}">
                <a16:creationId xmlns:a16="http://schemas.microsoft.com/office/drawing/2014/main" id="{8ADCA97E-489A-5D95-7415-95324135D229}"/>
              </a:ext>
            </a:extLst>
          </p:cNvPr>
          <p:cNvSpPr/>
          <p:nvPr/>
        </p:nvSpPr>
        <p:spPr>
          <a:xfrm>
            <a:off x="8056371" y="2691418"/>
            <a:ext cx="485775" cy="43814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5A1D1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98" name="Hình Bầu dục 97">
            <a:extLst>
              <a:ext uri="{FF2B5EF4-FFF2-40B4-BE49-F238E27FC236}">
                <a16:creationId xmlns:a16="http://schemas.microsoft.com/office/drawing/2014/main" id="{5C62C78D-ECC0-17AF-C429-11AF1268468E}"/>
              </a:ext>
            </a:extLst>
          </p:cNvPr>
          <p:cNvSpPr/>
          <p:nvPr/>
        </p:nvSpPr>
        <p:spPr>
          <a:xfrm>
            <a:off x="8698987" y="2682800"/>
            <a:ext cx="485775" cy="43814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5A1D1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99" name="Hình Bầu dục 98">
            <a:extLst>
              <a:ext uri="{FF2B5EF4-FFF2-40B4-BE49-F238E27FC236}">
                <a16:creationId xmlns:a16="http://schemas.microsoft.com/office/drawing/2014/main" id="{26FF6755-CCF2-AA11-B333-C29F43EB0054}"/>
              </a:ext>
            </a:extLst>
          </p:cNvPr>
          <p:cNvSpPr/>
          <p:nvPr/>
        </p:nvSpPr>
        <p:spPr>
          <a:xfrm>
            <a:off x="8706263" y="3266530"/>
            <a:ext cx="485775" cy="43814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5A1D1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100" name="Hình Bầu dục 99">
            <a:extLst>
              <a:ext uri="{FF2B5EF4-FFF2-40B4-BE49-F238E27FC236}">
                <a16:creationId xmlns:a16="http://schemas.microsoft.com/office/drawing/2014/main" id="{CBD37CB4-2C67-BF20-0BBE-765D21665AD5}"/>
              </a:ext>
            </a:extLst>
          </p:cNvPr>
          <p:cNvSpPr/>
          <p:nvPr/>
        </p:nvSpPr>
        <p:spPr>
          <a:xfrm>
            <a:off x="8031889" y="3259556"/>
            <a:ext cx="485775" cy="43814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5A1D1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101" name="Hình Bầu dục 100">
            <a:extLst>
              <a:ext uri="{FF2B5EF4-FFF2-40B4-BE49-F238E27FC236}">
                <a16:creationId xmlns:a16="http://schemas.microsoft.com/office/drawing/2014/main" id="{BAC8BF4B-7912-365C-9174-69C5C0D2C902}"/>
              </a:ext>
            </a:extLst>
          </p:cNvPr>
          <p:cNvSpPr/>
          <p:nvPr/>
        </p:nvSpPr>
        <p:spPr>
          <a:xfrm>
            <a:off x="8056371" y="3828908"/>
            <a:ext cx="485775" cy="43814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5A1D1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102" name="Hình Bầu dục 101">
            <a:extLst>
              <a:ext uri="{FF2B5EF4-FFF2-40B4-BE49-F238E27FC236}">
                <a16:creationId xmlns:a16="http://schemas.microsoft.com/office/drawing/2014/main" id="{A772E562-CA96-E69A-088E-CB2E3280CEEA}"/>
              </a:ext>
            </a:extLst>
          </p:cNvPr>
          <p:cNvSpPr/>
          <p:nvPr/>
        </p:nvSpPr>
        <p:spPr>
          <a:xfrm>
            <a:off x="8731693" y="3850260"/>
            <a:ext cx="485775" cy="43814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5A1D1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103" name="Hình Bầu dục 102">
            <a:extLst>
              <a:ext uri="{FF2B5EF4-FFF2-40B4-BE49-F238E27FC236}">
                <a16:creationId xmlns:a16="http://schemas.microsoft.com/office/drawing/2014/main" id="{17441E07-DA23-FF8A-ABCE-6EEB99BABA50}"/>
              </a:ext>
            </a:extLst>
          </p:cNvPr>
          <p:cNvSpPr/>
          <p:nvPr/>
        </p:nvSpPr>
        <p:spPr>
          <a:xfrm>
            <a:off x="2500477" y="2735196"/>
            <a:ext cx="485775" cy="43814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5A1D1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104" name="Hình Bầu dục 103">
            <a:extLst>
              <a:ext uri="{FF2B5EF4-FFF2-40B4-BE49-F238E27FC236}">
                <a16:creationId xmlns:a16="http://schemas.microsoft.com/office/drawing/2014/main" id="{120B9A67-5176-72C4-BA63-8163A99D78AC}"/>
              </a:ext>
            </a:extLst>
          </p:cNvPr>
          <p:cNvSpPr/>
          <p:nvPr/>
        </p:nvSpPr>
        <p:spPr>
          <a:xfrm>
            <a:off x="3143093" y="2726579"/>
            <a:ext cx="485775" cy="43814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5A1D1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105" name="Hình Bầu dục 104">
            <a:extLst>
              <a:ext uri="{FF2B5EF4-FFF2-40B4-BE49-F238E27FC236}">
                <a16:creationId xmlns:a16="http://schemas.microsoft.com/office/drawing/2014/main" id="{BB8FFA64-8179-D9A9-BCD4-3D9741782836}"/>
              </a:ext>
            </a:extLst>
          </p:cNvPr>
          <p:cNvSpPr/>
          <p:nvPr/>
        </p:nvSpPr>
        <p:spPr>
          <a:xfrm>
            <a:off x="3166586" y="3317022"/>
            <a:ext cx="485775" cy="43814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5A1D1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106" name="Hình Bầu dục 105">
            <a:extLst>
              <a:ext uri="{FF2B5EF4-FFF2-40B4-BE49-F238E27FC236}">
                <a16:creationId xmlns:a16="http://schemas.microsoft.com/office/drawing/2014/main" id="{1289A372-BDAF-DE42-F66F-E1568E12AA3F}"/>
              </a:ext>
            </a:extLst>
          </p:cNvPr>
          <p:cNvSpPr/>
          <p:nvPr/>
        </p:nvSpPr>
        <p:spPr>
          <a:xfrm>
            <a:off x="2466663" y="3294718"/>
            <a:ext cx="485775" cy="43814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5A1D1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107" name="Hình Bầu dục 106">
            <a:extLst>
              <a:ext uri="{FF2B5EF4-FFF2-40B4-BE49-F238E27FC236}">
                <a16:creationId xmlns:a16="http://schemas.microsoft.com/office/drawing/2014/main" id="{808F0737-F445-C375-2BC9-07CA446D30CA}"/>
              </a:ext>
            </a:extLst>
          </p:cNvPr>
          <p:cNvSpPr/>
          <p:nvPr/>
        </p:nvSpPr>
        <p:spPr>
          <a:xfrm>
            <a:off x="2500477" y="3872687"/>
            <a:ext cx="485775" cy="43814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5A1D1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108" name="Hình Bầu dục 107">
            <a:extLst>
              <a:ext uri="{FF2B5EF4-FFF2-40B4-BE49-F238E27FC236}">
                <a16:creationId xmlns:a16="http://schemas.microsoft.com/office/drawing/2014/main" id="{8BC6BF86-112B-2E90-BC1D-01BBD770F143}"/>
              </a:ext>
            </a:extLst>
          </p:cNvPr>
          <p:cNvSpPr/>
          <p:nvPr/>
        </p:nvSpPr>
        <p:spPr>
          <a:xfrm>
            <a:off x="3175798" y="3894039"/>
            <a:ext cx="485775" cy="43814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5A1D1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grpSp>
        <p:nvGrpSpPr>
          <p:cNvPr id="109" name="Google Shape;1955;p40">
            <a:extLst>
              <a:ext uri="{FF2B5EF4-FFF2-40B4-BE49-F238E27FC236}">
                <a16:creationId xmlns:a16="http://schemas.microsoft.com/office/drawing/2014/main" id="{0A99F511-49CB-7A65-D622-3DB16B5A7F2D}"/>
              </a:ext>
            </a:extLst>
          </p:cNvPr>
          <p:cNvGrpSpPr/>
          <p:nvPr/>
        </p:nvGrpSpPr>
        <p:grpSpPr>
          <a:xfrm rot="-722961">
            <a:off x="417244" y="2330984"/>
            <a:ext cx="826249" cy="934760"/>
            <a:chOff x="9501450" y="282563"/>
            <a:chExt cx="827125" cy="935750"/>
          </a:xfrm>
        </p:grpSpPr>
        <p:sp>
          <p:nvSpPr>
            <p:cNvPr id="110" name="Google Shape;1956;p40">
              <a:extLst>
                <a:ext uri="{FF2B5EF4-FFF2-40B4-BE49-F238E27FC236}">
                  <a16:creationId xmlns:a16="http://schemas.microsoft.com/office/drawing/2014/main" id="{BED60149-E408-22D2-39DB-F30FDB494C1F}"/>
                </a:ext>
              </a:extLst>
            </p:cNvPr>
            <p:cNvSpPr/>
            <p:nvPr/>
          </p:nvSpPr>
          <p:spPr>
            <a:xfrm>
              <a:off x="9501450" y="282563"/>
              <a:ext cx="827125" cy="764275"/>
            </a:xfrm>
            <a:custGeom>
              <a:avLst/>
              <a:gdLst/>
              <a:ahLst/>
              <a:cxnLst/>
              <a:rect l="l" t="t" r="r" b="b"/>
              <a:pathLst>
                <a:path w="33085" h="30571" extrusionOk="0">
                  <a:moveTo>
                    <a:pt x="16114" y="1"/>
                  </a:moveTo>
                  <a:lnTo>
                    <a:pt x="15977" y="20"/>
                  </a:lnTo>
                  <a:lnTo>
                    <a:pt x="15821" y="59"/>
                  </a:lnTo>
                  <a:lnTo>
                    <a:pt x="15549" y="118"/>
                  </a:lnTo>
                  <a:lnTo>
                    <a:pt x="15510" y="137"/>
                  </a:lnTo>
                  <a:lnTo>
                    <a:pt x="15179" y="254"/>
                  </a:lnTo>
                  <a:lnTo>
                    <a:pt x="14867" y="390"/>
                  </a:lnTo>
                  <a:lnTo>
                    <a:pt x="14536" y="585"/>
                  </a:lnTo>
                  <a:lnTo>
                    <a:pt x="14224" y="799"/>
                  </a:lnTo>
                  <a:lnTo>
                    <a:pt x="13873" y="1092"/>
                  </a:lnTo>
                  <a:lnTo>
                    <a:pt x="13542" y="1403"/>
                  </a:lnTo>
                  <a:lnTo>
                    <a:pt x="13113" y="1871"/>
                  </a:lnTo>
                  <a:lnTo>
                    <a:pt x="12724" y="2339"/>
                  </a:lnTo>
                  <a:lnTo>
                    <a:pt x="12334" y="2845"/>
                  </a:lnTo>
                  <a:lnTo>
                    <a:pt x="11964" y="3332"/>
                  </a:lnTo>
                  <a:lnTo>
                    <a:pt x="11593" y="3858"/>
                  </a:lnTo>
                  <a:lnTo>
                    <a:pt x="11262" y="4385"/>
                  </a:lnTo>
                  <a:lnTo>
                    <a:pt x="10775" y="5164"/>
                  </a:lnTo>
                  <a:lnTo>
                    <a:pt x="10346" y="5982"/>
                  </a:lnTo>
                  <a:lnTo>
                    <a:pt x="9918" y="6820"/>
                  </a:lnTo>
                  <a:lnTo>
                    <a:pt x="9548" y="7677"/>
                  </a:lnTo>
                  <a:lnTo>
                    <a:pt x="9002" y="8827"/>
                  </a:lnTo>
                  <a:lnTo>
                    <a:pt x="8983" y="8905"/>
                  </a:lnTo>
                  <a:lnTo>
                    <a:pt x="7677" y="9080"/>
                  </a:lnTo>
                  <a:lnTo>
                    <a:pt x="7015" y="9178"/>
                  </a:lnTo>
                  <a:lnTo>
                    <a:pt x="6352" y="9294"/>
                  </a:lnTo>
                  <a:lnTo>
                    <a:pt x="5690" y="9431"/>
                  </a:lnTo>
                  <a:lnTo>
                    <a:pt x="5027" y="9587"/>
                  </a:lnTo>
                  <a:lnTo>
                    <a:pt x="4365" y="9762"/>
                  </a:lnTo>
                  <a:lnTo>
                    <a:pt x="3702" y="9957"/>
                  </a:lnTo>
                  <a:lnTo>
                    <a:pt x="2904" y="10230"/>
                  </a:lnTo>
                  <a:lnTo>
                    <a:pt x="2514" y="10366"/>
                  </a:lnTo>
                  <a:lnTo>
                    <a:pt x="2124" y="10522"/>
                  </a:lnTo>
                  <a:lnTo>
                    <a:pt x="1696" y="10736"/>
                  </a:lnTo>
                  <a:lnTo>
                    <a:pt x="1306" y="10951"/>
                  </a:lnTo>
                  <a:lnTo>
                    <a:pt x="994" y="11184"/>
                  </a:lnTo>
                  <a:lnTo>
                    <a:pt x="702" y="11438"/>
                  </a:lnTo>
                  <a:lnTo>
                    <a:pt x="566" y="11594"/>
                  </a:lnTo>
                  <a:lnTo>
                    <a:pt x="429" y="11749"/>
                  </a:lnTo>
                  <a:lnTo>
                    <a:pt x="332" y="11925"/>
                  </a:lnTo>
                  <a:lnTo>
                    <a:pt x="234" y="12081"/>
                  </a:lnTo>
                  <a:lnTo>
                    <a:pt x="137" y="12276"/>
                  </a:lnTo>
                  <a:lnTo>
                    <a:pt x="78" y="12490"/>
                  </a:lnTo>
                  <a:lnTo>
                    <a:pt x="39" y="12685"/>
                  </a:lnTo>
                  <a:lnTo>
                    <a:pt x="1" y="12918"/>
                  </a:lnTo>
                  <a:lnTo>
                    <a:pt x="1" y="13113"/>
                  </a:lnTo>
                  <a:lnTo>
                    <a:pt x="20" y="13328"/>
                  </a:lnTo>
                  <a:lnTo>
                    <a:pt x="59" y="13561"/>
                  </a:lnTo>
                  <a:lnTo>
                    <a:pt x="117" y="13815"/>
                  </a:lnTo>
                  <a:lnTo>
                    <a:pt x="176" y="14010"/>
                  </a:lnTo>
                  <a:lnTo>
                    <a:pt x="234" y="14224"/>
                  </a:lnTo>
                  <a:lnTo>
                    <a:pt x="429" y="14672"/>
                  </a:lnTo>
                  <a:lnTo>
                    <a:pt x="643" y="15062"/>
                  </a:lnTo>
                  <a:lnTo>
                    <a:pt x="897" y="15451"/>
                  </a:lnTo>
                  <a:lnTo>
                    <a:pt x="1209" y="15861"/>
                  </a:lnTo>
                  <a:lnTo>
                    <a:pt x="1559" y="16289"/>
                  </a:lnTo>
                  <a:lnTo>
                    <a:pt x="1890" y="16640"/>
                  </a:lnTo>
                  <a:lnTo>
                    <a:pt x="2241" y="16991"/>
                  </a:lnTo>
                  <a:lnTo>
                    <a:pt x="2631" y="17380"/>
                  </a:lnTo>
                  <a:lnTo>
                    <a:pt x="3079" y="17770"/>
                  </a:lnTo>
                  <a:lnTo>
                    <a:pt x="3839" y="18432"/>
                  </a:lnTo>
                  <a:lnTo>
                    <a:pt x="4560" y="18997"/>
                  </a:lnTo>
                  <a:lnTo>
                    <a:pt x="4872" y="19251"/>
                  </a:lnTo>
                  <a:lnTo>
                    <a:pt x="5826" y="20011"/>
                  </a:lnTo>
                  <a:lnTo>
                    <a:pt x="5514" y="20985"/>
                  </a:lnTo>
                  <a:lnTo>
                    <a:pt x="5242" y="21881"/>
                  </a:lnTo>
                  <a:lnTo>
                    <a:pt x="5027" y="22719"/>
                  </a:lnTo>
                  <a:lnTo>
                    <a:pt x="4852" y="23518"/>
                  </a:lnTo>
                  <a:lnTo>
                    <a:pt x="4735" y="24083"/>
                  </a:lnTo>
                  <a:lnTo>
                    <a:pt x="4657" y="24628"/>
                  </a:lnTo>
                  <a:lnTo>
                    <a:pt x="4579" y="25154"/>
                  </a:lnTo>
                  <a:lnTo>
                    <a:pt x="4540" y="25661"/>
                  </a:lnTo>
                  <a:lnTo>
                    <a:pt x="4521" y="26207"/>
                  </a:lnTo>
                  <a:lnTo>
                    <a:pt x="4521" y="26713"/>
                  </a:lnTo>
                  <a:lnTo>
                    <a:pt x="4560" y="27200"/>
                  </a:lnTo>
                  <a:lnTo>
                    <a:pt x="4638" y="27668"/>
                  </a:lnTo>
                  <a:lnTo>
                    <a:pt x="4677" y="27921"/>
                  </a:lnTo>
                  <a:lnTo>
                    <a:pt x="4735" y="28155"/>
                  </a:lnTo>
                  <a:lnTo>
                    <a:pt x="4813" y="28389"/>
                  </a:lnTo>
                  <a:lnTo>
                    <a:pt x="4891" y="28603"/>
                  </a:lnTo>
                  <a:lnTo>
                    <a:pt x="4988" y="28798"/>
                  </a:lnTo>
                  <a:lnTo>
                    <a:pt x="5086" y="28993"/>
                  </a:lnTo>
                  <a:lnTo>
                    <a:pt x="5203" y="29188"/>
                  </a:lnTo>
                  <a:lnTo>
                    <a:pt x="5320" y="29363"/>
                  </a:lnTo>
                  <a:lnTo>
                    <a:pt x="5456" y="29538"/>
                  </a:lnTo>
                  <a:lnTo>
                    <a:pt x="5592" y="29694"/>
                  </a:lnTo>
                  <a:lnTo>
                    <a:pt x="5748" y="29850"/>
                  </a:lnTo>
                  <a:lnTo>
                    <a:pt x="5943" y="30006"/>
                  </a:lnTo>
                  <a:lnTo>
                    <a:pt x="6118" y="30103"/>
                  </a:lnTo>
                  <a:lnTo>
                    <a:pt x="6294" y="30201"/>
                  </a:lnTo>
                  <a:lnTo>
                    <a:pt x="6489" y="30298"/>
                  </a:lnTo>
                  <a:lnTo>
                    <a:pt x="6703" y="30376"/>
                  </a:lnTo>
                  <a:lnTo>
                    <a:pt x="6898" y="30435"/>
                  </a:lnTo>
                  <a:lnTo>
                    <a:pt x="7093" y="30493"/>
                  </a:lnTo>
                  <a:lnTo>
                    <a:pt x="7541" y="30551"/>
                  </a:lnTo>
                  <a:lnTo>
                    <a:pt x="7969" y="30571"/>
                  </a:lnTo>
                  <a:lnTo>
                    <a:pt x="8418" y="30571"/>
                  </a:lnTo>
                  <a:lnTo>
                    <a:pt x="8827" y="30512"/>
                  </a:lnTo>
                  <a:lnTo>
                    <a:pt x="9275" y="30435"/>
                  </a:lnTo>
                  <a:lnTo>
                    <a:pt x="9723" y="30318"/>
                  </a:lnTo>
                  <a:lnTo>
                    <a:pt x="10191" y="30181"/>
                  </a:lnTo>
                  <a:lnTo>
                    <a:pt x="10561" y="30045"/>
                  </a:lnTo>
                  <a:lnTo>
                    <a:pt x="10931" y="29908"/>
                  </a:lnTo>
                  <a:lnTo>
                    <a:pt x="11321" y="29733"/>
                  </a:lnTo>
                  <a:lnTo>
                    <a:pt x="11710" y="29519"/>
                  </a:lnTo>
                  <a:lnTo>
                    <a:pt x="12217" y="29266"/>
                  </a:lnTo>
                  <a:lnTo>
                    <a:pt x="12704" y="28973"/>
                  </a:lnTo>
                  <a:lnTo>
                    <a:pt x="13152" y="28681"/>
                  </a:lnTo>
                  <a:lnTo>
                    <a:pt x="13600" y="28389"/>
                  </a:lnTo>
                  <a:lnTo>
                    <a:pt x="14048" y="28077"/>
                  </a:lnTo>
                  <a:lnTo>
                    <a:pt x="14477" y="27726"/>
                  </a:lnTo>
                  <a:lnTo>
                    <a:pt x="14886" y="27376"/>
                  </a:lnTo>
                  <a:lnTo>
                    <a:pt x="15276" y="27025"/>
                  </a:lnTo>
                  <a:lnTo>
                    <a:pt x="15627" y="26655"/>
                  </a:lnTo>
                  <a:lnTo>
                    <a:pt x="15958" y="26265"/>
                  </a:lnTo>
                  <a:lnTo>
                    <a:pt x="16270" y="25875"/>
                  </a:lnTo>
                  <a:lnTo>
                    <a:pt x="16562" y="25447"/>
                  </a:lnTo>
                  <a:lnTo>
                    <a:pt x="16854" y="25836"/>
                  </a:lnTo>
                  <a:lnTo>
                    <a:pt x="17146" y="26226"/>
                  </a:lnTo>
                  <a:lnTo>
                    <a:pt x="17478" y="26577"/>
                  </a:lnTo>
                  <a:lnTo>
                    <a:pt x="17809" y="26927"/>
                  </a:lnTo>
                  <a:lnTo>
                    <a:pt x="18199" y="27298"/>
                  </a:lnTo>
                  <a:lnTo>
                    <a:pt x="18608" y="27648"/>
                  </a:lnTo>
                  <a:lnTo>
                    <a:pt x="19036" y="27980"/>
                  </a:lnTo>
                  <a:lnTo>
                    <a:pt x="19484" y="28311"/>
                  </a:lnTo>
                  <a:lnTo>
                    <a:pt x="19913" y="28603"/>
                  </a:lnTo>
                  <a:lnTo>
                    <a:pt x="20381" y="28895"/>
                  </a:lnTo>
                  <a:lnTo>
                    <a:pt x="20868" y="29168"/>
                  </a:lnTo>
                  <a:lnTo>
                    <a:pt x="21355" y="29441"/>
                  </a:lnTo>
                  <a:lnTo>
                    <a:pt x="21764" y="29636"/>
                  </a:lnTo>
                  <a:lnTo>
                    <a:pt x="22154" y="29811"/>
                  </a:lnTo>
                  <a:lnTo>
                    <a:pt x="22524" y="29967"/>
                  </a:lnTo>
                  <a:lnTo>
                    <a:pt x="22894" y="30103"/>
                  </a:lnTo>
                  <a:lnTo>
                    <a:pt x="23362" y="30240"/>
                  </a:lnTo>
                  <a:lnTo>
                    <a:pt x="23810" y="30357"/>
                  </a:lnTo>
                  <a:lnTo>
                    <a:pt x="24239" y="30435"/>
                  </a:lnTo>
                  <a:lnTo>
                    <a:pt x="24667" y="30474"/>
                  </a:lnTo>
                  <a:lnTo>
                    <a:pt x="25115" y="30493"/>
                  </a:lnTo>
                  <a:lnTo>
                    <a:pt x="25544" y="30474"/>
                  </a:lnTo>
                  <a:lnTo>
                    <a:pt x="25992" y="30415"/>
                  </a:lnTo>
                  <a:lnTo>
                    <a:pt x="26187" y="30357"/>
                  </a:lnTo>
                  <a:lnTo>
                    <a:pt x="26382" y="30298"/>
                  </a:lnTo>
                  <a:lnTo>
                    <a:pt x="26596" y="30220"/>
                  </a:lnTo>
                  <a:lnTo>
                    <a:pt x="26791" y="30123"/>
                  </a:lnTo>
                  <a:lnTo>
                    <a:pt x="26966" y="30025"/>
                  </a:lnTo>
                  <a:lnTo>
                    <a:pt x="27122" y="29908"/>
                  </a:lnTo>
                  <a:lnTo>
                    <a:pt x="27317" y="29753"/>
                  </a:lnTo>
                  <a:lnTo>
                    <a:pt x="27473" y="29616"/>
                  </a:lnTo>
                  <a:lnTo>
                    <a:pt x="27629" y="29460"/>
                  </a:lnTo>
                  <a:lnTo>
                    <a:pt x="27765" y="29285"/>
                  </a:lnTo>
                  <a:lnTo>
                    <a:pt x="27882" y="29110"/>
                  </a:lnTo>
                  <a:lnTo>
                    <a:pt x="27999" y="28915"/>
                  </a:lnTo>
                  <a:lnTo>
                    <a:pt x="28096" y="28720"/>
                  </a:lnTo>
                  <a:lnTo>
                    <a:pt x="28194" y="28525"/>
                  </a:lnTo>
                  <a:lnTo>
                    <a:pt x="28272" y="28291"/>
                  </a:lnTo>
                  <a:lnTo>
                    <a:pt x="28330" y="28077"/>
                  </a:lnTo>
                  <a:lnTo>
                    <a:pt x="28389" y="27843"/>
                  </a:lnTo>
                  <a:lnTo>
                    <a:pt x="28447" y="27590"/>
                  </a:lnTo>
                  <a:lnTo>
                    <a:pt x="28506" y="27122"/>
                  </a:lnTo>
                  <a:lnTo>
                    <a:pt x="28545" y="26635"/>
                  </a:lnTo>
                  <a:lnTo>
                    <a:pt x="28564" y="26109"/>
                  </a:lnTo>
                  <a:lnTo>
                    <a:pt x="28545" y="25583"/>
                  </a:lnTo>
                  <a:lnTo>
                    <a:pt x="28486" y="25057"/>
                  </a:lnTo>
                  <a:lnTo>
                    <a:pt x="28428" y="24531"/>
                  </a:lnTo>
                  <a:lnTo>
                    <a:pt x="28350" y="24005"/>
                  </a:lnTo>
                  <a:lnTo>
                    <a:pt x="28233" y="23440"/>
                  </a:lnTo>
                  <a:lnTo>
                    <a:pt x="28057" y="22641"/>
                  </a:lnTo>
                  <a:lnTo>
                    <a:pt x="27824" y="21803"/>
                  </a:lnTo>
                  <a:lnTo>
                    <a:pt x="27570" y="20907"/>
                  </a:lnTo>
                  <a:lnTo>
                    <a:pt x="27259" y="19933"/>
                  </a:lnTo>
                  <a:lnTo>
                    <a:pt x="28213" y="19173"/>
                  </a:lnTo>
                  <a:lnTo>
                    <a:pt x="28525" y="18920"/>
                  </a:lnTo>
                  <a:lnTo>
                    <a:pt x="29226" y="18335"/>
                  </a:lnTo>
                  <a:lnTo>
                    <a:pt x="30006" y="17692"/>
                  </a:lnTo>
                  <a:lnTo>
                    <a:pt x="30454" y="17283"/>
                  </a:lnTo>
                  <a:lnTo>
                    <a:pt x="30844" y="16913"/>
                  </a:lnTo>
                  <a:lnTo>
                    <a:pt x="31194" y="16562"/>
                  </a:lnTo>
                  <a:lnTo>
                    <a:pt x="31506" y="16211"/>
                  </a:lnTo>
                  <a:lnTo>
                    <a:pt x="31876" y="15783"/>
                  </a:lnTo>
                  <a:lnTo>
                    <a:pt x="32169" y="15373"/>
                  </a:lnTo>
                  <a:lnTo>
                    <a:pt x="32441" y="14984"/>
                  </a:lnTo>
                  <a:lnTo>
                    <a:pt x="32636" y="14594"/>
                  </a:lnTo>
                  <a:lnTo>
                    <a:pt x="32831" y="14146"/>
                  </a:lnTo>
                  <a:lnTo>
                    <a:pt x="32909" y="13932"/>
                  </a:lnTo>
                  <a:lnTo>
                    <a:pt x="32967" y="13737"/>
                  </a:lnTo>
                  <a:lnTo>
                    <a:pt x="33026" y="13484"/>
                  </a:lnTo>
                  <a:lnTo>
                    <a:pt x="33065" y="13250"/>
                  </a:lnTo>
                  <a:lnTo>
                    <a:pt x="33084" y="13035"/>
                  </a:lnTo>
                  <a:lnTo>
                    <a:pt x="33065" y="12821"/>
                  </a:lnTo>
                  <a:lnTo>
                    <a:pt x="33045" y="12607"/>
                  </a:lnTo>
                  <a:lnTo>
                    <a:pt x="33006" y="12392"/>
                  </a:lnTo>
                  <a:lnTo>
                    <a:pt x="32928" y="12198"/>
                  </a:lnTo>
                  <a:lnTo>
                    <a:pt x="32850" y="12003"/>
                  </a:lnTo>
                  <a:lnTo>
                    <a:pt x="32753" y="11827"/>
                  </a:lnTo>
                  <a:lnTo>
                    <a:pt x="32636" y="11672"/>
                  </a:lnTo>
                  <a:lnTo>
                    <a:pt x="32519" y="11516"/>
                  </a:lnTo>
                  <a:lnTo>
                    <a:pt x="32383" y="11360"/>
                  </a:lnTo>
                  <a:lnTo>
                    <a:pt x="32091" y="11106"/>
                  </a:lnTo>
                  <a:lnTo>
                    <a:pt x="31759" y="10873"/>
                  </a:lnTo>
                  <a:lnTo>
                    <a:pt x="31389" y="10658"/>
                  </a:lnTo>
                  <a:lnTo>
                    <a:pt x="30961" y="10444"/>
                  </a:lnTo>
                  <a:lnTo>
                    <a:pt x="30571" y="10288"/>
                  </a:lnTo>
                  <a:lnTo>
                    <a:pt x="30181" y="10132"/>
                  </a:lnTo>
                  <a:lnTo>
                    <a:pt x="29363" y="9879"/>
                  </a:lnTo>
                  <a:lnTo>
                    <a:pt x="28720" y="9665"/>
                  </a:lnTo>
                  <a:lnTo>
                    <a:pt x="28057" y="9489"/>
                  </a:lnTo>
                  <a:lnTo>
                    <a:pt x="27395" y="9353"/>
                  </a:lnTo>
                  <a:lnTo>
                    <a:pt x="26713" y="9217"/>
                  </a:lnTo>
                  <a:lnTo>
                    <a:pt x="26051" y="9100"/>
                  </a:lnTo>
                  <a:lnTo>
                    <a:pt x="25408" y="9002"/>
                  </a:lnTo>
                  <a:lnTo>
                    <a:pt x="24102" y="8827"/>
                  </a:lnTo>
                  <a:lnTo>
                    <a:pt x="24083" y="8749"/>
                  </a:lnTo>
                  <a:lnTo>
                    <a:pt x="23674" y="7872"/>
                  </a:lnTo>
                  <a:lnTo>
                    <a:pt x="23245" y="7034"/>
                  </a:lnTo>
                  <a:lnTo>
                    <a:pt x="22719" y="6002"/>
                  </a:lnTo>
                  <a:lnTo>
                    <a:pt x="22271" y="5222"/>
                  </a:lnTo>
                  <a:lnTo>
                    <a:pt x="21823" y="4462"/>
                  </a:lnTo>
                  <a:lnTo>
                    <a:pt x="21491" y="3936"/>
                  </a:lnTo>
                  <a:lnTo>
                    <a:pt x="21121" y="3430"/>
                  </a:lnTo>
                  <a:lnTo>
                    <a:pt x="20751" y="2923"/>
                  </a:lnTo>
                  <a:lnTo>
                    <a:pt x="20361" y="2417"/>
                  </a:lnTo>
                  <a:lnTo>
                    <a:pt x="19952" y="1968"/>
                  </a:lnTo>
                  <a:lnTo>
                    <a:pt x="19523" y="1481"/>
                  </a:lnTo>
                  <a:lnTo>
                    <a:pt x="19192" y="1170"/>
                  </a:lnTo>
                  <a:lnTo>
                    <a:pt x="18841" y="877"/>
                  </a:lnTo>
                  <a:lnTo>
                    <a:pt x="18627" y="722"/>
                  </a:lnTo>
                  <a:lnTo>
                    <a:pt x="18393" y="566"/>
                  </a:lnTo>
                  <a:lnTo>
                    <a:pt x="18160" y="449"/>
                  </a:lnTo>
                  <a:lnTo>
                    <a:pt x="17926" y="332"/>
                  </a:lnTo>
                  <a:lnTo>
                    <a:pt x="17906" y="332"/>
                  </a:lnTo>
                  <a:lnTo>
                    <a:pt x="17731" y="254"/>
                  </a:lnTo>
                  <a:lnTo>
                    <a:pt x="17575" y="195"/>
                  </a:lnTo>
                  <a:lnTo>
                    <a:pt x="17380" y="137"/>
                  </a:lnTo>
                  <a:lnTo>
                    <a:pt x="17166" y="79"/>
                  </a:lnTo>
                  <a:lnTo>
                    <a:pt x="16971" y="40"/>
                  </a:lnTo>
                  <a:lnTo>
                    <a:pt x="16796" y="20"/>
                  </a:lnTo>
                  <a:lnTo>
                    <a:pt x="16776" y="20"/>
                  </a:lnTo>
                  <a:lnTo>
                    <a:pt x="1648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11" name="Google Shape;1957;p40">
              <a:extLst>
                <a:ext uri="{FF2B5EF4-FFF2-40B4-BE49-F238E27FC236}">
                  <a16:creationId xmlns:a16="http://schemas.microsoft.com/office/drawing/2014/main" id="{925B8A32-A13B-FAE6-A617-36B7E8700FBE}"/>
                </a:ext>
              </a:extLst>
            </p:cNvPr>
            <p:cNvSpPr/>
            <p:nvPr/>
          </p:nvSpPr>
          <p:spPr>
            <a:xfrm>
              <a:off x="9501450" y="282563"/>
              <a:ext cx="827125" cy="764275"/>
            </a:xfrm>
            <a:custGeom>
              <a:avLst/>
              <a:gdLst/>
              <a:ahLst/>
              <a:cxnLst/>
              <a:rect l="l" t="t" r="r" b="b"/>
              <a:pathLst>
                <a:path w="33085" h="30571" fill="none" extrusionOk="0">
                  <a:moveTo>
                    <a:pt x="33065" y="12821"/>
                  </a:moveTo>
                  <a:lnTo>
                    <a:pt x="33065" y="12821"/>
                  </a:lnTo>
                  <a:lnTo>
                    <a:pt x="33045" y="12607"/>
                  </a:lnTo>
                  <a:lnTo>
                    <a:pt x="33006" y="12392"/>
                  </a:lnTo>
                  <a:lnTo>
                    <a:pt x="32928" y="12198"/>
                  </a:lnTo>
                  <a:lnTo>
                    <a:pt x="32850" y="12003"/>
                  </a:lnTo>
                  <a:lnTo>
                    <a:pt x="32850" y="12003"/>
                  </a:lnTo>
                  <a:lnTo>
                    <a:pt x="32753" y="11827"/>
                  </a:lnTo>
                  <a:lnTo>
                    <a:pt x="32636" y="11672"/>
                  </a:lnTo>
                  <a:lnTo>
                    <a:pt x="32519" y="11516"/>
                  </a:lnTo>
                  <a:lnTo>
                    <a:pt x="32383" y="11360"/>
                  </a:lnTo>
                  <a:lnTo>
                    <a:pt x="32383" y="11360"/>
                  </a:lnTo>
                  <a:lnTo>
                    <a:pt x="32091" y="11106"/>
                  </a:lnTo>
                  <a:lnTo>
                    <a:pt x="31759" y="10873"/>
                  </a:lnTo>
                  <a:lnTo>
                    <a:pt x="31389" y="10658"/>
                  </a:lnTo>
                  <a:lnTo>
                    <a:pt x="30961" y="10444"/>
                  </a:lnTo>
                  <a:lnTo>
                    <a:pt x="30961" y="10444"/>
                  </a:lnTo>
                  <a:lnTo>
                    <a:pt x="30571" y="10288"/>
                  </a:lnTo>
                  <a:lnTo>
                    <a:pt x="30181" y="10132"/>
                  </a:lnTo>
                  <a:lnTo>
                    <a:pt x="29363" y="9879"/>
                  </a:lnTo>
                  <a:lnTo>
                    <a:pt x="29363" y="9879"/>
                  </a:lnTo>
                  <a:lnTo>
                    <a:pt x="28720" y="9665"/>
                  </a:lnTo>
                  <a:lnTo>
                    <a:pt x="28057" y="9489"/>
                  </a:lnTo>
                  <a:lnTo>
                    <a:pt x="27395" y="9353"/>
                  </a:lnTo>
                  <a:lnTo>
                    <a:pt x="26713" y="9217"/>
                  </a:lnTo>
                  <a:lnTo>
                    <a:pt x="26051" y="9100"/>
                  </a:lnTo>
                  <a:lnTo>
                    <a:pt x="25408" y="9002"/>
                  </a:lnTo>
                  <a:lnTo>
                    <a:pt x="24102" y="8827"/>
                  </a:lnTo>
                  <a:lnTo>
                    <a:pt x="24102" y="8827"/>
                  </a:lnTo>
                  <a:lnTo>
                    <a:pt x="24083" y="8749"/>
                  </a:lnTo>
                  <a:lnTo>
                    <a:pt x="24083" y="8749"/>
                  </a:lnTo>
                  <a:lnTo>
                    <a:pt x="23674" y="7872"/>
                  </a:lnTo>
                  <a:lnTo>
                    <a:pt x="23245" y="7034"/>
                  </a:lnTo>
                  <a:lnTo>
                    <a:pt x="23245" y="7034"/>
                  </a:lnTo>
                  <a:lnTo>
                    <a:pt x="22719" y="6002"/>
                  </a:lnTo>
                  <a:lnTo>
                    <a:pt x="22719" y="6002"/>
                  </a:lnTo>
                  <a:lnTo>
                    <a:pt x="22271" y="5222"/>
                  </a:lnTo>
                  <a:lnTo>
                    <a:pt x="21823" y="4462"/>
                  </a:lnTo>
                  <a:lnTo>
                    <a:pt x="21823" y="4462"/>
                  </a:lnTo>
                  <a:lnTo>
                    <a:pt x="21491" y="3936"/>
                  </a:lnTo>
                  <a:lnTo>
                    <a:pt x="21121" y="3430"/>
                  </a:lnTo>
                  <a:lnTo>
                    <a:pt x="20751" y="2923"/>
                  </a:lnTo>
                  <a:lnTo>
                    <a:pt x="20361" y="2417"/>
                  </a:lnTo>
                  <a:lnTo>
                    <a:pt x="20361" y="2417"/>
                  </a:lnTo>
                  <a:lnTo>
                    <a:pt x="19952" y="1968"/>
                  </a:lnTo>
                  <a:lnTo>
                    <a:pt x="19523" y="1481"/>
                  </a:lnTo>
                  <a:lnTo>
                    <a:pt x="19523" y="1481"/>
                  </a:lnTo>
                  <a:lnTo>
                    <a:pt x="19192" y="1170"/>
                  </a:lnTo>
                  <a:lnTo>
                    <a:pt x="18841" y="877"/>
                  </a:lnTo>
                  <a:lnTo>
                    <a:pt x="18841" y="877"/>
                  </a:lnTo>
                  <a:lnTo>
                    <a:pt x="18627" y="722"/>
                  </a:lnTo>
                  <a:lnTo>
                    <a:pt x="18393" y="566"/>
                  </a:lnTo>
                  <a:lnTo>
                    <a:pt x="18160" y="449"/>
                  </a:lnTo>
                  <a:lnTo>
                    <a:pt x="17926" y="332"/>
                  </a:lnTo>
                  <a:lnTo>
                    <a:pt x="17906" y="332"/>
                  </a:lnTo>
                  <a:lnTo>
                    <a:pt x="17906" y="332"/>
                  </a:lnTo>
                  <a:lnTo>
                    <a:pt x="17731" y="254"/>
                  </a:lnTo>
                  <a:lnTo>
                    <a:pt x="17575" y="195"/>
                  </a:lnTo>
                  <a:lnTo>
                    <a:pt x="17575" y="195"/>
                  </a:lnTo>
                  <a:lnTo>
                    <a:pt x="17380" y="137"/>
                  </a:lnTo>
                  <a:lnTo>
                    <a:pt x="17166" y="79"/>
                  </a:lnTo>
                  <a:lnTo>
                    <a:pt x="17166" y="79"/>
                  </a:lnTo>
                  <a:lnTo>
                    <a:pt x="16971" y="40"/>
                  </a:lnTo>
                  <a:lnTo>
                    <a:pt x="16796" y="20"/>
                  </a:lnTo>
                  <a:lnTo>
                    <a:pt x="16776" y="20"/>
                  </a:lnTo>
                  <a:lnTo>
                    <a:pt x="16776" y="20"/>
                  </a:lnTo>
                  <a:lnTo>
                    <a:pt x="16484" y="1"/>
                  </a:lnTo>
                  <a:lnTo>
                    <a:pt x="16484" y="1"/>
                  </a:lnTo>
                  <a:lnTo>
                    <a:pt x="16348" y="1"/>
                  </a:lnTo>
                  <a:lnTo>
                    <a:pt x="16348" y="1"/>
                  </a:lnTo>
                  <a:lnTo>
                    <a:pt x="16289" y="1"/>
                  </a:lnTo>
                  <a:lnTo>
                    <a:pt x="16289" y="1"/>
                  </a:lnTo>
                  <a:lnTo>
                    <a:pt x="16114" y="1"/>
                  </a:lnTo>
                  <a:lnTo>
                    <a:pt x="16114" y="1"/>
                  </a:lnTo>
                  <a:lnTo>
                    <a:pt x="15977" y="20"/>
                  </a:lnTo>
                  <a:lnTo>
                    <a:pt x="15821" y="59"/>
                  </a:lnTo>
                  <a:lnTo>
                    <a:pt x="15821" y="59"/>
                  </a:lnTo>
                  <a:lnTo>
                    <a:pt x="15549" y="118"/>
                  </a:lnTo>
                  <a:lnTo>
                    <a:pt x="15549" y="118"/>
                  </a:lnTo>
                  <a:lnTo>
                    <a:pt x="15510" y="137"/>
                  </a:lnTo>
                  <a:lnTo>
                    <a:pt x="15510" y="137"/>
                  </a:lnTo>
                  <a:lnTo>
                    <a:pt x="15179" y="254"/>
                  </a:lnTo>
                  <a:lnTo>
                    <a:pt x="14867" y="390"/>
                  </a:lnTo>
                  <a:lnTo>
                    <a:pt x="14536" y="585"/>
                  </a:lnTo>
                  <a:lnTo>
                    <a:pt x="14224" y="799"/>
                  </a:lnTo>
                  <a:lnTo>
                    <a:pt x="14224" y="799"/>
                  </a:lnTo>
                  <a:lnTo>
                    <a:pt x="13873" y="1092"/>
                  </a:lnTo>
                  <a:lnTo>
                    <a:pt x="13542" y="1403"/>
                  </a:lnTo>
                  <a:lnTo>
                    <a:pt x="13542" y="1403"/>
                  </a:lnTo>
                  <a:lnTo>
                    <a:pt x="13113" y="1871"/>
                  </a:lnTo>
                  <a:lnTo>
                    <a:pt x="12724" y="2339"/>
                  </a:lnTo>
                  <a:lnTo>
                    <a:pt x="12724" y="2339"/>
                  </a:lnTo>
                  <a:lnTo>
                    <a:pt x="12334" y="2845"/>
                  </a:lnTo>
                  <a:lnTo>
                    <a:pt x="11964" y="3332"/>
                  </a:lnTo>
                  <a:lnTo>
                    <a:pt x="11593" y="3858"/>
                  </a:lnTo>
                  <a:lnTo>
                    <a:pt x="11262" y="4385"/>
                  </a:lnTo>
                  <a:lnTo>
                    <a:pt x="11262" y="4385"/>
                  </a:lnTo>
                  <a:lnTo>
                    <a:pt x="10775" y="5164"/>
                  </a:lnTo>
                  <a:lnTo>
                    <a:pt x="10346" y="5982"/>
                  </a:lnTo>
                  <a:lnTo>
                    <a:pt x="9918" y="6820"/>
                  </a:lnTo>
                  <a:lnTo>
                    <a:pt x="9548" y="7677"/>
                  </a:lnTo>
                  <a:lnTo>
                    <a:pt x="9548" y="7677"/>
                  </a:lnTo>
                  <a:lnTo>
                    <a:pt x="9002" y="8827"/>
                  </a:lnTo>
                  <a:lnTo>
                    <a:pt x="9002" y="8827"/>
                  </a:lnTo>
                  <a:lnTo>
                    <a:pt x="8983" y="8905"/>
                  </a:lnTo>
                  <a:lnTo>
                    <a:pt x="8983" y="8905"/>
                  </a:lnTo>
                  <a:lnTo>
                    <a:pt x="7677" y="9080"/>
                  </a:lnTo>
                  <a:lnTo>
                    <a:pt x="7015" y="9178"/>
                  </a:lnTo>
                  <a:lnTo>
                    <a:pt x="6352" y="9294"/>
                  </a:lnTo>
                  <a:lnTo>
                    <a:pt x="5690" y="9431"/>
                  </a:lnTo>
                  <a:lnTo>
                    <a:pt x="5027" y="9587"/>
                  </a:lnTo>
                  <a:lnTo>
                    <a:pt x="4365" y="9762"/>
                  </a:lnTo>
                  <a:lnTo>
                    <a:pt x="3702" y="9957"/>
                  </a:lnTo>
                  <a:lnTo>
                    <a:pt x="3702" y="9957"/>
                  </a:lnTo>
                  <a:lnTo>
                    <a:pt x="2904" y="10230"/>
                  </a:lnTo>
                  <a:lnTo>
                    <a:pt x="2514" y="10366"/>
                  </a:lnTo>
                  <a:lnTo>
                    <a:pt x="2124" y="10522"/>
                  </a:lnTo>
                  <a:lnTo>
                    <a:pt x="2124" y="10522"/>
                  </a:lnTo>
                  <a:lnTo>
                    <a:pt x="1696" y="10736"/>
                  </a:lnTo>
                  <a:lnTo>
                    <a:pt x="1306" y="10951"/>
                  </a:lnTo>
                  <a:lnTo>
                    <a:pt x="994" y="11184"/>
                  </a:lnTo>
                  <a:lnTo>
                    <a:pt x="702" y="11438"/>
                  </a:lnTo>
                  <a:lnTo>
                    <a:pt x="702" y="11438"/>
                  </a:lnTo>
                  <a:lnTo>
                    <a:pt x="566" y="11594"/>
                  </a:lnTo>
                  <a:lnTo>
                    <a:pt x="429" y="11749"/>
                  </a:lnTo>
                  <a:lnTo>
                    <a:pt x="332" y="11925"/>
                  </a:lnTo>
                  <a:lnTo>
                    <a:pt x="234" y="12081"/>
                  </a:lnTo>
                  <a:lnTo>
                    <a:pt x="234" y="12081"/>
                  </a:lnTo>
                  <a:lnTo>
                    <a:pt x="137" y="12276"/>
                  </a:lnTo>
                  <a:lnTo>
                    <a:pt x="78" y="12490"/>
                  </a:lnTo>
                  <a:lnTo>
                    <a:pt x="39" y="12685"/>
                  </a:lnTo>
                  <a:lnTo>
                    <a:pt x="1" y="12918"/>
                  </a:lnTo>
                  <a:lnTo>
                    <a:pt x="1" y="12918"/>
                  </a:lnTo>
                  <a:lnTo>
                    <a:pt x="1" y="13113"/>
                  </a:lnTo>
                  <a:lnTo>
                    <a:pt x="20" y="13328"/>
                  </a:lnTo>
                  <a:lnTo>
                    <a:pt x="59" y="13561"/>
                  </a:lnTo>
                  <a:lnTo>
                    <a:pt x="117" y="13815"/>
                  </a:lnTo>
                  <a:lnTo>
                    <a:pt x="117" y="13815"/>
                  </a:lnTo>
                  <a:lnTo>
                    <a:pt x="176" y="14010"/>
                  </a:lnTo>
                  <a:lnTo>
                    <a:pt x="234" y="14224"/>
                  </a:lnTo>
                  <a:lnTo>
                    <a:pt x="429" y="14672"/>
                  </a:lnTo>
                  <a:lnTo>
                    <a:pt x="429" y="14672"/>
                  </a:lnTo>
                  <a:lnTo>
                    <a:pt x="643" y="15062"/>
                  </a:lnTo>
                  <a:lnTo>
                    <a:pt x="897" y="15451"/>
                  </a:lnTo>
                  <a:lnTo>
                    <a:pt x="1209" y="15861"/>
                  </a:lnTo>
                  <a:lnTo>
                    <a:pt x="1559" y="16289"/>
                  </a:lnTo>
                  <a:lnTo>
                    <a:pt x="1559" y="16289"/>
                  </a:lnTo>
                  <a:lnTo>
                    <a:pt x="1890" y="16640"/>
                  </a:lnTo>
                  <a:lnTo>
                    <a:pt x="2241" y="16991"/>
                  </a:lnTo>
                  <a:lnTo>
                    <a:pt x="2631" y="17380"/>
                  </a:lnTo>
                  <a:lnTo>
                    <a:pt x="3079" y="17770"/>
                  </a:lnTo>
                  <a:lnTo>
                    <a:pt x="3079" y="17770"/>
                  </a:lnTo>
                  <a:lnTo>
                    <a:pt x="3839" y="18432"/>
                  </a:lnTo>
                  <a:lnTo>
                    <a:pt x="4560" y="18997"/>
                  </a:lnTo>
                  <a:lnTo>
                    <a:pt x="4872" y="19251"/>
                  </a:lnTo>
                  <a:lnTo>
                    <a:pt x="4872" y="19251"/>
                  </a:lnTo>
                  <a:lnTo>
                    <a:pt x="5826" y="20011"/>
                  </a:lnTo>
                  <a:lnTo>
                    <a:pt x="5826" y="20011"/>
                  </a:lnTo>
                  <a:lnTo>
                    <a:pt x="5514" y="20985"/>
                  </a:lnTo>
                  <a:lnTo>
                    <a:pt x="5242" y="21881"/>
                  </a:lnTo>
                  <a:lnTo>
                    <a:pt x="5027" y="22719"/>
                  </a:lnTo>
                  <a:lnTo>
                    <a:pt x="4852" y="23518"/>
                  </a:lnTo>
                  <a:lnTo>
                    <a:pt x="4852" y="23518"/>
                  </a:lnTo>
                  <a:lnTo>
                    <a:pt x="4735" y="24083"/>
                  </a:lnTo>
                  <a:lnTo>
                    <a:pt x="4657" y="24628"/>
                  </a:lnTo>
                  <a:lnTo>
                    <a:pt x="4579" y="25154"/>
                  </a:lnTo>
                  <a:lnTo>
                    <a:pt x="4540" y="25661"/>
                  </a:lnTo>
                  <a:lnTo>
                    <a:pt x="4540" y="25661"/>
                  </a:lnTo>
                  <a:lnTo>
                    <a:pt x="4521" y="26207"/>
                  </a:lnTo>
                  <a:lnTo>
                    <a:pt x="4521" y="26713"/>
                  </a:lnTo>
                  <a:lnTo>
                    <a:pt x="4560" y="27200"/>
                  </a:lnTo>
                  <a:lnTo>
                    <a:pt x="4638" y="27668"/>
                  </a:lnTo>
                  <a:lnTo>
                    <a:pt x="4638" y="27668"/>
                  </a:lnTo>
                  <a:lnTo>
                    <a:pt x="4677" y="27921"/>
                  </a:lnTo>
                  <a:lnTo>
                    <a:pt x="4735" y="28155"/>
                  </a:lnTo>
                  <a:lnTo>
                    <a:pt x="4813" y="28389"/>
                  </a:lnTo>
                  <a:lnTo>
                    <a:pt x="4891" y="28603"/>
                  </a:lnTo>
                  <a:lnTo>
                    <a:pt x="4988" y="28798"/>
                  </a:lnTo>
                  <a:lnTo>
                    <a:pt x="5086" y="28993"/>
                  </a:lnTo>
                  <a:lnTo>
                    <a:pt x="5203" y="29188"/>
                  </a:lnTo>
                  <a:lnTo>
                    <a:pt x="5320" y="29363"/>
                  </a:lnTo>
                  <a:lnTo>
                    <a:pt x="5320" y="29363"/>
                  </a:lnTo>
                  <a:lnTo>
                    <a:pt x="5456" y="29538"/>
                  </a:lnTo>
                  <a:lnTo>
                    <a:pt x="5592" y="29694"/>
                  </a:lnTo>
                  <a:lnTo>
                    <a:pt x="5592" y="29694"/>
                  </a:lnTo>
                  <a:lnTo>
                    <a:pt x="5748" y="29850"/>
                  </a:lnTo>
                  <a:lnTo>
                    <a:pt x="5943" y="30006"/>
                  </a:lnTo>
                  <a:lnTo>
                    <a:pt x="5943" y="30006"/>
                  </a:lnTo>
                  <a:lnTo>
                    <a:pt x="6118" y="30103"/>
                  </a:lnTo>
                  <a:lnTo>
                    <a:pt x="6294" y="30201"/>
                  </a:lnTo>
                  <a:lnTo>
                    <a:pt x="6489" y="30298"/>
                  </a:lnTo>
                  <a:lnTo>
                    <a:pt x="6703" y="30376"/>
                  </a:lnTo>
                  <a:lnTo>
                    <a:pt x="6703" y="30376"/>
                  </a:lnTo>
                  <a:lnTo>
                    <a:pt x="6898" y="30435"/>
                  </a:lnTo>
                  <a:lnTo>
                    <a:pt x="7093" y="30493"/>
                  </a:lnTo>
                  <a:lnTo>
                    <a:pt x="7541" y="30551"/>
                  </a:lnTo>
                  <a:lnTo>
                    <a:pt x="7541" y="30551"/>
                  </a:lnTo>
                  <a:lnTo>
                    <a:pt x="7969" y="30571"/>
                  </a:lnTo>
                  <a:lnTo>
                    <a:pt x="7969" y="30571"/>
                  </a:lnTo>
                  <a:lnTo>
                    <a:pt x="8418" y="30571"/>
                  </a:lnTo>
                  <a:lnTo>
                    <a:pt x="8418" y="30571"/>
                  </a:lnTo>
                  <a:lnTo>
                    <a:pt x="8827" y="30512"/>
                  </a:lnTo>
                  <a:lnTo>
                    <a:pt x="9275" y="30435"/>
                  </a:lnTo>
                  <a:lnTo>
                    <a:pt x="9723" y="30318"/>
                  </a:lnTo>
                  <a:lnTo>
                    <a:pt x="10191" y="30181"/>
                  </a:lnTo>
                  <a:lnTo>
                    <a:pt x="10191" y="30181"/>
                  </a:lnTo>
                  <a:lnTo>
                    <a:pt x="10561" y="30045"/>
                  </a:lnTo>
                  <a:lnTo>
                    <a:pt x="10931" y="29908"/>
                  </a:lnTo>
                  <a:lnTo>
                    <a:pt x="11321" y="29733"/>
                  </a:lnTo>
                  <a:lnTo>
                    <a:pt x="11710" y="29519"/>
                  </a:lnTo>
                  <a:lnTo>
                    <a:pt x="11710" y="29519"/>
                  </a:lnTo>
                  <a:lnTo>
                    <a:pt x="12217" y="29266"/>
                  </a:lnTo>
                  <a:lnTo>
                    <a:pt x="12704" y="28973"/>
                  </a:lnTo>
                  <a:lnTo>
                    <a:pt x="13152" y="28681"/>
                  </a:lnTo>
                  <a:lnTo>
                    <a:pt x="13600" y="28389"/>
                  </a:lnTo>
                  <a:lnTo>
                    <a:pt x="13600" y="28389"/>
                  </a:lnTo>
                  <a:lnTo>
                    <a:pt x="14048" y="28077"/>
                  </a:lnTo>
                  <a:lnTo>
                    <a:pt x="14477" y="27726"/>
                  </a:lnTo>
                  <a:lnTo>
                    <a:pt x="14886" y="27376"/>
                  </a:lnTo>
                  <a:lnTo>
                    <a:pt x="15276" y="27025"/>
                  </a:lnTo>
                  <a:lnTo>
                    <a:pt x="15276" y="27025"/>
                  </a:lnTo>
                  <a:lnTo>
                    <a:pt x="15627" y="26655"/>
                  </a:lnTo>
                  <a:lnTo>
                    <a:pt x="15958" y="26265"/>
                  </a:lnTo>
                  <a:lnTo>
                    <a:pt x="16270" y="25875"/>
                  </a:lnTo>
                  <a:lnTo>
                    <a:pt x="16562" y="25447"/>
                  </a:lnTo>
                  <a:lnTo>
                    <a:pt x="16562" y="25447"/>
                  </a:lnTo>
                  <a:lnTo>
                    <a:pt x="16854" y="25836"/>
                  </a:lnTo>
                  <a:lnTo>
                    <a:pt x="17146" y="26226"/>
                  </a:lnTo>
                  <a:lnTo>
                    <a:pt x="17478" y="26577"/>
                  </a:lnTo>
                  <a:lnTo>
                    <a:pt x="17809" y="26927"/>
                  </a:lnTo>
                  <a:lnTo>
                    <a:pt x="17809" y="26927"/>
                  </a:lnTo>
                  <a:lnTo>
                    <a:pt x="18199" y="27298"/>
                  </a:lnTo>
                  <a:lnTo>
                    <a:pt x="18608" y="27648"/>
                  </a:lnTo>
                  <a:lnTo>
                    <a:pt x="19036" y="27980"/>
                  </a:lnTo>
                  <a:lnTo>
                    <a:pt x="19484" y="28311"/>
                  </a:lnTo>
                  <a:lnTo>
                    <a:pt x="19484" y="28311"/>
                  </a:lnTo>
                  <a:lnTo>
                    <a:pt x="19913" y="28603"/>
                  </a:lnTo>
                  <a:lnTo>
                    <a:pt x="20381" y="28895"/>
                  </a:lnTo>
                  <a:lnTo>
                    <a:pt x="20868" y="29168"/>
                  </a:lnTo>
                  <a:lnTo>
                    <a:pt x="21355" y="29441"/>
                  </a:lnTo>
                  <a:lnTo>
                    <a:pt x="21355" y="29441"/>
                  </a:lnTo>
                  <a:lnTo>
                    <a:pt x="21764" y="29636"/>
                  </a:lnTo>
                  <a:lnTo>
                    <a:pt x="22154" y="29811"/>
                  </a:lnTo>
                  <a:lnTo>
                    <a:pt x="22524" y="29967"/>
                  </a:lnTo>
                  <a:lnTo>
                    <a:pt x="22894" y="30103"/>
                  </a:lnTo>
                  <a:lnTo>
                    <a:pt x="22894" y="30103"/>
                  </a:lnTo>
                  <a:lnTo>
                    <a:pt x="23362" y="30240"/>
                  </a:lnTo>
                  <a:lnTo>
                    <a:pt x="23810" y="30357"/>
                  </a:lnTo>
                  <a:lnTo>
                    <a:pt x="24239" y="30435"/>
                  </a:lnTo>
                  <a:lnTo>
                    <a:pt x="24667" y="30474"/>
                  </a:lnTo>
                  <a:lnTo>
                    <a:pt x="24667" y="30474"/>
                  </a:lnTo>
                  <a:lnTo>
                    <a:pt x="25115" y="30493"/>
                  </a:lnTo>
                  <a:lnTo>
                    <a:pt x="25115" y="30493"/>
                  </a:lnTo>
                  <a:lnTo>
                    <a:pt x="25544" y="30474"/>
                  </a:lnTo>
                  <a:lnTo>
                    <a:pt x="25544" y="30474"/>
                  </a:lnTo>
                  <a:lnTo>
                    <a:pt x="25992" y="30415"/>
                  </a:lnTo>
                  <a:lnTo>
                    <a:pt x="26187" y="30357"/>
                  </a:lnTo>
                  <a:lnTo>
                    <a:pt x="26382" y="30298"/>
                  </a:lnTo>
                  <a:lnTo>
                    <a:pt x="26382" y="30298"/>
                  </a:lnTo>
                  <a:lnTo>
                    <a:pt x="26596" y="30220"/>
                  </a:lnTo>
                  <a:lnTo>
                    <a:pt x="26791" y="30123"/>
                  </a:lnTo>
                  <a:lnTo>
                    <a:pt x="26966" y="30025"/>
                  </a:lnTo>
                  <a:lnTo>
                    <a:pt x="27122" y="29908"/>
                  </a:lnTo>
                  <a:lnTo>
                    <a:pt x="27122" y="29908"/>
                  </a:lnTo>
                  <a:lnTo>
                    <a:pt x="27317" y="29753"/>
                  </a:lnTo>
                  <a:lnTo>
                    <a:pt x="27473" y="29616"/>
                  </a:lnTo>
                  <a:lnTo>
                    <a:pt x="27473" y="29616"/>
                  </a:lnTo>
                  <a:lnTo>
                    <a:pt x="27629" y="29460"/>
                  </a:lnTo>
                  <a:lnTo>
                    <a:pt x="27765" y="29285"/>
                  </a:lnTo>
                  <a:lnTo>
                    <a:pt x="27765" y="29285"/>
                  </a:lnTo>
                  <a:lnTo>
                    <a:pt x="27882" y="29110"/>
                  </a:lnTo>
                  <a:lnTo>
                    <a:pt x="27999" y="28915"/>
                  </a:lnTo>
                  <a:lnTo>
                    <a:pt x="28096" y="28720"/>
                  </a:lnTo>
                  <a:lnTo>
                    <a:pt x="28194" y="28525"/>
                  </a:lnTo>
                  <a:lnTo>
                    <a:pt x="28272" y="28291"/>
                  </a:lnTo>
                  <a:lnTo>
                    <a:pt x="28330" y="28077"/>
                  </a:lnTo>
                  <a:lnTo>
                    <a:pt x="28389" y="27843"/>
                  </a:lnTo>
                  <a:lnTo>
                    <a:pt x="28447" y="27590"/>
                  </a:lnTo>
                  <a:lnTo>
                    <a:pt x="28447" y="27590"/>
                  </a:lnTo>
                  <a:lnTo>
                    <a:pt x="28506" y="27122"/>
                  </a:lnTo>
                  <a:lnTo>
                    <a:pt x="28545" y="26635"/>
                  </a:lnTo>
                  <a:lnTo>
                    <a:pt x="28564" y="26109"/>
                  </a:lnTo>
                  <a:lnTo>
                    <a:pt x="28545" y="25583"/>
                  </a:lnTo>
                  <a:lnTo>
                    <a:pt x="28545" y="25583"/>
                  </a:lnTo>
                  <a:lnTo>
                    <a:pt x="28486" y="25057"/>
                  </a:lnTo>
                  <a:lnTo>
                    <a:pt x="28428" y="24531"/>
                  </a:lnTo>
                  <a:lnTo>
                    <a:pt x="28350" y="24005"/>
                  </a:lnTo>
                  <a:lnTo>
                    <a:pt x="28233" y="23440"/>
                  </a:lnTo>
                  <a:lnTo>
                    <a:pt x="28233" y="23440"/>
                  </a:lnTo>
                  <a:lnTo>
                    <a:pt x="28057" y="22641"/>
                  </a:lnTo>
                  <a:lnTo>
                    <a:pt x="27824" y="21803"/>
                  </a:lnTo>
                  <a:lnTo>
                    <a:pt x="27570" y="20907"/>
                  </a:lnTo>
                  <a:lnTo>
                    <a:pt x="27259" y="19933"/>
                  </a:lnTo>
                  <a:lnTo>
                    <a:pt x="27259" y="19933"/>
                  </a:lnTo>
                  <a:lnTo>
                    <a:pt x="28213" y="19173"/>
                  </a:lnTo>
                  <a:lnTo>
                    <a:pt x="28525" y="18920"/>
                  </a:lnTo>
                  <a:lnTo>
                    <a:pt x="28525" y="18920"/>
                  </a:lnTo>
                  <a:lnTo>
                    <a:pt x="29226" y="18335"/>
                  </a:lnTo>
                  <a:lnTo>
                    <a:pt x="30006" y="17692"/>
                  </a:lnTo>
                  <a:lnTo>
                    <a:pt x="30006" y="17692"/>
                  </a:lnTo>
                  <a:lnTo>
                    <a:pt x="30454" y="17283"/>
                  </a:lnTo>
                  <a:lnTo>
                    <a:pt x="30844" y="16913"/>
                  </a:lnTo>
                  <a:lnTo>
                    <a:pt x="31194" y="16562"/>
                  </a:lnTo>
                  <a:lnTo>
                    <a:pt x="31506" y="16211"/>
                  </a:lnTo>
                  <a:lnTo>
                    <a:pt x="31506" y="16211"/>
                  </a:lnTo>
                  <a:lnTo>
                    <a:pt x="31876" y="15783"/>
                  </a:lnTo>
                  <a:lnTo>
                    <a:pt x="32169" y="15373"/>
                  </a:lnTo>
                  <a:lnTo>
                    <a:pt x="32441" y="14984"/>
                  </a:lnTo>
                  <a:lnTo>
                    <a:pt x="32636" y="14594"/>
                  </a:lnTo>
                  <a:lnTo>
                    <a:pt x="32636" y="14594"/>
                  </a:lnTo>
                  <a:lnTo>
                    <a:pt x="32831" y="14146"/>
                  </a:lnTo>
                  <a:lnTo>
                    <a:pt x="32909" y="13932"/>
                  </a:lnTo>
                  <a:lnTo>
                    <a:pt x="32967" y="13737"/>
                  </a:lnTo>
                  <a:lnTo>
                    <a:pt x="32967" y="13737"/>
                  </a:lnTo>
                  <a:lnTo>
                    <a:pt x="33026" y="13484"/>
                  </a:lnTo>
                  <a:lnTo>
                    <a:pt x="33065" y="13250"/>
                  </a:lnTo>
                  <a:lnTo>
                    <a:pt x="33084" y="13035"/>
                  </a:lnTo>
                  <a:lnTo>
                    <a:pt x="33065" y="1282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12" name="Google Shape;1958;p40">
              <a:extLst>
                <a:ext uri="{FF2B5EF4-FFF2-40B4-BE49-F238E27FC236}">
                  <a16:creationId xmlns:a16="http://schemas.microsoft.com/office/drawing/2014/main" id="{BAC8D16D-24F8-F9A3-8917-937CAD44CF13}"/>
                </a:ext>
              </a:extLst>
            </p:cNvPr>
            <p:cNvSpPr/>
            <p:nvPr/>
          </p:nvSpPr>
          <p:spPr>
            <a:xfrm>
              <a:off x="9501450" y="282563"/>
              <a:ext cx="671250" cy="764775"/>
            </a:xfrm>
            <a:custGeom>
              <a:avLst/>
              <a:gdLst/>
              <a:ahLst/>
              <a:cxnLst/>
              <a:rect l="l" t="t" r="r" b="b"/>
              <a:pathLst>
                <a:path w="26850" h="30591" extrusionOk="0">
                  <a:moveTo>
                    <a:pt x="16114" y="1"/>
                  </a:moveTo>
                  <a:lnTo>
                    <a:pt x="15841" y="40"/>
                  </a:lnTo>
                  <a:lnTo>
                    <a:pt x="15549" y="118"/>
                  </a:lnTo>
                  <a:lnTo>
                    <a:pt x="15490" y="137"/>
                  </a:lnTo>
                  <a:lnTo>
                    <a:pt x="15179" y="254"/>
                  </a:lnTo>
                  <a:lnTo>
                    <a:pt x="14847" y="390"/>
                  </a:lnTo>
                  <a:lnTo>
                    <a:pt x="14536" y="566"/>
                  </a:lnTo>
                  <a:lnTo>
                    <a:pt x="14224" y="799"/>
                  </a:lnTo>
                  <a:lnTo>
                    <a:pt x="13873" y="1092"/>
                  </a:lnTo>
                  <a:lnTo>
                    <a:pt x="13542" y="1403"/>
                  </a:lnTo>
                  <a:lnTo>
                    <a:pt x="13113" y="1871"/>
                  </a:lnTo>
                  <a:lnTo>
                    <a:pt x="12724" y="2339"/>
                  </a:lnTo>
                  <a:lnTo>
                    <a:pt x="12334" y="2826"/>
                  </a:lnTo>
                  <a:lnTo>
                    <a:pt x="11944" y="3332"/>
                  </a:lnTo>
                  <a:lnTo>
                    <a:pt x="11593" y="3858"/>
                  </a:lnTo>
                  <a:lnTo>
                    <a:pt x="11243" y="4385"/>
                  </a:lnTo>
                  <a:lnTo>
                    <a:pt x="10775" y="5164"/>
                  </a:lnTo>
                  <a:lnTo>
                    <a:pt x="10327" y="5982"/>
                  </a:lnTo>
                  <a:lnTo>
                    <a:pt x="9918" y="6820"/>
                  </a:lnTo>
                  <a:lnTo>
                    <a:pt x="9548" y="7677"/>
                  </a:lnTo>
                  <a:lnTo>
                    <a:pt x="9255" y="8262"/>
                  </a:lnTo>
                  <a:lnTo>
                    <a:pt x="9002" y="8827"/>
                  </a:lnTo>
                  <a:lnTo>
                    <a:pt x="8963" y="8905"/>
                  </a:lnTo>
                  <a:lnTo>
                    <a:pt x="7677" y="9080"/>
                  </a:lnTo>
                  <a:lnTo>
                    <a:pt x="7015" y="9178"/>
                  </a:lnTo>
                  <a:lnTo>
                    <a:pt x="6352" y="9294"/>
                  </a:lnTo>
                  <a:lnTo>
                    <a:pt x="5690" y="9431"/>
                  </a:lnTo>
                  <a:lnTo>
                    <a:pt x="5027" y="9567"/>
                  </a:lnTo>
                  <a:lnTo>
                    <a:pt x="4365" y="9743"/>
                  </a:lnTo>
                  <a:lnTo>
                    <a:pt x="3702" y="9937"/>
                  </a:lnTo>
                  <a:lnTo>
                    <a:pt x="2904" y="10210"/>
                  </a:lnTo>
                  <a:lnTo>
                    <a:pt x="2514" y="10366"/>
                  </a:lnTo>
                  <a:lnTo>
                    <a:pt x="2124" y="10522"/>
                  </a:lnTo>
                  <a:lnTo>
                    <a:pt x="1696" y="10736"/>
                  </a:lnTo>
                  <a:lnTo>
                    <a:pt x="1306" y="10951"/>
                  </a:lnTo>
                  <a:lnTo>
                    <a:pt x="975" y="11184"/>
                  </a:lnTo>
                  <a:lnTo>
                    <a:pt x="702" y="11438"/>
                  </a:lnTo>
                  <a:lnTo>
                    <a:pt x="546" y="11594"/>
                  </a:lnTo>
                  <a:lnTo>
                    <a:pt x="429" y="11749"/>
                  </a:lnTo>
                  <a:lnTo>
                    <a:pt x="312" y="11905"/>
                  </a:lnTo>
                  <a:lnTo>
                    <a:pt x="215" y="12081"/>
                  </a:lnTo>
                  <a:lnTo>
                    <a:pt x="137" y="12276"/>
                  </a:lnTo>
                  <a:lnTo>
                    <a:pt x="78" y="12470"/>
                  </a:lnTo>
                  <a:lnTo>
                    <a:pt x="20" y="12685"/>
                  </a:lnTo>
                  <a:lnTo>
                    <a:pt x="1" y="12918"/>
                  </a:lnTo>
                  <a:lnTo>
                    <a:pt x="1" y="13113"/>
                  </a:lnTo>
                  <a:lnTo>
                    <a:pt x="20" y="13328"/>
                  </a:lnTo>
                  <a:lnTo>
                    <a:pt x="39" y="13561"/>
                  </a:lnTo>
                  <a:lnTo>
                    <a:pt x="98" y="13815"/>
                  </a:lnTo>
                  <a:lnTo>
                    <a:pt x="156" y="14010"/>
                  </a:lnTo>
                  <a:lnTo>
                    <a:pt x="234" y="14224"/>
                  </a:lnTo>
                  <a:lnTo>
                    <a:pt x="332" y="14438"/>
                  </a:lnTo>
                  <a:lnTo>
                    <a:pt x="429" y="14672"/>
                  </a:lnTo>
                  <a:lnTo>
                    <a:pt x="643" y="15062"/>
                  </a:lnTo>
                  <a:lnTo>
                    <a:pt x="897" y="15451"/>
                  </a:lnTo>
                  <a:lnTo>
                    <a:pt x="1209" y="15861"/>
                  </a:lnTo>
                  <a:lnTo>
                    <a:pt x="1559" y="16289"/>
                  </a:lnTo>
                  <a:lnTo>
                    <a:pt x="1871" y="16640"/>
                  </a:lnTo>
                  <a:lnTo>
                    <a:pt x="2222" y="16991"/>
                  </a:lnTo>
                  <a:lnTo>
                    <a:pt x="2631" y="17380"/>
                  </a:lnTo>
                  <a:lnTo>
                    <a:pt x="3079" y="17770"/>
                  </a:lnTo>
                  <a:lnTo>
                    <a:pt x="3858" y="18432"/>
                  </a:lnTo>
                  <a:lnTo>
                    <a:pt x="4560" y="18997"/>
                  </a:lnTo>
                  <a:lnTo>
                    <a:pt x="4872" y="19251"/>
                  </a:lnTo>
                  <a:lnTo>
                    <a:pt x="4988" y="19348"/>
                  </a:lnTo>
                  <a:lnTo>
                    <a:pt x="5826" y="20030"/>
                  </a:lnTo>
                  <a:lnTo>
                    <a:pt x="5514" y="20985"/>
                  </a:lnTo>
                  <a:lnTo>
                    <a:pt x="5242" y="21881"/>
                  </a:lnTo>
                  <a:lnTo>
                    <a:pt x="5027" y="22719"/>
                  </a:lnTo>
                  <a:lnTo>
                    <a:pt x="4833" y="23518"/>
                  </a:lnTo>
                  <a:lnTo>
                    <a:pt x="4735" y="24083"/>
                  </a:lnTo>
                  <a:lnTo>
                    <a:pt x="4638" y="24628"/>
                  </a:lnTo>
                  <a:lnTo>
                    <a:pt x="4579" y="25154"/>
                  </a:lnTo>
                  <a:lnTo>
                    <a:pt x="4540" y="25661"/>
                  </a:lnTo>
                  <a:lnTo>
                    <a:pt x="4521" y="26207"/>
                  </a:lnTo>
                  <a:lnTo>
                    <a:pt x="4521" y="26713"/>
                  </a:lnTo>
                  <a:lnTo>
                    <a:pt x="4560" y="27200"/>
                  </a:lnTo>
                  <a:lnTo>
                    <a:pt x="4618" y="27668"/>
                  </a:lnTo>
                  <a:lnTo>
                    <a:pt x="4677" y="27921"/>
                  </a:lnTo>
                  <a:lnTo>
                    <a:pt x="4735" y="28155"/>
                  </a:lnTo>
                  <a:lnTo>
                    <a:pt x="4813" y="28389"/>
                  </a:lnTo>
                  <a:lnTo>
                    <a:pt x="4891" y="28603"/>
                  </a:lnTo>
                  <a:lnTo>
                    <a:pt x="4969" y="28817"/>
                  </a:lnTo>
                  <a:lnTo>
                    <a:pt x="5086" y="29012"/>
                  </a:lnTo>
                  <a:lnTo>
                    <a:pt x="5183" y="29188"/>
                  </a:lnTo>
                  <a:lnTo>
                    <a:pt x="5300" y="29363"/>
                  </a:lnTo>
                  <a:lnTo>
                    <a:pt x="5456" y="29538"/>
                  </a:lnTo>
                  <a:lnTo>
                    <a:pt x="5592" y="29714"/>
                  </a:lnTo>
                  <a:lnTo>
                    <a:pt x="5748" y="29850"/>
                  </a:lnTo>
                  <a:lnTo>
                    <a:pt x="5943" y="30006"/>
                  </a:lnTo>
                  <a:lnTo>
                    <a:pt x="6118" y="30103"/>
                  </a:lnTo>
                  <a:lnTo>
                    <a:pt x="6294" y="30220"/>
                  </a:lnTo>
                  <a:lnTo>
                    <a:pt x="6489" y="30298"/>
                  </a:lnTo>
                  <a:lnTo>
                    <a:pt x="6703" y="30396"/>
                  </a:lnTo>
                  <a:lnTo>
                    <a:pt x="6898" y="30454"/>
                  </a:lnTo>
                  <a:lnTo>
                    <a:pt x="7093" y="30493"/>
                  </a:lnTo>
                  <a:lnTo>
                    <a:pt x="7307" y="30532"/>
                  </a:lnTo>
                  <a:lnTo>
                    <a:pt x="7541" y="30571"/>
                  </a:lnTo>
                  <a:lnTo>
                    <a:pt x="7755" y="30590"/>
                  </a:lnTo>
                  <a:lnTo>
                    <a:pt x="7969" y="30590"/>
                  </a:lnTo>
                  <a:lnTo>
                    <a:pt x="8418" y="30571"/>
                  </a:lnTo>
                  <a:lnTo>
                    <a:pt x="8846" y="30512"/>
                  </a:lnTo>
                  <a:lnTo>
                    <a:pt x="9275" y="30435"/>
                  </a:lnTo>
                  <a:lnTo>
                    <a:pt x="9723" y="30337"/>
                  </a:lnTo>
                  <a:lnTo>
                    <a:pt x="10191" y="30181"/>
                  </a:lnTo>
                  <a:lnTo>
                    <a:pt x="10561" y="30064"/>
                  </a:lnTo>
                  <a:lnTo>
                    <a:pt x="10931" y="29908"/>
                  </a:lnTo>
                  <a:lnTo>
                    <a:pt x="11321" y="29733"/>
                  </a:lnTo>
                  <a:lnTo>
                    <a:pt x="11710" y="29538"/>
                  </a:lnTo>
                  <a:lnTo>
                    <a:pt x="12217" y="29266"/>
                  </a:lnTo>
                  <a:lnTo>
                    <a:pt x="12704" y="28973"/>
                  </a:lnTo>
                  <a:lnTo>
                    <a:pt x="13152" y="28700"/>
                  </a:lnTo>
                  <a:lnTo>
                    <a:pt x="13600" y="28408"/>
                  </a:lnTo>
                  <a:lnTo>
                    <a:pt x="14048" y="28077"/>
                  </a:lnTo>
                  <a:lnTo>
                    <a:pt x="14477" y="27746"/>
                  </a:lnTo>
                  <a:lnTo>
                    <a:pt x="14886" y="27395"/>
                  </a:lnTo>
                  <a:lnTo>
                    <a:pt x="15276" y="27025"/>
                  </a:lnTo>
                  <a:lnTo>
                    <a:pt x="15627" y="26655"/>
                  </a:lnTo>
                  <a:lnTo>
                    <a:pt x="15958" y="26265"/>
                  </a:lnTo>
                  <a:lnTo>
                    <a:pt x="16270" y="25875"/>
                  </a:lnTo>
                  <a:lnTo>
                    <a:pt x="16581" y="25466"/>
                  </a:lnTo>
                  <a:lnTo>
                    <a:pt x="16854" y="25836"/>
                  </a:lnTo>
                  <a:lnTo>
                    <a:pt x="17146" y="26226"/>
                  </a:lnTo>
                  <a:lnTo>
                    <a:pt x="17458" y="26577"/>
                  </a:lnTo>
                  <a:lnTo>
                    <a:pt x="17809" y="26947"/>
                  </a:lnTo>
                  <a:lnTo>
                    <a:pt x="18199" y="27298"/>
                  </a:lnTo>
                  <a:lnTo>
                    <a:pt x="18608" y="27648"/>
                  </a:lnTo>
                  <a:lnTo>
                    <a:pt x="19036" y="27999"/>
                  </a:lnTo>
                  <a:lnTo>
                    <a:pt x="19484" y="28311"/>
                  </a:lnTo>
                  <a:lnTo>
                    <a:pt x="19913" y="28603"/>
                  </a:lnTo>
                  <a:lnTo>
                    <a:pt x="20381" y="28895"/>
                  </a:lnTo>
                  <a:lnTo>
                    <a:pt x="20868" y="29168"/>
                  </a:lnTo>
                  <a:lnTo>
                    <a:pt x="21355" y="29441"/>
                  </a:lnTo>
                  <a:lnTo>
                    <a:pt x="21764" y="29655"/>
                  </a:lnTo>
                  <a:lnTo>
                    <a:pt x="22154" y="29831"/>
                  </a:lnTo>
                  <a:lnTo>
                    <a:pt x="22524" y="29986"/>
                  </a:lnTo>
                  <a:lnTo>
                    <a:pt x="22894" y="30103"/>
                  </a:lnTo>
                  <a:lnTo>
                    <a:pt x="23362" y="30259"/>
                  </a:lnTo>
                  <a:lnTo>
                    <a:pt x="23810" y="30357"/>
                  </a:lnTo>
                  <a:lnTo>
                    <a:pt x="24239" y="30435"/>
                  </a:lnTo>
                  <a:lnTo>
                    <a:pt x="24667" y="30493"/>
                  </a:lnTo>
                  <a:lnTo>
                    <a:pt x="25096" y="30512"/>
                  </a:lnTo>
                  <a:lnTo>
                    <a:pt x="25330" y="30493"/>
                  </a:lnTo>
                  <a:lnTo>
                    <a:pt x="25544" y="30474"/>
                  </a:lnTo>
                  <a:lnTo>
                    <a:pt x="25778" y="30454"/>
                  </a:lnTo>
                  <a:lnTo>
                    <a:pt x="25992" y="30415"/>
                  </a:lnTo>
                  <a:lnTo>
                    <a:pt x="26187" y="30357"/>
                  </a:lnTo>
                  <a:lnTo>
                    <a:pt x="26382" y="30298"/>
                  </a:lnTo>
                  <a:lnTo>
                    <a:pt x="26616" y="30201"/>
                  </a:lnTo>
                  <a:lnTo>
                    <a:pt x="26849" y="30103"/>
                  </a:lnTo>
                  <a:lnTo>
                    <a:pt x="26479" y="30103"/>
                  </a:lnTo>
                  <a:lnTo>
                    <a:pt x="26148" y="30084"/>
                  </a:lnTo>
                  <a:lnTo>
                    <a:pt x="25836" y="30045"/>
                  </a:lnTo>
                  <a:lnTo>
                    <a:pt x="25524" y="30006"/>
                  </a:lnTo>
                  <a:lnTo>
                    <a:pt x="25213" y="29947"/>
                  </a:lnTo>
                  <a:lnTo>
                    <a:pt x="24589" y="29811"/>
                  </a:lnTo>
                  <a:lnTo>
                    <a:pt x="23966" y="29616"/>
                  </a:lnTo>
                  <a:lnTo>
                    <a:pt x="23381" y="29402"/>
                  </a:lnTo>
                  <a:lnTo>
                    <a:pt x="22816" y="29149"/>
                  </a:lnTo>
                  <a:lnTo>
                    <a:pt x="22329" y="28876"/>
                  </a:lnTo>
                  <a:lnTo>
                    <a:pt x="21842" y="28603"/>
                  </a:lnTo>
                  <a:lnTo>
                    <a:pt x="21374" y="28311"/>
                  </a:lnTo>
                  <a:lnTo>
                    <a:pt x="20907" y="27980"/>
                  </a:lnTo>
                  <a:lnTo>
                    <a:pt x="20478" y="27629"/>
                  </a:lnTo>
                  <a:lnTo>
                    <a:pt x="20050" y="27278"/>
                  </a:lnTo>
                  <a:lnTo>
                    <a:pt x="19621" y="26908"/>
                  </a:lnTo>
                  <a:lnTo>
                    <a:pt x="19231" y="26518"/>
                  </a:lnTo>
                  <a:lnTo>
                    <a:pt x="18841" y="26129"/>
                  </a:lnTo>
                  <a:lnTo>
                    <a:pt x="18491" y="25719"/>
                  </a:lnTo>
                  <a:lnTo>
                    <a:pt x="18140" y="25310"/>
                  </a:lnTo>
                  <a:lnTo>
                    <a:pt x="17789" y="24882"/>
                  </a:lnTo>
                  <a:lnTo>
                    <a:pt x="17478" y="24453"/>
                  </a:lnTo>
                  <a:lnTo>
                    <a:pt x="17166" y="24005"/>
                  </a:lnTo>
                  <a:lnTo>
                    <a:pt x="16874" y="23557"/>
                  </a:lnTo>
                  <a:lnTo>
                    <a:pt x="16581" y="23089"/>
                  </a:lnTo>
                  <a:lnTo>
                    <a:pt x="16172" y="23518"/>
                  </a:lnTo>
                  <a:lnTo>
                    <a:pt x="15724" y="23927"/>
                  </a:lnTo>
                  <a:lnTo>
                    <a:pt x="15198" y="24375"/>
                  </a:lnTo>
                  <a:lnTo>
                    <a:pt x="14789" y="24687"/>
                  </a:lnTo>
                  <a:lnTo>
                    <a:pt x="14341" y="25038"/>
                  </a:lnTo>
                  <a:lnTo>
                    <a:pt x="13717" y="25505"/>
                  </a:lnTo>
                  <a:lnTo>
                    <a:pt x="13113" y="25973"/>
                  </a:lnTo>
                  <a:lnTo>
                    <a:pt x="12373" y="26460"/>
                  </a:lnTo>
                  <a:lnTo>
                    <a:pt x="12003" y="26694"/>
                  </a:lnTo>
                  <a:lnTo>
                    <a:pt x="11632" y="26927"/>
                  </a:lnTo>
                  <a:lnTo>
                    <a:pt x="11262" y="27142"/>
                  </a:lnTo>
                  <a:lnTo>
                    <a:pt x="10873" y="27337"/>
                  </a:lnTo>
                  <a:lnTo>
                    <a:pt x="10483" y="27512"/>
                  </a:lnTo>
                  <a:lnTo>
                    <a:pt x="10093" y="27668"/>
                  </a:lnTo>
                  <a:lnTo>
                    <a:pt x="9742" y="27785"/>
                  </a:lnTo>
                  <a:lnTo>
                    <a:pt x="9372" y="27882"/>
                  </a:lnTo>
                  <a:lnTo>
                    <a:pt x="9022" y="27941"/>
                  </a:lnTo>
                  <a:lnTo>
                    <a:pt x="8651" y="27941"/>
                  </a:lnTo>
                  <a:lnTo>
                    <a:pt x="8320" y="27921"/>
                  </a:lnTo>
                  <a:lnTo>
                    <a:pt x="8164" y="27882"/>
                  </a:lnTo>
                  <a:lnTo>
                    <a:pt x="8008" y="27843"/>
                  </a:lnTo>
                  <a:lnTo>
                    <a:pt x="7853" y="27785"/>
                  </a:lnTo>
                  <a:lnTo>
                    <a:pt x="7716" y="27726"/>
                  </a:lnTo>
                  <a:lnTo>
                    <a:pt x="7580" y="27648"/>
                  </a:lnTo>
                  <a:lnTo>
                    <a:pt x="7443" y="27551"/>
                  </a:lnTo>
                  <a:lnTo>
                    <a:pt x="7307" y="27415"/>
                  </a:lnTo>
                  <a:lnTo>
                    <a:pt x="7171" y="27278"/>
                  </a:lnTo>
                  <a:lnTo>
                    <a:pt x="7054" y="27142"/>
                  </a:lnTo>
                  <a:lnTo>
                    <a:pt x="6937" y="26986"/>
                  </a:lnTo>
                  <a:lnTo>
                    <a:pt x="6839" y="26830"/>
                  </a:lnTo>
                  <a:lnTo>
                    <a:pt x="6761" y="26655"/>
                  </a:lnTo>
                  <a:lnTo>
                    <a:pt x="6684" y="26499"/>
                  </a:lnTo>
                  <a:lnTo>
                    <a:pt x="6606" y="26323"/>
                  </a:lnTo>
                  <a:lnTo>
                    <a:pt x="6508" y="25934"/>
                  </a:lnTo>
                  <a:lnTo>
                    <a:pt x="6450" y="25544"/>
                  </a:lnTo>
                  <a:lnTo>
                    <a:pt x="6430" y="25135"/>
                  </a:lnTo>
                  <a:lnTo>
                    <a:pt x="6430" y="24745"/>
                  </a:lnTo>
                  <a:lnTo>
                    <a:pt x="6469" y="24297"/>
                  </a:lnTo>
                  <a:lnTo>
                    <a:pt x="6547" y="23849"/>
                  </a:lnTo>
                  <a:lnTo>
                    <a:pt x="6645" y="23401"/>
                  </a:lnTo>
                  <a:lnTo>
                    <a:pt x="6742" y="22953"/>
                  </a:lnTo>
                  <a:lnTo>
                    <a:pt x="6878" y="22505"/>
                  </a:lnTo>
                  <a:lnTo>
                    <a:pt x="7034" y="22076"/>
                  </a:lnTo>
                  <a:lnTo>
                    <a:pt x="7210" y="21628"/>
                  </a:lnTo>
                  <a:lnTo>
                    <a:pt x="7385" y="21199"/>
                  </a:lnTo>
                  <a:lnTo>
                    <a:pt x="7716" y="20459"/>
                  </a:lnTo>
                  <a:lnTo>
                    <a:pt x="8067" y="19738"/>
                  </a:lnTo>
                  <a:lnTo>
                    <a:pt x="8437" y="19036"/>
                  </a:lnTo>
                  <a:lnTo>
                    <a:pt x="8827" y="18335"/>
                  </a:lnTo>
                  <a:lnTo>
                    <a:pt x="8612" y="18257"/>
                  </a:lnTo>
                  <a:lnTo>
                    <a:pt x="8418" y="18179"/>
                  </a:lnTo>
                  <a:lnTo>
                    <a:pt x="8047" y="18023"/>
                  </a:lnTo>
                  <a:lnTo>
                    <a:pt x="7580" y="17809"/>
                  </a:lnTo>
                  <a:lnTo>
                    <a:pt x="7132" y="17575"/>
                  </a:lnTo>
                  <a:lnTo>
                    <a:pt x="6606" y="17283"/>
                  </a:lnTo>
                  <a:lnTo>
                    <a:pt x="6099" y="16952"/>
                  </a:lnTo>
                  <a:lnTo>
                    <a:pt x="5553" y="16601"/>
                  </a:lnTo>
                  <a:lnTo>
                    <a:pt x="5027" y="16231"/>
                  </a:lnTo>
                  <a:lnTo>
                    <a:pt x="4716" y="15997"/>
                  </a:lnTo>
                  <a:lnTo>
                    <a:pt x="4423" y="15744"/>
                  </a:lnTo>
                  <a:lnTo>
                    <a:pt x="4151" y="15490"/>
                  </a:lnTo>
                  <a:lnTo>
                    <a:pt x="3897" y="15237"/>
                  </a:lnTo>
                  <a:lnTo>
                    <a:pt x="3664" y="15003"/>
                  </a:lnTo>
                  <a:lnTo>
                    <a:pt x="3449" y="14730"/>
                  </a:lnTo>
                  <a:lnTo>
                    <a:pt x="3293" y="14477"/>
                  </a:lnTo>
                  <a:lnTo>
                    <a:pt x="3137" y="14224"/>
                  </a:lnTo>
                  <a:lnTo>
                    <a:pt x="3040" y="13971"/>
                  </a:lnTo>
                  <a:lnTo>
                    <a:pt x="3001" y="13834"/>
                  </a:lnTo>
                  <a:lnTo>
                    <a:pt x="2982" y="13717"/>
                  </a:lnTo>
                  <a:lnTo>
                    <a:pt x="2962" y="13464"/>
                  </a:lnTo>
                  <a:lnTo>
                    <a:pt x="2962" y="13347"/>
                  </a:lnTo>
                  <a:lnTo>
                    <a:pt x="2982" y="13211"/>
                  </a:lnTo>
                  <a:lnTo>
                    <a:pt x="3021" y="13094"/>
                  </a:lnTo>
                  <a:lnTo>
                    <a:pt x="3060" y="12977"/>
                  </a:lnTo>
                  <a:lnTo>
                    <a:pt x="3118" y="12860"/>
                  </a:lnTo>
                  <a:lnTo>
                    <a:pt x="3176" y="12743"/>
                  </a:lnTo>
                  <a:lnTo>
                    <a:pt x="3274" y="12626"/>
                  </a:lnTo>
                  <a:lnTo>
                    <a:pt x="3371" y="12529"/>
                  </a:lnTo>
                  <a:lnTo>
                    <a:pt x="3527" y="12373"/>
                  </a:lnTo>
                  <a:lnTo>
                    <a:pt x="3683" y="12237"/>
                  </a:lnTo>
                  <a:lnTo>
                    <a:pt x="3858" y="12100"/>
                  </a:lnTo>
                  <a:lnTo>
                    <a:pt x="4053" y="11964"/>
                  </a:lnTo>
                  <a:lnTo>
                    <a:pt x="4443" y="11730"/>
                  </a:lnTo>
                  <a:lnTo>
                    <a:pt x="4852" y="11535"/>
                  </a:lnTo>
                  <a:lnTo>
                    <a:pt x="5281" y="11379"/>
                  </a:lnTo>
                  <a:lnTo>
                    <a:pt x="5748" y="11223"/>
                  </a:lnTo>
                  <a:lnTo>
                    <a:pt x="6235" y="11087"/>
                  </a:lnTo>
                  <a:lnTo>
                    <a:pt x="6722" y="10970"/>
                  </a:lnTo>
                  <a:lnTo>
                    <a:pt x="7210" y="10873"/>
                  </a:lnTo>
                  <a:lnTo>
                    <a:pt x="8203" y="10697"/>
                  </a:lnTo>
                  <a:lnTo>
                    <a:pt x="9197" y="10561"/>
                  </a:lnTo>
                  <a:lnTo>
                    <a:pt x="10054" y="10444"/>
                  </a:lnTo>
                  <a:lnTo>
                    <a:pt x="10912" y="10308"/>
                  </a:lnTo>
                  <a:lnTo>
                    <a:pt x="10989" y="9665"/>
                  </a:lnTo>
                  <a:lnTo>
                    <a:pt x="11106" y="9002"/>
                  </a:lnTo>
                  <a:lnTo>
                    <a:pt x="11282" y="8242"/>
                  </a:lnTo>
                  <a:lnTo>
                    <a:pt x="11496" y="7502"/>
                  </a:lnTo>
                  <a:lnTo>
                    <a:pt x="11769" y="6684"/>
                  </a:lnTo>
                  <a:lnTo>
                    <a:pt x="12061" y="5865"/>
                  </a:lnTo>
                  <a:lnTo>
                    <a:pt x="12392" y="5066"/>
                  </a:lnTo>
                  <a:lnTo>
                    <a:pt x="12763" y="4268"/>
                  </a:lnTo>
                  <a:lnTo>
                    <a:pt x="12977" y="3858"/>
                  </a:lnTo>
                  <a:lnTo>
                    <a:pt x="13211" y="3430"/>
                  </a:lnTo>
                  <a:lnTo>
                    <a:pt x="13444" y="3021"/>
                  </a:lnTo>
                  <a:lnTo>
                    <a:pt x="13698" y="2631"/>
                  </a:lnTo>
                  <a:lnTo>
                    <a:pt x="13951" y="2261"/>
                  </a:lnTo>
                  <a:lnTo>
                    <a:pt x="14204" y="1891"/>
                  </a:lnTo>
                  <a:lnTo>
                    <a:pt x="14497" y="1540"/>
                  </a:lnTo>
                  <a:lnTo>
                    <a:pt x="14789" y="1209"/>
                  </a:lnTo>
                  <a:lnTo>
                    <a:pt x="15062" y="897"/>
                  </a:lnTo>
                  <a:lnTo>
                    <a:pt x="15354" y="605"/>
                  </a:lnTo>
                  <a:lnTo>
                    <a:pt x="15685" y="351"/>
                  </a:lnTo>
                  <a:lnTo>
                    <a:pt x="15997" y="98"/>
                  </a:lnTo>
                  <a:lnTo>
                    <a:pt x="16133" y="1"/>
                  </a:ln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13" name="Google Shape;1959;p40">
              <a:extLst>
                <a:ext uri="{FF2B5EF4-FFF2-40B4-BE49-F238E27FC236}">
                  <a16:creationId xmlns:a16="http://schemas.microsoft.com/office/drawing/2014/main" id="{68B97B48-9E72-861E-3767-2CB8A7752AE0}"/>
                </a:ext>
              </a:extLst>
            </p:cNvPr>
            <p:cNvSpPr/>
            <p:nvPr/>
          </p:nvSpPr>
          <p:spPr>
            <a:xfrm>
              <a:off x="9501450" y="282563"/>
              <a:ext cx="671250" cy="764775"/>
            </a:xfrm>
            <a:custGeom>
              <a:avLst/>
              <a:gdLst/>
              <a:ahLst/>
              <a:cxnLst/>
              <a:rect l="l" t="t" r="r" b="b"/>
              <a:pathLst>
                <a:path w="26850" h="30591" fill="none" extrusionOk="0">
                  <a:moveTo>
                    <a:pt x="16114" y="1"/>
                  </a:moveTo>
                  <a:lnTo>
                    <a:pt x="16114" y="1"/>
                  </a:lnTo>
                  <a:lnTo>
                    <a:pt x="15841" y="40"/>
                  </a:lnTo>
                  <a:lnTo>
                    <a:pt x="15841" y="40"/>
                  </a:lnTo>
                  <a:lnTo>
                    <a:pt x="15549" y="118"/>
                  </a:lnTo>
                  <a:lnTo>
                    <a:pt x="15549" y="118"/>
                  </a:lnTo>
                  <a:lnTo>
                    <a:pt x="15490" y="137"/>
                  </a:lnTo>
                  <a:lnTo>
                    <a:pt x="15490" y="137"/>
                  </a:lnTo>
                  <a:lnTo>
                    <a:pt x="15179" y="254"/>
                  </a:lnTo>
                  <a:lnTo>
                    <a:pt x="14847" y="390"/>
                  </a:lnTo>
                  <a:lnTo>
                    <a:pt x="14536" y="566"/>
                  </a:lnTo>
                  <a:lnTo>
                    <a:pt x="14224" y="799"/>
                  </a:lnTo>
                  <a:lnTo>
                    <a:pt x="14224" y="799"/>
                  </a:lnTo>
                  <a:lnTo>
                    <a:pt x="13873" y="1092"/>
                  </a:lnTo>
                  <a:lnTo>
                    <a:pt x="13542" y="1403"/>
                  </a:lnTo>
                  <a:lnTo>
                    <a:pt x="13542" y="1403"/>
                  </a:lnTo>
                  <a:lnTo>
                    <a:pt x="13113" y="1871"/>
                  </a:lnTo>
                  <a:lnTo>
                    <a:pt x="12724" y="2339"/>
                  </a:lnTo>
                  <a:lnTo>
                    <a:pt x="12724" y="2339"/>
                  </a:lnTo>
                  <a:lnTo>
                    <a:pt x="12334" y="2826"/>
                  </a:lnTo>
                  <a:lnTo>
                    <a:pt x="11944" y="3332"/>
                  </a:lnTo>
                  <a:lnTo>
                    <a:pt x="11593" y="3858"/>
                  </a:lnTo>
                  <a:lnTo>
                    <a:pt x="11243" y="4385"/>
                  </a:lnTo>
                  <a:lnTo>
                    <a:pt x="11243" y="4385"/>
                  </a:lnTo>
                  <a:lnTo>
                    <a:pt x="10775" y="5164"/>
                  </a:lnTo>
                  <a:lnTo>
                    <a:pt x="10327" y="5982"/>
                  </a:lnTo>
                  <a:lnTo>
                    <a:pt x="9918" y="6820"/>
                  </a:lnTo>
                  <a:lnTo>
                    <a:pt x="9548" y="7677"/>
                  </a:lnTo>
                  <a:lnTo>
                    <a:pt x="9548" y="7677"/>
                  </a:lnTo>
                  <a:lnTo>
                    <a:pt x="9255" y="8262"/>
                  </a:lnTo>
                  <a:lnTo>
                    <a:pt x="9002" y="8827"/>
                  </a:lnTo>
                  <a:lnTo>
                    <a:pt x="9002" y="8827"/>
                  </a:lnTo>
                  <a:lnTo>
                    <a:pt x="8963" y="8905"/>
                  </a:lnTo>
                  <a:lnTo>
                    <a:pt x="8963" y="8905"/>
                  </a:lnTo>
                  <a:lnTo>
                    <a:pt x="7677" y="9080"/>
                  </a:lnTo>
                  <a:lnTo>
                    <a:pt x="7015" y="9178"/>
                  </a:lnTo>
                  <a:lnTo>
                    <a:pt x="6352" y="9294"/>
                  </a:lnTo>
                  <a:lnTo>
                    <a:pt x="5690" y="9431"/>
                  </a:lnTo>
                  <a:lnTo>
                    <a:pt x="5027" y="9567"/>
                  </a:lnTo>
                  <a:lnTo>
                    <a:pt x="4365" y="9743"/>
                  </a:lnTo>
                  <a:lnTo>
                    <a:pt x="3702" y="9937"/>
                  </a:lnTo>
                  <a:lnTo>
                    <a:pt x="3702" y="9937"/>
                  </a:lnTo>
                  <a:lnTo>
                    <a:pt x="2904" y="10210"/>
                  </a:lnTo>
                  <a:lnTo>
                    <a:pt x="2514" y="10366"/>
                  </a:lnTo>
                  <a:lnTo>
                    <a:pt x="2124" y="10522"/>
                  </a:lnTo>
                  <a:lnTo>
                    <a:pt x="2124" y="10522"/>
                  </a:lnTo>
                  <a:lnTo>
                    <a:pt x="1696" y="10736"/>
                  </a:lnTo>
                  <a:lnTo>
                    <a:pt x="1306" y="10951"/>
                  </a:lnTo>
                  <a:lnTo>
                    <a:pt x="975" y="11184"/>
                  </a:lnTo>
                  <a:lnTo>
                    <a:pt x="702" y="11438"/>
                  </a:lnTo>
                  <a:lnTo>
                    <a:pt x="702" y="11438"/>
                  </a:lnTo>
                  <a:lnTo>
                    <a:pt x="546" y="11594"/>
                  </a:lnTo>
                  <a:lnTo>
                    <a:pt x="429" y="11749"/>
                  </a:lnTo>
                  <a:lnTo>
                    <a:pt x="312" y="11905"/>
                  </a:lnTo>
                  <a:lnTo>
                    <a:pt x="215" y="12081"/>
                  </a:lnTo>
                  <a:lnTo>
                    <a:pt x="215" y="12081"/>
                  </a:lnTo>
                  <a:lnTo>
                    <a:pt x="137" y="12276"/>
                  </a:lnTo>
                  <a:lnTo>
                    <a:pt x="78" y="12470"/>
                  </a:lnTo>
                  <a:lnTo>
                    <a:pt x="20" y="12685"/>
                  </a:lnTo>
                  <a:lnTo>
                    <a:pt x="1" y="12918"/>
                  </a:lnTo>
                  <a:lnTo>
                    <a:pt x="1" y="12918"/>
                  </a:lnTo>
                  <a:lnTo>
                    <a:pt x="1" y="13113"/>
                  </a:lnTo>
                  <a:lnTo>
                    <a:pt x="20" y="13328"/>
                  </a:lnTo>
                  <a:lnTo>
                    <a:pt x="39" y="13561"/>
                  </a:lnTo>
                  <a:lnTo>
                    <a:pt x="98" y="13815"/>
                  </a:lnTo>
                  <a:lnTo>
                    <a:pt x="98" y="13815"/>
                  </a:lnTo>
                  <a:lnTo>
                    <a:pt x="156" y="14010"/>
                  </a:lnTo>
                  <a:lnTo>
                    <a:pt x="234" y="14224"/>
                  </a:lnTo>
                  <a:lnTo>
                    <a:pt x="332" y="14438"/>
                  </a:lnTo>
                  <a:lnTo>
                    <a:pt x="429" y="14672"/>
                  </a:lnTo>
                  <a:lnTo>
                    <a:pt x="429" y="14672"/>
                  </a:lnTo>
                  <a:lnTo>
                    <a:pt x="643" y="15062"/>
                  </a:lnTo>
                  <a:lnTo>
                    <a:pt x="897" y="15451"/>
                  </a:lnTo>
                  <a:lnTo>
                    <a:pt x="1209" y="15861"/>
                  </a:lnTo>
                  <a:lnTo>
                    <a:pt x="1559" y="16289"/>
                  </a:lnTo>
                  <a:lnTo>
                    <a:pt x="1559" y="16289"/>
                  </a:lnTo>
                  <a:lnTo>
                    <a:pt x="1871" y="16640"/>
                  </a:lnTo>
                  <a:lnTo>
                    <a:pt x="2222" y="16991"/>
                  </a:lnTo>
                  <a:lnTo>
                    <a:pt x="2631" y="17380"/>
                  </a:lnTo>
                  <a:lnTo>
                    <a:pt x="3079" y="17770"/>
                  </a:lnTo>
                  <a:lnTo>
                    <a:pt x="3079" y="17770"/>
                  </a:lnTo>
                  <a:lnTo>
                    <a:pt x="3858" y="18432"/>
                  </a:lnTo>
                  <a:lnTo>
                    <a:pt x="4560" y="18997"/>
                  </a:lnTo>
                  <a:lnTo>
                    <a:pt x="4872" y="19251"/>
                  </a:lnTo>
                  <a:lnTo>
                    <a:pt x="4988" y="19348"/>
                  </a:lnTo>
                  <a:lnTo>
                    <a:pt x="4988" y="19348"/>
                  </a:lnTo>
                  <a:lnTo>
                    <a:pt x="5826" y="20030"/>
                  </a:lnTo>
                  <a:lnTo>
                    <a:pt x="5826" y="20030"/>
                  </a:lnTo>
                  <a:lnTo>
                    <a:pt x="5514" y="20985"/>
                  </a:lnTo>
                  <a:lnTo>
                    <a:pt x="5242" y="21881"/>
                  </a:lnTo>
                  <a:lnTo>
                    <a:pt x="5027" y="22719"/>
                  </a:lnTo>
                  <a:lnTo>
                    <a:pt x="4833" y="23518"/>
                  </a:lnTo>
                  <a:lnTo>
                    <a:pt x="4833" y="23518"/>
                  </a:lnTo>
                  <a:lnTo>
                    <a:pt x="4735" y="24083"/>
                  </a:lnTo>
                  <a:lnTo>
                    <a:pt x="4638" y="24628"/>
                  </a:lnTo>
                  <a:lnTo>
                    <a:pt x="4579" y="25154"/>
                  </a:lnTo>
                  <a:lnTo>
                    <a:pt x="4540" y="25661"/>
                  </a:lnTo>
                  <a:lnTo>
                    <a:pt x="4540" y="25661"/>
                  </a:lnTo>
                  <a:lnTo>
                    <a:pt x="4521" y="26207"/>
                  </a:lnTo>
                  <a:lnTo>
                    <a:pt x="4521" y="26713"/>
                  </a:lnTo>
                  <a:lnTo>
                    <a:pt x="4560" y="27200"/>
                  </a:lnTo>
                  <a:lnTo>
                    <a:pt x="4618" y="27668"/>
                  </a:lnTo>
                  <a:lnTo>
                    <a:pt x="4618" y="27668"/>
                  </a:lnTo>
                  <a:lnTo>
                    <a:pt x="4677" y="27921"/>
                  </a:lnTo>
                  <a:lnTo>
                    <a:pt x="4735" y="28155"/>
                  </a:lnTo>
                  <a:lnTo>
                    <a:pt x="4813" y="28389"/>
                  </a:lnTo>
                  <a:lnTo>
                    <a:pt x="4891" y="28603"/>
                  </a:lnTo>
                  <a:lnTo>
                    <a:pt x="4969" y="28817"/>
                  </a:lnTo>
                  <a:lnTo>
                    <a:pt x="5086" y="29012"/>
                  </a:lnTo>
                  <a:lnTo>
                    <a:pt x="5183" y="29188"/>
                  </a:lnTo>
                  <a:lnTo>
                    <a:pt x="5300" y="29363"/>
                  </a:lnTo>
                  <a:lnTo>
                    <a:pt x="5300" y="29363"/>
                  </a:lnTo>
                  <a:lnTo>
                    <a:pt x="5456" y="29538"/>
                  </a:lnTo>
                  <a:lnTo>
                    <a:pt x="5592" y="29714"/>
                  </a:lnTo>
                  <a:lnTo>
                    <a:pt x="5592" y="29714"/>
                  </a:lnTo>
                  <a:lnTo>
                    <a:pt x="5748" y="29850"/>
                  </a:lnTo>
                  <a:lnTo>
                    <a:pt x="5943" y="30006"/>
                  </a:lnTo>
                  <a:lnTo>
                    <a:pt x="5943" y="30006"/>
                  </a:lnTo>
                  <a:lnTo>
                    <a:pt x="6118" y="30103"/>
                  </a:lnTo>
                  <a:lnTo>
                    <a:pt x="6294" y="30220"/>
                  </a:lnTo>
                  <a:lnTo>
                    <a:pt x="6489" y="30298"/>
                  </a:lnTo>
                  <a:lnTo>
                    <a:pt x="6703" y="30396"/>
                  </a:lnTo>
                  <a:lnTo>
                    <a:pt x="6703" y="30396"/>
                  </a:lnTo>
                  <a:lnTo>
                    <a:pt x="6898" y="30454"/>
                  </a:lnTo>
                  <a:lnTo>
                    <a:pt x="7093" y="30493"/>
                  </a:lnTo>
                  <a:lnTo>
                    <a:pt x="7307" y="30532"/>
                  </a:lnTo>
                  <a:lnTo>
                    <a:pt x="7541" y="30571"/>
                  </a:lnTo>
                  <a:lnTo>
                    <a:pt x="7541" y="30571"/>
                  </a:lnTo>
                  <a:lnTo>
                    <a:pt x="7755" y="30590"/>
                  </a:lnTo>
                  <a:lnTo>
                    <a:pt x="7969" y="30590"/>
                  </a:lnTo>
                  <a:lnTo>
                    <a:pt x="7969" y="30590"/>
                  </a:lnTo>
                  <a:lnTo>
                    <a:pt x="8418" y="30571"/>
                  </a:lnTo>
                  <a:lnTo>
                    <a:pt x="8418" y="30571"/>
                  </a:lnTo>
                  <a:lnTo>
                    <a:pt x="8846" y="30512"/>
                  </a:lnTo>
                  <a:lnTo>
                    <a:pt x="9275" y="30435"/>
                  </a:lnTo>
                  <a:lnTo>
                    <a:pt x="9723" y="30337"/>
                  </a:lnTo>
                  <a:lnTo>
                    <a:pt x="10191" y="30181"/>
                  </a:lnTo>
                  <a:lnTo>
                    <a:pt x="10191" y="30181"/>
                  </a:lnTo>
                  <a:lnTo>
                    <a:pt x="10561" y="30064"/>
                  </a:lnTo>
                  <a:lnTo>
                    <a:pt x="10931" y="29908"/>
                  </a:lnTo>
                  <a:lnTo>
                    <a:pt x="11321" y="29733"/>
                  </a:lnTo>
                  <a:lnTo>
                    <a:pt x="11710" y="29538"/>
                  </a:lnTo>
                  <a:lnTo>
                    <a:pt x="11710" y="29538"/>
                  </a:lnTo>
                  <a:lnTo>
                    <a:pt x="12217" y="29266"/>
                  </a:lnTo>
                  <a:lnTo>
                    <a:pt x="12704" y="28973"/>
                  </a:lnTo>
                  <a:lnTo>
                    <a:pt x="13152" y="28700"/>
                  </a:lnTo>
                  <a:lnTo>
                    <a:pt x="13600" y="28408"/>
                  </a:lnTo>
                  <a:lnTo>
                    <a:pt x="13600" y="28408"/>
                  </a:lnTo>
                  <a:lnTo>
                    <a:pt x="14048" y="28077"/>
                  </a:lnTo>
                  <a:lnTo>
                    <a:pt x="14477" y="27746"/>
                  </a:lnTo>
                  <a:lnTo>
                    <a:pt x="14886" y="27395"/>
                  </a:lnTo>
                  <a:lnTo>
                    <a:pt x="15276" y="27025"/>
                  </a:lnTo>
                  <a:lnTo>
                    <a:pt x="15276" y="27025"/>
                  </a:lnTo>
                  <a:lnTo>
                    <a:pt x="15627" y="26655"/>
                  </a:lnTo>
                  <a:lnTo>
                    <a:pt x="15958" y="26265"/>
                  </a:lnTo>
                  <a:lnTo>
                    <a:pt x="16270" y="25875"/>
                  </a:lnTo>
                  <a:lnTo>
                    <a:pt x="16581" y="25466"/>
                  </a:lnTo>
                  <a:lnTo>
                    <a:pt x="16581" y="25466"/>
                  </a:lnTo>
                  <a:lnTo>
                    <a:pt x="16854" y="25836"/>
                  </a:lnTo>
                  <a:lnTo>
                    <a:pt x="17146" y="26226"/>
                  </a:lnTo>
                  <a:lnTo>
                    <a:pt x="17458" y="26577"/>
                  </a:lnTo>
                  <a:lnTo>
                    <a:pt x="17809" y="26947"/>
                  </a:lnTo>
                  <a:lnTo>
                    <a:pt x="17809" y="26947"/>
                  </a:lnTo>
                  <a:lnTo>
                    <a:pt x="18199" y="27298"/>
                  </a:lnTo>
                  <a:lnTo>
                    <a:pt x="18608" y="27648"/>
                  </a:lnTo>
                  <a:lnTo>
                    <a:pt x="19036" y="27999"/>
                  </a:lnTo>
                  <a:lnTo>
                    <a:pt x="19484" y="28311"/>
                  </a:lnTo>
                  <a:lnTo>
                    <a:pt x="19484" y="28311"/>
                  </a:lnTo>
                  <a:lnTo>
                    <a:pt x="19913" y="28603"/>
                  </a:lnTo>
                  <a:lnTo>
                    <a:pt x="20381" y="28895"/>
                  </a:lnTo>
                  <a:lnTo>
                    <a:pt x="20868" y="29168"/>
                  </a:lnTo>
                  <a:lnTo>
                    <a:pt x="21355" y="29441"/>
                  </a:lnTo>
                  <a:lnTo>
                    <a:pt x="21355" y="29441"/>
                  </a:lnTo>
                  <a:lnTo>
                    <a:pt x="21764" y="29655"/>
                  </a:lnTo>
                  <a:lnTo>
                    <a:pt x="22154" y="29831"/>
                  </a:lnTo>
                  <a:lnTo>
                    <a:pt x="22524" y="29986"/>
                  </a:lnTo>
                  <a:lnTo>
                    <a:pt x="22894" y="30103"/>
                  </a:lnTo>
                  <a:lnTo>
                    <a:pt x="22894" y="30103"/>
                  </a:lnTo>
                  <a:lnTo>
                    <a:pt x="23362" y="30259"/>
                  </a:lnTo>
                  <a:lnTo>
                    <a:pt x="23810" y="30357"/>
                  </a:lnTo>
                  <a:lnTo>
                    <a:pt x="24239" y="30435"/>
                  </a:lnTo>
                  <a:lnTo>
                    <a:pt x="24667" y="30493"/>
                  </a:lnTo>
                  <a:lnTo>
                    <a:pt x="24667" y="30493"/>
                  </a:lnTo>
                  <a:lnTo>
                    <a:pt x="25096" y="30512"/>
                  </a:lnTo>
                  <a:lnTo>
                    <a:pt x="25096" y="30512"/>
                  </a:lnTo>
                  <a:lnTo>
                    <a:pt x="25330" y="30493"/>
                  </a:lnTo>
                  <a:lnTo>
                    <a:pt x="25544" y="30474"/>
                  </a:lnTo>
                  <a:lnTo>
                    <a:pt x="25544" y="30474"/>
                  </a:lnTo>
                  <a:lnTo>
                    <a:pt x="25778" y="30454"/>
                  </a:lnTo>
                  <a:lnTo>
                    <a:pt x="25992" y="30415"/>
                  </a:lnTo>
                  <a:lnTo>
                    <a:pt x="26187" y="30357"/>
                  </a:lnTo>
                  <a:lnTo>
                    <a:pt x="26382" y="30298"/>
                  </a:lnTo>
                  <a:lnTo>
                    <a:pt x="26382" y="30298"/>
                  </a:lnTo>
                  <a:lnTo>
                    <a:pt x="26616" y="30201"/>
                  </a:lnTo>
                  <a:lnTo>
                    <a:pt x="26849" y="30103"/>
                  </a:lnTo>
                  <a:lnTo>
                    <a:pt x="26849" y="30103"/>
                  </a:lnTo>
                  <a:lnTo>
                    <a:pt x="26479" y="30103"/>
                  </a:lnTo>
                  <a:lnTo>
                    <a:pt x="26479" y="30103"/>
                  </a:lnTo>
                  <a:lnTo>
                    <a:pt x="26148" y="30084"/>
                  </a:lnTo>
                  <a:lnTo>
                    <a:pt x="25836" y="30045"/>
                  </a:lnTo>
                  <a:lnTo>
                    <a:pt x="25524" y="30006"/>
                  </a:lnTo>
                  <a:lnTo>
                    <a:pt x="25213" y="29947"/>
                  </a:lnTo>
                  <a:lnTo>
                    <a:pt x="25213" y="29947"/>
                  </a:lnTo>
                  <a:lnTo>
                    <a:pt x="24589" y="29811"/>
                  </a:lnTo>
                  <a:lnTo>
                    <a:pt x="23966" y="29616"/>
                  </a:lnTo>
                  <a:lnTo>
                    <a:pt x="23966" y="29616"/>
                  </a:lnTo>
                  <a:lnTo>
                    <a:pt x="23381" y="29402"/>
                  </a:lnTo>
                  <a:lnTo>
                    <a:pt x="22816" y="29149"/>
                  </a:lnTo>
                  <a:lnTo>
                    <a:pt x="22816" y="29149"/>
                  </a:lnTo>
                  <a:lnTo>
                    <a:pt x="22329" y="28876"/>
                  </a:lnTo>
                  <a:lnTo>
                    <a:pt x="21842" y="28603"/>
                  </a:lnTo>
                  <a:lnTo>
                    <a:pt x="21374" y="28311"/>
                  </a:lnTo>
                  <a:lnTo>
                    <a:pt x="20907" y="27980"/>
                  </a:lnTo>
                  <a:lnTo>
                    <a:pt x="20907" y="27980"/>
                  </a:lnTo>
                  <a:lnTo>
                    <a:pt x="20478" y="27629"/>
                  </a:lnTo>
                  <a:lnTo>
                    <a:pt x="20050" y="27278"/>
                  </a:lnTo>
                  <a:lnTo>
                    <a:pt x="19621" y="26908"/>
                  </a:lnTo>
                  <a:lnTo>
                    <a:pt x="19231" y="26518"/>
                  </a:lnTo>
                  <a:lnTo>
                    <a:pt x="19231" y="26518"/>
                  </a:lnTo>
                  <a:lnTo>
                    <a:pt x="18841" y="26129"/>
                  </a:lnTo>
                  <a:lnTo>
                    <a:pt x="18491" y="25719"/>
                  </a:lnTo>
                  <a:lnTo>
                    <a:pt x="18140" y="25310"/>
                  </a:lnTo>
                  <a:lnTo>
                    <a:pt x="17789" y="24882"/>
                  </a:lnTo>
                  <a:lnTo>
                    <a:pt x="17478" y="24453"/>
                  </a:lnTo>
                  <a:lnTo>
                    <a:pt x="17166" y="24005"/>
                  </a:lnTo>
                  <a:lnTo>
                    <a:pt x="16874" y="23557"/>
                  </a:lnTo>
                  <a:lnTo>
                    <a:pt x="16581" y="23089"/>
                  </a:lnTo>
                  <a:lnTo>
                    <a:pt x="16581" y="23089"/>
                  </a:lnTo>
                  <a:lnTo>
                    <a:pt x="16172" y="23518"/>
                  </a:lnTo>
                  <a:lnTo>
                    <a:pt x="15724" y="23927"/>
                  </a:lnTo>
                  <a:lnTo>
                    <a:pt x="15724" y="23927"/>
                  </a:lnTo>
                  <a:lnTo>
                    <a:pt x="15198" y="24375"/>
                  </a:lnTo>
                  <a:lnTo>
                    <a:pt x="15198" y="24375"/>
                  </a:lnTo>
                  <a:lnTo>
                    <a:pt x="14789" y="24687"/>
                  </a:lnTo>
                  <a:lnTo>
                    <a:pt x="14789" y="24687"/>
                  </a:lnTo>
                  <a:lnTo>
                    <a:pt x="14341" y="25038"/>
                  </a:lnTo>
                  <a:lnTo>
                    <a:pt x="14341" y="25038"/>
                  </a:lnTo>
                  <a:lnTo>
                    <a:pt x="13717" y="25505"/>
                  </a:lnTo>
                  <a:lnTo>
                    <a:pt x="13113" y="25973"/>
                  </a:lnTo>
                  <a:lnTo>
                    <a:pt x="13113" y="25973"/>
                  </a:lnTo>
                  <a:lnTo>
                    <a:pt x="12373" y="26460"/>
                  </a:lnTo>
                  <a:lnTo>
                    <a:pt x="12003" y="26694"/>
                  </a:lnTo>
                  <a:lnTo>
                    <a:pt x="11632" y="26927"/>
                  </a:lnTo>
                  <a:lnTo>
                    <a:pt x="11632" y="26927"/>
                  </a:lnTo>
                  <a:lnTo>
                    <a:pt x="11262" y="27142"/>
                  </a:lnTo>
                  <a:lnTo>
                    <a:pt x="10873" y="27337"/>
                  </a:lnTo>
                  <a:lnTo>
                    <a:pt x="10483" y="27512"/>
                  </a:lnTo>
                  <a:lnTo>
                    <a:pt x="10093" y="27668"/>
                  </a:lnTo>
                  <a:lnTo>
                    <a:pt x="10093" y="27668"/>
                  </a:lnTo>
                  <a:lnTo>
                    <a:pt x="9742" y="27785"/>
                  </a:lnTo>
                  <a:lnTo>
                    <a:pt x="9372" y="27882"/>
                  </a:lnTo>
                  <a:lnTo>
                    <a:pt x="9022" y="27941"/>
                  </a:lnTo>
                  <a:lnTo>
                    <a:pt x="8827" y="27941"/>
                  </a:lnTo>
                  <a:lnTo>
                    <a:pt x="8651" y="27941"/>
                  </a:lnTo>
                  <a:lnTo>
                    <a:pt x="8651" y="27941"/>
                  </a:lnTo>
                  <a:lnTo>
                    <a:pt x="8320" y="27921"/>
                  </a:lnTo>
                  <a:lnTo>
                    <a:pt x="8164" y="27882"/>
                  </a:lnTo>
                  <a:lnTo>
                    <a:pt x="8008" y="27843"/>
                  </a:lnTo>
                  <a:lnTo>
                    <a:pt x="8008" y="27843"/>
                  </a:lnTo>
                  <a:lnTo>
                    <a:pt x="7853" y="27785"/>
                  </a:lnTo>
                  <a:lnTo>
                    <a:pt x="7716" y="27726"/>
                  </a:lnTo>
                  <a:lnTo>
                    <a:pt x="7580" y="27648"/>
                  </a:lnTo>
                  <a:lnTo>
                    <a:pt x="7443" y="27551"/>
                  </a:lnTo>
                  <a:lnTo>
                    <a:pt x="7443" y="27551"/>
                  </a:lnTo>
                  <a:lnTo>
                    <a:pt x="7307" y="27415"/>
                  </a:lnTo>
                  <a:lnTo>
                    <a:pt x="7171" y="27278"/>
                  </a:lnTo>
                  <a:lnTo>
                    <a:pt x="7171" y="27278"/>
                  </a:lnTo>
                  <a:lnTo>
                    <a:pt x="7054" y="27142"/>
                  </a:lnTo>
                  <a:lnTo>
                    <a:pt x="6937" y="26986"/>
                  </a:lnTo>
                  <a:lnTo>
                    <a:pt x="6937" y="26986"/>
                  </a:lnTo>
                  <a:lnTo>
                    <a:pt x="6839" y="26830"/>
                  </a:lnTo>
                  <a:lnTo>
                    <a:pt x="6761" y="26655"/>
                  </a:lnTo>
                  <a:lnTo>
                    <a:pt x="6684" y="26499"/>
                  </a:lnTo>
                  <a:lnTo>
                    <a:pt x="6606" y="26323"/>
                  </a:lnTo>
                  <a:lnTo>
                    <a:pt x="6606" y="26323"/>
                  </a:lnTo>
                  <a:lnTo>
                    <a:pt x="6508" y="25934"/>
                  </a:lnTo>
                  <a:lnTo>
                    <a:pt x="6450" y="25544"/>
                  </a:lnTo>
                  <a:lnTo>
                    <a:pt x="6430" y="25135"/>
                  </a:lnTo>
                  <a:lnTo>
                    <a:pt x="6430" y="24745"/>
                  </a:lnTo>
                  <a:lnTo>
                    <a:pt x="6430" y="24745"/>
                  </a:lnTo>
                  <a:lnTo>
                    <a:pt x="6469" y="24297"/>
                  </a:lnTo>
                  <a:lnTo>
                    <a:pt x="6547" y="23849"/>
                  </a:lnTo>
                  <a:lnTo>
                    <a:pt x="6645" y="23401"/>
                  </a:lnTo>
                  <a:lnTo>
                    <a:pt x="6742" y="22953"/>
                  </a:lnTo>
                  <a:lnTo>
                    <a:pt x="6742" y="22953"/>
                  </a:lnTo>
                  <a:lnTo>
                    <a:pt x="6878" y="22505"/>
                  </a:lnTo>
                  <a:lnTo>
                    <a:pt x="7034" y="22076"/>
                  </a:lnTo>
                  <a:lnTo>
                    <a:pt x="7210" y="21628"/>
                  </a:lnTo>
                  <a:lnTo>
                    <a:pt x="7385" y="21199"/>
                  </a:lnTo>
                  <a:lnTo>
                    <a:pt x="7385" y="21199"/>
                  </a:lnTo>
                  <a:lnTo>
                    <a:pt x="7716" y="20459"/>
                  </a:lnTo>
                  <a:lnTo>
                    <a:pt x="8067" y="19738"/>
                  </a:lnTo>
                  <a:lnTo>
                    <a:pt x="8437" y="19036"/>
                  </a:lnTo>
                  <a:lnTo>
                    <a:pt x="8827" y="18335"/>
                  </a:lnTo>
                  <a:lnTo>
                    <a:pt x="8827" y="18335"/>
                  </a:lnTo>
                  <a:lnTo>
                    <a:pt x="8612" y="18257"/>
                  </a:lnTo>
                  <a:lnTo>
                    <a:pt x="8418" y="18179"/>
                  </a:lnTo>
                  <a:lnTo>
                    <a:pt x="8418" y="18179"/>
                  </a:lnTo>
                  <a:lnTo>
                    <a:pt x="8047" y="18023"/>
                  </a:lnTo>
                  <a:lnTo>
                    <a:pt x="8047" y="18023"/>
                  </a:lnTo>
                  <a:lnTo>
                    <a:pt x="7580" y="17809"/>
                  </a:lnTo>
                  <a:lnTo>
                    <a:pt x="7132" y="17575"/>
                  </a:lnTo>
                  <a:lnTo>
                    <a:pt x="7132" y="17575"/>
                  </a:lnTo>
                  <a:lnTo>
                    <a:pt x="6606" y="17283"/>
                  </a:lnTo>
                  <a:lnTo>
                    <a:pt x="6099" y="16952"/>
                  </a:lnTo>
                  <a:lnTo>
                    <a:pt x="6099" y="16952"/>
                  </a:lnTo>
                  <a:lnTo>
                    <a:pt x="5553" y="16601"/>
                  </a:lnTo>
                  <a:lnTo>
                    <a:pt x="5027" y="16231"/>
                  </a:lnTo>
                  <a:lnTo>
                    <a:pt x="5027" y="16231"/>
                  </a:lnTo>
                  <a:lnTo>
                    <a:pt x="4716" y="15997"/>
                  </a:lnTo>
                  <a:lnTo>
                    <a:pt x="4423" y="15744"/>
                  </a:lnTo>
                  <a:lnTo>
                    <a:pt x="4423" y="15744"/>
                  </a:lnTo>
                  <a:lnTo>
                    <a:pt x="4151" y="15490"/>
                  </a:lnTo>
                  <a:lnTo>
                    <a:pt x="3897" y="15237"/>
                  </a:lnTo>
                  <a:lnTo>
                    <a:pt x="3897" y="15237"/>
                  </a:lnTo>
                  <a:lnTo>
                    <a:pt x="3664" y="15003"/>
                  </a:lnTo>
                  <a:lnTo>
                    <a:pt x="3449" y="14730"/>
                  </a:lnTo>
                  <a:lnTo>
                    <a:pt x="3449" y="14730"/>
                  </a:lnTo>
                  <a:lnTo>
                    <a:pt x="3293" y="14477"/>
                  </a:lnTo>
                  <a:lnTo>
                    <a:pt x="3137" y="14224"/>
                  </a:lnTo>
                  <a:lnTo>
                    <a:pt x="3137" y="14224"/>
                  </a:lnTo>
                  <a:lnTo>
                    <a:pt x="3040" y="13971"/>
                  </a:lnTo>
                  <a:lnTo>
                    <a:pt x="3001" y="13834"/>
                  </a:lnTo>
                  <a:lnTo>
                    <a:pt x="2982" y="13717"/>
                  </a:lnTo>
                  <a:lnTo>
                    <a:pt x="2982" y="13717"/>
                  </a:lnTo>
                  <a:lnTo>
                    <a:pt x="2962" y="13464"/>
                  </a:lnTo>
                  <a:lnTo>
                    <a:pt x="2962" y="13347"/>
                  </a:lnTo>
                  <a:lnTo>
                    <a:pt x="2982" y="13211"/>
                  </a:lnTo>
                  <a:lnTo>
                    <a:pt x="2982" y="13211"/>
                  </a:lnTo>
                  <a:lnTo>
                    <a:pt x="3021" y="13094"/>
                  </a:lnTo>
                  <a:lnTo>
                    <a:pt x="3060" y="12977"/>
                  </a:lnTo>
                  <a:lnTo>
                    <a:pt x="3118" y="12860"/>
                  </a:lnTo>
                  <a:lnTo>
                    <a:pt x="3176" y="12743"/>
                  </a:lnTo>
                  <a:lnTo>
                    <a:pt x="3176" y="12743"/>
                  </a:lnTo>
                  <a:lnTo>
                    <a:pt x="3274" y="12626"/>
                  </a:lnTo>
                  <a:lnTo>
                    <a:pt x="3371" y="12529"/>
                  </a:lnTo>
                  <a:lnTo>
                    <a:pt x="3371" y="12529"/>
                  </a:lnTo>
                  <a:lnTo>
                    <a:pt x="3527" y="12373"/>
                  </a:lnTo>
                  <a:lnTo>
                    <a:pt x="3683" y="12237"/>
                  </a:lnTo>
                  <a:lnTo>
                    <a:pt x="3683" y="12237"/>
                  </a:lnTo>
                  <a:lnTo>
                    <a:pt x="3858" y="12100"/>
                  </a:lnTo>
                  <a:lnTo>
                    <a:pt x="4053" y="11964"/>
                  </a:lnTo>
                  <a:lnTo>
                    <a:pt x="4443" y="11730"/>
                  </a:lnTo>
                  <a:lnTo>
                    <a:pt x="4852" y="11535"/>
                  </a:lnTo>
                  <a:lnTo>
                    <a:pt x="5281" y="11379"/>
                  </a:lnTo>
                  <a:lnTo>
                    <a:pt x="5281" y="11379"/>
                  </a:lnTo>
                  <a:lnTo>
                    <a:pt x="5748" y="11223"/>
                  </a:lnTo>
                  <a:lnTo>
                    <a:pt x="6235" y="11087"/>
                  </a:lnTo>
                  <a:lnTo>
                    <a:pt x="6722" y="10970"/>
                  </a:lnTo>
                  <a:lnTo>
                    <a:pt x="7210" y="10873"/>
                  </a:lnTo>
                  <a:lnTo>
                    <a:pt x="7210" y="10873"/>
                  </a:lnTo>
                  <a:lnTo>
                    <a:pt x="8203" y="10697"/>
                  </a:lnTo>
                  <a:lnTo>
                    <a:pt x="9197" y="10561"/>
                  </a:lnTo>
                  <a:lnTo>
                    <a:pt x="9197" y="10561"/>
                  </a:lnTo>
                  <a:lnTo>
                    <a:pt x="10054" y="10444"/>
                  </a:lnTo>
                  <a:lnTo>
                    <a:pt x="10912" y="10308"/>
                  </a:lnTo>
                  <a:lnTo>
                    <a:pt x="10912" y="10308"/>
                  </a:lnTo>
                  <a:lnTo>
                    <a:pt x="10989" y="9665"/>
                  </a:lnTo>
                  <a:lnTo>
                    <a:pt x="11106" y="9002"/>
                  </a:lnTo>
                  <a:lnTo>
                    <a:pt x="11106" y="9002"/>
                  </a:lnTo>
                  <a:lnTo>
                    <a:pt x="11282" y="8242"/>
                  </a:lnTo>
                  <a:lnTo>
                    <a:pt x="11496" y="7502"/>
                  </a:lnTo>
                  <a:lnTo>
                    <a:pt x="11496" y="7502"/>
                  </a:lnTo>
                  <a:lnTo>
                    <a:pt x="11769" y="6684"/>
                  </a:lnTo>
                  <a:lnTo>
                    <a:pt x="12061" y="5865"/>
                  </a:lnTo>
                  <a:lnTo>
                    <a:pt x="12061" y="5865"/>
                  </a:lnTo>
                  <a:lnTo>
                    <a:pt x="12392" y="5066"/>
                  </a:lnTo>
                  <a:lnTo>
                    <a:pt x="12763" y="4268"/>
                  </a:lnTo>
                  <a:lnTo>
                    <a:pt x="12763" y="4268"/>
                  </a:lnTo>
                  <a:lnTo>
                    <a:pt x="12977" y="3858"/>
                  </a:lnTo>
                  <a:lnTo>
                    <a:pt x="13211" y="3430"/>
                  </a:lnTo>
                  <a:lnTo>
                    <a:pt x="13444" y="3021"/>
                  </a:lnTo>
                  <a:lnTo>
                    <a:pt x="13698" y="2631"/>
                  </a:lnTo>
                  <a:lnTo>
                    <a:pt x="13698" y="2631"/>
                  </a:lnTo>
                  <a:lnTo>
                    <a:pt x="13951" y="2261"/>
                  </a:lnTo>
                  <a:lnTo>
                    <a:pt x="14204" y="1891"/>
                  </a:lnTo>
                  <a:lnTo>
                    <a:pt x="14497" y="1540"/>
                  </a:lnTo>
                  <a:lnTo>
                    <a:pt x="14789" y="1209"/>
                  </a:lnTo>
                  <a:lnTo>
                    <a:pt x="14789" y="1209"/>
                  </a:lnTo>
                  <a:lnTo>
                    <a:pt x="15062" y="897"/>
                  </a:lnTo>
                  <a:lnTo>
                    <a:pt x="15354" y="605"/>
                  </a:lnTo>
                  <a:lnTo>
                    <a:pt x="15685" y="351"/>
                  </a:lnTo>
                  <a:lnTo>
                    <a:pt x="15997" y="98"/>
                  </a:lnTo>
                  <a:lnTo>
                    <a:pt x="15997" y="98"/>
                  </a:lnTo>
                  <a:lnTo>
                    <a:pt x="16133" y="1"/>
                  </a:lnTo>
                  <a:lnTo>
                    <a:pt x="16133" y="1"/>
                  </a:lnTo>
                  <a:lnTo>
                    <a:pt x="1611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14" name="Google Shape;1960;p40">
              <a:extLst>
                <a:ext uri="{FF2B5EF4-FFF2-40B4-BE49-F238E27FC236}">
                  <a16:creationId xmlns:a16="http://schemas.microsoft.com/office/drawing/2014/main" id="{03D0D001-FA02-66AC-5E50-A9489E842A59}"/>
                </a:ext>
              </a:extLst>
            </p:cNvPr>
            <p:cNvSpPr/>
            <p:nvPr/>
          </p:nvSpPr>
          <p:spPr>
            <a:xfrm>
              <a:off x="9934000" y="332238"/>
              <a:ext cx="113025" cy="156875"/>
            </a:xfrm>
            <a:custGeom>
              <a:avLst/>
              <a:gdLst/>
              <a:ahLst/>
              <a:cxnLst/>
              <a:rect l="l" t="t" r="r" b="b"/>
              <a:pathLst>
                <a:path w="4521" h="6275" extrusionOk="0">
                  <a:moveTo>
                    <a:pt x="1052" y="1"/>
                  </a:moveTo>
                  <a:lnTo>
                    <a:pt x="838" y="20"/>
                  </a:lnTo>
                  <a:lnTo>
                    <a:pt x="624" y="79"/>
                  </a:lnTo>
                  <a:lnTo>
                    <a:pt x="507" y="137"/>
                  </a:lnTo>
                  <a:lnTo>
                    <a:pt x="390" y="215"/>
                  </a:lnTo>
                  <a:lnTo>
                    <a:pt x="293" y="313"/>
                  </a:lnTo>
                  <a:lnTo>
                    <a:pt x="195" y="410"/>
                  </a:lnTo>
                  <a:lnTo>
                    <a:pt x="137" y="527"/>
                  </a:lnTo>
                  <a:lnTo>
                    <a:pt x="78" y="663"/>
                  </a:lnTo>
                  <a:lnTo>
                    <a:pt x="39" y="800"/>
                  </a:lnTo>
                  <a:lnTo>
                    <a:pt x="20" y="936"/>
                  </a:lnTo>
                  <a:lnTo>
                    <a:pt x="0" y="1073"/>
                  </a:lnTo>
                  <a:lnTo>
                    <a:pt x="0" y="1209"/>
                  </a:lnTo>
                  <a:lnTo>
                    <a:pt x="39" y="1482"/>
                  </a:lnTo>
                  <a:lnTo>
                    <a:pt x="117" y="1794"/>
                  </a:lnTo>
                  <a:lnTo>
                    <a:pt x="215" y="2105"/>
                  </a:lnTo>
                  <a:lnTo>
                    <a:pt x="331" y="2436"/>
                  </a:lnTo>
                  <a:lnTo>
                    <a:pt x="468" y="2748"/>
                  </a:lnTo>
                  <a:lnTo>
                    <a:pt x="643" y="3060"/>
                  </a:lnTo>
                  <a:lnTo>
                    <a:pt x="799" y="3372"/>
                  </a:lnTo>
                  <a:lnTo>
                    <a:pt x="994" y="3703"/>
                  </a:lnTo>
                  <a:lnTo>
                    <a:pt x="1208" y="4034"/>
                  </a:lnTo>
                  <a:lnTo>
                    <a:pt x="1637" y="4658"/>
                  </a:lnTo>
                  <a:lnTo>
                    <a:pt x="2027" y="5145"/>
                  </a:lnTo>
                  <a:lnTo>
                    <a:pt x="2241" y="5379"/>
                  </a:lnTo>
                  <a:lnTo>
                    <a:pt x="2455" y="5612"/>
                  </a:lnTo>
                  <a:lnTo>
                    <a:pt x="2611" y="5768"/>
                  </a:lnTo>
                  <a:lnTo>
                    <a:pt x="2806" y="5905"/>
                  </a:lnTo>
                  <a:lnTo>
                    <a:pt x="3001" y="6022"/>
                  </a:lnTo>
                  <a:lnTo>
                    <a:pt x="3098" y="6080"/>
                  </a:lnTo>
                  <a:lnTo>
                    <a:pt x="3215" y="6119"/>
                  </a:lnTo>
                  <a:lnTo>
                    <a:pt x="3293" y="6138"/>
                  </a:lnTo>
                  <a:lnTo>
                    <a:pt x="3410" y="6197"/>
                  </a:lnTo>
                  <a:lnTo>
                    <a:pt x="3527" y="6236"/>
                  </a:lnTo>
                  <a:lnTo>
                    <a:pt x="3644" y="6275"/>
                  </a:lnTo>
                  <a:lnTo>
                    <a:pt x="3858" y="6275"/>
                  </a:lnTo>
                  <a:lnTo>
                    <a:pt x="3956" y="6255"/>
                  </a:lnTo>
                  <a:lnTo>
                    <a:pt x="4053" y="6216"/>
                  </a:lnTo>
                  <a:lnTo>
                    <a:pt x="4150" y="6158"/>
                  </a:lnTo>
                  <a:lnTo>
                    <a:pt x="4228" y="6060"/>
                  </a:lnTo>
                  <a:lnTo>
                    <a:pt x="4306" y="5983"/>
                  </a:lnTo>
                  <a:lnTo>
                    <a:pt x="4404" y="5768"/>
                  </a:lnTo>
                  <a:lnTo>
                    <a:pt x="4482" y="5534"/>
                  </a:lnTo>
                  <a:lnTo>
                    <a:pt x="4501" y="5398"/>
                  </a:lnTo>
                  <a:lnTo>
                    <a:pt x="4521" y="5262"/>
                  </a:lnTo>
                  <a:lnTo>
                    <a:pt x="4521" y="4989"/>
                  </a:lnTo>
                  <a:lnTo>
                    <a:pt x="4482" y="4736"/>
                  </a:lnTo>
                  <a:lnTo>
                    <a:pt x="4423" y="4424"/>
                  </a:lnTo>
                  <a:lnTo>
                    <a:pt x="4345" y="4132"/>
                  </a:lnTo>
                  <a:lnTo>
                    <a:pt x="4228" y="3761"/>
                  </a:lnTo>
                  <a:lnTo>
                    <a:pt x="4072" y="3391"/>
                  </a:lnTo>
                  <a:lnTo>
                    <a:pt x="3917" y="3021"/>
                  </a:lnTo>
                  <a:lnTo>
                    <a:pt x="3761" y="2670"/>
                  </a:lnTo>
                  <a:lnTo>
                    <a:pt x="3546" y="2300"/>
                  </a:lnTo>
                  <a:lnTo>
                    <a:pt x="3352" y="1949"/>
                  </a:lnTo>
                  <a:lnTo>
                    <a:pt x="3118" y="1599"/>
                  </a:lnTo>
                  <a:lnTo>
                    <a:pt x="2864" y="1248"/>
                  </a:lnTo>
                  <a:lnTo>
                    <a:pt x="2650" y="975"/>
                  </a:lnTo>
                  <a:lnTo>
                    <a:pt x="2397" y="702"/>
                  </a:lnTo>
                  <a:lnTo>
                    <a:pt x="2144" y="469"/>
                  </a:lnTo>
                  <a:lnTo>
                    <a:pt x="2007" y="371"/>
                  </a:lnTo>
                  <a:lnTo>
                    <a:pt x="1851" y="274"/>
                  </a:lnTo>
                  <a:lnTo>
                    <a:pt x="1715" y="176"/>
                  </a:lnTo>
                  <a:lnTo>
                    <a:pt x="1559" y="98"/>
                  </a:lnTo>
                  <a:lnTo>
                    <a:pt x="1403" y="59"/>
                  </a:lnTo>
                  <a:lnTo>
                    <a:pt x="1228" y="20"/>
                  </a:lnTo>
                  <a:lnTo>
                    <a:pt x="1052" y="1"/>
                  </a:ln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15" name="Google Shape;1961;p40">
              <a:extLst>
                <a:ext uri="{FF2B5EF4-FFF2-40B4-BE49-F238E27FC236}">
                  <a16:creationId xmlns:a16="http://schemas.microsoft.com/office/drawing/2014/main" id="{D991FE1F-1FEB-3B13-1AF6-769EC9BE054E}"/>
                </a:ext>
              </a:extLst>
            </p:cNvPr>
            <p:cNvSpPr/>
            <p:nvPr/>
          </p:nvSpPr>
          <p:spPr>
            <a:xfrm>
              <a:off x="9934000" y="332238"/>
              <a:ext cx="113025" cy="156875"/>
            </a:xfrm>
            <a:custGeom>
              <a:avLst/>
              <a:gdLst/>
              <a:ahLst/>
              <a:cxnLst/>
              <a:rect l="l" t="t" r="r" b="b"/>
              <a:pathLst>
                <a:path w="4521" h="6275" fill="none" extrusionOk="0">
                  <a:moveTo>
                    <a:pt x="1052" y="1"/>
                  </a:moveTo>
                  <a:lnTo>
                    <a:pt x="1052" y="1"/>
                  </a:lnTo>
                  <a:lnTo>
                    <a:pt x="838" y="20"/>
                  </a:lnTo>
                  <a:lnTo>
                    <a:pt x="624" y="79"/>
                  </a:lnTo>
                  <a:lnTo>
                    <a:pt x="624" y="79"/>
                  </a:lnTo>
                  <a:lnTo>
                    <a:pt x="507" y="137"/>
                  </a:lnTo>
                  <a:lnTo>
                    <a:pt x="390" y="215"/>
                  </a:lnTo>
                  <a:lnTo>
                    <a:pt x="293" y="313"/>
                  </a:lnTo>
                  <a:lnTo>
                    <a:pt x="195" y="410"/>
                  </a:lnTo>
                  <a:lnTo>
                    <a:pt x="195" y="410"/>
                  </a:lnTo>
                  <a:lnTo>
                    <a:pt x="137" y="527"/>
                  </a:lnTo>
                  <a:lnTo>
                    <a:pt x="78" y="663"/>
                  </a:lnTo>
                  <a:lnTo>
                    <a:pt x="39" y="800"/>
                  </a:lnTo>
                  <a:lnTo>
                    <a:pt x="20" y="936"/>
                  </a:lnTo>
                  <a:lnTo>
                    <a:pt x="20" y="936"/>
                  </a:lnTo>
                  <a:lnTo>
                    <a:pt x="0" y="1073"/>
                  </a:lnTo>
                  <a:lnTo>
                    <a:pt x="0" y="1209"/>
                  </a:lnTo>
                  <a:lnTo>
                    <a:pt x="39" y="1482"/>
                  </a:lnTo>
                  <a:lnTo>
                    <a:pt x="39" y="1482"/>
                  </a:lnTo>
                  <a:lnTo>
                    <a:pt x="117" y="1794"/>
                  </a:lnTo>
                  <a:lnTo>
                    <a:pt x="215" y="2105"/>
                  </a:lnTo>
                  <a:lnTo>
                    <a:pt x="215" y="2105"/>
                  </a:lnTo>
                  <a:lnTo>
                    <a:pt x="331" y="2436"/>
                  </a:lnTo>
                  <a:lnTo>
                    <a:pt x="468" y="2748"/>
                  </a:lnTo>
                  <a:lnTo>
                    <a:pt x="643" y="3060"/>
                  </a:lnTo>
                  <a:lnTo>
                    <a:pt x="799" y="3372"/>
                  </a:lnTo>
                  <a:lnTo>
                    <a:pt x="799" y="3372"/>
                  </a:lnTo>
                  <a:lnTo>
                    <a:pt x="994" y="3703"/>
                  </a:lnTo>
                  <a:lnTo>
                    <a:pt x="1208" y="4034"/>
                  </a:lnTo>
                  <a:lnTo>
                    <a:pt x="1637" y="4658"/>
                  </a:lnTo>
                  <a:lnTo>
                    <a:pt x="1637" y="4658"/>
                  </a:lnTo>
                  <a:lnTo>
                    <a:pt x="2027" y="5145"/>
                  </a:lnTo>
                  <a:lnTo>
                    <a:pt x="2241" y="5379"/>
                  </a:lnTo>
                  <a:lnTo>
                    <a:pt x="2455" y="5612"/>
                  </a:lnTo>
                  <a:lnTo>
                    <a:pt x="2455" y="5612"/>
                  </a:lnTo>
                  <a:lnTo>
                    <a:pt x="2611" y="5768"/>
                  </a:lnTo>
                  <a:lnTo>
                    <a:pt x="2806" y="5905"/>
                  </a:lnTo>
                  <a:lnTo>
                    <a:pt x="3001" y="6022"/>
                  </a:lnTo>
                  <a:lnTo>
                    <a:pt x="3098" y="6080"/>
                  </a:lnTo>
                  <a:lnTo>
                    <a:pt x="3215" y="6119"/>
                  </a:lnTo>
                  <a:lnTo>
                    <a:pt x="3215" y="6119"/>
                  </a:lnTo>
                  <a:lnTo>
                    <a:pt x="3293" y="6138"/>
                  </a:lnTo>
                  <a:lnTo>
                    <a:pt x="3293" y="6138"/>
                  </a:lnTo>
                  <a:lnTo>
                    <a:pt x="3410" y="6197"/>
                  </a:lnTo>
                  <a:lnTo>
                    <a:pt x="3527" y="6236"/>
                  </a:lnTo>
                  <a:lnTo>
                    <a:pt x="3644" y="6275"/>
                  </a:lnTo>
                  <a:lnTo>
                    <a:pt x="3761" y="6275"/>
                  </a:lnTo>
                  <a:lnTo>
                    <a:pt x="3761" y="6275"/>
                  </a:lnTo>
                  <a:lnTo>
                    <a:pt x="3858" y="6275"/>
                  </a:lnTo>
                  <a:lnTo>
                    <a:pt x="3956" y="6255"/>
                  </a:lnTo>
                  <a:lnTo>
                    <a:pt x="4053" y="6216"/>
                  </a:lnTo>
                  <a:lnTo>
                    <a:pt x="4150" y="6158"/>
                  </a:lnTo>
                  <a:lnTo>
                    <a:pt x="4150" y="6158"/>
                  </a:lnTo>
                  <a:lnTo>
                    <a:pt x="4228" y="6060"/>
                  </a:lnTo>
                  <a:lnTo>
                    <a:pt x="4306" y="5983"/>
                  </a:lnTo>
                  <a:lnTo>
                    <a:pt x="4404" y="5768"/>
                  </a:lnTo>
                  <a:lnTo>
                    <a:pt x="4404" y="5768"/>
                  </a:lnTo>
                  <a:lnTo>
                    <a:pt x="4482" y="5534"/>
                  </a:lnTo>
                  <a:lnTo>
                    <a:pt x="4482" y="5534"/>
                  </a:lnTo>
                  <a:lnTo>
                    <a:pt x="4501" y="5398"/>
                  </a:lnTo>
                  <a:lnTo>
                    <a:pt x="4521" y="5262"/>
                  </a:lnTo>
                  <a:lnTo>
                    <a:pt x="4521" y="5262"/>
                  </a:lnTo>
                  <a:lnTo>
                    <a:pt x="4521" y="4989"/>
                  </a:lnTo>
                  <a:lnTo>
                    <a:pt x="4482" y="4736"/>
                  </a:lnTo>
                  <a:lnTo>
                    <a:pt x="4482" y="4736"/>
                  </a:lnTo>
                  <a:lnTo>
                    <a:pt x="4423" y="4424"/>
                  </a:lnTo>
                  <a:lnTo>
                    <a:pt x="4345" y="4132"/>
                  </a:lnTo>
                  <a:lnTo>
                    <a:pt x="4345" y="4132"/>
                  </a:lnTo>
                  <a:lnTo>
                    <a:pt x="4228" y="3761"/>
                  </a:lnTo>
                  <a:lnTo>
                    <a:pt x="4072" y="3391"/>
                  </a:lnTo>
                  <a:lnTo>
                    <a:pt x="3917" y="3021"/>
                  </a:lnTo>
                  <a:lnTo>
                    <a:pt x="3761" y="2670"/>
                  </a:lnTo>
                  <a:lnTo>
                    <a:pt x="3761" y="2670"/>
                  </a:lnTo>
                  <a:lnTo>
                    <a:pt x="3546" y="2300"/>
                  </a:lnTo>
                  <a:lnTo>
                    <a:pt x="3352" y="1949"/>
                  </a:lnTo>
                  <a:lnTo>
                    <a:pt x="3118" y="1599"/>
                  </a:lnTo>
                  <a:lnTo>
                    <a:pt x="2864" y="1248"/>
                  </a:lnTo>
                  <a:lnTo>
                    <a:pt x="2864" y="1248"/>
                  </a:lnTo>
                  <a:lnTo>
                    <a:pt x="2650" y="975"/>
                  </a:lnTo>
                  <a:lnTo>
                    <a:pt x="2397" y="702"/>
                  </a:lnTo>
                  <a:lnTo>
                    <a:pt x="2397" y="702"/>
                  </a:lnTo>
                  <a:lnTo>
                    <a:pt x="2144" y="469"/>
                  </a:lnTo>
                  <a:lnTo>
                    <a:pt x="2007" y="371"/>
                  </a:lnTo>
                  <a:lnTo>
                    <a:pt x="1851" y="274"/>
                  </a:lnTo>
                  <a:lnTo>
                    <a:pt x="1851" y="274"/>
                  </a:lnTo>
                  <a:lnTo>
                    <a:pt x="1715" y="176"/>
                  </a:lnTo>
                  <a:lnTo>
                    <a:pt x="1559" y="98"/>
                  </a:lnTo>
                  <a:lnTo>
                    <a:pt x="1559" y="98"/>
                  </a:lnTo>
                  <a:lnTo>
                    <a:pt x="1403" y="59"/>
                  </a:lnTo>
                  <a:lnTo>
                    <a:pt x="1228" y="20"/>
                  </a:lnTo>
                  <a:lnTo>
                    <a:pt x="1228" y="20"/>
                  </a:lnTo>
                  <a:lnTo>
                    <a:pt x="1052" y="1"/>
                  </a:lnTo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16" name="Google Shape;1962;p40">
              <a:extLst>
                <a:ext uri="{FF2B5EF4-FFF2-40B4-BE49-F238E27FC236}">
                  <a16:creationId xmlns:a16="http://schemas.microsoft.com/office/drawing/2014/main" id="{443B10C1-3A18-D707-CFCB-619E1329A2A5}"/>
                </a:ext>
              </a:extLst>
            </p:cNvPr>
            <p:cNvSpPr/>
            <p:nvPr/>
          </p:nvSpPr>
          <p:spPr>
            <a:xfrm>
              <a:off x="10118125" y="546088"/>
              <a:ext cx="154925" cy="78925"/>
            </a:xfrm>
            <a:custGeom>
              <a:avLst/>
              <a:gdLst/>
              <a:ahLst/>
              <a:cxnLst/>
              <a:rect l="l" t="t" r="r" b="b"/>
              <a:pathLst>
                <a:path w="6197" h="3157" extrusionOk="0">
                  <a:moveTo>
                    <a:pt x="1500" y="0"/>
                  </a:moveTo>
                  <a:lnTo>
                    <a:pt x="1189" y="20"/>
                  </a:lnTo>
                  <a:lnTo>
                    <a:pt x="857" y="39"/>
                  </a:lnTo>
                  <a:lnTo>
                    <a:pt x="702" y="78"/>
                  </a:lnTo>
                  <a:lnTo>
                    <a:pt x="546" y="117"/>
                  </a:lnTo>
                  <a:lnTo>
                    <a:pt x="409" y="156"/>
                  </a:lnTo>
                  <a:lnTo>
                    <a:pt x="292" y="234"/>
                  </a:lnTo>
                  <a:lnTo>
                    <a:pt x="176" y="312"/>
                  </a:lnTo>
                  <a:lnTo>
                    <a:pt x="98" y="429"/>
                  </a:lnTo>
                  <a:lnTo>
                    <a:pt x="59" y="488"/>
                  </a:lnTo>
                  <a:lnTo>
                    <a:pt x="20" y="565"/>
                  </a:lnTo>
                  <a:lnTo>
                    <a:pt x="0" y="741"/>
                  </a:lnTo>
                  <a:lnTo>
                    <a:pt x="20" y="897"/>
                  </a:lnTo>
                  <a:lnTo>
                    <a:pt x="78" y="1053"/>
                  </a:lnTo>
                  <a:lnTo>
                    <a:pt x="176" y="1228"/>
                  </a:lnTo>
                  <a:lnTo>
                    <a:pt x="312" y="1403"/>
                  </a:lnTo>
                  <a:lnTo>
                    <a:pt x="468" y="1540"/>
                  </a:lnTo>
                  <a:lnTo>
                    <a:pt x="643" y="1676"/>
                  </a:lnTo>
                  <a:lnTo>
                    <a:pt x="819" y="1812"/>
                  </a:lnTo>
                  <a:lnTo>
                    <a:pt x="994" y="1929"/>
                  </a:lnTo>
                  <a:lnTo>
                    <a:pt x="1384" y="2163"/>
                  </a:lnTo>
                  <a:lnTo>
                    <a:pt x="1832" y="2397"/>
                  </a:lnTo>
                  <a:lnTo>
                    <a:pt x="2299" y="2611"/>
                  </a:lnTo>
                  <a:lnTo>
                    <a:pt x="2767" y="2806"/>
                  </a:lnTo>
                  <a:lnTo>
                    <a:pt x="3254" y="2962"/>
                  </a:lnTo>
                  <a:lnTo>
                    <a:pt x="3761" y="3079"/>
                  </a:lnTo>
                  <a:lnTo>
                    <a:pt x="4014" y="3118"/>
                  </a:lnTo>
                  <a:lnTo>
                    <a:pt x="4287" y="3157"/>
                  </a:lnTo>
                  <a:lnTo>
                    <a:pt x="4540" y="3157"/>
                  </a:lnTo>
                  <a:lnTo>
                    <a:pt x="4871" y="3137"/>
                  </a:lnTo>
                  <a:lnTo>
                    <a:pt x="5027" y="3118"/>
                  </a:lnTo>
                  <a:lnTo>
                    <a:pt x="5183" y="3079"/>
                  </a:lnTo>
                  <a:lnTo>
                    <a:pt x="5417" y="3001"/>
                  </a:lnTo>
                  <a:lnTo>
                    <a:pt x="5612" y="2923"/>
                  </a:lnTo>
                  <a:lnTo>
                    <a:pt x="5631" y="2904"/>
                  </a:lnTo>
                  <a:lnTo>
                    <a:pt x="5690" y="2884"/>
                  </a:lnTo>
                  <a:lnTo>
                    <a:pt x="5806" y="2806"/>
                  </a:lnTo>
                  <a:lnTo>
                    <a:pt x="5904" y="2728"/>
                  </a:lnTo>
                  <a:lnTo>
                    <a:pt x="5982" y="2670"/>
                  </a:lnTo>
                  <a:lnTo>
                    <a:pt x="6079" y="2533"/>
                  </a:lnTo>
                  <a:lnTo>
                    <a:pt x="6138" y="2436"/>
                  </a:lnTo>
                  <a:lnTo>
                    <a:pt x="6177" y="2319"/>
                  </a:lnTo>
                  <a:lnTo>
                    <a:pt x="6196" y="2183"/>
                  </a:lnTo>
                  <a:lnTo>
                    <a:pt x="6177" y="2066"/>
                  </a:lnTo>
                  <a:lnTo>
                    <a:pt x="6138" y="1949"/>
                  </a:lnTo>
                  <a:lnTo>
                    <a:pt x="6099" y="1832"/>
                  </a:lnTo>
                  <a:lnTo>
                    <a:pt x="6021" y="1735"/>
                  </a:lnTo>
                  <a:lnTo>
                    <a:pt x="5943" y="1637"/>
                  </a:lnTo>
                  <a:lnTo>
                    <a:pt x="5826" y="1520"/>
                  </a:lnTo>
                  <a:lnTo>
                    <a:pt x="5690" y="1423"/>
                  </a:lnTo>
                  <a:lnTo>
                    <a:pt x="5417" y="1228"/>
                  </a:lnTo>
                  <a:lnTo>
                    <a:pt x="5144" y="1053"/>
                  </a:lnTo>
                  <a:lnTo>
                    <a:pt x="4852" y="916"/>
                  </a:lnTo>
                  <a:lnTo>
                    <a:pt x="4540" y="760"/>
                  </a:lnTo>
                  <a:lnTo>
                    <a:pt x="4209" y="643"/>
                  </a:lnTo>
                  <a:lnTo>
                    <a:pt x="3566" y="390"/>
                  </a:lnTo>
                  <a:lnTo>
                    <a:pt x="3079" y="234"/>
                  </a:lnTo>
                  <a:lnTo>
                    <a:pt x="2845" y="176"/>
                  </a:lnTo>
                  <a:lnTo>
                    <a:pt x="2592" y="117"/>
                  </a:lnTo>
                  <a:lnTo>
                    <a:pt x="2319" y="59"/>
                  </a:lnTo>
                  <a:lnTo>
                    <a:pt x="2046" y="39"/>
                  </a:lnTo>
                  <a:lnTo>
                    <a:pt x="1773" y="20"/>
                  </a:lnTo>
                  <a:lnTo>
                    <a:pt x="1500" y="0"/>
                  </a:ln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17" name="Google Shape;1963;p40">
              <a:extLst>
                <a:ext uri="{FF2B5EF4-FFF2-40B4-BE49-F238E27FC236}">
                  <a16:creationId xmlns:a16="http://schemas.microsoft.com/office/drawing/2014/main" id="{34DF3060-A3A8-0EC4-1557-F54FB1D971FD}"/>
                </a:ext>
              </a:extLst>
            </p:cNvPr>
            <p:cNvSpPr/>
            <p:nvPr/>
          </p:nvSpPr>
          <p:spPr>
            <a:xfrm>
              <a:off x="10118125" y="546088"/>
              <a:ext cx="154925" cy="78925"/>
            </a:xfrm>
            <a:custGeom>
              <a:avLst/>
              <a:gdLst/>
              <a:ahLst/>
              <a:cxnLst/>
              <a:rect l="l" t="t" r="r" b="b"/>
              <a:pathLst>
                <a:path w="6197" h="3157" fill="none" extrusionOk="0">
                  <a:moveTo>
                    <a:pt x="1500" y="0"/>
                  </a:moveTo>
                  <a:lnTo>
                    <a:pt x="1500" y="0"/>
                  </a:lnTo>
                  <a:lnTo>
                    <a:pt x="1189" y="20"/>
                  </a:lnTo>
                  <a:lnTo>
                    <a:pt x="1189" y="20"/>
                  </a:lnTo>
                  <a:lnTo>
                    <a:pt x="857" y="39"/>
                  </a:lnTo>
                  <a:lnTo>
                    <a:pt x="702" y="78"/>
                  </a:lnTo>
                  <a:lnTo>
                    <a:pt x="546" y="117"/>
                  </a:lnTo>
                  <a:lnTo>
                    <a:pt x="546" y="117"/>
                  </a:lnTo>
                  <a:lnTo>
                    <a:pt x="409" y="156"/>
                  </a:lnTo>
                  <a:lnTo>
                    <a:pt x="292" y="234"/>
                  </a:lnTo>
                  <a:lnTo>
                    <a:pt x="176" y="312"/>
                  </a:lnTo>
                  <a:lnTo>
                    <a:pt x="98" y="429"/>
                  </a:lnTo>
                  <a:lnTo>
                    <a:pt x="98" y="429"/>
                  </a:lnTo>
                  <a:lnTo>
                    <a:pt x="59" y="488"/>
                  </a:lnTo>
                  <a:lnTo>
                    <a:pt x="20" y="565"/>
                  </a:lnTo>
                  <a:lnTo>
                    <a:pt x="0" y="741"/>
                  </a:lnTo>
                  <a:lnTo>
                    <a:pt x="20" y="897"/>
                  </a:lnTo>
                  <a:lnTo>
                    <a:pt x="78" y="1053"/>
                  </a:lnTo>
                  <a:lnTo>
                    <a:pt x="78" y="1053"/>
                  </a:lnTo>
                  <a:lnTo>
                    <a:pt x="176" y="1228"/>
                  </a:lnTo>
                  <a:lnTo>
                    <a:pt x="312" y="1403"/>
                  </a:lnTo>
                  <a:lnTo>
                    <a:pt x="468" y="1540"/>
                  </a:lnTo>
                  <a:lnTo>
                    <a:pt x="643" y="1676"/>
                  </a:lnTo>
                  <a:lnTo>
                    <a:pt x="643" y="1676"/>
                  </a:lnTo>
                  <a:lnTo>
                    <a:pt x="819" y="1812"/>
                  </a:lnTo>
                  <a:lnTo>
                    <a:pt x="994" y="1929"/>
                  </a:lnTo>
                  <a:lnTo>
                    <a:pt x="1384" y="2163"/>
                  </a:lnTo>
                  <a:lnTo>
                    <a:pt x="1384" y="2163"/>
                  </a:lnTo>
                  <a:lnTo>
                    <a:pt x="1832" y="2397"/>
                  </a:lnTo>
                  <a:lnTo>
                    <a:pt x="2299" y="2611"/>
                  </a:lnTo>
                  <a:lnTo>
                    <a:pt x="2299" y="2611"/>
                  </a:lnTo>
                  <a:lnTo>
                    <a:pt x="2767" y="2806"/>
                  </a:lnTo>
                  <a:lnTo>
                    <a:pt x="3254" y="2962"/>
                  </a:lnTo>
                  <a:lnTo>
                    <a:pt x="3254" y="2962"/>
                  </a:lnTo>
                  <a:lnTo>
                    <a:pt x="3761" y="3079"/>
                  </a:lnTo>
                  <a:lnTo>
                    <a:pt x="4014" y="3118"/>
                  </a:lnTo>
                  <a:lnTo>
                    <a:pt x="4287" y="3157"/>
                  </a:lnTo>
                  <a:lnTo>
                    <a:pt x="4287" y="3157"/>
                  </a:lnTo>
                  <a:lnTo>
                    <a:pt x="4540" y="3157"/>
                  </a:lnTo>
                  <a:lnTo>
                    <a:pt x="4540" y="3157"/>
                  </a:lnTo>
                  <a:lnTo>
                    <a:pt x="4871" y="3137"/>
                  </a:lnTo>
                  <a:lnTo>
                    <a:pt x="5027" y="3118"/>
                  </a:lnTo>
                  <a:lnTo>
                    <a:pt x="5183" y="3079"/>
                  </a:lnTo>
                  <a:lnTo>
                    <a:pt x="5183" y="3079"/>
                  </a:lnTo>
                  <a:lnTo>
                    <a:pt x="5417" y="3001"/>
                  </a:lnTo>
                  <a:lnTo>
                    <a:pt x="5417" y="3001"/>
                  </a:lnTo>
                  <a:lnTo>
                    <a:pt x="5612" y="2923"/>
                  </a:lnTo>
                  <a:lnTo>
                    <a:pt x="5631" y="2904"/>
                  </a:lnTo>
                  <a:lnTo>
                    <a:pt x="5631" y="2904"/>
                  </a:lnTo>
                  <a:lnTo>
                    <a:pt x="5690" y="2884"/>
                  </a:lnTo>
                  <a:lnTo>
                    <a:pt x="5690" y="2884"/>
                  </a:lnTo>
                  <a:lnTo>
                    <a:pt x="5806" y="2806"/>
                  </a:lnTo>
                  <a:lnTo>
                    <a:pt x="5904" y="2728"/>
                  </a:lnTo>
                  <a:lnTo>
                    <a:pt x="5904" y="2728"/>
                  </a:lnTo>
                  <a:lnTo>
                    <a:pt x="5982" y="2670"/>
                  </a:lnTo>
                  <a:lnTo>
                    <a:pt x="5982" y="2670"/>
                  </a:lnTo>
                  <a:lnTo>
                    <a:pt x="6079" y="2533"/>
                  </a:lnTo>
                  <a:lnTo>
                    <a:pt x="6079" y="2533"/>
                  </a:lnTo>
                  <a:lnTo>
                    <a:pt x="6138" y="2436"/>
                  </a:lnTo>
                  <a:lnTo>
                    <a:pt x="6177" y="2319"/>
                  </a:lnTo>
                  <a:lnTo>
                    <a:pt x="6196" y="2183"/>
                  </a:lnTo>
                  <a:lnTo>
                    <a:pt x="6177" y="2066"/>
                  </a:lnTo>
                  <a:lnTo>
                    <a:pt x="6177" y="2066"/>
                  </a:lnTo>
                  <a:lnTo>
                    <a:pt x="6138" y="1949"/>
                  </a:lnTo>
                  <a:lnTo>
                    <a:pt x="6099" y="1832"/>
                  </a:lnTo>
                  <a:lnTo>
                    <a:pt x="6021" y="1735"/>
                  </a:lnTo>
                  <a:lnTo>
                    <a:pt x="5943" y="1637"/>
                  </a:lnTo>
                  <a:lnTo>
                    <a:pt x="5943" y="1637"/>
                  </a:lnTo>
                  <a:lnTo>
                    <a:pt x="5826" y="1520"/>
                  </a:lnTo>
                  <a:lnTo>
                    <a:pt x="5690" y="1423"/>
                  </a:lnTo>
                  <a:lnTo>
                    <a:pt x="5417" y="1228"/>
                  </a:lnTo>
                  <a:lnTo>
                    <a:pt x="5144" y="1053"/>
                  </a:lnTo>
                  <a:lnTo>
                    <a:pt x="4852" y="916"/>
                  </a:lnTo>
                  <a:lnTo>
                    <a:pt x="4852" y="916"/>
                  </a:lnTo>
                  <a:lnTo>
                    <a:pt x="4540" y="760"/>
                  </a:lnTo>
                  <a:lnTo>
                    <a:pt x="4209" y="643"/>
                  </a:lnTo>
                  <a:lnTo>
                    <a:pt x="3566" y="390"/>
                  </a:lnTo>
                  <a:lnTo>
                    <a:pt x="3566" y="390"/>
                  </a:lnTo>
                  <a:lnTo>
                    <a:pt x="3079" y="234"/>
                  </a:lnTo>
                  <a:lnTo>
                    <a:pt x="2845" y="176"/>
                  </a:lnTo>
                  <a:lnTo>
                    <a:pt x="2592" y="117"/>
                  </a:lnTo>
                  <a:lnTo>
                    <a:pt x="2592" y="117"/>
                  </a:lnTo>
                  <a:lnTo>
                    <a:pt x="2319" y="59"/>
                  </a:lnTo>
                  <a:lnTo>
                    <a:pt x="2046" y="39"/>
                  </a:lnTo>
                  <a:lnTo>
                    <a:pt x="1773" y="20"/>
                  </a:lnTo>
                  <a:lnTo>
                    <a:pt x="150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18" name="Google Shape;1964;p40">
              <a:extLst>
                <a:ext uri="{FF2B5EF4-FFF2-40B4-BE49-F238E27FC236}">
                  <a16:creationId xmlns:a16="http://schemas.microsoft.com/office/drawing/2014/main" id="{86D19F42-6F98-848B-E121-74D47957C86E}"/>
                </a:ext>
              </a:extLst>
            </p:cNvPr>
            <p:cNvSpPr/>
            <p:nvPr/>
          </p:nvSpPr>
          <p:spPr>
            <a:xfrm>
              <a:off x="9501450" y="286938"/>
              <a:ext cx="191450" cy="183175"/>
            </a:xfrm>
            <a:custGeom>
              <a:avLst/>
              <a:gdLst/>
              <a:ahLst/>
              <a:cxnLst/>
              <a:rect l="l" t="t" r="r" b="b"/>
              <a:pathLst>
                <a:path w="7658" h="7327" extrusionOk="0">
                  <a:moveTo>
                    <a:pt x="1696" y="1"/>
                  </a:moveTo>
                  <a:lnTo>
                    <a:pt x="1520" y="20"/>
                  </a:lnTo>
                  <a:lnTo>
                    <a:pt x="1325" y="59"/>
                  </a:lnTo>
                  <a:lnTo>
                    <a:pt x="1150" y="118"/>
                  </a:lnTo>
                  <a:lnTo>
                    <a:pt x="955" y="215"/>
                  </a:lnTo>
                  <a:lnTo>
                    <a:pt x="799" y="313"/>
                  </a:lnTo>
                  <a:lnTo>
                    <a:pt x="663" y="430"/>
                  </a:lnTo>
                  <a:lnTo>
                    <a:pt x="527" y="566"/>
                  </a:lnTo>
                  <a:lnTo>
                    <a:pt x="390" y="702"/>
                  </a:lnTo>
                  <a:lnTo>
                    <a:pt x="293" y="858"/>
                  </a:lnTo>
                  <a:lnTo>
                    <a:pt x="215" y="1014"/>
                  </a:lnTo>
                  <a:lnTo>
                    <a:pt x="137" y="1209"/>
                  </a:lnTo>
                  <a:lnTo>
                    <a:pt x="78" y="1384"/>
                  </a:lnTo>
                  <a:lnTo>
                    <a:pt x="39" y="1579"/>
                  </a:lnTo>
                  <a:lnTo>
                    <a:pt x="1" y="1774"/>
                  </a:lnTo>
                  <a:lnTo>
                    <a:pt x="1" y="1969"/>
                  </a:lnTo>
                  <a:lnTo>
                    <a:pt x="1" y="2203"/>
                  </a:lnTo>
                  <a:lnTo>
                    <a:pt x="20" y="2397"/>
                  </a:lnTo>
                  <a:lnTo>
                    <a:pt x="39" y="2592"/>
                  </a:lnTo>
                  <a:lnTo>
                    <a:pt x="98" y="2807"/>
                  </a:lnTo>
                  <a:lnTo>
                    <a:pt x="176" y="3021"/>
                  </a:lnTo>
                  <a:lnTo>
                    <a:pt x="254" y="3196"/>
                  </a:lnTo>
                  <a:lnTo>
                    <a:pt x="351" y="3391"/>
                  </a:lnTo>
                  <a:lnTo>
                    <a:pt x="468" y="3606"/>
                  </a:lnTo>
                  <a:lnTo>
                    <a:pt x="624" y="3820"/>
                  </a:lnTo>
                  <a:lnTo>
                    <a:pt x="897" y="4151"/>
                  </a:lnTo>
                  <a:lnTo>
                    <a:pt x="1189" y="4463"/>
                  </a:lnTo>
                  <a:lnTo>
                    <a:pt x="1501" y="4755"/>
                  </a:lnTo>
                  <a:lnTo>
                    <a:pt x="1871" y="5047"/>
                  </a:lnTo>
                  <a:lnTo>
                    <a:pt x="2261" y="5320"/>
                  </a:lnTo>
                  <a:lnTo>
                    <a:pt x="2709" y="5573"/>
                  </a:lnTo>
                  <a:lnTo>
                    <a:pt x="3157" y="5827"/>
                  </a:lnTo>
                  <a:lnTo>
                    <a:pt x="3664" y="6060"/>
                  </a:lnTo>
                  <a:lnTo>
                    <a:pt x="4384" y="6353"/>
                  </a:lnTo>
                  <a:lnTo>
                    <a:pt x="5125" y="6606"/>
                  </a:lnTo>
                  <a:lnTo>
                    <a:pt x="5846" y="6840"/>
                  </a:lnTo>
                  <a:lnTo>
                    <a:pt x="6586" y="7054"/>
                  </a:lnTo>
                  <a:lnTo>
                    <a:pt x="7054" y="7210"/>
                  </a:lnTo>
                  <a:lnTo>
                    <a:pt x="7638" y="7327"/>
                  </a:lnTo>
                  <a:lnTo>
                    <a:pt x="7658" y="7327"/>
                  </a:lnTo>
                  <a:lnTo>
                    <a:pt x="7404" y="6411"/>
                  </a:lnTo>
                  <a:lnTo>
                    <a:pt x="7151" y="5710"/>
                  </a:lnTo>
                  <a:lnTo>
                    <a:pt x="6859" y="4989"/>
                  </a:lnTo>
                  <a:lnTo>
                    <a:pt x="6508" y="4268"/>
                  </a:lnTo>
                  <a:lnTo>
                    <a:pt x="6333" y="3898"/>
                  </a:lnTo>
                  <a:lnTo>
                    <a:pt x="6138" y="3528"/>
                  </a:lnTo>
                  <a:lnTo>
                    <a:pt x="5846" y="3021"/>
                  </a:lnTo>
                  <a:lnTo>
                    <a:pt x="5534" y="2573"/>
                  </a:lnTo>
                  <a:lnTo>
                    <a:pt x="5222" y="2144"/>
                  </a:lnTo>
                  <a:lnTo>
                    <a:pt x="4910" y="1755"/>
                  </a:lnTo>
                  <a:lnTo>
                    <a:pt x="4579" y="1404"/>
                  </a:lnTo>
                  <a:lnTo>
                    <a:pt x="4248" y="1092"/>
                  </a:lnTo>
                  <a:lnTo>
                    <a:pt x="3897" y="819"/>
                  </a:lnTo>
                  <a:lnTo>
                    <a:pt x="3527" y="585"/>
                  </a:lnTo>
                  <a:lnTo>
                    <a:pt x="3313" y="449"/>
                  </a:lnTo>
                  <a:lnTo>
                    <a:pt x="3098" y="332"/>
                  </a:lnTo>
                  <a:lnTo>
                    <a:pt x="2865" y="235"/>
                  </a:lnTo>
                  <a:lnTo>
                    <a:pt x="2650" y="157"/>
                  </a:lnTo>
                  <a:lnTo>
                    <a:pt x="2417" y="79"/>
                  </a:lnTo>
                  <a:lnTo>
                    <a:pt x="2183" y="40"/>
                  </a:lnTo>
                  <a:lnTo>
                    <a:pt x="200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19" name="Google Shape;1965;p40">
              <a:extLst>
                <a:ext uri="{FF2B5EF4-FFF2-40B4-BE49-F238E27FC236}">
                  <a16:creationId xmlns:a16="http://schemas.microsoft.com/office/drawing/2014/main" id="{1D6946EB-2769-BFB3-2898-E9E733185566}"/>
                </a:ext>
              </a:extLst>
            </p:cNvPr>
            <p:cNvSpPr/>
            <p:nvPr/>
          </p:nvSpPr>
          <p:spPr>
            <a:xfrm>
              <a:off x="9501450" y="286938"/>
              <a:ext cx="191450" cy="183175"/>
            </a:xfrm>
            <a:custGeom>
              <a:avLst/>
              <a:gdLst/>
              <a:ahLst/>
              <a:cxnLst/>
              <a:rect l="l" t="t" r="r" b="b"/>
              <a:pathLst>
                <a:path w="7658" h="7327" fill="none" extrusionOk="0">
                  <a:moveTo>
                    <a:pt x="1696" y="1"/>
                  </a:moveTo>
                  <a:lnTo>
                    <a:pt x="1696" y="1"/>
                  </a:lnTo>
                  <a:lnTo>
                    <a:pt x="1520" y="20"/>
                  </a:lnTo>
                  <a:lnTo>
                    <a:pt x="1325" y="59"/>
                  </a:lnTo>
                  <a:lnTo>
                    <a:pt x="1150" y="118"/>
                  </a:lnTo>
                  <a:lnTo>
                    <a:pt x="955" y="215"/>
                  </a:lnTo>
                  <a:lnTo>
                    <a:pt x="955" y="215"/>
                  </a:lnTo>
                  <a:lnTo>
                    <a:pt x="799" y="313"/>
                  </a:lnTo>
                  <a:lnTo>
                    <a:pt x="663" y="430"/>
                  </a:lnTo>
                  <a:lnTo>
                    <a:pt x="527" y="566"/>
                  </a:lnTo>
                  <a:lnTo>
                    <a:pt x="390" y="702"/>
                  </a:lnTo>
                  <a:lnTo>
                    <a:pt x="390" y="702"/>
                  </a:lnTo>
                  <a:lnTo>
                    <a:pt x="293" y="858"/>
                  </a:lnTo>
                  <a:lnTo>
                    <a:pt x="215" y="1014"/>
                  </a:lnTo>
                  <a:lnTo>
                    <a:pt x="137" y="1209"/>
                  </a:lnTo>
                  <a:lnTo>
                    <a:pt x="78" y="1384"/>
                  </a:lnTo>
                  <a:lnTo>
                    <a:pt x="78" y="1384"/>
                  </a:lnTo>
                  <a:lnTo>
                    <a:pt x="39" y="1579"/>
                  </a:lnTo>
                  <a:lnTo>
                    <a:pt x="1" y="1774"/>
                  </a:lnTo>
                  <a:lnTo>
                    <a:pt x="1" y="1969"/>
                  </a:lnTo>
                  <a:lnTo>
                    <a:pt x="1" y="2203"/>
                  </a:lnTo>
                  <a:lnTo>
                    <a:pt x="1" y="2203"/>
                  </a:lnTo>
                  <a:lnTo>
                    <a:pt x="20" y="2397"/>
                  </a:lnTo>
                  <a:lnTo>
                    <a:pt x="39" y="2592"/>
                  </a:lnTo>
                  <a:lnTo>
                    <a:pt x="98" y="2807"/>
                  </a:lnTo>
                  <a:lnTo>
                    <a:pt x="176" y="3021"/>
                  </a:lnTo>
                  <a:lnTo>
                    <a:pt x="176" y="3021"/>
                  </a:lnTo>
                  <a:lnTo>
                    <a:pt x="254" y="3196"/>
                  </a:lnTo>
                  <a:lnTo>
                    <a:pt x="351" y="3391"/>
                  </a:lnTo>
                  <a:lnTo>
                    <a:pt x="468" y="3606"/>
                  </a:lnTo>
                  <a:lnTo>
                    <a:pt x="624" y="3820"/>
                  </a:lnTo>
                  <a:lnTo>
                    <a:pt x="624" y="3820"/>
                  </a:lnTo>
                  <a:lnTo>
                    <a:pt x="897" y="4151"/>
                  </a:lnTo>
                  <a:lnTo>
                    <a:pt x="1189" y="4463"/>
                  </a:lnTo>
                  <a:lnTo>
                    <a:pt x="1501" y="4755"/>
                  </a:lnTo>
                  <a:lnTo>
                    <a:pt x="1871" y="5047"/>
                  </a:lnTo>
                  <a:lnTo>
                    <a:pt x="2261" y="5320"/>
                  </a:lnTo>
                  <a:lnTo>
                    <a:pt x="2709" y="5573"/>
                  </a:lnTo>
                  <a:lnTo>
                    <a:pt x="3157" y="5827"/>
                  </a:lnTo>
                  <a:lnTo>
                    <a:pt x="3664" y="6060"/>
                  </a:lnTo>
                  <a:lnTo>
                    <a:pt x="3664" y="6060"/>
                  </a:lnTo>
                  <a:lnTo>
                    <a:pt x="4384" y="6353"/>
                  </a:lnTo>
                  <a:lnTo>
                    <a:pt x="5125" y="6606"/>
                  </a:lnTo>
                  <a:lnTo>
                    <a:pt x="5846" y="6840"/>
                  </a:lnTo>
                  <a:lnTo>
                    <a:pt x="6586" y="7054"/>
                  </a:lnTo>
                  <a:lnTo>
                    <a:pt x="6586" y="7054"/>
                  </a:lnTo>
                  <a:lnTo>
                    <a:pt x="7054" y="7210"/>
                  </a:lnTo>
                  <a:lnTo>
                    <a:pt x="7054" y="7210"/>
                  </a:lnTo>
                  <a:lnTo>
                    <a:pt x="7638" y="7327"/>
                  </a:lnTo>
                  <a:lnTo>
                    <a:pt x="7658" y="7327"/>
                  </a:lnTo>
                  <a:lnTo>
                    <a:pt x="7658" y="7327"/>
                  </a:lnTo>
                  <a:lnTo>
                    <a:pt x="7404" y="6411"/>
                  </a:lnTo>
                  <a:lnTo>
                    <a:pt x="7404" y="6411"/>
                  </a:lnTo>
                  <a:lnTo>
                    <a:pt x="7151" y="5710"/>
                  </a:lnTo>
                  <a:lnTo>
                    <a:pt x="6859" y="4989"/>
                  </a:lnTo>
                  <a:lnTo>
                    <a:pt x="6508" y="4268"/>
                  </a:lnTo>
                  <a:lnTo>
                    <a:pt x="6333" y="3898"/>
                  </a:lnTo>
                  <a:lnTo>
                    <a:pt x="6138" y="3528"/>
                  </a:lnTo>
                  <a:lnTo>
                    <a:pt x="6138" y="3528"/>
                  </a:lnTo>
                  <a:lnTo>
                    <a:pt x="5846" y="3021"/>
                  </a:lnTo>
                  <a:lnTo>
                    <a:pt x="5534" y="2573"/>
                  </a:lnTo>
                  <a:lnTo>
                    <a:pt x="5222" y="2144"/>
                  </a:lnTo>
                  <a:lnTo>
                    <a:pt x="4910" y="1755"/>
                  </a:lnTo>
                  <a:lnTo>
                    <a:pt x="4579" y="1404"/>
                  </a:lnTo>
                  <a:lnTo>
                    <a:pt x="4248" y="1092"/>
                  </a:lnTo>
                  <a:lnTo>
                    <a:pt x="3897" y="819"/>
                  </a:lnTo>
                  <a:lnTo>
                    <a:pt x="3527" y="585"/>
                  </a:lnTo>
                  <a:lnTo>
                    <a:pt x="3527" y="585"/>
                  </a:lnTo>
                  <a:lnTo>
                    <a:pt x="3313" y="449"/>
                  </a:lnTo>
                  <a:lnTo>
                    <a:pt x="3098" y="332"/>
                  </a:lnTo>
                  <a:lnTo>
                    <a:pt x="2865" y="235"/>
                  </a:lnTo>
                  <a:lnTo>
                    <a:pt x="2650" y="157"/>
                  </a:lnTo>
                  <a:lnTo>
                    <a:pt x="2650" y="157"/>
                  </a:lnTo>
                  <a:lnTo>
                    <a:pt x="2417" y="79"/>
                  </a:lnTo>
                  <a:lnTo>
                    <a:pt x="2183" y="40"/>
                  </a:lnTo>
                  <a:lnTo>
                    <a:pt x="2183" y="40"/>
                  </a:lnTo>
                  <a:lnTo>
                    <a:pt x="2007" y="1"/>
                  </a:lnTo>
                  <a:lnTo>
                    <a:pt x="1832" y="1"/>
                  </a:lnTo>
                  <a:lnTo>
                    <a:pt x="1832" y="1"/>
                  </a:lnTo>
                  <a:lnTo>
                    <a:pt x="169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20" name="Google Shape;1966;p40">
              <a:extLst>
                <a:ext uri="{FF2B5EF4-FFF2-40B4-BE49-F238E27FC236}">
                  <a16:creationId xmlns:a16="http://schemas.microsoft.com/office/drawing/2014/main" id="{BEB8C020-26F5-16A4-E27B-C373AC71938C}"/>
                </a:ext>
              </a:extLst>
            </p:cNvPr>
            <p:cNvSpPr/>
            <p:nvPr/>
          </p:nvSpPr>
          <p:spPr>
            <a:xfrm>
              <a:off x="10126400" y="283063"/>
              <a:ext cx="191450" cy="183650"/>
            </a:xfrm>
            <a:custGeom>
              <a:avLst/>
              <a:gdLst/>
              <a:ahLst/>
              <a:cxnLst/>
              <a:rect l="l" t="t" r="r" b="b"/>
              <a:pathLst>
                <a:path w="7658" h="7346" extrusionOk="0">
                  <a:moveTo>
                    <a:pt x="5826" y="0"/>
                  </a:moveTo>
                  <a:lnTo>
                    <a:pt x="5631" y="20"/>
                  </a:lnTo>
                  <a:lnTo>
                    <a:pt x="5475" y="39"/>
                  </a:lnTo>
                  <a:lnTo>
                    <a:pt x="5222" y="98"/>
                  </a:lnTo>
                  <a:lnTo>
                    <a:pt x="5008" y="156"/>
                  </a:lnTo>
                  <a:lnTo>
                    <a:pt x="4774" y="234"/>
                  </a:lnTo>
                  <a:lnTo>
                    <a:pt x="4560" y="351"/>
                  </a:lnTo>
                  <a:lnTo>
                    <a:pt x="4345" y="448"/>
                  </a:lnTo>
                  <a:lnTo>
                    <a:pt x="4131" y="585"/>
                  </a:lnTo>
                  <a:lnTo>
                    <a:pt x="3761" y="818"/>
                  </a:lnTo>
                  <a:lnTo>
                    <a:pt x="3410" y="1111"/>
                  </a:lnTo>
                  <a:lnTo>
                    <a:pt x="3059" y="1422"/>
                  </a:lnTo>
                  <a:lnTo>
                    <a:pt x="2748" y="1773"/>
                  </a:lnTo>
                  <a:lnTo>
                    <a:pt x="2416" y="2143"/>
                  </a:lnTo>
                  <a:lnTo>
                    <a:pt x="2105" y="2572"/>
                  </a:lnTo>
                  <a:lnTo>
                    <a:pt x="1812" y="3040"/>
                  </a:lnTo>
                  <a:lnTo>
                    <a:pt x="1520" y="3527"/>
                  </a:lnTo>
                  <a:lnTo>
                    <a:pt x="1325" y="3897"/>
                  </a:lnTo>
                  <a:lnTo>
                    <a:pt x="1130" y="4267"/>
                  </a:lnTo>
                  <a:lnTo>
                    <a:pt x="799" y="5007"/>
                  </a:lnTo>
                  <a:lnTo>
                    <a:pt x="507" y="5728"/>
                  </a:lnTo>
                  <a:lnTo>
                    <a:pt x="254" y="6410"/>
                  </a:lnTo>
                  <a:lnTo>
                    <a:pt x="0" y="7326"/>
                  </a:lnTo>
                  <a:lnTo>
                    <a:pt x="0" y="7346"/>
                  </a:lnTo>
                  <a:lnTo>
                    <a:pt x="604" y="7209"/>
                  </a:lnTo>
                  <a:lnTo>
                    <a:pt x="1072" y="7073"/>
                  </a:lnTo>
                  <a:lnTo>
                    <a:pt x="1793" y="6839"/>
                  </a:lnTo>
                  <a:lnTo>
                    <a:pt x="2533" y="6605"/>
                  </a:lnTo>
                  <a:lnTo>
                    <a:pt x="3254" y="6352"/>
                  </a:lnTo>
                  <a:lnTo>
                    <a:pt x="3975" y="6060"/>
                  </a:lnTo>
                  <a:lnTo>
                    <a:pt x="4482" y="5826"/>
                  </a:lnTo>
                  <a:lnTo>
                    <a:pt x="4949" y="5573"/>
                  </a:lnTo>
                  <a:lnTo>
                    <a:pt x="5378" y="5319"/>
                  </a:lnTo>
                  <a:lnTo>
                    <a:pt x="5768" y="5046"/>
                  </a:lnTo>
                  <a:lnTo>
                    <a:pt x="6138" y="4754"/>
                  </a:lnTo>
                  <a:lnTo>
                    <a:pt x="6469" y="4462"/>
                  </a:lnTo>
                  <a:lnTo>
                    <a:pt x="6761" y="4150"/>
                  </a:lnTo>
                  <a:lnTo>
                    <a:pt x="7015" y="3819"/>
                  </a:lnTo>
                  <a:lnTo>
                    <a:pt x="7171" y="3605"/>
                  </a:lnTo>
                  <a:lnTo>
                    <a:pt x="7287" y="3410"/>
                  </a:lnTo>
                  <a:lnTo>
                    <a:pt x="7404" y="3215"/>
                  </a:lnTo>
                  <a:lnTo>
                    <a:pt x="7482" y="3020"/>
                  </a:lnTo>
                  <a:lnTo>
                    <a:pt x="7541" y="2806"/>
                  </a:lnTo>
                  <a:lnTo>
                    <a:pt x="7599" y="2591"/>
                  </a:lnTo>
                  <a:lnTo>
                    <a:pt x="7638" y="2397"/>
                  </a:lnTo>
                  <a:lnTo>
                    <a:pt x="7658" y="2202"/>
                  </a:lnTo>
                  <a:lnTo>
                    <a:pt x="7658" y="1987"/>
                  </a:lnTo>
                  <a:lnTo>
                    <a:pt x="7638" y="1773"/>
                  </a:lnTo>
                  <a:lnTo>
                    <a:pt x="7619" y="1578"/>
                  </a:lnTo>
                  <a:lnTo>
                    <a:pt x="7580" y="1383"/>
                  </a:lnTo>
                  <a:lnTo>
                    <a:pt x="7521" y="1208"/>
                  </a:lnTo>
                  <a:lnTo>
                    <a:pt x="7443" y="1033"/>
                  </a:lnTo>
                  <a:lnTo>
                    <a:pt x="7346" y="857"/>
                  </a:lnTo>
                  <a:lnTo>
                    <a:pt x="7248" y="721"/>
                  </a:lnTo>
                  <a:lnTo>
                    <a:pt x="7132" y="565"/>
                  </a:lnTo>
                  <a:lnTo>
                    <a:pt x="6995" y="429"/>
                  </a:lnTo>
                  <a:lnTo>
                    <a:pt x="6839" y="312"/>
                  </a:lnTo>
                  <a:lnTo>
                    <a:pt x="6683" y="214"/>
                  </a:lnTo>
                  <a:lnTo>
                    <a:pt x="6508" y="136"/>
                  </a:lnTo>
                  <a:lnTo>
                    <a:pt x="6313" y="59"/>
                  </a:lnTo>
                  <a:lnTo>
                    <a:pt x="6138" y="20"/>
                  </a:lnTo>
                  <a:lnTo>
                    <a:pt x="594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21" name="Google Shape;1967;p40">
              <a:extLst>
                <a:ext uri="{FF2B5EF4-FFF2-40B4-BE49-F238E27FC236}">
                  <a16:creationId xmlns:a16="http://schemas.microsoft.com/office/drawing/2014/main" id="{31A4C8FA-778D-F3E4-FBD2-57C28E959631}"/>
                </a:ext>
              </a:extLst>
            </p:cNvPr>
            <p:cNvSpPr/>
            <p:nvPr/>
          </p:nvSpPr>
          <p:spPr>
            <a:xfrm>
              <a:off x="10126400" y="283063"/>
              <a:ext cx="191450" cy="183650"/>
            </a:xfrm>
            <a:custGeom>
              <a:avLst/>
              <a:gdLst/>
              <a:ahLst/>
              <a:cxnLst/>
              <a:rect l="l" t="t" r="r" b="b"/>
              <a:pathLst>
                <a:path w="7658" h="7346" fill="none" extrusionOk="0">
                  <a:moveTo>
                    <a:pt x="5943" y="0"/>
                  </a:moveTo>
                  <a:lnTo>
                    <a:pt x="5943" y="0"/>
                  </a:lnTo>
                  <a:lnTo>
                    <a:pt x="6138" y="20"/>
                  </a:lnTo>
                  <a:lnTo>
                    <a:pt x="6313" y="59"/>
                  </a:lnTo>
                  <a:lnTo>
                    <a:pt x="6508" y="136"/>
                  </a:lnTo>
                  <a:lnTo>
                    <a:pt x="6683" y="214"/>
                  </a:lnTo>
                  <a:lnTo>
                    <a:pt x="6683" y="214"/>
                  </a:lnTo>
                  <a:lnTo>
                    <a:pt x="6839" y="312"/>
                  </a:lnTo>
                  <a:lnTo>
                    <a:pt x="6995" y="429"/>
                  </a:lnTo>
                  <a:lnTo>
                    <a:pt x="7132" y="565"/>
                  </a:lnTo>
                  <a:lnTo>
                    <a:pt x="7248" y="721"/>
                  </a:lnTo>
                  <a:lnTo>
                    <a:pt x="7248" y="721"/>
                  </a:lnTo>
                  <a:lnTo>
                    <a:pt x="7346" y="857"/>
                  </a:lnTo>
                  <a:lnTo>
                    <a:pt x="7443" y="1033"/>
                  </a:lnTo>
                  <a:lnTo>
                    <a:pt x="7521" y="1208"/>
                  </a:lnTo>
                  <a:lnTo>
                    <a:pt x="7580" y="1383"/>
                  </a:lnTo>
                  <a:lnTo>
                    <a:pt x="7580" y="1383"/>
                  </a:lnTo>
                  <a:lnTo>
                    <a:pt x="7619" y="1578"/>
                  </a:lnTo>
                  <a:lnTo>
                    <a:pt x="7638" y="1773"/>
                  </a:lnTo>
                  <a:lnTo>
                    <a:pt x="7658" y="1987"/>
                  </a:lnTo>
                  <a:lnTo>
                    <a:pt x="7658" y="2202"/>
                  </a:lnTo>
                  <a:lnTo>
                    <a:pt x="7658" y="2202"/>
                  </a:lnTo>
                  <a:lnTo>
                    <a:pt x="7638" y="2397"/>
                  </a:lnTo>
                  <a:lnTo>
                    <a:pt x="7599" y="2591"/>
                  </a:lnTo>
                  <a:lnTo>
                    <a:pt x="7541" y="2806"/>
                  </a:lnTo>
                  <a:lnTo>
                    <a:pt x="7482" y="3020"/>
                  </a:lnTo>
                  <a:lnTo>
                    <a:pt x="7482" y="3020"/>
                  </a:lnTo>
                  <a:lnTo>
                    <a:pt x="7404" y="3215"/>
                  </a:lnTo>
                  <a:lnTo>
                    <a:pt x="7287" y="3410"/>
                  </a:lnTo>
                  <a:lnTo>
                    <a:pt x="7171" y="3605"/>
                  </a:lnTo>
                  <a:lnTo>
                    <a:pt x="7015" y="3819"/>
                  </a:lnTo>
                  <a:lnTo>
                    <a:pt x="7015" y="3819"/>
                  </a:lnTo>
                  <a:lnTo>
                    <a:pt x="6761" y="4150"/>
                  </a:lnTo>
                  <a:lnTo>
                    <a:pt x="6469" y="4462"/>
                  </a:lnTo>
                  <a:lnTo>
                    <a:pt x="6138" y="4754"/>
                  </a:lnTo>
                  <a:lnTo>
                    <a:pt x="5768" y="5046"/>
                  </a:lnTo>
                  <a:lnTo>
                    <a:pt x="5378" y="5319"/>
                  </a:lnTo>
                  <a:lnTo>
                    <a:pt x="4949" y="5573"/>
                  </a:lnTo>
                  <a:lnTo>
                    <a:pt x="4482" y="5826"/>
                  </a:lnTo>
                  <a:lnTo>
                    <a:pt x="3975" y="6060"/>
                  </a:lnTo>
                  <a:lnTo>
                    <a:pt x="3975" y="6060"/>
                  </a:lnTo>
                  <a:lnTo>
                    <a:pt x="3254" y="6352"/>
                  </a:lnTo>
                  <a:lnTo>
                    <a:pt x="2533" y="6605"/>
                  </a:lnTo>
                  <a:lnTo>
                    <a:pt x="1793" y="6839"/>
                  </a:lnTo>
                  <a:lnTo>
                    <a:pt x="1072" y="7073"/>
                  </a:lnTo>
                  <a:lnTo>
                    <a:pt x="1072" y="7073"/>
                  </a:lnTo>
                  <a:lnTo>
                    <a:pt x="604" y="7209"/>
                  </a:lnTo>
                  <a:lnTo>
                    <a:pt x="604" y="7209"/>
                  </a:lnTo>
                  <a:lnTo>
                    <a:pt x="0" y="7346"/>
                  </a:lnTo>
                  <a:lnTo>
                    <a:pt x="0" y="7326"/>
                  </a:lnTo>
                  <a:lnTo>
                    <a:pt x="0" y="7326"/>
                  </a:lnTo>
                  <a:lnTo>
                    <a:pt x="254" y="6410"/>
                  </a:lnTo>
                  <a:lnTo>
                    <a:pt x="254" y="6410"/>
                  </a:lnTo>
                  <a:lnTo>
                    <a:pt x="507" y="5728"/>
                  </a:lnTo>
                  <a:lnTo>
                    <a:pt x="799" y="5007"/>
                  </a:lnTo>
                  <a:lnTo>
                    <a:pt x="1130" y="4267"/>
                  </a:lnTo>
                  <a:lnTo>
                    <a:pt x="1325" y="3897"/>
                  </a:lnTo>
                  <a:lnTo>
                    <a:pt x="1520" y="3527"/>
                  </a:lnTo>
                  <a:lnTo>
                    <a:pt x="1520" y="3527"/>
                  </a:lnTo>
                  <a:lnTo>
                    <a:pt x="1812" y="3040"/>
                  </a:lnTo>
                  <a:lnTo>
                    <a:pt x="2105" y="2572"/>
                  </a:lnTo>
                  <a:lnTo>
                    <a:pt x="2416" y="2143"/>
                  </a:lnTo>
                  <a:lnTo>
                    <a:pt x="2748" y="1773"/>
                  </a:lnTo>
                  <a:lnTo>
                    <a:pt x="3059" y="1422"/>
                  </a:lnTo>
                  <a:lnTo>
                    <a:pt x="3410" y="1111"/>
                  </a:lnTo>
                  <a:lnTo>
                    <a:pt x="3761" y="818"/>
                  </a:lnTo>
                  <a:lnTo>
                    <a:pt x="4131" y="585"/>
                  </a:lnTo>
                  <a:lnTo>
                    <a:pt x="4131" y="585"/>
                  </a:lnTo>
                  <a:lnTo>
                    <a:pt x="4345" y="448"/>
                  </a:lnTo>
                  <a:lnTo>
                    <a:pt x="4560" y="351"/>
                  </a:lnTo>
                  <a:lnTo>
                    <a:pt x="4774" y="234"/>
                  </a:lnTo>
                  <a:lnTo>
                    <a:pt x="5008" y="156"/>
                  </a:lnTo>
                  <a:lnTo>
                    <a:pt x="5008" y="156"/>
                  </a:lnTo>
                  <a:lnTo>
                    <a:pt x="5222" y="98"/>
                  </a:lnTo>
                  <a:lnTo>
                    <a:pt x="5475" y="39"/>
                  </a:lnTo>
                  <a:lnTo>
                    <a:pt x="5475" y="39"/>
                  </a:lnTo>
                  <a:lnTo>
                    <a:pt x="5631" y="20"/>
                  </a:lnTo>
                  <a:lnTo>
                    <a:pt x="5826" y="0"/>
                  </a:lnTo>
                  <a:lnTo>
                    <a:pt x="5826" y="0"/>
                  </a:lnTo>
                  <a:lnTo>
                    <a:pt x="594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22" name="Google Shape;1968;p40">
              <a:extLst>
                <a:ext uri="{FF2B5EF4-FFF2-40B4-BE49-F238E27FC236}">
                  <a16:creationId xmlns:a16="http://schemas.microsoft.com/office/drawing/2014/main" id="{4D2BA61F-9AA4-7CDD-5D2A-E47F9AD1A529}"/>
                </a:ext>
              </a:extLst>
            </p:cNvPr>
            <p:cNvSpPr/>
            <p:nvPr/>
          </p:nvSpPr>
          <p:spPr>
            <a:xfrm>
              <a:off x="9851675" y="972788"/>
              <a:ext cx="113525" cy="245525"/>
            </a:xfrm>
            <a:custGeom>
              <a:avLst/>
              <a:gdLst/>
              <a:ahLst/>
              <a:cxnLst/>
              <a:rect l="l" t="t" r="r" b="b"/>
              <a:pathLst>
                <a:path w="4541" h="9821" extrusionOk="0">
                  <a:moveTo>
                    <a:pt x="2533" y="0"/>
                  </a:moveTo>
                  <a:lnTo>
                    <a:pt x="2202" y="507"/>
                  </a:lnTo>
                  <a:lnTo>
                    <a:pt x="1968" y="936"/>
                  </a:lnTo>
                  <a:lnTo>
                    <a:pt x="1618" y="1618"/>
                  </a:lnTo>
                  <a:lnTo>
                    <a:pt x="1247" y="2299"/>
                  </a:lnTo>
                  <a:lnTo>
                    <a:pt x="916" y="3001"/>
                  </a:lnTo>
                  <a:lnTo>
                    <a:pt x="624" y="3702"/>
                  </a:lnTo>
                  <a:lnTo>
                    <a:pt x="429" y="4228"/>
                  </a:lnTo>
                  <a:lnTo>
                    <a:pt x="273" y="4735"/>
                  </a:lnTo>
                  <a:lnTo>
                    <a:pt x="156" y="5222"/>
                  </a:lnTo>
                  <a:lnTo>
                    <a:pt x="59" y="5690"/>
                  </a:lnTo>
                  <a:lnTo>
                    <a:pt x="20" y="6157"/>
                  </a:lnTo>
                  <a:lnTo>
                    <a:pt x="0" y="6586"/>
                  </a:lnTo>
                  <a:lnTo>
                    <a:pt x="0" y="7034"/>
                  </a:lnTo>
                  <a:lnTo>
                    <a:pt x="59" y="7443"/>
                  </a:lnTo>
                  <a:lnTo>
                    <a:pt x="98" y="7697"/>
                  </a:lnTo>
                  <a:lnTo>
                    <a:pt x="156" y="7930"/>
                  </a:lnTo>
                  <a:lnTo>
                    <a:pt x="215" y="8145"/>
                  </a:lnTo>
                  <a:lnTo>
                    <a:pt x="293" y="8320"/>
                  </a:lnTo>
                  <a:lnTo>
                    <a:pt x="410" y="8534"/>
                  </a:lnTo>
                  <a:lnTo>
                    <a:pt x="507" y="8710"/>
                  </a:lnTo>
                  <a:lnTo>
                    <a:pt x="624" y="8885"/>
                  </a:lnTo>
                  <a:lnTo>
                    <a:pt x="760" y="9041"/>
                  </a:lnTo>
                  <a:lnTo>
                    <a:pt x="897" y="9197"/>
                  </a:lnTo>
                  <a:lnTo>
                    <a:pt x="1053" y="9333"/>
                  </a:lnTo>
                  <a:lnTo>
                    <a:pt x="1208" y="9450"/>
                  </a:lnTo>
                  <a:lnTo>
                    <a:pt x="1384" y="9548"/>
                  </a:lnTo>
                  <a:lnTo>
                    <a:pt x="1559" y="9645"/>
                  </a:lnTo>
                  <a:lnTo>
                    <a:pt x="1735" y="9723"/>
                  </a:lnTo>
                  <a:lnTo>
                    <a:pt x="1910" y="9762"/>
                  </a:lnTo>
                  <a:lnTo>
                    <a:pt x="2085" y="9801"/>
                  </a:lnTo>
                  <a:lnTo>
                    <a:pt x="2280" y="9820"/>
                  </a:lnTo>
                  <a:lnTo>
                    <a:pt x="2475" y="9820"/>
                  </a:lnTo>
                  <a:lnTo>
                    <a:pt x="2670" y="9801"/>
                  </a:lnTo>
                  <a:lnTo>
                    <a:pt x="2845" y="9762"/>
                  </a:lnTo>
                  <a:lnTo>
                    <a:pt x="3020" y="9684"/>
                  </a:lnTo>
                  <a:lnTo>
                    <a:pt x="3196" y="9606"/>
                  </a:lnTo>
                  <a:lnTo>
                    <a:pt x="3371" y="9489"/>
                  </a:lnTo>
                  <a:lnTo>
                    <a:pt x="3508" y="9372"/>
                  </a:lnTo>
                  <a:lnTo>
                    <a:pt x="3605" y="9294"/>
                  </a:lnTo>
                  <a:lnTo>
                    <a:pt x="3722" y="9158"/>
                  </a:lnTo>
                  <a:lnTo>
                    <a:pt x="3819" y="9021"/>
                  </a:lnTo>
                  <a:lnTo>
                    <a:pt x="3956" y="8807"/>
                  </a:lnTo>
                  <a:lnTo>
                    <a:pt x="4073" y="8612"/>
                  </a:lnTo>
                  <a:lnTo>
                    <a:pt x="4170" y="8378"/>
                  </a:lnTo>
                  <a:lnTo>
                    <a:pt x="4248" y="8164"/>
                  </a:lnTo>
                  <a:lnTo>
                    <a:pt x="4326" y="7930"/>
                  </a:lnTo>
                  <a:lnTo>
                    <a:pt x="4384" y="7677"/>
                  </a:lnTo>
                  <a:lnTo>
                    <a:pt x="4482" y="7248"/>
                  </a:lnTo>
                  <a:lnTo>
                    <a:pt x="4521" y="6800"/>
                  </a:lnTo>
                  <a:lnTo>
                    <a:pt x="4540" y="6352"/>
                  </a:lnTo>
                  <a:lnTo>
                    <a:pt x="4540" y="5865"/>
                  </a:lnTo>
                  <a:lnTo>
                    <a:pt x="4482" y="5378"/>
                  </a:lnTo>
                  <a:lnTo>
                    <a:pt x="4404" y="4852"/>
                  </a:lnTo>
                  <a:lnTo>
                    <a:pt x="4306" y="4306"/>
                  </a:lnTo>
                  <a:lnTo>
                    <a:pt x="4151" y="3761"/>
                  </a:lnTo>
                  <a:lnTo>
                    <a:pt x="4034" y="3352"/>
                  </a:lnTo>
                  <a:lnTo>
                    <a:pt x="3897" y="2962"/>
                  </a:lnTo>
                  <a:lnTo>
                    <a:pt x="3624" y="2202"/>
                  </a:lnTo>
                  <a:lnTo>
                    <a:pt x="3313" y="1481"/>
                  </a:lnTo>
                  <a:lnTo>
                    <a:pt x="3020" y="819"/>
                  </a:lnTo>
                  <a:lnTo>
                    <a:pt x="253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23" name="Google Shape;1969;p40">
              <a:extLst>
                <a:ext uri="{FF2B5EF4-FFF2-40B4-BE49-F238E27FC236}">
                  <a16:creationId xmlns:a16="http://schemas.microsoft.com/office/drawing/2014/main" id="{3184386A-2B7F-2492-E896-04D039E57613}"/>
                </a:ext>
              </a:extLst>
            </p:cNvPr>
            <p:cNvSpPr/>
            <p:nvPr/>
          </p:nvSpPr>
          <p:spPr>
            <a:xfrm>
              <a:off x="9851675" y="972788"/>
              <a:ext cx="113525" cy="245525"/>
            </a:xfrm>
            <a:custGeom>
              <a:avLst/>
              <a:gdLst/>
              <a:ahLst/>
              <a:cxnLst/>
              <a:rect l="l" t="t" r="r" b="b"/>
              <a:pathLst>
                <a:path w="4541" h="9821" fill="none" extrusionOk="0">
                  <a:moveTo>
                    <a:pt x="3508" y="9372"/>
                  </a:moveTo>
                  <a:lnTo>
                    <a:pt x="3508" y="9372"/>
                  </a:lnTo>
                  <a:lnTo>
                    <a:pt x="3371" y="9489"/>
                  </a:lnTo>
                  <a:lnTo>
                    <a:pt x="3196" y="9606"/>
                  </a:lnTo>
                  <a:lnTo>
                    <a:pt x="3020" y="9684"/>
                  </a:lnTo>
                  <a:lnTo>
                    <a:pt x="2845" y="9762"/>
                  </a:lnTo>
                  <a:lnTo>
                    <a:pt x="2845" y="9762"/>
                  </a:lnTo>
                  <a:lnTo>
                    <a:pt x="2670" y="9801"/>
                  </a:lnTo>
                  <a:lnTo>
                    <a:pt x="2475" y="9820"/>
                  </a:lnTo>
                  <a:lnTo>
                    <a:pt x="2280" y="9820"/>
                  </a:lnTo>
                  <a:lnTo>
                    <a:pt x="2085" y="9801"/>
                  </a:lnTo>
                  <a:lnTo>
                    <a:pt x="2085" y="9801"/>
                  </a:lnTo>
                  <a:lnTo>
                    <a:pt x="1910" y="9762"/>
                  </a:lnTo>
                  <a:lnTo>
                    <a:pt x="1735" y="9723"/>
                  </a:lnTo>
                  <a:lnTo>
                    <a:pt x="1559" y="9645"/>
                  </a:lnTo>
                  <a:lnTo>
                    <a:pt x="1384" y="9548"/>
                  </a:lnTo>
                  <a:lnTo>
                    <a:pt x="1384" y="9548"/>
                  </a:lnTo>
                  <a:lnTo>
                    <a:pt x="1208" y="9450"/>
                  </a:lnTo>
                  <a:lnTo>
                    <a:pt x="1053" y="9333"/>
                  </a:lnTo>
                  <a:lnTo>
                    <a:pt x="897" y="9197"/>
                  </a:lnTo>
                  <a:lnTo>
                    <a:pt x="760" y="9041"/>
                  </a:lnTo>
                  <a:lnTo>
                    <a:pt x="760" y="9041"/>
                  </a:lnTo>
                  <a:lnTo>
                    <a:pt x="624" y="8885"/>
                  </a:lnTo>
                  <a:lnTo>
                    <a:pt x="507" y="8710"/>
                  </a:lnTo>
                  <a:lnTo>
                    <a:pt x="410" y="8534"/>
                  </a:lnTo>
                  <a:lnTo>
                    <a:pt x="293" y="8320"/>
                  </a:lnTo>
                  <a:lnTo>
                    <a:pt x="293" y="8320"/>
                  </a:lnTo>
                  <a:lnTo>
                    <a:pt x="215" y="8145"/>
                  </a:lnTo>
                  <a:lnTo>
                    <a:pt x="156" y="7930"/>
                  </a:lnTo>
                  <a:lnTo>
                    <a:pt x="98" y="7697"/>
                  </a:lnTo>
                  <a:lnTo>
                    <a:pt x="59" y="7443"/>
                  </a:lnTo>
                  <a:lnTo>
                    <a:pt x="59" y="7443"/>
                  </a:lnTo>
                  <a:lnTo>
                    <a:pt x="0" y="7034"/>
                  </a:lnTo>
                  <a:lnTo>
                    <a:pt x="0" y="6586"/>
                  </a:lnTo>
                  <a:lnTo>
                    <a:pt x="20" y="6157"/>
                  </a:lnTo>
                  <a:lnTo>
                    <a:pt x="59" y="5690"/>
                  </a:lnTo>
                  <a:lnTo>
                    <a:pt x="156" y="5222"/>
                  </a:lnTo>
                  <a:lnTo>
                    <a:pt x="273" y="4735"/>
                  </a:lnTo>
                  <a:lnTo>
                    <a:pt x="429" y="4228"/>
                  </a:lnTo>
                  <a:lnTo>
                    <a:pt x="624" y="3702"/>
                  </a:lnTo>
                  <a:lnTo>
                    <a:pt x="624" y="3702"/>
                  </a:lnTo>
                  <a:lnTo>
                    <a:pt x="916" y="3001"/>
                  </a:lnTo>
                  <a:lnTo>
                    <a:pt x="1247" y="2299"/>
                  </a:lnTo>
                  <a:lnTo>
                    <a:pt x="1618" y="1618"/>
                  </a:lnTo>
                  <a:lnTo>
                    <a:pt x="1968" y="936"/>
                  </a:lnTo>
                  <a:lnTo>
                    <a:pt x="1968" y="936"/>
                  </a:lnTo>
                  <a:lnTo>
                    <a:pt x="2202" y="507"/>
                  </a:lnTo>
                  <a:lnTo>
                    <a:pt x="2202" y="507"/>
                  </a:lnTo>
                  <a:lnTo>
                    <a:pt x="2533" y="0"/>
                  </a:lnTo>
                  <a:lnTo>
                    <a:pt x="2533" y="0"/>
                  </a:lnTo>
                  <a:lnTo>
                    <a:pt x="2533" y="0"/>
                  </a:lnTo>
                  <a:lnTo>
                    <a:pt x="3020" y="819"/>
                  </a:lnTo>
                  <a:lnTo>
                    <a:pt x="3020" y="819"/>
                  </a:lnTo>
                  <a:lnTo>
                    <a:pt x="3313" y="1481"/>
                  </a:lnTo>
                  <a:lnTo>
                    <a:pt x="3624" y="2202"/>
                  </a:lnTo>
                  <a:lnTo>
                    <a:pt x="3897" y="2962"/>
                  </a:lnTo>
                  <a:lnTo>
                    <a:pt x="4034" y="3352"/>
                  </a:lnTo>
                  <a:lnTo>
                    <a:pt x="4151" y="3761"/>
                  </a:lnTo>
                  <a:lnTo>
                    <a:pt x="4151" y="3761"/>
                  </a:lnTo>
                  <a:lnTo>
                    <a:pt x="4306" y="4306"/>
                  </a:lnTo>
                  <a:lnTo>
                    <a:pt x="4404" y="4852"/>
                  </a:lnTo>
                  <a:lnTo>
                    <a:pt x="4482" y="5378"/>
                  </a:lnTo>
                  <a:lnTo>
                    <a:pt x="4540" y="5865"/>
                  </a:lnTo>
                  <a:lnTo>
                    <a:pt x="4540" y="6352"/>
                  </a:lnTo>
                  <a:lnTo>
                    <a:pt x="4521" y="6800"/>
                  </a:lnTo>
                  <a:lnTo>
                    <a:pt x="4482" y="7248"/>
                  </a:lnTo>
                  <a:lnTo>
                    <a:pt x="4384" y="7677"/>
                  </a:lnTo>
                  <a:lnTo>
                    <a:pt x="4384" y="7677"/>
                  </a:lnTo>
                  <a:lnTo>
                    <a:pt x="4326" y="7930"/>
                  </a:lnTo>
                  <a:lnTo>
                    <a:pt x="4248" y="8164"/>
                  </a:lnTo>
                  <a:lnTo>
                    <a:pt x="4170" y="8378"/>
                  </a:lnTo>
                  <a:lnTo>
                    <a:pt x="4073" y="8612"/>
                  </a:lnTo>
                  <a:lnTo>
                    <a:pt x="4073" y="8612"/>
                  </a:lnTo>
                  <a:lnTo>
                    <a:pt x="3956" y="8807"/>
                  </a:lnTo>
                  <a:lnTo>
                    <a:pt x="3819" y="9021"/>
                  </a:lnTo>
                  <a:lnTo>
                    <a:pt x="3819" y="9021"/>
                  </a:lnTo>
                  <a:lnTo>
                    <a:pt x="3722" y="9158"/>
                  </a:lnTo>
                  <a:lnTo>
                    <a:pt x="3605" y="9294"/>
                  </a:lnTo>
                  <a:lnTo>
                    <a:pt x="3605" y="9294"/>
                  </a:lnTo>
                  <a:lnTo>
                    <a:pt x="3508" y="937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24" name="Google Shape;1970;p40">
              <a:extLst>
                <a:ext uri="{FF2B5EF4-FFF2-40B4-BE49-F238E27FC236}">
                  <a16:creationId xmlns:a16="http://schemas.microsoft.com/office/drawing/2014/main" id="{C4DE77FF-FFFF-5E29-1CEE-DCFE826809C9}"/>
                </a:ext>
              </a:extLst>
            </p:cNvPr>
            <p:cNvSpPr/>
            <p:nvPr/>
          </p:nvSpPr>
          <p:spPr>
            <a:xfrm>
              <a:off x="9715775" y="556813"/>
              <a:ext cx="107675" cy="161725"/>
            </a:xfrm>
            <a:custGeom>
              <a:avLst/>
              <a:gdLst/>
              <a:ahLst/>
              <a:cxnLst/>
              <a:rect l="l" t="t" r="r" b="b"/>
              <a:pathLst>
                <a:path w="4307" h="6469" extrusionOk="0">
                  <a:moveTo>
                    <a:pt x="2631" y="0"/>
                  </a:moveTo>
                  <a:lnTo>
                    <a:pt x="2339" y="59"/>
                  </a:lnTo>
                  <a:lnTo>
                    <a:pt x="2066" y="136"/>
                  </a:lnTo>
                  <a:lnTo>
                    <a:pt x="1793" y="253"/>
                  </a:lnTo>
                  <a:lnTo>
                    <a:pt x="1540" y="390"/>
                  </a:lnTo>
                  <a:lnTo>
                    <a:pt x="1286" y="546"/>
                  </a:lnTo>
                  <a:lnTo>
                    <a:pt x="1072" y="740"/>
                  </a:lnTo>
                  <a:lnTo>
                    <a:pt x="858" y="935"/>
                  </a:lnTo>
                  <a:lnTo>
                    <a:pt x="682" y="1169"/>
                  </a:lnTo>
                  <a:lnTo>
                    <a:pt x="507" y="1422"/>
                  </a:lnTo>
                  <a:lnTo>
                    <a:pt x="351" y="1695"/>
                  </a:lnTo>
                  <a:lnTo>
                    <a:pt x="234" y="1968"/>
                  </a:lnTo>
                  <a:lnTo>
                    <a:pt x="137" y="2260"/>
                  </a:lnTo>
                  <a:lnTo>
                    <a:pt x="59" y="2572"/>
                  </a:lnTo>
                  <a:lnTo>
                    <a:pt x="20" y="2903"/>
                  </a:lnTo>
                  <a:lnTo>
                    <a:pt x="0" y="3234"/>
                  </a:lnTo>
                  <a:lnTo>
                    <a:pt x="20" y="3566"/>
                  </a:lnTo>
                  <a:lnTo>
                    <a:pt x="59" y="3877"/>
                  </a:lnTo>
                  <a:lnTo>
                    <a:pt x="137" y="4189"/>
                  </a:lnTo>
                  <a:lnTo>
                    <a:pt x="234" y="4501"/>
                  </a:lnTo>
                  <a:lnTo>
                    <a:pt x="351" y="4774"/>
                  </a:lnTo>
                  <a:lnTo>
                    <a:pt x="507" y="5046"/>
                  </a:lnTo>
                  <a:lnTo>
                    <a:pt x="682" y="5300"/>
                  </a:lnTo>
                  <a:lnTo>
                    <a:pt x="858" y="5534"/>
                  </a:lnTo>
                  <a:lnTo>
                    <a:pt x="1072" y="5728"/>
                  </a:lnTo>
                  <a:lnTo>
                    <a:pt x="1286" y="5923"/>
                  </a:lnTo>
                  <a:lnTo>
                    <a:pt x="1540" y="6079"/>
                  </a:lnTo>
                  <a:lnTo>
                    <a:pt x="1793" y="6215"/>
                  </a:lnTo>
                  <a:lnTo>
                    <a:pt x="2066" y="6332"/>
                  </a:lnTo>
                  <a:lnTo>
                    <a:pt x="2339" y="6410"/>
                  </a:lnTo>
                  <a:lnTo>
                    <a:pt x="2631" y="6449"/>
                  </a:lnTo>
                  <a:lnTo>
                    <a:pt x="2923" y="6469"/>
                  </a:lnTo>
                  <a:lnTo>
                    <a:pt x="3118" y="6469"/>
                  </a:lnTo>
                  <a:lnTo>
                    <a:pt x="3293" y="6449"/>
                  </a:lnTo>
                  <a:lnTo>
                    <a:pt x="3469" y="6410"/>
                  </a:lnTo>
                  <a:lnTo>
                    <a:pt x="3644" y="6371"/>
                  </a:lnTo>
                  <a:lnTo>
                    <a:pt x="3819" y="6313"/>
                  </a:lnTo>
                  <a:lnTo>
                    <a:pt x="3995" y="6254"/>
                  </a:lnTo>
                  <a:lnTo>
                    <a:pt x="4306" y="6099"/>
                  </a:lnTo>
                  <a:lnTo>
                    <a:pt x="4131" y="6060"/>
                  </a:lnTo>
                  <a:lnTo>
                    <a:pt x="3956" y="6021"/>
                  </a:lnTo>
                  <a:lnTo>
                    <a:pt x="3780" y="5962"/>
                  </a:lnTo>
                  <a:lnTo>
                    <a:pt x="3624" y="5904"/>
                  </a:lnTo>
                  <a:lnTo>
                    <a:pt x="3449" y="5806"/>
                  </a:lnTo>
                  <a:lnTo>
                    <a:pt x="3313" y="5709"/>
                  </a:lnTo>
                  <a:lnTo>
                    <a:pt x="3157" y="5611"/>
                  </a:lnTo>
                  <a:lnTo>
                    <a:pt x="3020" y="5475"/>
                  </a:lnTo>
                  <a:lnTo>
                    <a:pt x="2904" y="5358"/>
                  </a:lnTo>
                  <a:lnTo>
                    <a:pt x="2787" y="5202"/>
                  </a:lnTo>
                  <a:lnTo>
                    <a:pt x="2670" y="5066"/>
                  </a:lnTo>
                  <a:lnTo>
                    <a:pt x="2572" y="4910"/>
                  </a:lnTo>
                  <a:lnTo>
                    <a:pt x="2397" y="4559"/>
                  </a:lnTo>
                  <a:lnTo>
                    <a:pt x="2261" y="4209"/>
                  </a:lnTo>
                  <a:lnTo>
                    <a:pt x="2163" y="3838"/>
                  </a:lnTo>
                  <a:lnTo>
                    <a:pt x="2105" y="3468"/>
                  </a:lnTo>
                  <a:lnTo>
                    <a:pt x="2085" y="3079"/>
                  </a:lnTo>
                  <a:lnTo>
                    <a:pt x="2105" y="2689"/>
                  </a:lnTo>
                  <a:lnTo>
                    <a:pt x="2163" y="2319"/>
                  </a:lnTo>
                  <a:lnTo>
                    <a:pt x="2222" y="2124"/>
                  </a:lnTo>
                  <a:lnTo>
                    <a:pt x="2261" y="1948"/>
                  </a:lnTo>
                  <a:lnTo>
                    <a:pt x="2416" y="1617"/>
                  </a:lnTo>
                  <a:lnTo>
                    <a:pt x="2494" y="1461"/>
                  </a:lnTo>
                  <a:lnTo>
                    <a:pt x="2592" y="1306"/>
                  </a:lnTo>
                  <a:lnTo>
                    <a:pt x="2709" y="1150"/>
                  </a:lnTo>
                  <a:lnTo>
                    <a:pt x="2826" y="1013"/>
                  </a:lnTo>
                  <a:lnTo>
                    <a:pt x="2962" y="896"/>
                  </a:lnTo>
                  <a:lnTo>
                    <a:pt x="3098" y="779"/>
                  </a:lnTo>
                  <a:lnTo>
                    <a:pt x="3254" y="663"/>
                  </a:lnTo>
                  <a:lnTo>
                    <a:pt x="3430" y="585"/>
                  </a:lnTo>
                  <a:lnTo>
                    <a:pt x="3605" y="507"/>
                  </a:lnTo>
                  <a:lnTo>
                    <a:pt x="3780" y="429"/>
                  </a:lnTo>
                  <a:lnTo>
                    <a:pt x="4014" y="370"/>
                  </a:lnTo>
                  <a:lnTo>
                    <a:pt x="4248" y="351"/>
                  </a:lnTo>
                  <a:lnTo>
                    <a:pt x="3936" y="195"/>
                  </a:lnTo>
                  <a:lnTo>
                    <a:pt x="3624" y="78"/>
                  </a:lnTo>
                  <a:lnTo>
                    <a:pt x="3274" y="20"/>
                  </a:lnTo>
                  <a:lnTo>
                    <a:pt x="3098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25" name="Google Shape;1971;p40">
              <a:extLst>
                <a:ext uri="{FF2B5EF4-FFF2-40B4-BE49-F238E27FC236}">
                  <a16:creationId xmlns:a16="http://schemas.microsoft.com/office/drawing/2014/main" id="{6299BFC0-FFEC-C4C9-9E86-0616F054192C}"/>
                </a:ext>
              </a:extLst>
            </p:cNvPr>
            <p:cNvSpPr/>
            <p:nvPr/>
          </p:nvSpPr>
          <p:spPr>
            <a:xfrm>
              <a:off x="9715775" y="556813"/>
              <a:ext cx="107675" cy="161725"/>
            </a:xfrm>
            <a:custGeom>
              <a:avLst/>
              <a:gdLst/>
              <a:ahLst/>
              <a:cxnLst/>
              <a:rect l="l" t="t" r="r" b="b"/>
              <a:pathLst>
                <a:path w="4307" h="6469" fill="none" extrusionOk="0">
                  <a:moveTo>
                    <a:pt x="0" y="3234"/>
                  </a:moveTo>
                  <a:lnTo>
                    <a:pt x="0" y="3234"/>
                  </a:lnTo>
                  <a:lnTo>
                    <a:pt x="20" y="3566"/>
                  </a:lnTo>
                  <a:lnTo>
                    <a:pt x="59" y="3877"/>
                  </a:lnTo>
                  <a:lnTo>
                    <a:pt x="137" y="4189"/>
                  </a:lnTo>
                  <a:lnTo>
                    <a:pt x="234" y="4501"/>
                  </a:lnTo>
                  <a:lnTo>
                    <a:pt x="351" y="4774"/>
                  </a:lnTo>
                  <a:lnTo>
                    <a:pt x="507" y="5046"/>
                  </a:lnTo>
                  <a:lnTo>
                    <a:pt x="682" y="5300"/>
                  </a:lnTo>
                  <a:lnTo>
                    <a:pt x="858" y="5534"/>
                  </a:lnTo>
                  <a:lnTo>
                    <a:pt x="1072" y="5728"/>
                  </a:lnTo>
                  <a:lnTo>
                    <a:pt x="1286" y="5923"/>
                  </a:lnTo>
                  <a:lnTo>
                    <a:pt x="1540" y="6079"/>
                  </a:lnTo>
                  <a:lnTo>
                    <a:pt x="1793" y="6215"/>
                  </a:lnTo>
                  <a:lnTo>
                    <a:pt x="2066" y="6332"/>
                  </a:lnTo>
                  <a:lnTo>
                    <a:pt x="2339" y="6410"/>
                  </a:lnTo>
                  <a:lnTo>
                    <a:pt x="2631" y="6449"/>
                  </a:lnTo>
                  <a:lnTo>
                    <a:pt x="2923" y="6469"/>
                  </a:lnTo>
                  <a:lnTo>
                    <a:pt x="2923" y="6469"/>
                  </a:lnTo>
                  <a:lnTo>
                    <a:pt x="3118" y="6469"/>
                  </a:lnTo>
                  <a:lnTo>
                    <a:pt x="3293" y="6449"/>
                  </a:lnTo>
                  <a:lnTo>
                    <a:pt x="3469" y="6410"/>
                  </a:lnTo>
                  <a:lnTo>
                    <a:pt x="3644" y="6371"/>
                  </a:lnTo>
                  <a:lnTo>
                    <a:pt x="3819" y="6313"/>
                  </a:lnTo>
                  <a:lnTo>
                    <a:pt x="3995" y="6254"/>
                  </a:lnTo>
                  <a:lnTo>
                    <a:pt x="4306" y="6099"/>
                  </a:lnTo>
                  <a:lnTo>
                    <a:pt x="4306" y="6099"/>
                  </a:lnTo>
                  <a:lnTo>
                    <a:pt x="4131" y="6060"/>
                  </a:lnTo>
                  <a:lnTo>
                    <a:pt x="3956" y="6021"/>
                  </a:lnTo>
                  <a:lnTo>
                    <a:pt x="3956" y="6021"/>
                  </a:lnTo>
                  <a:lnTo>
                    <a:pt x="3780" y="5962"/>
                  </a:lnTo>
                  <a:lnTo>
                    <a:pt x="3624" y="5904"/>
                  </a:lnTo>
                  <a:lnTo>
                    <a:pt x="3624" y="5904"/>
                  </a:lnTo>
                  <a:lnTo>
                    <a:pt x="3449" y="5806"/>
                  </a:lnTo>
                  <a:lnTo>
                    <a:pt x="3313" y="5709"/>
                  </a:lnTo>
                  <a:lnTo>
                    <a:pt x="3157" y="5611"/>
                  </a:lnTo>
                  <a:lnTo>
                    <a:pt x="3020" y="5475"/>
                  </a:lnTo>
                  <a:lnTo>
                    <a:pt x="3020" y="5475"/>
                  </a:lnTo>
                  <a:lnTo>
                    <a:pt x="2904" y="5358"/>
                  </a:lnTo>
                  <a:lnTo>
                    <a:pt x="2787" y="5202"/>
                  </a:lnTo>
                  <a:lnTo>
                    <a:pt x="2670" y="5066"/>
                  </a:lnTo>
                  <a:lnTo>
                    <a:pt x="2572" y="4910"/>
                  </a:lnTo>
                  <a:lnTo>
                    <a:pt x="2572" y="4910"/>
                  </a:lnTo>
                  <a:lnTo>
                    <a:pt x="2397" y="4559"/>
                  </a:lnTo>
                  <a:lnTo>
                    <a:pt x="2261" y="4209"/>
                  </a:lnTo>
                  <a:lnTo>
                    <a:pt x="2163" y="3838"/>
                  </a:lnTo>
                  <a:lnTo>
                    <a:pt x="2105" y="3468"/>
                  </a:lnTo>
                  <a:lnTo>
                    <a:pt x="2105" y="3468"/>
                  </a:lnTo>
                  <a:lnTo>
                    <a:pt x="2085" y="3079"/>
                  </a:lnTo>
                  <a:lnTo>
                    <a:pt x="2105" y="2689"/>
                  </a:lnTo>
                  <a:lnTo>
                    <a:pt x="2105" y="2689"/>
                  </a:lnTo>
                  <a:lnTo>
                    <a:pt x="2163" y="2319"/>
                  </a:lnTo>
                  <a:lnTo>
                    <a:pt x="2222" y="2124"/>
                  </a:lnTo>
                  <a:lnTo>
                    <a:pt x="2261" y="1948"/>
                  </a:lnTo>
                  <a:lnTo>
                    <a:pt x="2261" y="1948"/>
                  </a:lnTo>
                  <a:lnTo>
                    <a:pt x="2416" y="1617"/>
                  </a:lnTo>
                  <a:lnTo>
                    <a:pt x="2494" y="1461"/>
                  </a:lnTo>
                  <a:lnTo>
                    <a:pt x="2592" y="1306"/>
                  </a:lnTo>
                  <a:lnTo>
                    <a:pt x="2592" y="1306"/>
                  </a:lnTo>
                  <a:lnTo>
                    <a:pt x="2709" y="1150"/>
                  </a:lnTo>
                  <a:lnTo>
                    <a:pt x="2826" y="1013"/>
                  </a:lnTo>
                  <a:lnTo>
                    <a:pt x="2962" y="896"/>
                  </a:lnTo>
                  <a:lnTo>
                    <a:pt x="3098" y="779"/>
                  </a:lnTo>
                  <a:lnTo>
                    <a:pt x="3098" y="779"/>
                  </a:lnTo>
                  <a:lnTo>
                    <a:pt x="3254" y="663"/>
                  </a:lnTo>
                  <a:lnTo>
                    <a:pt x="3430" y="585"/>
                  </a:lnTo>
                  <a:lnTo>
                    <a:pt x="3605" y="507"/>
                  </a:lnTo>
                  <a:lnTo>
                    <a:pt x="3780" y="429"/>
                  </a:lnTo>
                  <a:lnTo>
                    <a:pt x="3780" y="429"/>
                  </a:lnTo>
                  <a:lnTo>
                    <a:pt x="4014" y="370"/>
                  </a:lnTo>
                  <a:lnTo>
                    <a:pt x="4248" y="351"/>
                  </a:lnTo>
                  <a:lnTo>
                    <a:pt x="4248" y="351"/>
                  </a:lnTo>
                  <a:lnTo>
                    <a:pt x="3936" y="195"/>
                  </a:lnTo>
                  <a:lnTo>
                    <a:pt x="3624" y="78"/>
                  </a:lnTo>
                  <a:lnTo>
                    <a:pt x="3274" y="20"/>
                  </a:lnTo>
                  <a:lnTo>
                    <a:pt x="3098" y="0"/>
                  </a:lnTo>
                  <a:lnTo>
                    <a:pt x="2923" y="0"/>
                  </a:lnTo>
                  <a:lnTo>
                    <a:pt x="2923" y="0"/>
                  </a:lnTo>
                  <a:lnTo>
                    <a:pt x="2631" y="0"/>
                  </a:lnTo>
                  <a:lnTo>
                    <a:pt x="2339" y="59"/>
                  </a:lnTo>
                  <a:lnTo>
                    <a:pt x="2066" y="136"/>
                  </a:lnTo>
                  <a:lnTo>
                    <a:pt x="1793" y="253"/>
                  </a:lnTo>
                  <a:lnTo>
                    <a:pt x="1540" y="390"/>
                  </a:lnTo>
                  <a:lnTo>
                    <a:pt x="1286" y="546"/>
                  </a:lnTo>
                  <a:lnTo>
                    <a:pt x="1072" y="740"/>
                  </a:lnTo>
                  <a:lnTo>
                    <a:pt x="858" y="935"/>
                  </a:lnTo>
                  <a:lnTo>
                    <a:pt x="682" y="1169"/>
                  </a:lnTo>
                  <a:lnTo>
                    <a:pt x="507" y="1422"/>
                  </a:lnTo>
                  <a:lnTo>
                    <a:pt x="351" y="1695"/>
                  </a:lnTo>
                  <a:lnTo>
                    <a:pt x="234" y="1968"/>
                  </a:lnTo>
                  <a:lnTo>
                    <a:pt x="137" y="2260"/>
                  </a:lnTo>
                  <a:lnTo>
                    <a:pt x="59" y="2572"/>
                  </a:lnTo>
                  <a:lnTo>
                    <a:pt x="20" y="2903"/>
                  </a:lnTo>
                  <a:lnTo>
                    <a:pt x="0" y="323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26" name="Google Shape;1972;p40">
              <a:extLst>
                <a:ext uri="{FF2B5EF4-FFF2-40B4-BE49-F238E27FC236}">
                  <a16:creationId xmlns:a16="http://schemas.microsoft.com/office/drawing/2014/main" id="{827AF336-1301-2E8D-92A6-C4FCF4699CA7}"/>
                </a:ext>
              </a:extLst>
            </p:cNvPr>
            <p:cNvSpPr/>
            <p:nvPr/>
          </p:nvSpPr>
          <p:spPr>
            <a:xfrm>
              <a:off x="9754750" y="563138"/>
              <a:ext cx="107175" cy="148575"/>
            </a:xfrm>
            <a:custGeom>
              <a:avLst/>
              <a:gdLst/>
              <a:ahLst/>
              <a:cxnLst/>
              <a:rect l="l" t="t" r="r" b="b"/>
              <a:pathLst>
                <a:path w="4287" h="5943" extrusionOk="0">
                  <a:moveTo>
                    <a:pt x="2377" y="0"/>
                  </a:moveTo>
                  <a:lnTo>
                    <a:pt x="2143" y="20"/>
                  </a:lnTo>
                  <a:lnTo>
                    <a:pt x="2085" y="39"/>
                  </a:lnTo>
                  <a:lnTo>
                    <a:pt x="2046" y="39"/>
                  </a:lnTo>
                  <a:lnTo>
                    <a:pt x="1890" y="78"/>
                  </a:lnTo>
                  <a:lnTo>
                    <a:pt x="1715" y="137"/>
                  </a:lnTo>
                  <a:lnTo>
                    <a:pt x="1676" y="137"/>
                  </a:lnTo>
                  <a:lnTo>
                    <a:pt x="1656" y="156"/>
                  </a:lnTo>
                  <a:lnTo>
                    <a:pt x="1637" y="156"/>
                  </a:lnTo>
                  <a:lnTo>
                    <a:pt x="1442" y="254"/>
                  </a:lnTo>
                  <a:lnTo>
                    <a:pt x="1423" y="254"/>
                  </a:lnTo>
                  <a:lnTo>
                    <a:pt x="1403" y="273"/>
                  </a:lnTo>
                  <a:lnTo>
                    <a:pt x="1384" y="273"/>
                  </a:lnTo>
                  <a:lnTo>
                    <a:pt x="1364" y="293"/>
                  </a:lnTo>
                  <a:lnTo>
                    <a:pt x="1247" y="371"/>
                  </a:lnTo>
                  <a:lnTo>
                    <a:pt x="1130" y="449"/>
                  </a:lnTo>
                  <a:lnTo>
                    <a:pt x="1091" y="487"/>
                  </a:lnTo>
                  <a:lnTo>
                    <a:pt x="974" y="585"/>
                  </a:lnTo>
                  <a:lnTo>
                    <a:pt x="974" y="604"/>
                  </a:lnTo>
                  <a:lnTo>
                    <a:pt x="877" y="682"/>
                  </a:lnTo>
                  <a:lnTo>
                    <a:pt x="760" y="799"/>
                  </a:lnTo>
                  <a:lnTo>
                    <a:pt x="663" y="916"/>
                  </a:lnTo>
                  <a:lnTo>
                    <a:pt x="663" y="936"/>
                  </a:lnTo>
                  <a:lnTo>
                    <a:pt x="643" y="955"/>
                  </a:lnTo>
                  <a:lnTo>
                    <a:pt x="526" y="1111"/>
                  </a:lnTo>
                  <a:lnTo>
                    <a:pt x="448" y="1267"/>
                  </a:lnTo>
                  <a:lnTo>
                    <a:pt x="292" y="1579"/>
                  </a:lnTo>
                  <a:lnTo>
                    <a:pt x="273" y="1598"/>
                  </a:lnTo>
                  <a:lnTo>
                    <a:pt x="156" y="1910"/>
                  </a:lnTo>
                  <a:lnTo>
                    <a:pt x="156" y="1949"/>
                  </a:lnTo>
                  <a:lnTo>
                    <a:pt x="98" y="2163"/>
                  </a:lnTo>
                  <a:lnTo>
                    <a:pt x="39" y="2455"/>
                  </a:lnTo>
                  <a:lnTo>
                    <a:pt x="20" y="2728"/>
                  </a:lnTo>
                  <a:lnTo>
                    <a:pt x="0" y="2981"/>
                  </a:lnTo>
                  <a:lnTo>
                    <a:pt x="20" y="3235"/>
                  </a:lnTo>
                  <a:lnTo>
                    <a:pt x="39" y="3488"/>
                  </a:lnTo>
                  <a:lnTo>
                    <a:pt x="39" y="3469"/>
                  </a:lnTo>
                  <a:lnTo>
                    <a:pt x="78" y="3702"/>
                  </a:lnTo>
                  <a:lnTo>
                    <a:pt x="137" y="3936"/>
                  </a:lnTo>
                  <a:lnTo>
                    <a:pt x="195" y="4150"/>
                  </a:lnTo>
                  <a:lnTo>
                    <a:pt x="273" y="4365"/>
                  </a:lnTo>
                  <a:lnTo>
                    <a:pt x="273" y="4345"/>
                  </a:lnTo>
                  <a:lnTo>
                    <a:pt x="370" y="4540"/>
                  </a:lnTo>
                  <a:lnTo>
                    <a:pt x="468" y="4715"/>
                  </a:lnTo>
                  <a:lnTo>
                    <a:pt x="663" y="5027"/>
                  </a:lnTo>
                  <a:lnTo>
                    <a:pt x="682" y="5047"/>
                  </a:lnTo>
                  <a:lnTo>
                    <a:pt x="896" y="5300"/>
                  </a:lnTo>
                  <a:lnTo>
                    <a:pt x="1130" y="5495"/>
                  </a:lnTo>
                  <a:lnTo>
                    <a:pt x="1384" y="5670"/>
                  </a:lnTo>
                  <a:lnTo>
                    <a:pt x="1617" y="5787"/>
                  </a:lnTo>
                  <a:lnTo>
                    <a:pt x="1890" y="5885"/>
                  </a:lnTo>
                  <a:lnTo>
                    <a:pt x="2124" y="5923"/>
                  </a:lnTo>
                  <a:lnTo>
                    <a:pt x="2377" y="5943"/>
                  </a:lnTo>
                  <a:lnTo>
                    <a:pt x="2572" y="5943"/>
                  </a:lnTo>
                  <a:lnTo>
                    <a:pt x="2747" y="5826"/>
                  </a:lnTo>
                  <a:lnTo>
                    <a:pt x="2942" y="5709"/>
                  </a:lnTo>
                  <a:lnTo>
                    <a:pt x="3098" y="5592"/>
                  </a:lnTo>
                  <a:lnTo>
                    <a:pt x="3273" y="5436"/>
                  </a:lnTo>
                  <a:lnTo>
                    <a:pt x="3429" y="5300"/>
                  </a:lnTo>
                  <a:lnTo>
                    <a:pt x="3566" y="5125"/>
                  </a:lnTo>
                  <a:lnTo>
                    <a:pt x="3702" y="4949"/>
                  </a:lnTo>
                  <a:lnTo>
                    <a:pt x="3819" y="4754"/>
                  </a:lnTo>
                  <a:lnTo>
                    <a:pt x="3916" y="4560"/>
                  </a:lnTo>
                  <a:lnTo>
                    <a:pt x="4014" y="4365"/>
                  </a:lnTo>
                  <a:lnTo>
                    <a:pt x="4092" y="4150"/>
                  </a:lnTo>
                  <a:lnTo>
                    <a:pt x="4170" y="3917"/>
                  </a:lnTo>
                  <a:lnTo>
                    <a:pt x="4228" y="3702"/>
                  </a:lnTo>
                  <a:lnTo>
                    <a:pt x="4267" y="3469"/>
                  </a:lnTo>
                  <a:lnTo>
                    <a:pt x="4287" y="3215"/>
                  </a:lnTo>
                  <a:lnTo>
                    <a:pt x="4287" y="2981"/>
                  </a:lnTo>
                  <a:lnTo>
                    <a:pt x="4287" y="2728"/>
                  </a:lnTo>
                  <a:lnTo>
                    <a:pt x="4267" y="2494"/>
                  </a:lnTo>
                  <a:lnTo>
                    <a:pt x="4228" y="2261"/>
                  </a:lnTo>
                  <a:lnTo>
                    <a:pt x="4170" y="2027"/>
                  </a:lnTo>
                  <a:lnTo>
                    <a:pt x="4092" y="1812"/>
                  </a:lnTo>
                  <a:lnTo>
                    <a:pt x="4014" y="1598"/>
                  </a:lnTo>
                  <a:lnTo>
                    <a:pt x="3916" y="1384"/>
                  </a:lnTo>
                  <a:lnTo>
                    <a:pt x="3819" y="1189"/>
                  </a:lnTo>
                  <a:lnTo>
                    <a:pt x="3683" y="1014"/>
                  </a:lnTo>
                  <a:lnTo>
                    <a:pt x="3566" y="819"/>
                  </a:lnTo>
                  <a:lnTo>
                    <a:pt x="3410" y="663"/>
                  </a:lnTo>
                  <a:lnTo>
                    <a:pt x="3254" y="507"/>
                  </a:lnTo>
                  <a:lnTo>
                    <a:pt x="3098" y="371"/>
                  </a:lnTo>
                  <a:lnTo>
                    <a:pt x="2923" y="234"/>
                  </a:lnTo>
                  <a:lnTo>
                    <a:pt x="2747" y="117"/>
                  </a:lnTo>
                  <a:lnTo>
                    <a:pt x="2553" y="20"/>
                  </a:lnTo>
                  <a:lnTo>
                    <a:pt x="2397" y="0"/>
                  </a:lnTo>
                  <a:close/>
                </a:path>
              </a:pathLst>
            </a:custGeom>
            <a:solidFill>
              <a:srgbClr val="002D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27" name="Google Shape;1973;p40">
              <a:extLst>
                <a:ext uri="{FF2B5EF4-FFF2-40B4-BE49-F238E27FC236}">
                  <a16:creationId xmlns:a16="http://schemas.microsoft.com/office/drawing/2014/main" id="{6A46F809-C9D8-0560-B325-A1ED6C788AC3}"/>
                </a:ext>
              </a:extLst>
            </p:cNvPr>
            <p:cNvSpPr/>
            <p:nvPr/>
          </p:nvSpPr>
          <p:spPr>
            <a:xfrm>
              <a:off x="9754750" y="563138"/>
              <a:ext cx="107175" cy="148575"/>
            </a:xfrm>
            <a:custGeom>
              <a:avLst/>
              <a:gdLst/>
              <a:ahLst/>
              <a:cxnLst/>
              <a:rect l="l" t="t" r="r" b="b"/>
              <a:pathLst>
                <a:path w="4287" h="5943" fill="none" extrusionOk="0">
                  <a:moveTo>
                    <a:pt x="2377" y="0"/>
                  </a:moveTo>
                  <a:lnTo>
                    <a:pt x="2377" y="0"/>
                  </a:lnTo>
                  <a:lnTo>
                    <a:pt x="2143" y="20"/>
                  </a:lnTo>
                  <a:lnTo>
                    <a:pt x="2143" y="20"/>
                  </a:lnTo>
                  <a:lnTo>
                    <a:pt x="2085" y="39"/>
                  </a:lnTo>
                  <a:lnTo>
                    <a:pt x="2085" y="39"/>
                  </a:lnTo>
                  <a:lnTo>
                    <a:pt x="2085" y="39"/>
                  </a:lnTo>
                  <a:lnTo>
                    <a:pt x="2085" y="39"/>
                  </a:lnTo>
                  <a:lnTo>
                    <a:pt x="2046" y="39"/>
                  </a:lnTo>
                  <a:lnTo>
                    <a:pt x="2046" y="39"/>
                  </a:lnTo>
                  <a:lnTo>
                    <a:pt x="2046" y="39"/>
                  </a:lnTo>
                  <a:lnTo>
                    <a:pt x="1890" y="78"/>
                  </a:lnTo>
                  <a:lnTo>
                    <a:pt x="1890" y="78"/>
                  </a:lnTo>
                  <a:lnTo>
                    <a:pt x="1715" y="137"/>
                  </a:lnTo>
                  <a:lnTo>
                    <a:pt x="1715" y="137"/>
                  </a:lnTo>
                  <a:lnTo>
                    <a:pt x="1715" y="137"/>
                  </a:lnTo>
                  <a:lnTo>
                    <a:pt x="1695" y="137"/>
                  </a:lnTo>
                  <a:lnTo>
                    <a:pt x="1676" y="137"/>
                  </a:lnTo>
                  <a:lnTo>
                    <a:pt x="1676" y="137"/>
                  </a:lnTo>
                  <a:lnTo>
                    <a:pt x="1656" y="156"/>
                  </a:lnTo>
                  <a:lnTo>
                    <a:pt x="1656" y="156"/>
                  </a:lnTo>
                  <a:lnTo>
                    <a:pt x="1656" y="156"/>
                  </a:lnTo>
                  <a:lnTo>
                    <a:pt x="1617" y="156"/>
                  </a:lnTo>
                  <a:lnTo>
                    <a:pt x="1637" y="156"/>
                  </a:lnTo>
                  <a:lnTo>
                    <a:pt x="1637" y="156"/>
                  </a:lnTo>
                  <a:lnTo>
                    <a:pt x="1637" y="156"/>
                  </a:lnTo>
                  <a:lnTo>
                    <a:pt x="1637" y="156"/>
                  </a:lnTo>
                  <a:lnTo>
                    <a:pt x="1442" y="254"/>
                  </a:lnTo>
                  <a:lnTo>
                    <a:pt x="1423" y="254"/>
                  </a:lnTo>
                  <a:lnTo>
                    <a:pt x="1403" y="273"/>
                  </a:lnTo>
                  <a:lnTo>
                    <a:pt x="1384" y="273"/>
                  </a:lnTo>
                  <a:lnTo>
                    <a:pt x="1384" y="273"/>
                  </a:lnTo>
                  <a:lnTo>
                    <a:pt x="1364" y="293"/>
                  </a:lnTo>
                  <a:lnTo>
                    <a:pt x="1364" y="293"/>
                  </a:lnTo>
                  <a:lnTo>
                    <a:pt x="1247" y="371"/>
                  </a:lnTo>
                  <a:lnTo>
                    <a:pt x="1247" y="371"/>
                  </a:lnTo>
                  <a:lnTo>
                    <a:pt x="1130" y="449"/>
                  </a:lnTo>
                  <a:lnTo>
                    <a:pt x="1130" y="449"/>
                  </a:lnTo>
                  <a:lnTo>
                    <a:pt x="1130" y="449"/>
                  </a:lnTo>
                  <a:lnTo>
                    <a:pt x="1130" y="449"/>
                  </a:lnTo>
                  <a:lnTo>
                    <a:pt x="1130" y="449"/>
                  </a:lnTo>
                  <a:lnTo>
                    <a:pt x="1130" y="449"/>
                  </a:lnTo>
                  <a:lnTo>
                    <a:pt x="1130" y="449"/>
                  </a:lnTo>
                  <a:lnTo>
                    <a:pt x="1091" y="487"/>
                  </a:lnTo>
                  <a:lnTo>
                    <a:pt x="1091" y="487"/>
                  </a:lnTo>
                  <a:lnTo>
                    <a:pt x="974" y="585"/>
                  </a:lnTo>
                  <a:lnTo>
                    <a:pt x="974" y="585"/>
                  </a:lnTo>
                  <a:lnTo>
                    <a:pt x="974" y="604"/>
                  </a:lnTo>
                  <a:lnTo>
                    <a:pt x="974" y="604"/>
                  </a:lnTo>
                  <a:lnTo>
                    <a:pt x="877" y="682"/>
                  </a:lnTo>
                  <a:lnTo>
                    <a:pt x="877" y="682"/>
                  </a:lnTo>
                  <a:lnTo>
                    <a:pt x="760" y="799"/>
                  </a:lnTo>
                  <a:lnTo>
                    <a:pt x="760" y="799"/>
                  </a:lnTo>
                  <a:lnTo>
                    <a:pt x="663" y="916"/>
                  </a:lnTo>
                  <a:lnTo>
                    <a:pt x="663" y="916"/>
                  </a:lnTo>
                  <a:lnTo>
                    <a:pt x="663" y="916"/>
                  </a:lnTo>
                  <a:lnTo>
                    <a:pt x="663" y="916"/>
                  </a:lnTo>
                  <a:lnTo>
                    <a:pt x="663" y="936"/>
                  </a:lnTo>
                  <a:lnTo>
                    <a:pt x="663" y="936"/>
                  </a:lnTo>
                  <a:lnTo>
                    <a:pt x="663" y="936"/>
                  </a:lnTo>
                  <a:lnTo>
                    <a:pt x="663" y="936"/>
                  </a:lnTo>
                  <a:lnTo>
                    <a:pt x="663" y="916"/>
                  </a:lnTo>
                  <a:lnTo>
                    <a:pt x="663" y="916"/>
                  </a:lnTo>
                  <a:lnTo>
                    <a:pt x="663" y="916"/>
                  </a:lnTo>
                  <a:lnTo>
                    <a:pt x="663" y="936"/>
                  </a:lnTo>
                  <a:lnTo>
                    <a:pt x="663" y="936"/>
                  </a:lnTo>
                  <a:lnTo>
                    <a:pt x="663" y="936"/>
                  </a:lnTo>
                  <a:lnTo>
                    <a:pt x="663" y="936"/>
                  </a:lnTo>
                  <a:lnTo>
                    <a:pt x="663" y="936"/>
                  </a:lnTo>
                  <a:lnTo>
                    <a:pt x="663" y="936"/>
                  </a:lnTo>
                  <a:lnTo>
                    <a:pt x="663" y="936"/>
                  </a:lnTo>
                  <a:lnTo>
                    <a:pt x="643" y="955"/>
                  </a:lnTo>
                  <a:lnTo>
                    <a:pt x="643" y="955"/>
                  </a:lnTo>
                  <a:lnTo>
                    <a:pt x="526" y="1111"/>
                  </a:lnTo>
                  <a:lnTo>
                    <a:pt x="526" y="1111"/>
                  </a:lnTo>
                  <a:lnTo>
                    <a:pt x="448" y="1267"/>
                  </a:lnTo>
                  <a:lnTo>
                    <a:pt x="448" y="1267"/>
                  </a:lnTo>
                  <a:lnTo>
                    <a:pt x="292" y="1579"/>
                  </a:lnTo>
                  <a:lnTo>
                    <a:pt x="292" y="1579"/>
                  </a:lnTo>
                  <a:lnTo>
                    <a:pt x="292" y="1579"/>
                  </a:lnTo>
                  <a:lnTo>
                    <a:pt x="292" y="1579"/>
                  </a:lnTo>
                  <a:lnTo>
                    <a:pt x="273" y="1598"/>
                  </a:lnTo>
                  <a:lnTo>
                    <a:pt x="273" y="1598"/>
                  </a:lnTo>
                  <a:lnTo>
                    <a:pt x="273" y="1598"/>
                  </a:lnTo>
                  <a:lnTo>
                    <a:pt x="273" y="1598"/>
                  </a:lnTo>
                  <a:lnTo>
                    <a:pt x="273" y="1598"/>
                  </a:lnTo>
                  <a:lnTo>
                    <a:pt x="156" y="1910"/>
                  </a:lnTo>
                  <a:lnTo>
                    <a:pt x="156" y="1949"/>
                  </a:lnTo>
                  <a:lnTo>
                    <a:pt x="156" y="1949"/>
                  </a:lnTo>
                  <a:lnTo>
                    <a:pt x="98" y="2163"/>
                  </a:lnTo>
                  <a:lnTo>
                    <a:pt x="98" y="2163"/>
                  </a:lnTo>
                  <a:lnTo>
                    <a:pt x="39" y="2455"/>
                  </a:lnTo>
                  <a:lnTo>
                    <a:pt x="39" y="2475"/>
                  </a:lnTo>
                  <a:lnTo>
                    <a:pt x="39" y="2455"/>
                  </a:lnTo>
                  <a:lnTo>
                    <a:pt x="39" y="2455"/>
                  </a:lnTo>
                  <a:lnTo>
                    <a:pt x="39" y="2455"/>
                  </a:lnTo>
                  <a:lnTo>
                    <a:pt x="20" y="2728"/>
                  </a:lnTo>
                  <a:lnTo>
                    <a:pt x="0" y="2981"/>
                  </a:lnTo>
                  <a:lnTo>
                    <a:pt x="0" y="2981"/>
                  </a:lnTo>
                  <a:lnTo>
                    <a:pt x="20" y="3235"/>
                  </a:lnTo>
                  <a:lnTo>
                    <a:pt x="39" y="3488"/>
                  </a:lnTo>
                  <a:lnTo>
                    <a:pt x="39" y="3469"/>
                  </a:lnTo>
                  <a:lnTo>
                    <a:pt x="39" y="3469"/>
                  </a:lnTo>
                  <a:lnTo>
                    <a:pt x="78" y="3702"/>
                  </a:lnTo>
                  <a:lnTo>
                    <a:pt x="137" y="3936"/>
                  </a:lnTo>
                  <a:lnTo>
                    <a:pt x="137" y="3936"/>
                  </a:lnTo>
                  <a:lnTo>
                    <a:pt x="195" y="4150"/>
                  </a:lnTo>
                  <a:lnTo>
                    <a:pt x="273" y="4365"/>
                  </a:lnTo>
                  <a:lnTo>
                    <a:pt x="292" y="4365"/>
                  </a:lnTo>
                  <a:lnTo>
                    <a:pt x="273" y="4365"/>
                  </a:lnTo>
                  <a:lnTo>
                    <a:pt x="273" y="4345"/>
                  </a:lnTo>
                  <a:lnTo>
                    <a:pt x="273" y="4345"/>
                  </a:lnTo>
                  <a:lnTo>
                    <a:pt x="370" y="4540"/>
                  </a:lnTo>
                  <a:lnTo>
                    <a:pt x="468" y="4715"/>
                  </a:lnTo>
                  <a:lnTo>
                    <a:pt x="468" y="4715"/>
                  </a:lnTo>
                  <a:lnTo>
                    <a:pt x="663" y="5027"/>
                  </a:lnTo>
                  <a:lnTo>
                    <a:pt x="663" y="5027"/>
                  </a:lnTo>
                  <a:lnTo>
                    <a:pt x="663" y="5027"/>
                  </a:lnTo>
                  <a:lnTo>
                    <a:pt x="663" y="5027"/>
                  </a:lnTo>
                  <a:lnTo>
                    <a:pt x="682" y="5047"/>
                  </a:lnTo>
                  <a:lnTo>
                    <a:pt x="682" y="5027"/>
                  </a:lnTo>
                  <a:lnTo>
                    <a:pt x="682" y="5047"/>
                  </a:lnTo>
                  <a:lnTo>
                    <a:pt x="682" y="5047"/>
                  </a:lnTo>
                  <a:lnTo>
                    <a:pt x="682" y="5047"/>
                  </a:lnTo>
                  <a:lnTo>
                    <a:pt x="682" y="5047"/>
                  </a:lnTo>
                  <a:lnTo>
                    <a:pt x="682" y="5047"/>
                  </a:lnTo>
                  <a:lnTo>
                    <a:pt x="896" y="5300"/>
                  </a:lnTo>
                  <a:lnTo>
                    <a:pt x="896" y="5300"/>
                  </a:lnTo>
                  <a:lnTo>
                    <a:pt x="1130" y="5495"/>
                  </a:lnTo>
                  <a:lnTo>
                    <a:pt x="1130" y="5495"/>
                  </a:lnTo>
                  <a:lnTo>
                    <a:pt x="1130" y="5495"/>
                  </a:lnTo>
                  <a:lnTo>
                    <a:pt x="1130" y="5495"/>
                  </a:lnTo>
                  <a:lnTo>
                    <a:pt x="1130" y="5495"/>
                  </a:lnTo>
                  <a:lnTo>
                    <a:pt x="1130" y="5495"/>
                  </a:lnTo>
                  <a:lnTo>
                    <a:pt x="1384" y="5670"/>
                  </a:lnTo>
                  <a:lnTo>
                    <a:pt x="1384" y="5670"/>
                  </a:lnTo>
                  <a:lnTo>
                    <a:pt x="1617" y="5787"/>
                  </a:lnTo>
                  <a:lnTo>
                    <a:pt x="1617" y="5787"/>
                  </a:lnTo>
                  <a:lnTo>
                    <a:pt x="1617" y="5787"/>
                  </a:lnTo>
                  <a:lnTo>
                    <a:pt x="1890" y="5885"/>
                  </a:lnTo>
                  <a:lnTo>
                    <a:pt x="1890" y="5885"/>
                  </a:lnTo>
                  <a:lnTo>
                    <a:pt x="2124" y="5923"/>
                  </a:lnTo>
                  <a:lnTo>
                    <a:pt x="2124" y="5923"/>
                  </a:lnTo>
                  <a:lnTo>
                    <a:pt x="2124" y="5923"/>
                  </a:lnTo>
                  <a:lnTo>
                    <a:pt x="2377" y="5943"/>
                  </a:lnTo>
                  <a:lnTo>
                    <a:pt x="2377" y="5943"/>
                  </a:lnTo>
                  <a:lnTo>
                    <a:pt x="2572" y="5943"/>
                  </a:lnTo>
                  <a:lnTo>
                    <a:pt x="2572" y="5943"/>
                  </a:lnTo>
                  <a:lnTo>
                    <a:pt x="2747" y="5826"/>
                  </a:lnTo>
                  <a:lnTo>
                    <a:pt x="2942" y="5709"/>
                  </a:lnTo>
                  <a:lnTo>
                    <a:pt x="3098" y="5592"/>
                  </a:lnTo>
                  <a:lnTo>
                    <a:pt x="3273" y="5436"/>
                  </a:lnTo>
                  <a:lnTo>
                    <a:pt x="3429" y="5300"/>
                  </a:lnTo>
                  <a:lnTo>
                    <a:pt x="3566" y="5125"/>
                  </a:lnTo>
                  <a:lnTo>
                    <a:pt x="3702" y="4949"/>
                  </a:lnTo>
                  <a:lnTo>
                    <a:pt x="3819" y="4754"/>
                  </a:lnTo>
                  <a:lnTo>
                    <a:pt x="3916" y="4560"/>
                  </a:lnTo>
                  <a:lnTo>
                    <a:pt x="4014" y="4365"/>
                  </a:lnTo>
                  <a:lnTo>
                    <a:pt x="4092" y="4150"/>
                  </a:lnTo>
                  <a:lnTo>
                    <a:pt x="4170" y="3917"/>
                  </a:lnTo>
                  <a:lnTo>
                    <a:pt x="4228" y="3702"/>
                  </a:lnTo>
                  <a:lnTo>
                    <a:pt x="4267" y="3469"/>
                  </a:lnTo>
                  <a:lnTo>
                    <a:pt x="4287" y="3215"/>
                  </a:lnTo>
                  <a:lnTo>
                    <a:pt x="4287" y="2981"/>
                  </a:lnTo>
                  <a:lnTo>
                    <a:pt x="4287" y="2981"/>
                  </a:lnTo>
                  <a:lnTo>
                    <a:pt x="4287" y="2728"/>
                  </a:lnTo>
                  <a:lnTo>
                    <a:pt x="4267" y="2494"/>
                  </a:lnTo>
                  <a:lnTo>
                    <a:pt x="4228" y="2261"/>
                  </a:lnTo>
                  <a:lnTo>
                    <a:pt x="4170" y="2027"/>
                  </a:lnTo>
                  <a:lnTo>
                    <a:pt x="4092" y="1812"/>
                  </a:lnTo>
                  <a:lnTo>
                    <a:pt x="4014" y="1598"/>
                  </a:lnTo>
                  <a:lnTo>
                    <a:pt x="3916" y="1384"/>
                  </a:lnTo>
                  <a:lnTo>
                    <a:pt x="3819" y="1189"/>
                  </a:lnTo>
                  <a:lnTo>
                    <a:pt x="3683" y="1014"/>
                  </a:lnTo>
                  <a:lnTo>
                    <a:pt x="3566" y="819"/>
                  </a:lnTo>
                  <a:lnTo>
                    <a:pt x="3410" y="663"/>
                  </a:lnTo>
                  <a:lnTo>
                    <a:pt x="3254" y="507"/>
                  </a:lnTo>
                  <a:lnTo>
                    <a:pt x="3098" y="371"/>
                  </a:lnTo>
                  <a:lnTo>
                    <a:pt x="2923" y="234"/>
                  </a:lnTo>
                  <a:lnTo>
                    <a:pt x="2747" y="117"/>
                  </a:lnTo>
                  <a:lnTo>
                    <a:pt x="2553" y="20"/>
                  </a:lnTo>
                  <a:lnTo>
                    <a:pt x="2553" y="20"/>
                  </a:lnTo>
                  <a:lnTo>
                    <a:pt x="2397" y="0"/>
                  </a:lnTo>
                  <a:lnTo>
                    <a:pt x="237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28" name="Google Shape;1974;p40">
              <a:extLst>
                <a:ext uri="{FF2B5EF4-FFF2-40B4-BE49-F238E27FC236}">
                  <a16:creationId xmlns:a16="http://schemas.microsoft.com/office/drawing/2014/main" id="{3BFA64AD-1E60-6013-2B06-7F6C56D1CF91}"/>
                </a:ext>
              </a:extLst>
            </p:cNvPr>
            <p:cNvSpPr/>
            <p:nvPr/>
          </p:nvSpPr>
          <p:spPr>
            <a:xfrm>
              <a:off x="9762050" y="672238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29" name="Google Shape;1975;p40">
              <a:extLst>
                <a:ext uri="{FF2B5EF4-FFF2-40B4-BE49-F238E27FC236}">
                  <a16:creationId xmlns:a16="http://schemas.microsoft.com/office/drawing/2014/main" id="{6BE14770-98F2-7771-9C76-422E81BFF43E}"/>
                </a:ext>
              </a:extLst>
            </p:cNvPr>
            <p:cNvSpPr/>
            <p:nvPr/>
          </p:nvSpPr>
          <p:spPr>
            <a:xfrm>
              <a:off x="9783000" y="700488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30" name="Google Shape;1976;p40">
              <a:extLst>
                <a:ext uri="{FF2B5EF4-FFF2-40B4-BE49-F238E27FC236}">
                  <a16:creationId xmlns:a16="http://schemas.microsoft.com/office/drawing/2014/main" id="{DED1226C-E843-F9A6-A210-A0A24184D430}"/>
                </a:ext>
              </a:extLst>
            </p:cNvPr>
            <p:cNvSpPr/>
            <p:nvPr/>
          </p:nvSpPr>
          <p:spPr>
            <a:xfrm>
              <a:off x="9733800" y="627913"/>
              <a:ext cx="44350" cy="18550"/>
            </a:xfrm>
            <a:custGeom>
              <a:avLst/>
              <a:gdLst/>
              <a:ahLst/>
              <a:cxnLst/>
              <a:rect l="l" t="t" r="r" b="b"/>
              <a:pathLst>
                <a:path w="1774" h="742" extrusionOk="0">
                  <a:moveTo>
                    <a:pt x="877" y="1"/>
                  </a:moveTo>
                  <a:lnTo>
                    <a:pt x="702" y="20"/>
                  </a:lnTo>
                  <a:lnTo>
                    <a:pt x="546" y="40"/>
                  </a:lnTo>
                  <a:lnTo>
                    <a:pt x="390" y="59"/>
                  </a:lnTo>
                  <a:lnTo>
                    <a:pt x="254" y="118"/>
                  </a:lnTo>
                  <a:lnTo>
                    <a:pt x="156" y="157"/>
                  </a:lnTo>
                  <a:lnTo>
                    <a:pt x="59" y="235"/>
                  </a:lnTo>
                  <a:lnTo>
                    <a:pt x="20" y="293"/>
                  </a:lnTo>
                  <a:lnTo>
                    <a:pt x="0" y="371"/>
                  </a:lnTo>
                  <a:lnTo>
                    <a:pt x="20" y="449"/>
                  </a:lnTo>
                  <a:lnTo>
                    <a:pt x="59" y="507"/>
                  </a:lnTo>
                  <a:lnTo>
                    <a:pt x="156" y="585"/>
                  </a:lnTo>
                  <a:lnTo>
                    <a:pt x="254" y="624"/>
                  </a:lnTo>
                  <a:lnTo>
                    <a:pt x="390" y="683"/>
                  </a:lnTo>
                  <a:lnTo>
                    <a:pt x="546" y="722"/>
                  </a:lnTo>
                  <a:lnTo>
                    <a:pt x="702" y="741"/>
                  </a:lnTo>
                  <a:lnTo>
                    <a:pt x="1072" y="741"/>
                  </a:lnTo>
                  <a:lnTo>
                    <a:pt x="1228" y="722"/>
                  </a:lnTo>
                  <a:lnTo>
                    <a:pt x="1384" y="683"/>
                  </a:lnTo>
                  <a:lnTo>
                    <a:pt x="1520" y="624"/>
                  </a:lnTo>
                  <a:lnTo>
                    <a:pt x="1618" y="585"/>
                  </a:lnTo>
                  <a:lnTo>
                    <a:pt x="1695" y="507"/>
                  </a:lnTo>
                  <a:lnTo>
                    <a:pt x="1754" y="449"/>
                  </a:lnTo>
                  <a:lnTo>
                    <a:pt x="1773" y="371"/>
                  </a:lnTo>
                  <a:lnTo>
                    <a:pt x="1754" y="293"/>
                  </a:lnTo>
                  <a:lnTo>
                    <a:pt x="1695" y="235"/>
                  </a:lnTo>
                  <a:lnTo>
                    <a:pt x="1618" y="157"/>
                  </a:lnTo>
                  <a:lnTo>
                    <a:pt x="1520" y="118"/>
                  </a:lnTo>
                  <a:lnTo>
                    <a:pt x="1384" y="59"/>
                  </a:lnTo>
                  <a:lnTo>
                    <a:pt x="1228" y="40"/>
                  </a:lnTo>
                  <a:lnTo>
                    <a:pt x="1072" y="20"/>
                  </a:lnTo>
                  <a:lnTo>
                    <a:pt x="877" y="1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31" name="Google Shape;1977;p40">
              <a:extLst>
                <a:ext uri="{FF2B5EF4-FFF2-40B4-BE49-F238E27FC236}">
                  <a16:creationId xmlns:a16="http://schemas.microsoft.com/office/drawing/2014/main" id="{EFC73E54-E39C-A509-1C1D-3B9B00FF15C8}"/>
                </a:ext>
              </a:extLst>
            </p:cNvPr>
            <p:cNvSpPr/>
            <p:nvPr/>
          </p:nvSpPr>
          <p:spPr>
            <a:xfrm>
              <a:off x="9733800" y="627913"/>
              <a:ext cx="44350" cy="18550"/>
            </a:xfrm>
            <a:custGeom>
              <a:avLst/>
              <a:gdLst/>
              <a:ahLst/>
              <a:cxnLst/>
              <a:rect l="l" t="t" r="r" b="b"/>
              <a:pathLst>
                <a:path w="1774" h="742" fill="none" extrusionOk="0">
                  <a:moveTo>
                    <a:pt x="0" y="371"/>
                  </a:moveTo>
                  <a:lnTo>
                    <a:pt x="0" y="371"/>
                  </a:lnTo>
                  <a:lnTo>
                    <a:pt x="20" y="449"/>
                  </a:lnTo>
                  <a:lnTo>
                    <a:pt x="59" y="507"/>
                  </a:lnTo>
                  <a:lnTo>
                    <a:pt x="156" y="585"/>
                  </a:lnTo>
                  <a:lnTo>
                    <a:pt x="254" y="624"/>
                  </a:lnTo>
                  <a:lnTo>
                    <a:pt x="390" y="683"/>
                  </a:lnTo>
                  <a:lnTo>
                    <a:pt x="546" y="722"/>
                  </a:lnTo>
                  <a:lnTo>
                    <a:pt x="702" y="741"/>
                  </a:lnTo>
                  <a:lnTo>
                    <a:pt x="877" y="741"/>
                  </a:lnTo>
                  <a:lnTo>
                    <a:pt x="877" y="741"/>
                  </a:lnTo>
                  <a:lnTo>
                    <a:pt x="1072" y="741"/>
                  </a:lnTo>
                  <a:lnTo>
                    <a:pt x="1228" y="722"/>
                  </a:lnTo>
                  <a:lnTo>
                    <a:pt x="1384" y="683"/>
                  </a:lnTo>
                  <a:lnTo>
                    <a:pt x="1520" y="624"/>
                  </a:lnTo>
                  <a:lnTo>
                    <a:pt x="1618" y="585"/>
                  </a:lnTo>
                  <a:lnTo>
                    <a:pt x="1695" y="507"/>
                  </a:lnTo>
                  <a:lnTo>
                    <a:pt x="1754" y="449"/>
                  </a:lnTo>
                  <a:lnTo>
                    <a:pt x="1773" y="371"/>
                  </a:lnTo>
                  <a:lnTo>
                    <a:pt x="1773" y="371"/>
                  </a:lnTo>
                  <a:lnTo>
                    <a:pt x="1754" y="293"/>
                  </a:lnTo>
                  <a:lnTo>
                    <a:pt x="1695" y="235"/>
                  </a:lnTo>
                  <a:lnTo>
                    <a:pt x="1618" y="157"/>
                  </a:lnTo>
                  <a:lnTo>
                    <a:pt x="1520" y="118"/>
                  </a:lnTo>
                  <a:lnTo>
                    <a:pt x="1384" y="59"/>
                  </a:lnTo>
                  <a:lnTo>
                    <a:pt x="1228" y="40"/>
                  </a:lnTo>
                  <a:lnTo>
                    <a:pt x="1072" y="20"/>
                  </a:lnTo>
                  <a:lnTo>
                    <a:pt x="877" y="1"/>
                  </a:lnTo>
                  <a:lnTo>
                    <a:pt x="877" y="1"/>
                  </a:lnTo>
                  <a:lnTo>
                    <a:pt x="702" y="20"/>
                  </a:lnTo>
                  <a:lnTo>
                    <a:pt x="546" y="40"/>
                  </a:lnTo>
                  <a:lnTo>
                    <a:pt x="390" y="59"/>
                  </a:lnTo>
                  <a:lnTo>
                    <a:pt x="254" y="118"/>
                  </a:lnTo>
                  <a:lnTo>
                    <a:pt x="156" y="157"/>
                  </a:lnTo>
                  <a:lnTo>
                    <a:pt x="59" y="235"/>
                  </a:lnTo>
                  <a:lnTo>
                    <a:pt x="20" y="293"/>
                  </a:lnTo>
                  <a:lnTo>
                    <a:pt x="0" y="37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32" name="Google Shape;1978;p40">
              <a:extLst>
                <a:ext uri="{FF2B5EF4-FFF2-40B4-BE49-F238E27FC236}">
                  <a16:creationId xmlns:a16="http://schemas.microsoft.com/office/drawing/2014/main" id="{A4E306E1-6487-99FF-242A-9D203EB3E22E}"/>
                </a:ext>
              </a:extLst>
            </p:cNvPr>
            <p:cNvSpPr/>
            <p:nvPr/>
          </p:nvSpPr>
          <p:spPr>
            <a:xfrm>
              <a:off x="10024600" y="554363"/>
              <a:ext cx="107675" cy="161750"/>
            </a:xfrm>
            <a:custGeom>
              <a:avLst/>
              <a:gdLst/>
              <a:ahLst/>
              <a:cxnLst/>
              <a:rect l="l" t="t" r="r" b="b"/>
              <a:pathLst>
                <a:path w="4307" h="6470" extrusionOk="0">
                  <a:moveTo>
                    <a:pt x="1208" y="1"/>
                  </a:moveTo>
                  <a:lnTo>
                    <a:pt x="1033" y="20"/>
                  </a:lnTo>
                  <a:lnTo>
                    <a:pt x="682" y="79"/>
                  </a:lnTo>
                  <a:lnTo>
                    <a:pt x="370" y="196"/>
                  </a:lnTo>
                  <a:lnTo>
                    <a:pt x="59" y="351"/>
                  </a:lnTo>
                  <a:lnTo>
                    <a:pt x="293" y="390"/>
                  </a:lnTo>
                  <a:lnTo>
                    <a:pt x="526" y="449"/>
                  </a:lnTo>
                  <a:lnTo>
                    <a:pt x="721" y="507"/>
                  </a:lnTo>
                  <a:lnTo>
                    <a:pt x="877" y="585"/>
                  </a:lnTo>
                  <a:lnTo>
                    <a:pt x="1052" y="683"/>
                  </a:lnTo>
                  <a:lnTo>
                    <a:pt x="1208" y="780"/>
                  </a:lnTo>
                  <a:lnTo>
                    <a:pt x="1345" y="897"/>
                  </a:lnTo>
                  <a:lnTo>
                    <a:pt x="1481" y="1014"/>
                  </a:lnTo>
                  <a:lnTo>
                    <a:pt x="1598" y="1150"/>
                  </a:lnTo>
                  <a:lnTo>
                    <a:pt x="1715" y="1306"/>
                  </a:lnTo>
                  <a:lnTo>
                    <a:pt x="1812" y="1462"/>
                  </a:lnTo>
                  <a:lnTo>
                    <a:pt x="1890" y="1618"/>
                  </a:lnTo>
                  <a:lnTo>
                    <a:pt x="2046" y="1949"/>
                  </a:lnTo>
                  <a:lnTo>
                    <a:pt x="2085" y="2144"/>
                  </a:lnTo>
                  <a:lnTo>
                    <a:pt x="2144" y="2319"/>
                  </a:lnTo>
                  <a:lnTo>
                    <a:pt x="2202" y="2689"/>
                  </a:lnTo>
                  <a:lnTo>
                    <a:pt x="2221" y="3079"/>
                  </a:lnTo>
                  <a:lnTo>
                    <a:pt x="2202" y="3469"/>
                  </a:lnTo>
                  <a:lnTo>
                    <a:pt x="2144" y="3839"/>
                  </a:lnTo>
                  <a:lnTo>
                    <a:pt x="2046" y="4209"/>
                  </a:lnTo>
                  <a:lnTo>
                    <a:pt x="1910" y="4579"/>
                  </a:lnTo>
                  <a:lnTo>
                    <a:pt x="1734" y="4911"/>
                  </a:lnTo>
                  <a:lnTo>
                    <a:pt x="1637" y="5066"/>
                  </a:lnTo>
                  <a:lnTo>
                    <a:pt x="1520" y="5222"/>
                  </a:lnTo>
                  <a:lnTo>
                    <a:pt x="1403" y="5359"/>
                  </a:lnTo>
                  <a:lnTo>
                    <a:pt x="1286" y="5495"/>
                  </a:lnTo>
                  <a:lnTo>
                    <a:pt x="1150" y="5612"/>
                  </a:lnTo>
                  <a:lnTo>
                    <a:pt x="994" y="5709"/>
                  </a:lnTo>
                  <a:lnTo>
                    <a:pt x="858" y="5807"/>
                  </a:lnTo>
                  <a:lnTo>
                    <a:pt x="682" y="5904"/>
                  </a:lnTo>
                  <a:lnTo>
                    <a:pt x="526" y="5963"/>
                  </a:lnTo>
                  <a:lnTo>
                    <a:pt x="351" y="6021"/>
                  </a:lnTo>
                  <a:lnTo>
                    <a:pt x="176" y="6060"/>
                  </a:lnTo>
                  <a:lnTo>
                    <a:pt x="0" y="6099"/>
                  </a:lnTo>
                  <a:lnTo>
                    <a:pt x="312" y="6255"/>
                  </a:lnTo>
                  <a:lnTo>
                    <a:pt x="487" y="6333"/>
                  </a:lnTo>
                  <a:lnTo>
                    <a:pt x="663" y="6372"/>
                  </a:lnTo>
                  <a:lnTo>
                    <a:pt x="838" y="6430"/>
                  </a:lnTo>
                  <a:lnTo>
                    <a:pt x="1013" y="6450"/>
                  </a:lnTo>
                  <a:lnTo>
                    <a:pt x="1189" y="6469"/>
                  </a:lnTo>
                  <a:lnTo>
                    <a:pt x="1676" y="6469"/>
                  </a:lnTo>
                  <a:lnTo>
                    <a:pt x="1968" y="6411"/>
                  </a:lnTo>
                  <a:lnTo>
                    <a:pt x="2241" y="6333"/>
                  </a:lnTo>
                  <a:lnTo>
                    <a:pt x="2514" y="6216"/>
                  </a:lnTo>
                  <a:lnTo>
                    <a:pt x="2767" y="6080"/>
                  </a:lnTo>
                  <a:lnTo>
                    <a:pt x="3020" y="5924"/>
                  </a:lnTo>
                  <a:lnTo>
                    <a:pt x="3235" y="5729"/>
                  </a:lnTo>
                  <a:lnTo>
                    <a:pt x="3449" y="5534"/>
                  </a:lnTo>
                  <a:lnTo>
                    <a:pt x="3644" y="5300"/>
                  </a:lnTo>
                  <a:lnTo>
                    <a:pt x="3800" y="5047"/>
                  </a:lnTo>
                  <a:lnTo>
                    <a:pt x="3956" y="4774"/>
                  </a:lnTo>
                  <a:lnTo>
                    <a:pt x="4072" y="4501"/>
                  </a:lnTo>
                  <a:lnTo>
                    <a:pt x="4170" y="4190"/>
                  </a:lnTo>
                  <a:lnTo>
                    <a:pt x="4248" y="3897"/>
                  </a:lnTo>
                  <a:lnTo>
                    <a:pt x="4287" y="3566"/>
                  </a:lnTo>
                  <a:lnTo>
                    <a:pt x="4306" y="3235"/>
                  </a:lnTo>
                  <a:lnTo>
                    <a:pt x="4287" y="2904"/>
                  </a:lnTo>
                  <a:lnTo>
                    <a:pt x="4248" y="2592"/>
                  </a:lnTo>
                  <a:lnTo>
                    <a:pt x="4170" y="2280"/>
                  </a:lnTo>
                  <a:lnTo>
                    <a:pt x="4072" y="1969"/>
                  </a:lnTo>
                  <a:lnTo>
                    <a:pt x="3956" y="1696"/>
                  </a:lnTo>
                  <a:lnTo>
                    <a:pt x="3800" y="1423"/>
                  </a:lnTo>
                  <a:lnTo>
                    <a:pt x="3644" y="1170"/>
                  </a:lnTo>
                  <a:lnTo>
                    <a:pt x="3449" y="936"/>
                  </a:lnTo>
                  <a:lnTo>
                    <a:pt x="3235" y="741"/>
                  </a:lnTo>
                  <a:lnTo>
                    <a:pt x="3020" y="546"/>
                  </a:lnTo>
                  <a:lnTo>
                    <a:pt x="2767" y="390"/>
                  </a:lnTo>
                  <a:lnTo>
                    <a:pt x="2514" y="254"/>
                  </a:lnTo>
                  <a:lnTo>
                    <a:pt x="2241" y="137"/>
                  </a:lnTo>
                  <a:lnTo>
                    <a:pt x="1968" y="59"/>
                  </a:lnTo>
                  <a:lnTo>
                    <a:pt x="1676" y="20"/>
                  </a:lnTo>
                  <a:lnTo>
                    <a:pt x="1384" y="1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33" name="Google Shape;1979;p40">
              <a:extLst>
                <a:ext uri="{FF2B5EF4-FFF2-40B4-BE49-F238E27FC236}">
                  <a16:creationId xmlns:a16="http://schemas.microsoft.com/office/drawing/2014/main" id="{AE533BA7-9F1A-F3EE-7A69-DC4EC29BD2FD}"/>
                </a:ext>
              </a:extLst>
            </p:cNvPr>
            <p:cNvSpPr/>
            <p:nvPr/>
          </p:nvSpPr>
          <p:spPr>
            <a:xfrm>
              <a:off x="10024600" y="554363"/>
              <a:ext cx="107675" cy="161750"/>
            </a:xfrm>
            <a:custGeom>
              <a:avLst/>
              <a:gdLst/>
              <a:ahLst/>
              <a:cxnLst/>
              <a:rect l="l" t="t" r="r" b="b"/>
              <a:pathLst>
                <a:path w="4307" h="6470" fill="none" extrusionOk="0">
                  <a:moveTo>
                    <a:pt x="4306" y="3235"/>
                  </a:moveTo>
                  <a:lnTo>
                    <a:pt x="4306" y="3235"/>
                  </a:lnTo>
                  <a:lnTo>
                    <a:pt x="4287" y="3566"/>
                  </a:lnTo>
                  <a:lnTo>
                    <a:pt x="4248" y="3897"/>
                  </a:lnTo>
                  <a:lnTo>
                    <a:pt x="4170" y="4190"/>
                  </a:lnTo>
                  <a:lnTo>
                    <a:pt x="4072" y="4501"/>
                  </a:lnTo>
                  <a:lnTo>
                    <a:pt x="3956" y="4774"/>
                  </a:lnTo>
                  <a:lnTo>
                    <a:pt x="3800" y="5047"/>
                  </a:lnTo>
                  <a:lnTo>
                    <a:pt x="3644" y="5300"/>
                  </a:lnTo>
                  <a:lnTo>
                    <a:pt x="3449" y="5534"/>
                  </a:lnTo>
                  <a:lnTo>
                    <a:pt x="3235" y="5729"/>
                  </a:lnTo>
                  <a:lnTo>
                    <a:pt x="3020" y="5924"/>
                  </a:lnTo>
                  <a:lnTo>
                    <a:pt x="2767" y="6080"/>
                  </a:lnTo>
                  <a:lnTo>
                    <a:pt x="2514" y="6216"/>
                  </a:lnTo>
                  <a:lnTo>
                    <a:pt x="2241" y="6333"/>
                  </a:lnTo>
                  <a:lnTo>
                    <a:pt x="1968" y="6411"/>
                  </a:lnTo>
                  <a:lnTo>
                    <a:pt x="1676" y="6469"/>
                  </a:lnTo>
                  <a:lnTo>
                    <a:pt x="1384" y="6469"/>
                  </a:lnTo>
                  <a:lnTo>
                    <a:pt x="1384" y="6469"/>
                  </a:lnTo>
                  <a:lnTo>
                    <a:pt x="1189" y="6469"/>
                  </a:lnTo>
                  <a:lnTo>
                    <a:pt x="1013" y="6450"/>
                  </a:lnTo>
                  <a:lnTo>
                    <a:pt x="838" y="6430"/>
                  </a:lnTo>
                  <a:lnTo>
                    <a:pt x="663" y="6372"/>
                  </a:lnTo>
                  <a:lnTo>
                    <a:pt x="487" y="6333"/>
                  </a:lnTo>
                  <a:lnTo>
                    <a:pt x="312" y="6255"/>
                  </a:lnTo>
                  <a:lnTo>
                    <a:pt x="0" y="6099"/>
                  </a:lnTo>
                  <a:lnTo>
                    <a:pt x="0" y="6099"/>
                  </a:lnTo>
                  <a:lnTo>
                    <a:pt x="176" y="6060"/>
                  </a:lnTo>
                  <a:lnTo>
                    <a:pt x="351" y="6021"/>
                  </a:lnTo>
                  <a:lnTo>
                    <a:pt x="351" y="6021"/>
                  </a:lnTo>
                  <a:lnTo>
                    <a:pt x="526" y="5963"/>
                  </a:lnTo>
                  <a:lnTo>
                    <a:pt x="682" y="5904"/>
                  </a:lnTo>
                  <a:lnTo>
                    <a:pt x="682" y="5904"/>
                  </a:lnTo>
                  <a:lnTo>
                    <a:pt x="858" y="5807"/>
                  </a:lnTo>
                  <a:lnTo>
                    <a:pt x="994" y="5709"/>
                  </a:lnTo>
                  <a:lnTo>
                    <a:pt x="1150" y="5612"/>
                  </a:lnTo>
                  <a:lnTo>
                    <a:pt x="1286" y="5495"/>
                  </a:lnTo>
                  <a:lnTo>
                    <a:pt x="1286" y="5495"/>
                  </a:lnTo>
                  <a:lnTo>
                    <a:pt x="1403" y="5359"/>
                  </a:lnTo>
                  <a:lnTo>
                    <a:pt x="1520" y="5222"/>
                  </a:lnTo>
                  <a:lnTo>
                    <a:pt x="1637" y="5066"/>
                  </a:lnTo>
                  <a:lnTo>
                    <a:pt x="1734" y="4911"/>
                  </a:lnTo>
                  <a:lnTo>
                    <a:pt x="1734" y="4911"/>
                  </a:lnTo>
                  <a:lnTo>
                    <a:pt x="1910" y="4579"/>
                  </a:lnTo>
                  <a:lnTo>
                    <a:pt x="2046" y="4209"/>
                  </a:lnTo>
                  <a:lnTo>
                    <a:pt x="2144" y="3839"/>
                  </a:lnTo>
                  <a:lnTo>
                    <a:pt x="2202" y="3469"/>
                  </a:lnTo>
                  <a:lnTo>
                    <a:pt x="2202" y="3469"/>
                  </a:lnTo>
                  <a:lnTo>
                    <a:pt x="2221" y="3079"/>
                  </a:lnTo>
                  <a:lnTo>
                    <a:pt x="2202" y="2689"/>
                  </a:lnTo>
                  <a:lnTo>
                    <a:pt x="2202" y="2689"/>
                  </a:lnTo>
                  <a:lnTo>
                    <a:pt x="2144" y="2319"/>
                  </a:lnTo>
                  <a:lnTo>
                    <a:pt x="2085" y="2144"/>
                  </a:lnTo>
                  <a:lnTo>
                    <a:pt x="2046" y="1949"/>
                  </a:lnTo>
                  <a:lnTo>
                    <a:pt x="2046" y="1949"/>
                  </a:lnTo>
                  <a:lnTo>
                    <a:pt x="1890" y="1618"/>
                  </a:lnTo>
                  <a:lnTo>
                    <a:pt x="1812" y="1462"/>
                  </a:lnTo>
                  <a:lnTo>
                    <a:pt x="1715" y="1306"/>
                  </a:lnTo>
                  <a:lnTo>
                    <a:pt x="1715" y="1306"/>
                  </a:lnTo>
                  <a:lnTo>
                    <a:pt x="1598" y="1150"/>
                  </a:lnTo>
                  <a:lnTo>
                    <a:pt x="1481" y="1014"/>
                  </a:lnTo>
                  <a:lnTo>
                    <a:pt x="1345" y="897"/>
                  </a:lnTo>
                  <a:lnTo>
                    <a:pt x="1208" y="780"/>
                  </a:lnTo>
                  <a:lnTo>
                    <a:pt x="1208" y="780"/>
                  </a:lnTo>
                  <a:lnTo>
                    <a:pt x="1052" y="683"/>
                  </a:lnTo>
                  <a:lnTo>
                    <a:pt x="877" y="585"/>
                  </a:lnTo>
                  <a:lnTo>
                    <a:pt x="721" y="507"/>
                  </a:lnTo>
                  <a:lnTo>
                    <a:pt x="526" y="449"/>
                  </a:lnTo>
                  <a:lnTo>
                    <a:pt x="526" y="449"/>
                  </a:lnTo>
                  <a:lnTo>
                    <a:pt x="293" y="390"/>
                  </a:lnTo>
                  <a:lnTo>
                    <a:pt x="59" y="351"/>
                  </a:lnTo>
                  <a:lnTo>
                    <a:pt x="59" y="351"/>
                  </a:lnTo>
                  <a:lnTo>
                    <a:pt x="370" y="196"/>
                  </a:lnTo>
                  <a:lnTo>
                    <a:pt x="682" y="79"/>
                  </a:lnTo>
                  <a:lnTo>
                    <a:pt x="1033" y="20"/>
                  </a:lnTo>
                  <a:lnTo>
                    <a:pt x="1208" y="1"/>
                  </a:lnTo>
                  <a:lnTo>
                    <a:pt x="1384" y="1"/>
                  </a:lnTo>
                  <a:lnTo>
                    <a:pt x="1384" y="1"/>
                  </a:lnTo>
                  <a:lnTo>
                    <a:pt x="1676" y="20"/>
                  </a:lnTo>
                  <a:lnTo>
                    <a:pt x="1968" y="59"/>
                  </a:lnTo>
                  <a:lnTo>
                    <a:pt x="2241" y="137"/>
                  </a:lnTo>
                  <a:lnTo>
                    <a:pt x="2514" y="254"/>
                  </a:lnTo>
                  <a:lnTo>
                    <a:pt x="2767" y="390"/>
                  </a:lnTo>
                  <a:lnTo>
                    <a:pt x="3020" y="546"/>
                  </a:lnTo>
                  <a:lnTo>
                    <a:pt x="3235" y="741"/>
                  </a:lnTo>
                  <a:lnTo>
                    <a:pt x="3449" y="936"/>
                  </a:lnTo>
                  <a:lnTo>
                    <a:pt x="3644" y="1170"/>
                  </a:lnTo>
                  <a:lnTo>
                    <a:pt x="3800" y="1423"/>
                  </a:lnTo>
                  <a:lnTo>
                    <a:pt x="3956" y="1696"/>
                  </a:lnTo>
                  <a:lnTo>
                    <a:pt x="4072" y="1969"/>
                  </a:lnTo>
                  <a:lnTo>
                    <a:pt x="4170" y="2280"/>
                  </a:lnTo>
                  <a:lnTo>
                    <a:pt x="4248" y="2592"/>
                  </a:lnTo>
                  <a:lnTo>
                    <a:pt x="4287" y="2904"/>
                  </a:lnTo>
                  <a:lnTo>
                    <a:pt x="4306" y="323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34" name="Google Shape;1980;p40">
              <a:extLst>
                <a:ext uri="{FF2B5EF4-FFF2-40B4-BE49-F238E27FC236}">
                  <a16:creationId xmlns:a16="http://schemas.microsoft.com/office/drawing/2014/main" id="{A9B95C57-1A55-AFED-EAB7-C6D5FDE0F7E8}"/>
                </a:ext>
              </a:extLst>
            </p:cNvPr>
            <p:cNvSpPr/>
            <p:nvPr/>
          </p:nvSpPr>
          <p:spPr>
            <a:xfrm>
              <a:off x="9986125" y="561188"/>
              <a:ext cx="107175" cy="148100"/>
            </a:xfrm>
            <a:custGeom>
              <a:avLst/>
              <a:gdLst/>
              <a:ahLst/>
              <a:cxnLst/>
              <a:rect l="l" t="t" r="r" b="b"/>
              <a:pathLst>
                <a:path w="4287" h="5924" extrusionOk="0">
                  <a:moveTo>
                    <a:pt x="1734" y="0"/>
                  </a:moveTo>
                  <a:lnTo>
                    <a:pt x="1539" y="98"/>
                  </a:lnTo>
                  <a:lnTo>
                    <a:pt x="1364" y="215"/>
                  </a:lnTo>
                  <a:lnTo>
                    <a:pt x="1189" y="351"/>
                  </a:lnTo>
                  <a:lnTo>
                    <a:pt x="1033" y="488"/>
                  </a:lnTo>
                  <a:lnTo>
                    <a:pt x="877" y="643"/>
                  </a:lnTo>
                  <a:lnTo>
                    <a:pt x="740" y="819"/>
                  </a:lnTo>
                  <a:lnTo>
                    <a:pt x="604" y="994"/>
                  </a:lnTo>
                  <a:lnTo>
                    <a:pt x="487" y="1169"/>
                  </a:lnTo>
                  <a:lnTo>
                    <a:pt x="370" y="1364"/>
                  </a:lnTo>
                  <a:lnTo>
                    <a:pt x="273" y="1579"/>
                  </a:lnTo>
                  <a:lnTo>
                    <a:pt x="195" y="1793"/>
                  </a:lnTo>
                  <a:lnTo>
                    <a:pt x="117" y="2007"/>
                  </a:lnTo>
                  <a:lnTo>
                    <a:pt x="59" y="2241"/>
                  </a:lnTo>
                  <a:lnTo>
                    <a:pt x="20" y="2475"/>
                  </a:lnTo>
                  <a:lnTo>
                    <a:pt x="0" y="2709"/>
                  </a:lnTo>
                  <a:lnTo>
                    <a:pt x="0" y="2962"/>
                  </a:lnTo>
                  <a:lnTo>
                    <a:pt x="0" y="3215"/>
                  </a:lnTo>
                  <a:lnTo>
                    <a:pt x="20" y="3449"/>
                  </a:lnTo>
                  <a:lnTo>
                    <a:pt x="59" y="3683"/>
                  </a:lnTo>
                  <a:lnTo>
                    <a:pt x="117" y="3917"/>
                  </a:lnTo>
                  <a:lnTo>
                    <a:pt x="195" y="4131"/>
                  </a:lnTo>
                  <a:lnTo>
                    <a:pt x="273" y="4345"/>
                  </a:lnTo>
                  <a:lnTo>
                    <a:pt x="370" y="4540"/>
                  </a:lnTo>
                  <a:lnTo>
                    <a:pt x="468" y="4735"/>
                  </a:lnTo>
                  <a:lnTo>
                    <a:pt x="585" y="4930"/>
                  </a:lnTo>
                  <a:lnTo>
                    <a:pt x="721" y="5105"/>
                  </a:lnTo>
                  <a:lnTo>
                    <a:pt x="877" y="5281"/>
                  </a:lnTo>
                  <a:lnTo>
                    <a:pt x="1013" y="5436"/>
                  </a:lnTo>
                  <a:lnTo>
                    <a:pt x="1189" y="5573"/>
                  </a:lnTo>
                  <a:lnTo>
                    <a:pt x="1344" y="5709"/>
                  </a:lnTo>
                  <a:lnTo>
                    <a:pt x="1539" y="5826"/>
                  </a:lnTo>
                  <a:lnTo>
                    <a:pt x="1715" y="5924"/>
                  </a:lnTo>
                  <a:lnTo>
                    <a:pt x="1909" y="5924"/>
                  </a:lnTo>
                  <a:lnTo>
                    <a:pt x="2163" y="5904"/>
                  </a:lnTo>
                  <a:lnTo>
                    <a:pt x="2397" y="5865"/>
                  </a:lnTo>
                  <a:lnTo>
                    <a:pt x="2669" y="5768"/>
                  </a:lnTo>
                  <a:lnTo>
                    <a:pt x="2903" y="5651"/>
                  </a:lnTo>
                  <a:lnTo>
                    <a:pt x="3156" y="5475"/>
                  </a:lnTo>
                  <a:lnTo>
                    <a:pt x="3390" y="5281"/>
                  </a:lnTo>
                  <a:lnTo>
                    <a:pt x="3605" y="5027"/>
                  </a:lnTo>
                  <a:lnTo>
                    <a:pt x="3624" y="5008"/>
                  </a:lnTo>
                  <a:lnTo>
                    <a:pt x="3819" y="4716"/>
                  </a:lnTo>
                  <a:lnTo>
                    <a:pt x="3916" y="4521"/>
                  </a:lnTo>
                  <a:lnTo>
                    <a:pt x="4014" y="4345"/>
                  </a:lnTo>
                  <a:lnTo>
                    <a:pt x="4092" y="4131"/>
                  </a:lnTo>
                  <a:lnTo>
                    <a:pt x="4150" y="3917"/>
                  </a:lnTo>
                  <a:lnTo>
                    <a:pt x="4209" y="3683"/>
                  </a:lnTo>
                  <a:lnTo>
                    <a:pt x="4248" y="3449"/>
                  </a:lnTo>
                  <a:lnTo>
                    <a:pt x="4248" y="3469"/>
                  </a:lnTo>
                  <a:lnTo>
                    <a:pt x="4267" y="3215"/>
                  </a:lnTo>
                  <a:lnTo>
                    <a:pt x="4287" y="2962"/>
                  </a:lnTo>
                  <a:lnTo>
                    <a:pt x="4267" y="2709"/>
                  </a:lnTo>
                  <a:lnTo>
                    <a:pt x="4248" y="2436"/>
                  </a:lnTo>
                  <a:lnTo>
                    <a:pt x="4248" y="2455"/>
                  </a:lnTo>
                  <a:lnTo>
                    <a:pt x="4189" y="2144"/>
                  </a:lnTo>
                  <a:lnTo>
                    <a:pt x="4131" y="1949"/>
                  </a:lnTo>
                  <a:lnTo>
                    <a:pt x="4131" y="1910"/>
                  </a:lnTo>
                  <a:lnTo>
                    <a:pt x="4014" y="1579"/>
                  </a:lnTo>
                  <a:lnTo>
                    <a:pt x="3994" y="1559"/>
                  </a:lnTo>
                  <a:lnTo>
                    <a:pt x="3838" y="1247"/>
                  </a:lnTo>
                  <a:lnTo>
                    <a:pt x="3760" y="1092"/>
                  </a:lnTo>
                  <a:lnTo>
                    <a:pt x="3644" y="936"/>
                  </a:lnTo>
                  <a:lnTo>
                    <a:pt x="3624" y="916"/>
                  </a:lnTo>
                  <a:lnTo>
                    <a:pt x="3527" y="799"/>
                  </a:lnTo>
                  <a:lnTo>
                    <a:pt x="3410" y="663"/>
                  </a:lnTo>
                  <a:lnTo>
                    <a:pt x="3312" y="585"/>
                  </a:lnTo>
                  <a:lnTo>
                    <a:pt x="3312" y="565"/>
                  </a:lnTo>
                  <a:lnTo>
                    <a:pt x="3195" y="468"/>
                  </a:lnTo>
                  <a:lnTo>
                    <a:pt x="3156" y="429"/>
                  </a:lnTo>
                  <a:lnTo>
                    <a:pt x="3040" y="351"/>
                  </a:lnTo>
                  <a:lnTo>
                    <a:pt x="2923" y="293"/>
                  </a:lnTo>
                  <a:lnTo>
                    <a:pt x="2903" y="273"/>
                  </a:lnTo>
                  <a:lnTo>
                    <a:pt x="2884" y="254"/>
                  </a:lnTo>
                  <a:lnTo>
                    <a:pt x="2864" y="254"/>
                  </a:lnTo>
                  <a:lnTo>
                    <a:pt x="2845" y="234"/>
                  </a:lnTo>
                  <a:lnTo>
                    <a:pt x="2650" y="137"/>
                  </a:lnTo>
                  <a:lnTo>
                    <a:pt x="2669" y="156"/>
                  </a:lnTo>
                  <a:lnTo>
                    <a:pt x="2630" y="137"/>
                  </a:lnTo>
                  <a:lnTo>
                    <a:pt x="2611" y="117"/>
                  </a:lnTo>
                  <a:lnTo>
                    <a:pt x="2572" y="117"/>
                  </a:lnTo>
                  <a:lnTo>
                    <a:pt x="2397" y="59"/>
                  </a:lnTo>
                  <a:lnTo>
                    <a:pt x="2241" y="20"/>
                  </a:lnTo>
                  <a:lnTo>
                    <a:pt x="2202" y="20"/>
                  </a:lnTo>
                  <a:lnTo>
                    <a:pt x="2143" y="0"/>
                  </a:lnTo>
                  <a:close/>
                </a:path>
              </a:pathLst>
            </a:custGeom>
            <a:solidFill>
              <a:srgbClr val="002D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35" name="Google Shape;1981;p40">
              <a:extLst>
                <a:ext uri="{FF2B5EF4-FFF2-40B4-BE49-F238E27FC236}">
                  <a16:creationId xmlns:a16="http://schemas.microsoft.com/office/drawing/2014/main" id="{1C48FDAF-4326-3F1D-1087-77B78DABEA71}"/>
                </a:ext>
              </a:extLst>
            </p:cNvPr>
            <p:cNvSpPr/>
            <p:nvPr/>
          </p:nvSpPr>
          <p:spPr>
            <a:xfrm>
              <a:off x="9986125" y="561188"/>
              <a:ext cx="107175" cy="148100"/>
            </a:xfrm>
            <a:custGeom>
              <a:avLst/>
              <a:gdLst/>
              <a:ahLst/>
              <a:cxnLst/>
              <a:rect l="l" t="t" r="r" b="b"/>
              <a:pathLst>
                <a:path w="4287" h="5924" fill="none" extrusionOk="0">
                  <a:moveTo>
                    <a:pt x="1909" y="0"/>
                  </a:moveTo>
                  <a:lnTo>
                    <a:pt x="1909" y="0"/>
                  </a:lnTo>
                  <a:lnTo>
                    <a:pt x="2143" y="0"/>
                  </a:lnTo>
                  <a:lnTo>
                    <a:pt x="2143" y="0"/>
                  </a:lnTo>
                  <a:lnTo>
                    <a:pt x="2202" y="20"/>
                  </a:lnTo>
                  <a:lnTo>
                    <a:pt x="2202" y="20"/>
                  </a:lnTo>
                  <a:lnTo>
                    <a:pt x="2202" y="20"/>
                  </a:lnTo>
                  <a:lnTo>
                    <a:pt x="2202" y="20"/>
                  </a:lnTo>
                  <a:lnTo>
                    <a:pt x="2241" y="20"/>
                  </a:lnTo>
                  <a:lnTo>
                    <a:pt x="2241" y="20"/>
                  </a:lnTo>
                  <a:lnTo>
                    <a:pt x="2241" y="20"/>
                  </a:lnTo>
                  <a:lnTo>
                    <a:pt x="2397" y="59"/>
                  </a:lnTo>
                  <a:lnTo>
                    <a:pt x="2397" y="59"/>
                  </a:lnTo>
                  <a:lnTo>
                    <a:pt x="2572" y="117"/>
                  </a:lnTo>
                  <a:lnTo>
                    <a:pt x="2572" y="117"/>
                  </a:lnTo>
                  <a:lnTo>
                    <a:pt x="2572" y="117"/>
                  </a:lnTo>
                  <a:lnTo>
                    <a:pt x="2591" y="117"/>
                  </a:lnTo>
                  <a:lnTo>
                    <a:pt x="2611" y="117"/>
                  </a:lnTo>
                  <a:lnTo>
                    <a:pt x="2611" y="117"/>
                  </a:lnTo>
                  <a:lnTo>
                    <a:pt x="2630" y="137"/>
                  </a:lnTo>
                  <a:lnTo>
                    <a:pt x="2630" y="137"/>
                  </a:lnTo>
                  <a:lnTo>
                    <a:pt x="2630" y="137"/>
                  </a:lnTo>
                  <a:lnTo>
                    <a:pt x="2669" y="156"/>
                  </a:lnTo>
                  <a:lnTo>
                    <a:pt x="2650" y="137"/>
                  </a:lnTo>
                  <a:lnTo>
                    <a:pt x="2650" y="137"/>
                  </a:lnTo>
                  <a:lnTo>
                    <a:pt x="2650" y="137"/>
                  </a:lnTo>
                  <a:lnTo>
                    <a:pt x="2650" y="137"/>
                  </a:lnTo>
                  <a:lnTo>
                    <a:pt x="2845" y="234"/>
                  </a:lnTo>
                  <a:lnTo>
                    <a:pt x="2864" y="254"/>
                  </a:lnTo>
                  <a:lnTo>
                    <a:pt x="2884" y="254"/>
                  </a:lnTo>
                  <a:lnTo>
                    <a:pt x="2903" y="273"/>
                  </a:lnTo>
                  <a:lnTo>
                    <a:pt x="2903" y="273"/>
                  </a:lnTo>
                  <a:lnTo>
                    <a:pt x="2923" y="293"/>
                  </a:lnTo>
                  <a:lnTo>
                    <a:pt x="2923" y="293"/>
                  </a:lnTo>
                  <a:lnTo>
                    <a:pt x="3040" y="351"/>
                  </a:lnTo>
                  <a:lnTo>
                    <a:pt x="3040" y="351"/>
                  </a:lnTo>
                  <a:lnTo>
                    <a:pt x="3156" y="429"/>
                  </a:lnTo>
                  <a:lnTo>
                    <a:pt x="3156" y="429"/>
                  </a:lnTo>
                  <a:lnTo>
                    <a:pt x="3156" y="429"/>
                  </a:lnTo>
                  <a:lnTo>
                    <a:pt x="3156" y="429"/>
                  </a:lnTo>
                  <a:lnTo>
                    <a:pt x="3156" y="429"/>
                  </a:lnTo>
                  <a:lnTo>
                    <a:pt x="3156" y="429"/>
                  </a:lnTo>
                  <a:lnTo>
                    <a:pt x="3156" y="429"/>
                  </a:lnTo>
                  <a:lnTo>
                    <a:pt x="3195" y="468"/>
                  </a:lnTo>
                  <a:lnTo>
                    <a:pt x="3195" y="468"/>
                  </a:lnTo>
                  <a:lnTo>
                    <a:pt x="3312" y="565"/>
                  </a:lnTo>
                  <a:lnTo>
                    <a:pt x="3312" y="565"/>
                  </a:lnTo>
                  <a:lnTo>
                    <a:pt x="3312" y="585"/>
                  </a:lnTo>
                  <a:lnTo>
                    <a:pt x="3312" y="585"/>
                  </a:lnTo>
                  <a:lnTo>
                    <a:pt x="3410" y="663"/>
                  </a:lnTo>
                  <a:lnTo>
                    <a:pt x="3410" y="663"/>
                  </a:lnTo>
                  <a:lnTo>
                    <a:pt x="3527" y="799"/>
                  </a:lnTo>
                  <a:lnTo>
                    <a:pt x="3527" y="799"/>
                  </a:lnTo>
                  <a:lnTo>
                    <a:pt x="3624" y="916"/>
                  </a:lnTo>
                  <a:lnTo>
                    <a:pt x="3624" y="916"/>
                  </a:lnTo>
                  <a:lnTo>
                    <a:pt x="3624" y="916"/>
                  </a:lnTo>
                  <a:lnTo>
                    <a:pt x="3624" y="916"/>
                  </a:lnTo>
                  <a:lnTo>
                    <a:pt x="3624" y="916"/>
                  </a:lnTo>
                  <a:lnTo>
                    <a:pt x="3624" y="916"/>
                  </a:lnTo>
                  <a:lnTo>
                    <a:pt x="3624" y="916"/>
                  </a:lnTo>
                  <a:lnTo>
                    <a:pt x="3624" y="916"/>
                  </a:lnTo>
                  <a:lnTo>
                    <a:pt x="3624" y="916"/>
                  </a:lnTo>
                  <a:lnTo>
                    <a:pt x="3624" y="916"/>
                  </a:lnTo>
                  <a:lnTo>
                    <a:pt x="3624" y="916"/>
                  </a:lnTo>
                  <a:lnTo>
                    <a:pt x="3624" y="916"/>
                  </a:lnTo>
                  <a:lnTo>
                    <a:pt x="3624" y="916"/>
                  </a:lnTo>
                  <a:lnTo>
                    <a:pt x="3624" y="916"/>
                  </a:lnTo>
                  <a:lnTo>
                    <a:pt x="3624" y="916"/>
                  </a:lnTo>
                  <a:lnTo>
                    <a:pt x="3624" y="916"/>
                  </a:lnTo>
                  <a:lnTo>
                    <a:pt x="3624" y="916"/>
                  </a:lnTo>
                  <a:lnTo>
                    <a:pt x="3624" y="916"/>
                  </a:lnTo>
                  <a:lnTo>
                    <a:pt x="3624" y="916"/>
                  </a:lnTo>
                  <a:lnTo>
                    <a:pt x="3644" y="936"/>
                  </a:lnTo>
                  <a:lnTo>
                    <a:pt x="3644" y="936"/>
                  </a:lnTo>
                  <a:lnTo>
                    <a:pt x="3760" y="1092"/>
                  </a:lnTo>
                  <a:lnTo>
                    <a:pt x="3760" y="1092"/>
                  </a:lnTo>
                  <a:lnTo>
                    <a:pt x="3838" y="1247"/>
                  </a:lnTo>
                  <a:lnTo>
                    <a:pt x="3838" y="1247"/>
                  </a:lnTo>
                  <a:lnTo>
                    <a:pt x="3994" y="1559"/>
                  </a:lnTo>
                  <a:lnTo>
                    <a:pt x="3994" y="1559"/>
                  </a:lnTo>
                  <a:lnTo>
                    <a:pt x="3994" y="1559"/>
                  </a:lnTo>
                  <a:lnTo>
                    <a:pt x="3994" y="1559"/>
                  </a:lnTo>
                  <a:lnTo>
                    <a:pt x="4014" y="1579"/>
                  </a:lnTo>
                  <a:lnTo>
                    <a:pt x="4014" y="1598"/>
                  </a:lnTo>
                  <a:lnTo>
                    <a:pt x="4014" y="1579"/>
                  </a:lnTo>
                  <a:lnTo>
                    <a:pt x="4014" y="1579"/>
                  </a:lnTo>
                  <a:lnTo>
                    <a:pt x="4014" y="1579"/>
                  </a:lnTo>
                  <a:lnTo>
                    <a:pt x="4131" y="1910"/>
                  </a:lnTo>
                  <a:lnTo>
                    <a:pt x="4131" y="1949"/>
                  </a:lnTo>
                  <a:lnTo>
                    <a:pt x="4131" y="1949"/>
                  </a:lnTo>
                  <a:lnTo>
                    <a:pt x="4189" y="2144"/>
                  </a:lnTo>
                  <a:lnTo>
                    <a:pt x="4189" y="2144"/>
                  </a:lnTo>
                  <a:lnTo>
                    <a:pt x="4248" y="2455"/>
                  </a:lnTo>
                  <a:lnTo>
                    <a:pt x="4248" y="2455"/>
                  </a:lnTo>
                  <a:lnTo>
                    <a:pt x="4248" y="2455"/>
                  </a:lnTo>
                  <a:lnTo>
                    <a:pt x="4248" y="2436"/>
                  </a:lnTo>
                  <a:lnTo>
                    <a:pt x="4248" y="2436"/>
                  </a:lnTo>
                  <a:lnTo>
                    <a:pt x="4267" y="2709"/>
                  </a:lnTo>
                  <a:lnTo>
                    <a:pt x="4287" y="2962"/>
                  </a:lnTo>
                  <a:lnTo>
                    <a:pt x="4287" y="2962"/>
                  </a:lnTo>
                  <a:lnTo>
                    <a:pt x="4267" y="3215"/>
                  </a:lnTo>
                  <a:lnTo>
                    <a:pt x="4248" y="3469"/>
                  </a:lnTo>
                  <a:lnTo>
                    <a:pt x="4248" y="3449"/>
                  </a:lnTo>
                  <a:lnTo>
                    <a:pt x="4248" y="3449"/>
                  </a:lnTo>
                  <a:lnTo>
                    <a:pt x="4209" y="3683"/>
                  </a:lnTo>
                  <a:lnTo>
                    <a:pt x="4150" y="3917"/>
                  </a:lnTo>
                  <a:lnTo>
                    <a:pt x="4150" y="3917"/>
                  </a:lnTo>
                  <a:lnTo>
                    <a:pt x="4092" y="4131"/>
                  </a:lnTo>
                  <a:lnTo>
                    <a:pt x="4014" y="4345"/>
                  </a:lnTo>
                  <a:lnTo>
                    <a:pt x="4014" y="4345"/>
                  </a:lnTo>
                  <a:lnTo>
                    <a:pt x="4014" y="4345"/>
                  </a:lnTo>
                  <a:lnTo>
                    <a:pt x="4014" y="4345"/>
                  </a:lnTo>
                  <a:lnTo>
                    <a:pt x="4014" y="4345"/>
                  </a:lnTo>
                  <a:lnTo>
                    <a:pt x="3916" y="4521"/>
                  </a:lnTo>
                  <a:lnTo>
                    <a:pt x="3819" y="4716"/>
                  </a:lnTo>
                  <a:lnTo>
                    <a:pt x="3819" y="4716"/>
                  </a:lnTo>
                  <a:lnTo>
                    <a:pt x="3624" y="5008"/>
                  </a:lnTo>
                  <a:lnTo>
                    <a:pt x="3624" y="5008"/>
                  </a:lnTo>
                  <a:lnTo>
                    <a:pt x="3624" y="5008"/>
                  </a:lnTo>
                  <a:lnTo>
                    <a:pt x="3624" y="5008"/>
                  </a:lnTo>
                  <a:lnTo>
                    <a:pt x="3605" y="5027"/>
                  </a:lnTo>
                  <a:lnTo>
                    <a:pt x="3605" y="5027"/>
                  </a:lnTo>
                  <a:lnTo>
                    <a:pt x="3605" y="5027"/>
                  </a:lnTo>
                  <a:lnTo>
                    <a:pt x="3605" y="5027"/>
                  </a:lnTo>
                  <a:lnTo>
                    <a:pt x="3605" y="5027"/>
                  </a:lnTo>
                  <a:lnTo>
                    <a:pt x="3605" y="5027"/>
                  </a:lnTo>
                  <a:lnTo>
                    <a:pt x="3605" y="5027"/>
                  </a:lnTo>
                  <a:lnTo>
                    <a:pt x="3390" y="5281"/>
                  </a:lnTo>
                  <a:lnTo>
                    <a:pt x="3390" y="5281"/>
                  </a:lnTo>
                  <a:lnTo>
                    <a:pt x="3156" y="5475"/>
                  </a:lnTo>
                  <a:lnTo>
                    <a:pt x="3156" y="5475"/>
                  </a:lnTo>
                  <a:lnTo>
                    <a:pt x="3156" y="5475"/>
                  </a:lnTo>
                  <a:lnTo>
                    <a:pt x="3156" y="5475"/>
                  </a:lnTo>
                  <a:lnTo>
                    <a:pt x="3156" y="5475"/>
                  </a:lnTo>
                  <a:lnTo>
                    <a:pt x="3156" y="5475"/>
                  </a:lnTo>
                  <a:lnTo>
                    <a:pt x="2903" y="5651"/>
                  </a:lnTo>
                  <a:lnTo>
                    <a:pt x="2903" y="5651"/>
                  </a:lnTo>
                  <a:lnTo>
                    <a:pt x="2669" y="5768"/>
                  </a:lnTo>
                  <a:lnTo>
                    <a:pt x="2669" y="5768"/>
                  </a:lnTo>
                  <a:lnTo>
                    <a:pt x="2669" y="5768"/>
                  </a:lnTo>
                  <a:lnTo>
                    <a:pt x="2397" y="5865"/>
                  </a:lnTo>
                  <a:lnTo>
                    <a:pt x="2397" y="5865"/>
                  </a:lnTo>
                  <a:lnTo>
                    <a:pt x="2163" y="5904"/>
                  </a:lnTo>
                  <a:lnTo>
                    <a:pt x="2163" y="5904"/>
                  </a:lnTo>
                  <a:lnTo>
                    <a:pt x="2163" y="5904"/>
                  </a:lnTo>
                  <a:lnTo>
                    <a:pt x="1909" y="5924"/>
                  </a:lnTo>
                  <a:lnTo>
                    <a:pt x="1909" y="5924"/>
                  </a:lnTo>
                  <a:lnTo>
                    <a:pt x="1715" y="5924"/>
                  </a:lnTo>
                  <a:lnTo>
                    <a:pt x="1715" y="5924"/>
                  </a:lnTo>
                  <a:lnTo>
                    <a:pt x="1539" y="5826"/>
                  </a:lnTo>
                  <a:lnTo>
                    <a:pt x="1344" y="5709"/>
                  </a:lnTo>
                  <a:lnTo>
                    <a:pt x="1189" y="5573"/>
                  </a:lnTo>
                  <a:lnTo>
                    <a:pt x="1013" y="5436"/>
                  </a:lnTo>
                  <a:lnTo>
                    <a:pt x="877" y="5281"/>
                  </a:lnTo>
                  <a:lnTo>
                    <a:pt x="721" y="5105"/>
                  </a:lnTo>
                  <a:lnTo>
                    <a:pt x="585" y="4930"/>
                  </a:lnTo>
                  <a:lnTo>
                    <a:pt x="468" y="4735"/>
                  </a:lnTo>
                  <a:lnTo>
                    <a:pt x="370" y="4540"/>
                  </a:lnTo>
                  <a:lnTo>
                    <a:pt x="273" y="4345"/>
                  </a:lnTo>
                  <a:lnTo>
                    <a:pt x="195" y="4131"/>
                  </a:lnTo>
                  <a:lnTo>
                    <a:pt x="117" y="3917"/>
                  </a:lnTo>
                  <a:lnTo>
                    <a:pt x="59" y="3683"/>
                  </a:lnTo>
                  <a:lnTo>
                    <a:pt x="20" y="3449"/>
                  </a:lnTo>
                  <a:lnTo>
                    <a:pt x="0" y="3215"/>
                  </a:lnTo>
                  <a:lnTo>
                    <a:pt x="0" y="2962"/>
                  </a:lnTo>
                  <a:lnTo>
                    <a:pt x="0" y="2962"/>
                  </a:lnTo>
                  <a:lnTo>
                    <a:pt x="0" y="2709"/>
                  </a:lnTo>
                  <a:lnTo>
                    <a:pt x="20" y="2475"/>
                  </a:lnTo>
                  <a:lnTo>
                    <a:pt x="59" y="2241"/>
                  </a:lnTo>
                  <a:lnTo>
                    <a:pt x="117" y="2007"/>
                  </a:lnTo>
                  <a:lnTo>
                    <a:pt x="195" y="1793"/>
                  </a:lnTo>
                  <a:lnTo>
                    <a:pt x="273" y="1579"/>
                  </a:lnTo>
                  <a:lnTo>
                    <a:pt x="370" y="1364"/>
                  </a:lnTo>
                  <a:lnTo>
                    <a:pt x="487" y="1169"/>
                  </a:lnTo>
                  <a:lnTo>
                    <a:pt x="604" y="994"/>
                  </a:lnTo>
                  <a:lnTo>
                    <a:pt x="740" y="819"/>
                  </a:lnTo>
                  <a:lnTo>
                    <a:pt x="877" y="643"/>
                  </a:lnTo>
                  <a:lnTo>
                    <a:pt x="1033" y="488"/>
                  </a:lnTo>
                  <a:lnTo>
                    <a:pt x="1189" y="351"/>
                  </a:lnTo>
                  <a:lnTo>
                    <a:pt x="1364" y="215"/>
                  </a:lnTo>
                  <a:lnTo>
                    <a:pt x="1539" y="98"/>
                  </a:lnTo>
                  <a:lnTo>
                    <a:pt x="1734" y="0"/>
                  </a:lnTo>
                  <a:lnTo>
                    <a:pt x="1734" y="0"/>
                  </a:lnTo>
                  <a:lnTo>
                    <a:pt x="1890" y="0"/>
                  </a:lnTo>
                  <a:lnTo>
                    <a:pt x="190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36" name="Google Shape;1982;p40">
              <a:extLst>
                <a:ext uri="{FF2B5EF4-FFF2-40B4-BE49-F238E27FC236}">
                  <a16:creationId xmlns:a16="http://schemas.microsoft.com/office/drawing/2014/main" id="{CE26B682-7E75-487F-4BC9-C4E1C14B39C3}"/>
                </a:ext>
              </a:extLst>
            </p:cNvPr>
            <p:cNvSpPr/>
            <p:nvPr/>
          </p:nvSpPr>
          <p:spPr>
            <a:xfrm>
              <a:off x="10085975" y="669813"/>
              <a:ext cx="500" cy="25"/>
            </a:xfrm>
            <a:custGeom>
              <a:avLst/>
              <a:gdLst/>
              <a:ahLst/>
              <a:cxnLst/>
              <a:rect l="l" t="t" r="r" b="b"/>
              <a:pathLst>
                <a:path w="20" h="1" fill="none" extrusionOk="0">
                  <a:moveTo>
                    <a:pt x="20" y="0"/>
                  </a:moveTo>
                  <a:lnTo>
                    <a:pt x="0" y="0"/>
                  </a:lnTo>
                  <a:lnTo>
                    <a:pt x="2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37" name="Google Shape;1983;p40">
              <a:extLst>
                <a:ext uri="{FF2B5EF4-FFF2-40B4-BE49-F238E27FC236}">
                  <a16:creationId xmlns:a16="http://schemas.microsoft.com/office/drawing/2014/main" id="{C1D88665-2482-8CED-47F8-ED2050757F75}"/>
                </a:ext>
              </a:extLst>
            </p:cNvPr>
            <p:cNvSpPr/>
            <p:nvPr/>
          </p:nvSpPr>
          <p:spPr>
            <a:xfrm>
              <a:off x="10065025" y="698063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38" name="Google Shape;1984;p40">
              <a:extLst>
                <a:ext uri="{FF2B5EF4-FFF2-40B4-BE49-F238E27FC236}">
                  <a16:creationId xmlns:a16="http://schemas.microsoft.com/office/drawing/2014/main" id="{AAD226B8-0EE9-C6DB-A36E-E3AE20239D13}"/>
                </a:ext>
              </a:extLst>
            </p:cNvPr>
            <p:cNvSpPr/>
            <p:nvPr/>
          </p:nvSpPr>
          <p:spPr>
            <a:xfrm>
              <a:off x="10069900" y="625488"/>
              <a:ext cx="44350" cy="18525"/>
            </a:xfrm>
            <a:custGeom>
              <a:avLst/>
              <a:gdLst/>
              <a:ahLst/>
              <a:cxnLst/>
              <a:rect l="l" t="t" r="r" b="b"/>
              <a:pathLst>
                <a:path w="1774" h="741" extrusionOk="0">
                  <a:moveTo>
                    <a:pt x="897" y="0"/>
                  </a:moveTo>
                  <a:lnTo>
                    <a:pt x="702" y="20"/>
                  </a:lnTo>
                  <a:lnTo>
                    <a:pt x="546" y="39"/>
                  </a:lnTo>
                  <a:lnTo>
                    <a:pt x="390" y="78"/>
                  </a:lnTo>
                  <a:lnTo>
                    <a:pt x="254" y="117"/>
                  </a:lnTo>
                  <a:lnTo>
                    <a:pt x="156" y="176"/>
                  </a:lnTo>
                  <a:lnTo>
                    <a:pt x="78" y="234"/>
                  </a:lnTo>
                  <a:lnTo>
                    <a:pt x="20" y="293"/>
                  </a:lnTo>
                  <a:lnTo>
                    <a:pt x="0" y="371"/>
                  </a:lnTo>
                  <a:lnTo>
                    <a:pt x="20" y="448"/>
                  </a:lnTo>
                  <a:lnTo>
                    <a:pt x="78" y="526"/>
                  </a:lnTo>
                  <a:lnTo>
                    <a:pt x="156" y="585"/>
                  </a:lnTo>
                  <a:lnTo>
                    <a:pt x="254" y="643"/>
                  </a:lnTo>
                  <a:lnTo>
                    <a:pt x="390" y="682"/>
                  </a:lnTo>
                  <a:lnTo>
                    <a:pt x="546" y="721"/>
                  </a:lnTo>
                  <a:lnTo>
                    <a:pt x="702" y="741"/>
                  </a:lnTo>
                  <a:lnTo>
                    <a:pt x="1072" y="741"/>
                  </a:lnTo>
                  <a:lnTo>
                    <a:pt x="1228" y="721"/>
                  </a:lnTo>
                  <a:lnTo>
                    <a:pt x="1384" y="682"/>
                  </a:lnTo>
                  <a:lnTo>
                    <a:pt x="1520" y="643"/>
                  </a:lnTo>
                  <a:lnTo>
                    <a:pt x="1617" y="585"/>
                  </a:lnTo>
                  <a:lnTo>
                    <a:pt x="1715" y="526"/>
                  </a:lnTo>
                  <a:lnTo>
                    <a:pt x="1754" y="448"/>
                  </a:lnTo>
                  <a:lnTo>
                    <a:pt x="1773" y="371"/>
                  </a:lnTo>
                  <a:lnTo>
                    <a:pt x="1754" y="293"/>
                  </a:lnTo>
                  <a:lnTo>
                    <a:pt x="1715" y="234"/>
                  </a:lnTo>
                  <a:lnTo>
                    <a:pt x="1617" y="176"/>
                  </a:lnTo>
                  <a:lnTo>
                    <a:pt x="1520" y="117"/>
                  </a:lnTo>
                  <a:lnTo>
                    <a:pt x="1384" y="78"/>
                  </a:lnTo>
                  <a:lnTo>
                    <a:pt x="1228" y="39"/>
                  </a:lnTo>
                  <a:lnTo>
                    <a:pt x="1072" y="20"/>
                  </a:lnTo>
                  <a:lnTo>
                    <a:pt x="897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39" name="Google Shape;1985;p40">
              <a:extLst>
                <a:ext uri="{FF2B5EF4-FFF2-40B4-BE49-F238E27FC236}">
                  <a16:creationId xmlns:a16="http://schemas.microsoft.com/office/drawing/2014/main" id="{CB58596E-95A9-0F7D-B7C3-7E2844D173C6}"/>
                </a:ext>
              </a:extLst>
            </p:cNvPr>
            <p:cNvSpPr/>
            <p:nvPr/>
          </p:nvSpPr>
          <p:spPr>
            <a:xfrm>
              <a:off x="10069900" y="625488"/>
              <a:ext cx="44350" cy="18525"/>
            </a:xfrm>
            <a:custGeom>
              <a:avLst/>
              <a:gdLst/>
              <a:ahLst/>
              <a:cxnLst/>
              <a:rect l="l" t="t" r="r" b="b"/>
              <a:pathLst>
                <a:path w="1774" h="741" fill="none" extrusionOk="0">
                  <a:moveTo>
                    <a:pt x="1773" y="371"/>
                  </a:moveTo>
                  <a:lnTo>
                    <a:pt x="1773" y="371"/>
                  </a:lnTo>
                  <a:lnTo>
                    <a:pt x="1754" y="448"/>
                  </a:lnTo>
                  <a:lnTo>
                    <a:pt x="1715" y="526"/>
                  </a:lnTo>
                  <a:lnTo>
                    <a:pt x="1617" y="585"/>
                  </a:lnTo>
                  <a:lnTo>
                    <a:pt x="1520" y="643"/>
                  </a:lnTo>
                  <a:lnTo>
                    <a:pt x="1384" y="682"/>
                  </a:lnTo>
                  <a:lnTo>
                    <a:pt x="1228" y="721"/>
                  </a:lnTo>
                  <a:lnTo>
                    <a:pt x="1072" y="741"/>
                  </a:lnTo>
                  <a:lnTo>
                    <a:pt x="897" y="741"/>
                  </a:lnTo>
                  <a:lnTo>
                    <a:pt x="897" y="741"/>
                  </a:lnTo>
                  <a:lnTo>
                    <a:pt x="702" y="741"/>
                  </a:lnTo>
                  <a:lnTo>
                    <a:pt x="546" y="721"/>
                  </a:lnTo>
                  <a:lnTo>
                    <a:pt x="390" y="682"/>
                  </a:lnTo>
                  <a:lnTo>
                    <a:pt x="254" y="643"/>
                  </a:lnTo>
                  <a:lnTo>
                    <a:pt x="156" y="585"/>
                  </a:lnTo>
                  <a:lnTo>
                    <a:pt x="78" y="526"/>
                  </a:lnTo>
                  <a:lnTo>
                    <a:pt x="20" y="448"/>
                  </a:lnTo>
                  <a:lnTo>
                    <a:pt x="0" y="371"/>
                  </a:lnTo>
                  <a:lnTo>
                    <a:pt x="0" y="371"/>
                  </a:lnTo>
                  <a:lnTo>
                    <a:pt x="20" y="293"/>
                  </a:lnTo>
                  <a:lnTo>
                    <a:pt x="78" y="234"/>
                  </a:lnTo>
                  <a:lnTo>
                    <a:pt x="156" y="176"/>
                  </a:lnTo>
                  <a:lnTo>
                    <a:pt x="254" y="117"/>
                  </a:lnTo>
                  <a:lnTo>
                    <a:pt x="390" y="78"/>
                  </a:lnTo>
                  <a:lnTo>
                    <a:pt x="546" y="39"/>
                  </a:lnTo>
                  <a:lnTo>
                    <a:pt x="702" y="20"/>
                  </a:lnTo>
                  <a:lnTo>
                    <a:pt x="897" y="0"/>
                  </a:lnTo>
                  <a:lnTo>
                    <a:pt x="897" y="0"/>
                  </a:lnTo>
                  <a:lnTo>
                    <a:pt x="1072" y="20"/>
                  </a:lnTo>
                  <a:lnTo>
                    <a:pt x="1228" y="39"/>
                  </a:lnTo>
                  <a:lnTo>
                    <a:pt x="1384" y="78"/>
                  </a:lnTo>
                  <a:lnTo>
                    <a:pt x="1520" y="117"/>
                  </a:lnTo>
                  <a:lnTo>
                    <a:pt x="1617" y="176"/>
                  </a:lnTo>
                  <a:lnTo>
                    <a:pt x="1715" y="234"/>
                  </a:lnTo>
                  <a:lnTo>
                    <a:pt x="1754" y="293"/>
                  </a:lnTo>
                  <a:lnTo>
                    <a:pt x="1773" y="37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40" name="Google Shape;1986;p40">
              <a:extLst>
                <a:ext uri="{FF2B5EF4-FFF2-40B4-BE49-F238E27FC236}">
                  <a16:creationId xmlns:a16="http://schemas.microsoft.com/office/drawing/2014/main" id="{DA87038B-0EF8-7BCF-77F9-BFA11B71F44F}"/>
                </a:ext>
              </a:extLst>
            </p:cNvPr>
            <p:cNvSpPr/>
            <p:nvPr/>
          </p:nvSpPr>
          <p:spPr>
            <a:xfrm>
              <a:off x="9882350" y="671763"/>
              <a:ext cx="81875" cy="43375"/>
            </a:xfrm>
            <a:custGeom>
              <a:avLst/>
              <a:gdLst/>
              <a:ahLst/>
              <a:cxnLst/>
              <a:rect l="l" t="t" r="r" b="b"/>
              <a:pathLst>
                <a:path w="3275" h="1735" extrusionOk="0">
                  <a:moveTo>
                    <a:pt x="1560" y="0"/>
                  </a:moveTo>
                  <a:lnTo>
                    <a:pt x="1306" y="39"/>
                  </a:lnTo>
                  <a:lnTo>
                    <a:pt x="1034" y="98"/>
                  </a:lnTo>
                  <a:lnTo>
                    <a:pt x="800" y="195"/>
                  </a:lnTo>
                  <a:lnTo>
                    <a:pt x="585" y="332"/>
                  </a:lnTo>
                  <a:lnTo>
                    <a:pt x="410" y="468"/>
                  </a:lnTo>
                  <a:lnTo>
                    <a:pt x="254" y="624"/>
                  </a:lnTo>
                  <a:lnTo>
                    <a:pt x="118" y="819"/>
                  </a:lnTo>
                  <a:lnTo>
                    <a:pt x="20" y="1033"/>
                  </a:lnTo>
                  <a:lnTo>
                    <a:pt x="1" y="1072"/>
                  </a:lnTo>
                  <a:lnTo>
                    <a:pt x="20" y="1111"/>
                  </a:lnTo>
                  <a:lnTo>
                    <a:pt x="118" y="1267"/>
                  </a:lnTo>
                  <a:lnTo>
                    <a:pt x="254" y="1384"/>
                  </a:lnTo>
                  <a:lnTo>
                    <a:pt x="410" y="1481"/>
                  </a:lnTo>
                  <a:lnTo>
                    <a:pt x="566" y="1578"/>
                  </a:lnTo>
                  <a:lnTo>
                    <a:pt x="741" y="1637"/>
                  </a:lnTo>
                  <a:lnTo>
                    <a:pt x="936" y="1676"/>
                  </a:lnTo>
                  <a:lnTo>
                    <a:pt x="1131" y="1715"/>
                  </a:lnTo>
                  <a:lnTo>
                    <a:pt x="1345" y="1734"/>
                  </a:lnTo>
                  <a:lnTo>
                    <a:pt x="1462" y="1734"/>
                  </a:lnTo>
                  <a:lnTo>
                    <a:pt x="1813" y="1715"/>
                  </a:lnTo>
                  <a:lnTo>
                    <a:pt x="2183" y="1656"/>
                  </a:lnTo>
                  <a:lnTo>
                    <a:pt x="2553" y="1559"/>
                  </a:lnTo>
                  <a:lnTo>
                    <a:pt x="2885" y="1423"/>
                  </a:lnTo>
                  <a:lnTo>
                    <a:pt x="3060" y="1325"/>
                  </a:lnTo>
                  <a:lnTo>
                    <a:pt x="3157" y="1247"/>
                  </a:lnTo>
                  <a:lnTo>
                    <a:pt x="3216" y="1169"/>
                  </a:lnTo>
                  <a:lnTo>
                    <a:pt x="3255" y="1091"/>
                  </a:lnTo>
                  <a:lnTo>
                    <a:pt x="3274" y="994"/>
                  </a:lnTo>
                  <a:lnTo>
                    <a:pt x="3274" y="897"/>
                  </a:lnTo>
                  <a:lnTo>
                    <a:pt x="3255" y="799"/>
                  </a:lnTo>
                  <a:lnTo>
                    <a:pt x="3216" y="721"/>
                  </a:lnTo>
                  <a:lnTo>
                    <a:pt x="3157" y="624"/>
                  </a:lnTo>
                  <a:lnTo>
                    <a:pt x="3001" y="468"/>
                  </a:lnTo>
                  <a:lnTo>
                    <a:pt x="2826" y="312"/>
                  </a:lnTo>
                  <a:lnTo>
                    <a:pt x="2612" y="195"/>
                  </a:lnTo>
                  <a:lnTo>
                    <a:pt x="2397" y="98"/>
                  </a:lnTo>
                  <a:lnTo>
                    <a:pt x="2183" y="39"/>
                  </a:lnTo>
                  <a:lnTo>
                    <a:pt x="1949" y="0"/>
                  </a:lnTo>
                  <a:close/>
                </a:path>
              </a:pathLst>
            </a:custGeom>
            <a:solidFill>
              <a:srgbClr val="FF867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41" name="Google Shape;1987;p40">
              <a:extLst>
                <a:ext uri="{FF2B5EF4-FFF2-40B4-BE49-F238E27FC236}">
                  <a16:creationId xmlns:a16="http://schemas.microsoft.com/office/drawing/2014/main" id="{1702CADF-2246-D184-D54A-7DE65B5A6E12}"/>
                </a:ext>
              </a:extLst>
            </p:cNvPr>
            <p:cNvSpPr/>
            <p:nvPr/>
          </p:nvSpPr>
          <p:spPr>
            <a:xfrm>
              <a:off x="9882350" y="671763"/>
              <a:ext cx="81875" cy="43375"/>
            </a:xfrm>
            <a:custGeom>
              <a:avLst/>
              <a:gdLst/>
              <a:ahLst/>
              <a:cxnLst/>
              <a:rect l="l" t="t" r="r" b="b"/>
              <a:pathLst>
                <a:path w="3275" h="1735" fill="none" extrusionOk="0">
                  <a:moveTo>
                    <a:pt x="1696" y="0"/>
                  </a:moveTo>
                  <a:lnTo>
                    <a:pt x="1696" y="0"/>
                  </a:lnTo>
                  <a:lnTo>
                    <a:pt x="1560" y="0"/>
                  </a:lnTo>
                  <a:lnTo>
                    <a:pt x="1560" y="0"/>
                  </a:lnTo>
                  <a:lnTo>
                    <a:pt x="1306" y="39"/>
                  </a:lnTo>
                  <a:lnTo>
                    <a:pt x="1034" y="98"/>
                  </a:lnTo>
                  <a:lnTo>
                    <a:pt x="1034" y="98"/>
                  </a:lnTo>
                  <a:lnTo>
                    <a:pt x="800" y="195"/>
                  </a:lnTo>
                  <a:lnTo>
                    <a:pt x="585" y="332"/>
                  </a:lnTo>
                  <a:lnTo>
                    <a:pt x="585" y="332"/>
                  </a:lnTo>
                  <a:lnTo>
                    <a:pt x="410" y="468"/>
                  </a:lnTo>
                  <a:lnTo>
                    <a:pt x="254" y="624"/>
                  </a:lnTo>
                  <a:lnTo>
                    <a:pt x="254" y="624"/>
                  </a:lnTo>
                  <a:lnTo>
                    <a:pt x="118" y="819"/>
                  </a:lnTo>
                  <a:lnTo>
                    <a:pt x="118" y="819"/>
                  </a:lnTo>
                  <a:lnTo>
                    <a:pt x="20" y="1033"/>
                  </a:lnTo>
                  <a:lnTo>
                    <a:pt x="20" y="1033"/>
                  </a:lnTo>
                  <a:lnTo>
                    <a:pt x="1" y="1072"/>
                  </a:lnTo>
                  <a:lnTo>
                    <a:pt x="20" y="1111"/>
                  </a:lnTo>
                  <a:lnTo>
                    <a:pt x="20" y="1111"/>
                  </a:lnTo>
                  <a:lnTo>
                    <a:pt x="118" y="1267"/>
                  </a:lnTo>
                  <a:lnTo>
                    <a:pt x="254" y="1384"/>
                  </a:lnTo>
                  <a:lnTo>
                    <a:pt x="254" y="1384"/>
                  </a:lnTo>
                  <a:lnTo>
                    <a:pt x="410" y="1481"/>
                  </a:lnTo>
                  <a:lnTo>
                    <a:pt x="566" y="1578"/>
                  </a:lnTo>
                  <a:lnTo>
                    <a:pt x="566" y="1578"/>
                  </a:lnTo>
                  <a:lnTo>
                    <a:pt x="741" y="1637"/>
                  </a:lnTo>
                  <a:lnTo>
                    <a:pt x="936" y="1676"/>
                  </a:lnTo>
                  <a:lnTo>
                    <a:pt x="1131" y="1715"/>
                  </a:lnTo>
                  <a:lnTo>
                    <a:pt x="1345" y="1734"/>
                  </a:lnTo>
                  <a:lnTo>
                    <a:pt x="1345" y="1734"/>
                  </a:lnTo>
                  <a:lnTo>
                    <a:pt x="1462" y="1734"/>
                  </a:lnTo>
                  <a:lnTo>
                    <a:pt x="1462" y="1734"/>
                  </a:lnTo>
                  <a:lnTo>
                    <a:pt x="1813" y="1715"/>
                  </a:lnTo>
                  <a:lnTo>
                    <a:pt x="2183" y="1656"/>
                  </a:lnTo>
                  <a:lnTo>
                    <a:pt x="2183" y="1656"/>
                  </a:lnTo>
                  <a:lnTo>
                    <a:pt x="2553" y="1559"/>
                  </a:lnTo>
                  <a:lnTo>
                    <a:pt x="2885" y="1423"/>
                  </a:lnTo>
                  <a:lnTo>
                    <a:pt x="2885" y="1423"/>
                  </a:lnTo>
                  <a:lnTo>
                    <a:pt x="3060" y="1325"/>
                  </a:lnTo>
                  <a:lnTo>
                    <a:pt x="3060" y="1325"/>
                  </a:lnTo>
                  <a:lnTo>
                    <a:pt x="3157" y="1247"/>
                  </a:lnTo>
                  <a:lnTo>
                    <a:pt x="3216" y="1169"/>
                  </a:lnTo>
                  <a:lnTo>
                    <a:pt x="3216" y="1169"/>
                  </a:lnTo>
                  <a:lnTo>
                    <a:pt x="3255" y="1091"/>
                  </a:lnTo>
                  <a:lnTo>
                    <a:pt x="3274" y="994"/>
                  </a:lnTo>
                  <a:lnTo>
                    <a:pt x="3274" y="994"/>
                  </a:lnTo>
                  <a:lnTo>
                    <a:pt x="3274" y="897"/>
                  </a:lnTo>
                  <a:lnTo>
                    <a:pt x="3274" y="897"/>
                  </a:lnTo>
                  <a:lnTo>
                    <a:pt x="3255" y="799"/>
                  </a:lnTo>
                  <a:lnTo>
                    <a:pt x="3255" y="799"/>
                  </a:lnTo>
                  <a:lnTo>
                    <a:pt x="3216" y="721"/>
                  </a:lnTo>
                  <a:lnTo>
                    <a:pt x="3157" y="624"/>
                  </a:lnTo>
                  <a:lnTo>
                    <a:pt x="3001" y="468"/>
                  </a:lnTo>
                  <a:lnTo>
                    <a:pt x="3001" y="468"/>
                  </a:lnTo>
                  <a:lnTo>
                    <a:pt x="2826" y="312"/>
                  </a:lnTo>
                  <a:lnTo>
                    <a:pt x="2612" y="195"/>
                  </a:lnTo>
                  <a:lnTo>
                    <a:pt x="2612" y="195"/>
                  </a:lnTo>
                  <a:lnTo>
                    <a:pt x="2397" y="98"/>
                  </a:lnTo>
                  <a:lnTo>
                    <a:pt x="2183" y="39"/>
                  </a:lnTo>
                  <a:lnTo>
                    <a:pt x="1949" y="0"/>
                  </a:lnTo>
                  <a:lnTo>
                    <a:pt x="169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42" name="Google Shape;1988;p40">
              <a:extLst>
                <a:ext uri="{FF2B5EF4-FFF2-40B4-BE49-F238E27FC236}">
                  <a16:creationId xmlns:a16="http://schemas.microsoft.com/office/drawing/2014/main" id="{03297D45-F0B1-2B89-0436-F9A09B187915}"/>
                </a:ext>
              </a:extLst>
            </p:cNvPr>
            <p:cNvSpPr/>
            <p:nvPr/>
          </p:nvSpPr>
          <p:spPr>
            <a:xfrm>
              <a:off x="9970525" y="688813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002D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43" name="Google Shape;1989;p40">
              <a:extLst>
                <a:ext uri="{FF2B5EF4-FFF2-40B4-BE49-F238E27FC236}">
                  <a16:creationId xmlns:a16="http://schemas.microsoft.com/office/drawing/2014/main" id="{14983E15-8B30-532D-87CE-79FF9AFA0804}"/>
                </a:ext>
              </a:extLst>
            </p:cNvPr>
            <p:cNvSpPr/>
            <p:nvPr/>
          </p:nvSpPr>
          <p:spPr>
            <a:xfrm>
              <a:off x="9970525" y="688813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44" name="Google Shape;1990;p40">
              <a:extLst>
                <a:ext uri="{FF2B5EF4-FFF2-40B4-BE49-F238E27FC236}">
                  <a16:creationId xmlns:a16="http://schemas.microsoft.com/office/drawing/2014/main" id="{9F8D23A8-2208-6116-6173-1562C4237541}"/>
                </a:ext>
              </a:extLst>
            </p:cNvPr>
            <p:cNvSpPr/>
            <p:nvPr/>
          </p:nvSpPr>
          <p:spPr>
            <a:xfrm>
              <a:off x="9869700" y="646438"/>
              <a:ext cx="107675" cy="71125"/>
            </a:xfrm>
            <a:custGeom>
              <a:avLst/>
              <a:gdLst/>
              <a:ahLst/>
              <a:cxnLst/>
              <a:rect l="l" t="t" r="r" b="b"/>
              <a:pathLst>
                <a:path w="4307" h="2845" extrusionOk="0">
                  <a:moveTo>
                    <a:pt x="2163" y="1091"/>
                  </a:moveTo>
                  <a:lnTo>
                    <a:pt x="2475" y="1130"/>
                  </a:lnTo>
                  <a:lnTo>
                    <a:pt x="2728" y="1169"/>
                  </a:lnTo>
                  <a:lnTo>
                    <a:pt x="2962" y="1247"/>
                  </a:lnTo>
                  <a:lnTo>
                    <a:pt x="3157" y="1345"/>
                  </a:lnTo>
                  <a:lnTo>
                    <a:pt x="3332" y="1461"/>
                  </a:lnTo>
                  <a:lnTo>
                    <a:pt x="3430" y="1559"/>
                  </a:lnTo>
                  <a:lnTo>
                    <a:pt x="3527" y="1676"/>
                  </a:lnTo>
                  <a:lnTo>
                    <a:pt x="3644" y="1832"/>
                  </a:lnTo>
                  <a:lnTo>
                    <a:pt x="3644" y="1871"/>
                  </a:lnTo>
                  <a:lnTo>
                    <a:pt x="3663" y="1910"/>
                  </a:lnTo>
                  <a:lnTo>
                    <a:pt x="3683" y="1968"/>
                  </a:lnTo>
                  <a:lnTo>
                    <a:pt x="3683" y="1987"/>
                  </a:lnTo>
                  <a:lnTo>
                    <a:pt x="3702" y="2046"/>
                  </a:lnTo>
                  <a:lnTo>
                    <a:pt x="3702" y="2065"/>
                  </a:lnTo>
                  <a:lnTo>
                    <a:pt x="3702" y="2143"/>
                  </a:lnTo>
                  <a:lnTo>
                    <a:pt x="3507" y="2319"/>
                  </a:lnTo>
                  <a:lnTo>
                    <a:pt x="3293" y="2455"/>
                  </a:lnTo>
                  <a:lnTo>
                    <a:pt x="3059" y="2553"/>
                  </a:lnTo>
                  <a:lnTo>
                    <a:pt x="2748" y="2650"/>
                  </a:lnTo>
                  <a:lnTo>
                    <a:pt x="2436" y="2689"/>
                  </a:lnTo>
                  <a:lnTo>
                    <a:pt x="2241" y="2708"/>
                  </a:lnTo>
                  <a:lnTo>
                    <a:pt x="2124" y="2708"/>
                  </a:lnTo>
                  <a:lnTo>
                    <a:pt x="1890" y="2689"/>
                  </a:lnTo>
                  <a:lnTo>
                    <a:pt x="1559" y="2650"/>
                  </a:lnTo>
                  <a:lnTo>
                    <a:pt x="1267" y="2553"/>
                  </a:lnTo>
                  <a:lnTo>
                    <a:pt x="1033" y="2455"/>
                  </a:lnTo>
                  <a:lnTo>
                    <a:pt x="819" y="2338"/>
                  </a:lnTo>
                  <a:lnTo>
                    <a:pt x="702" y="2241"/>
                  </a:lnTo>
                  <a:lnTo>
                    <a:pt x="585" y="2143"/>
                  </a:lnTo>
                  <a:lnTo>
                    <a:pt x="604" y="2104"/>
                  </a:lnTo>
                  <a:lnTo>
                    <a:pt x="604" y="2085"/>
                  </a:lnTo>
                  <a:lnTo>
                    <a:pt x="624" y="1968"/>
                  </a:lnTo>
                  <a:lnTo>
                    <a:pt x="663" y="1871"/>
                  </a:lnTo>
                  <a:lnTo>
                    <a:pt x="702" y="1773"/>
                  </a:lnTo>
                  <a:lnTo>
                    <a:pt x="780" y="1676"/>
                  </a:lnTo>
                  <a:lnTo>
                    <a:pt x="877" y="1559"/>
                  </a:lnTo>
                  <a:lnTo>
                    <a:pt x="994" y="1461"/>
                  </a:lnTo>
                  <a:lnTo>
                    <a:pt x="1150" y="1345"/>
                  </a:lnTo>
                  <a:lnTo>
                    <a:pt x="1325" y="1267"/>
                  </a:lnTo>
                  <a:lnTo>
                    <a:pt x="1579" y="1169"/>
                  </a:lnTo>
                  <a:lnTo>
                    <a:pt x="1851" y="1111"/>
                  </a:lnTo>
                  <a:lnTo>
                    <a:pt x="2163" y="1091"/>
                  </a:lnTo>
                  <a:close/>
                  <a:moveTo>
                    <a:pt x="1072" y="0"/>
                  </a:moveTo>
                  <a:lnTo>
                    <a:pt x="955" y="20"/>
                  </a:lnTo>
                  <a:lnTo>
                    <a:pt x="721" y="59"/>
                  </a:lnTo>
                  <a:lnTo>
                    <a:pt x="604" y="98"/>
                  </a:lnTo>
                  <a:lnTo>
                    <a:pt x="507" y="156"/>
                  </a:lnTo>
                  <a:lnTo>
                    <a:pt x="332" y="273"/>
                  </a:lnTo>
                  <a:lnTo>
                    <a:pt x="215" y="409"/>
                  </a:lnTo>
                  <a:lnTo>
                    <a:pt x="98" y="585"/>
                  </a:lnTo>
                  <a:lnTo>
                    <a:pt x="39" y="760"/>
                  </a:lnTo>
                  <a:lnTo>
                    <a:pt x="0" y="955"/>
                  </a:lnTo>
                  <a:lnTo>
                    <a:pt x="0" y="1150"/>
                  </a:lnTo>
                  <a:lnTo>
                    <a:pt x="39" y="1364"/>
                  </a:lnTo>
                  <a:lnTo>
                    <a:pt x="78" y="1578"/>
                  </a:lnTo>
                  <a:lnTo>
                    <a:pt x="176" y="1773"/>
                  </a:lnTo>
                  <a:lnTo>
                    <a:pt x="293" y="1968"/>
                  </a:lnTo>
                  <a:lnTo>
                    <a:pt x="410" y="2143"/>
                  </a:lnTo>
                  <a:lnTo>
                    <a:pt x="565" y="2299"/>
                  </a:lnTo>
                  <a:lnTo>
                    <a:pt x="741" y="2436"/>
                  </a:lnTo>
                  <a:lnTo>
                    <a:pt x="936" y="2553"/>
                  </a:lnTo>
                  <a:lnTo>
                    <a:pt x="1130" y="2650"/>
                  </a:lnTo>
                  <a:lnTo>
                    <a:pt x="1325" y="2728"/>
                  </a:lnTo>
                  <a:lnTo>
                    <a:pt x="1540" y="2786"/>
                  </a:lnTo>
                  <a:lnTo>
                    <a:pt x="1773" y="2825"/>
                  </a:lnTo>
                  <a:lnTo>
                    <a:pt x="2085" y="2845"/>
                  </a:lnTo>
                  <a:lnTo>
                    <a:pt x="2358" y="2845"/>
                  </a:lnTo>
                  <a:lnTo>
                    <a:pt x="2553" y="2825"/>
                  </a:lnTo>
                  <a:lnTo>
                    <a:pt x="2787" y="2786"/>
                  </a:lnTo>
                  <a:lnTo>
                    <a:pt x="3001" y="2728"/>
                  </a:lnTo>
                  <a:lnTo>
                    <a:pt x="3196" y="2650"/>
                  </a:lnTo>
                  <a:lnTo>
                    <a:pt x="3391" y="2553"/>
                  </a:lnTo>
                  <a:lnTo>
                    <a:pt x="3585" y="2436"/>
                  </a:lnTo>
                  <a:lnTo>
                    <a:pt x="3761" y="2299"/>
                  </a:lnTo>
                  <a:lnTo>
                    <a:pt x="3897" y="2143"/>
                  </a:lnTo>
                  <a:lnTo>
                    <a:pt x="4034" y="1968"/>
                  </a:lnTo>
                  <a:lnTo>
                    <a:pt x="4150" y="1773"/>
                  </a:lnTo>
                  <a:lnTo>
                    <a:pt x="4228" y="1559"/>
                  </a:lnTo>
                  <a:lnTo>
                    <a:pt x="4287" y="1364"/>
                  </a:lnTo>
                  <a:lnTo>
                    <a:pt x="4306" y="1150"/>
                  </a:lnTo>
                  <a:lnTo>
                    <a:pt x="4306" y="955"/>
                  </a:lnTo>
                  <a:lnTo>
                    <a:pt x="4287" y="760"/>
                  </a:lnTo>
                  <a:lnTo>
                    <a:pt x="4209" y="585"/>
                  </a:lnTo>
                  <a:lnTo>
                    <a:pt x="4111" y="409"/>
                  </a:lnTo>
                  <a:lnTo>
                    <a:pt x="3975" y="273"/>
                  </a:lnTo>
                  <a:lnTo>
                    <a:pt x="3819" y="156"/>
                  </a:lnTo>
                  <a:lnTo>
                    <a:pt x="3722" y="98"/>
                  </a:lnTo>
                  <a:lnTo>
                    <a:pt x="3605" y="59"/>
                  </a:lnTo>
                  <a:lnTo>
                    <a:pt x="3371" y="0"/>
                  </a:lnTo>
                  <a:lnTo>
                    <a:pt x="3235" y="0"/>
                  </a:lnTo>
                  <a:lnTo>
                    <a:pt x="3059" y="20"/>
                  </a:lnTo>
                  <a:lnTo>
                    <a:pt x="2865" y="59"/>
                  </a:lnTo>
                  <a:lnTo>
                    <a:pt x="2689" y="117"/>
                  </a:lnTo>
                  <a:lnTo>
                    <a:pt x="2494" y="175"/>
                  </a:lnTo>
                  <a:lnTo>
                    <a:pt x="2397" y="214"/>
                  </a:lnTo>
                  <a:lnTo>
                    <a:pt x="2183" y="292"/>
                  </a:lnTo>
                  <a:lnTo>
                    <a:pt x="2144" y="292"/>
                  </a:lnTo>
                  <a:lnTo>
                    <a:pt x="1910" y="214"/>
                  </a:lnTo>
                  <a:lnTo>
                    <a:pt x="1812" y="175"/>
                  </a:lnTo>
                  <a:lnTo>
                    <a:pt x="1637" y="117"/>
                  </a:lnTo>
                  <a:lnTo>
                    <a:pt x="1442" y="59"/>
                  </a:lnTo>
                  <a:lnTo>
                    <a:pt x="1247" y="20"/>
                  </a:lnTo>
                  <a:lnTo>
                    <a:pt x="1072" y="0"/>
                  </a:lnTo>
                  <a:close/>
                </a:path>
              </a:pathLst>
            </a:custGeom>
            <a:solidFill>
              <a:srgbClr val="002D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45" name="Google Shape;1991;p40">
              <a:extLst>
                <a:ext uri="{FF2B5EF4-FFF2-40B4-BE49-F238E27FC236}">
                  <a16:creationId xmlns:a16="http://schemas.microsoft.com/office/drawing/2014/main" id="{34E36FD2-B245-D13B-FE70-45506C290865}"/>
                </a:ext>
              </a:extLst>
            </p:cNvPr>
            <p:cNvSpPr/>
            <p:nvPr/>
          </p:nvSpPr>
          <p:spPr>
            <a:xfrm>
              <a:off x="9869700" y="646438"/>
              <a:ext cx="107675" cy="71125"/>
            </a:xfrm>
            <a:custGeom>
              <a:avLst/>
              <a:gdLst/>
              <a:ahLst/>
              <a:cxnLst/>
              <a:rect l="l" t="t" r="r" b="b"/>
              <a:pathLst>
                <a:path w="4307" h="2845" fill="none" extrusionOk="0">
                  <a:moveTo>
                    <a:pt x="3235" y="0"/>
                  </a:moveTo>
                  <a:lnTo>
                    <a:pt x="3235" y="0"/>
                  </a:lnTo>
                  <a:lnTo>
                    <a:pt x="3059" y="20"/>
                  </a:lnTo>
                  <a:lnTo>
                    <a:pt x="2865" y="59"/>
                  </a:lnTo>
                  <a:lnTo>
                    <a:pt x="2865" y="59"/>
                  </a:lnTo>
                  <a:lnTo>
                    <a:pt x="2689" y="117"/>
                  </a:lnTo>
                  <a:lnTo>
                    <a:pt x="2494" y="175"/>
                  </a:lnTo>
                  <a:lnTo>
                    <a:pt x="2397" y="214"/>
                  </a:lnTo>
                  <a:lnTo>
                    <a:pt x="2397" y="214"/>
                  </a:lnTo>
                  <a:lnTo>
                    <a:pt x="2397" y="214"/>
                  </a:lnTo>
                  <a:lnTo>
                    <a:pt x="2397" y="214"/>
                  </a:lnTo>
                  <a:lnTo>
                    <a:pt x="2397" y="214"/>
                  </a:lnTo>
                  <a:lnTo>
                    <a:pt x="2397" y="214"/>
                  </a:lnTo>
                  <a:lnTo>
                    <a:pt x="2397" y="214"/>
                  </a:lnTo>
                  <a:lnTo>
                    <a:pt x="2183" y="292"/>
                  </a:lnTo>
                  <a:lnTo>
                    <a:pt x="2183" y="292"/>
                  </a:lnTo>
                  <a:lnTo>
                    <a:pt x="2163" y="292"/>
                  </a:lnTo>
                  <a:lnTo>
                    <a:pt x="2144" y="292"/>
                  </a:lnTo>
                  <a:lnTo>
                    <a:pt x="2144" y="292"/>
                  </a:lnTo>
                  <a:lnTo>
                    <a:pt x="2144" y="292"/>
                  </a:lnTo>
                  <a:lnTo>
                    <a:pt x="1910" y="214"/>
                  </a:lnTo>
                  <a:lnTo>
                    <a:pt x="1812" y="175"/>
                  </a:lnTo>
                  <a:lnTo>
                    <a:pt x="1812" y="175"/>
                  </a:lnTo>
                  <a:lnTo>
                    <a:pt x="1637" y="117"/>
                  </a:lnTo>
                  <a:lnTo>
                    <a:pt x="1442" y="59"/>
                  </a:lnTo>
                  <a:lnTo>
                    <a:pt x="1442" y="59"/>
                  </a:lnTo>
                  <a:lnTo>
                    <a:pt x="1247" y="20"/>
                  </a:lnTo>
                  <a:lnTo>
                    <a:pt x="1072" y="0"/>
                  </a:lnTo>
                  <a:lnTo>
                    <a:pt x="1072" y="0"/>
                  </a:lnTo>
                  <a:lnTo>
                    <a:pt x="955" y="20"/>
                  </a:lnTo>
                  <a:lnTo>
                    <a:pt x="955" y="20"/>
                  </a:lnTo>
                  <a:lnTo>
                    <a:pt x="721" y="59"/>
                  </a:lnTo>
                  <a:lnTo>
                    <a:pt x="604" y="98"/>
                  </a:lnTo>
                  <a:lnTo>
                    <a:pt x="507" y="156"/>
                  </a:lnTo>
                  <a:lnTo>
                    <a:pt x="507" y="156"/>
                  </a:lnTo>
                  <a:lnTo>
                    <a:pt x="332" y="273"/>
                  </a:lnTo>
                  <a:lnTo>
                    <a:pt x="215" y="409"/>
                  </a:lnTo>
                  <a:lnTo>
                    <a:pt x="215" y="409"/>
                  </a:lnTo>
                  <a:lnTo>
                    <a:pt x="98" y="585"/>
                  </a:lnTo>
                  <a:lnTo>
                    <a:pt x="98" y="585"/>
                  </a:lnTo>
                  <a:lnTo>
                    <a:pt x="39" y="760"/>
                  </a:lnTo>
                  <a:lnTo>
                    <a:pt x="39" y="760"/>
                  </a:lnTo>
                  <a:lnTo>
                    <a:pt x="0" y="955"/>
                  </a:lnTo>
                  <a:lnTo>
                    <a:pt x="0" y="1150"/>
                  </a:lnTo>
                  <a:lnTo>
                    <a:pt x="0" y="1150"/>
                  </a:lnTo>
                  <a:lnTo>
                    <a:pt x="39" y="1364"/>
                  </a:lnTo>
                  <a:lnTo>
                    <a:pt x="78" y="1578"/>
                  </a:lnTo>
                  <a:lnTo>
                    <a:pt x="78" y="1578"/>
                  </a:lnTo>
                  <a:lnTo>
                    <a:pt x="176" y="1773"/>
                  </a:lnTo>
                  <a:lnTo>
                    <a:pt x="293" y="1968"/>
                  </a:lnTo>
                  <a:lnTo>
                    <a:pt x="293" y="1968"/>
                  </a:lnTo>
                  <a:lnTo>
                    <a:pt x="410" y="2143"/>
                  </a:lnTo>
                  <a:lnTo>
                    <a:pt x="565" y="2299"/>
                  </a:lnTo>
                  <a:lnTo>
                    <a:pt x="741" y="2436"/>
                  </a:lnTo>
                  <a:lnTo>
                    <a:pt x="936" y="2553"/>
                  </a:lnTo>
                  <a:lnTo>
                    <a:pt x="936" y="2553"/>
                  </a:lnTo>
                  <a:lnTo>
                    <a:pt x="1130" y="2650"/>
                  </a:lnTo>
                  <a:lnTo>
                    <a:pt x="1325" y="2728"/>
                  </a:lnTo>
                  <a:lnTo>
                    <a:pt x="1540" y="2786"/>
                  </a:lnTo>
                  <a:lnTo>
                    <a:pt x="1773" y="2825"/>
                  </a:lnTo>
                  <a:lnTo>
                    <a:pt x="1773" y="2825"/>
                  </a:lnTo>
                  <a:lnTo>
                    <a:pt x="2085" y="2845"/>
                  </a:lnTo>
                  <a:lnTo>
                    <a:pt x="2085" y="2845"/>
                  </a:lnTo>
                  <a:lnTo>
                    <a:pt x="2163" y="2845"/>
                  </a:lnTo>
                  <a:lnTo>
                    <a:pt x="2163" y="2845"/>
                  </a:lnTo>
                  <a:lnTo>
                    <a:pt x="2358" y="2845"/>
                  </a:lnTo>
                  <a:lnTo>
                    <a:pt x="2553" y="2825"/>
                  </a:lnTo>
                  <a:lnTo>
                    <a:pt x="2553" y="2825"/>
                  </a:lnTo>
                  <a:lnTo>
                    <a:pt x="2787" y="2786"/>
                  </a:lnTo>
                  <a:lnTo>
                    <a:pt x="3001" y="2728"/>
                  </a:lnTo>
                  <a:lnTo>
                    <a:pt x="3196" y="2650"/>
                  </a:lnTo>
                  <a:lnTo>
                    <a:pt x="3391" y="2553"/>
                  </a:lnTo>
                  <a:lnTo>
                    <a:pt x="3391" y="2553"/>
                  </a:lnTo>
                  <a:lnTo>
                    <a:pt x="3585" y="2436"/>
                  </a:lnTo>
                  <a:lnTo>
                    <a:pt x="3761" y="2299"/>
                  </a:lnTo>
                  <a:lnTo>
                    <a:pt x="3897" y="2143"/>
                  </a:lnTo>
                  <a:lnTo>
                    <a:pt x="4034" y="1968"/>
                  </a:lnTo>
                  <a:lnTo>
                    <a:pt x="4034" y="1968"/>
                  </a:lnTo>
                  <a:lnTo>
                    <a:pt x="4150" y="1773"/>
                  </a:lnTo>
                  <a:lnTo>
                    <a:pt x="4228" y="1559"/>
                  </a:lnTo>
                  <a:lnTo>
                    <a:pt x="4228" y="1559"/>
                  </a:lnTo>
                  <a:lnTo>
                    <a:pt x="4287" y="1364"/>
                  </a:lnTo>
                  <a:lnTo>
                    <a:pt x="4306" y="1150"/>
                  </a:lnTo>
                  <a:lnTo>
                    <a:pt x="4306" y="1150"/>
                  </a:lnTo>
                  <a:lnTo>
                    <a:pt x="4306" y="955"/>
                  </a:lnTo>
                  <a:lnTo>
                    <a:pt x="4287" y="760"/>
                  </a:lnTo>
                  <a:lnTo>
                    <a:pt x="4287" y="760"/>
                  </a:lnTo>
                  <a:lnTo>
                    <a:pt x="4209" y="585"/>
                  </a:lnTo>
                  <a:lnTo>
                    <a:pt x="4209" y="585"/>
                  </a:lnTo>
                  <a:lnTo>
                    <a:pt x="4111" y="409"/>
                  </a:lnTo>
                  <a:lnTo>
                    <a:pt x="4111" y="409"/>
                  </a:lnTo>
                  <a:lnTo>
                    <a:pt x="3975" y="273"/>
                  </a:lnTo>
                  <a:lnTo>
                    <a:pt x="3819" y="156"/>
                  </a:lnTo>
                  <a:lnTo>
                    <a:pt x="3819" y="156"/>
                  </a:lnTo>
                  <a:lnTo>
                    <a:pt x="3722" y="98"/>
                  </a:lnTo>
                  <a:lnTo>
                    <a:pt x="3605" y="59"/>
                  </a:lnTo>
                  <a:lnTo>
                    <a:pt x="3371" y="0"/>
                  </a:lnTo>
                  <a:lnTo>
                    <a:pt x="3371" y="0"/>
                  </a:lnTo>
                  <a:lnTo>
                    <a:pt x="323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46" name="Google Shape;1992;p40">
              <a:extLst>
                <a:ext uri="{FF2B5EF4-FFF2-40B4-BE49-F238E27FC236}">
                  <a16:creationId xmlns:a16="http://schemas.microsoft.com/office/drawing/2014/main" id="{EF080235-AE2C-1EB6-DD22-6FA4A602BAFB}"/>
                </a:ext>
              </a:extLst>
            </p:cNvPr>
            <p:cNvSpPr/>
            <p:nvPr/>
          </p:nvSpPr>
          <p:spPr>
            <a:xfrm>
              <a:off x="9884300" y="673713"/>
              <a:ext cx="77975" cy="40450"/>
            </a:xfrm>
            <a:custGeom>
              <a:avLst/>
              <a:gdLst/>
              <a:ahLst/>
              <a:cxnLst/>
              <a:rect l="l" t="t" r="r" b="b"/>
              <a:pathLst>
                <a:path w="3119" h="1618" fill="none" extrusionOk="0">
                  <a:moveTo>
                    <a:pt x="1267" y="20"/>
                  </a:moveTo>
                  <a:lnTo>
                    <a:pt x="1267" y="20"/>
                  </a:lnTo>
                  <a:lnTo>
                    <a:pt x="1579" y="0"/>
                  </a:lnTo>
                  <a:lnTo>
                    <a:pt x="1579" y="0"/>
                  </a:lnTo>
                  <a:lnTo>
                    <a:pt x="1579" y="0"/>
                  </a:lnTo>
                  <a:lnTo>
                    <a:pt x="1891" y="39"/>
                  </a:lnTo>
                  <a:lnTo>
                    <a:pt x="1891" y="39"/>
                  </a:lnTo>
                  <a:lnTo>
                    <a:pt x="2144" y="78"/>
                  </a:lnTo>
                  <a:lnTo>
                    <a:pt x="2378" y="156"/>
                  </a:lnTo>
                  <a:lnTo>
                    <a:pt x="2378" y="156"/>
                  </a:lnTo>
                  <a:lnTo>
                    <a:pt x="2573" y="254"/>
                  </a:lnTo>
                  <a:lnTo>
                    <a:pt x="2748" y="370"/>
                  </a:lnTo>
                  <a:lnTo>
                    <a:pt x="2748" y="370"/>
                  </a:lnTo>
                  <a:lnTo>
                    <a:pt x="2846" y="468"/>
                  </a:lnTo>
                  <a:lnTo>
                    <a:pt x="2943" y="585"/>
                  </a:lnTo>
                  <a:lnTo>
                    <a:pt x="2943" y="585"/>
                  </a:lnTo>
                  <a:lnTo>
                    <a:pt x="3060" y="741"/>
                  </a:lnTo>
                  <a:lnTo>
                    <a:pt x="3060" y="741"/>
                  </a:lnTo>
                  <a:lnTo>
                    <a:pt x="3060" y="780"/>
                  </a:lnTo>
                  <a:lnTo>
                    <a:pt x="3060" y="780"/>
                  </a:lnTo>
                  <a:lnTo>
                    <a:pt x="3060" y="780"/>
                  </a:lnTo>
                  <a:lnTo>
                    <a:pt x="3079" y="819"/>
                  </a:lnTo>
                  <a:lnTo>
                    <a:pt x="3079" y="819"/>
                  </a:lnTo>
                  <a:lnTo>
                    <a:pt x="3099" y="877"/>
                  </a:lnTo>
                  <a:lnTo>
                    <a:pt x="3099" y="896"/>
                  </a:lnTo>
                  <a:lnTo>
                    <a:pt x="3099" y="896"/>
                  </a:lnTo>
                  <a:lnTo>
                    <a:pt x="3099" y="896"/>
                  </a:lnTo>
                  <a:lnTo>
                    <a:pt x="3118" y="955"/>
                  </a:lnTo>
                  <a:lnTo>
                    <a:pt x="3118" y="974"/>
                  </a:lnTo>
                  <a:lnTo>
                    <a:pt x="3118" y="974"/>
                  </a:lnTo>
                  <a:lnTo>
                    <a:pt x="3118" y="1052"/>
                  </a:lnTo>
                  <a:lnTo>
                    <a:pt x="3118" y="1052"/>
                  </a:lnTo>
                  <a:lnTo>
                    <a:pt x="2923" y="1228"/>
                  </a:lnTo>
                  <a:lnTo>
                    <a:pt x="2923" y="1228"/>
                  </a:lnTo>
                  <a:lnTo>
                    <a:pt x="2709" y="1364"/>
                  </a:lnTo>
                  <a:lnTo>
                    <a:pt x="2475" y="1462"/>
                  </a:lnTo>
                  <a:lnTo>
                    <a:pt x="2475" y="1462"/>
                  </a:lnTo>
                  <a:lnTo>
                    <a:pt x="2475" y="1462"/>
                  </a:lnTo>
                  <a:lnTo>
                    <a:pt x="2164" y="1559"/>
                  </a:lnTo>
                  <a:lnTo>
                    <a:pt x="1852" y="1598"/>
                  </a:lnTo>
                  <a:lnTo>
                    <a:pt x="1852" y="1598"/>
                  </a:lnTo>
                  <a:lnTo>
                    <a:pt x="1657" y="1617"/>
                  </a:lnTo>
                  <a:lnTo>
                    <a:pt x="1657" y="1617"/>
                  </a:lnTo>
                  <a:lnTo>
                    <a:pt x="1579" y="1617"/>
                  </a:lnTo>
                  <a:lnTo>
                    <a:pt x="1540" y="1617"/>
                  </a:lnTo>
                  <a:lnTo>
                    <a:pt x="1540" y="1617"/>
                  </a:lnTo>
                  <a:lnTo>
                    <a:pt x="1306" y="1598"/>
                  </a:lnTo>
                  <a:lnTo>
                    <a:pt x="1306" y="1598"/>
                  </a:lnTo>
                  <a:lnTo>
                    <a:pt x="975" y="1559"/>
                  </a:lnTo>
                  <a:lnTo>
                    <a:pt x="683" y="1462"/>
                  </a:lnTo>
                  <a:lnTo>
                    <a:pt x="683" y="1462"/>
                  </a:lnTo>
                  <a:lnTo>
                    <a:pt x="683" y="1462"/>
                  </a:lnTo>
                  <a:lnTo>
                    <a:pt x="449" y="1364"/>
                  </a:lnTo>
                  <a:lnTo>
                    <a:pt x="235" y="1247"/>
                  </a:lnTo>
                  <a:lnTo>
                    <a:pt x="235" y="1247"/>
                  </a:lnTo>
                  <a:lnTo>
                    <a:pt x="118" y="1150"/>
                  </a:lnTo>
                  <a:lnTo>
                    <a:pt x="1" y="1052"/>
                  </a:lnTo>
                  <a:lnTo>
                    <a:pt x="1" y="1052"/>
                  </a:lnTo>
                  <a:lnTo>
                    <a:pt x="20" y="1013"/>
                  </a:lnTo>
                  <a:lnTo>
                    <a:pt x="20" y="994"/>
                  </a:lnTo>
                  <a:lnTo>
                    <a:pt x="20" y="994"/>
                  </a:lnTo>
                  <a:lnTo>
                    <a:pt x="40" y="877"/>
                  </a:lnTo>
                  <a:lnTo>
                    <a:pt x="79" y="780"/>
                  </a:lnTo>
                  <a:lnTo>
                    <a:pt x="79" y="780"/>
                  </a:lnTo>
                  <a:lnTo>
                    <a:pt x="79" y="780"/>
                  </a:lnTo>
                  <a:lnTo>
                    <a:pt x="79" y="780"/>
                  </a:lnTo>
                  <a:lnTo>
                    <a:pt x="79" y="780"/>
                  </a:lnTo>
                  <a:lnTo>
                    <a:pt x="118" y="682"/>
                  </a:lnTo>
                  <a:lnTo>
                    <a:pt x="196" y="585"/>
                  </a:lnTo>
                  <a:lnTo>
                    <a:pt x="196" y="585"/>
                  </a:lnTo>
                  <a:lnTo>
                    <a:pt x="293" y="468"/>
                  </a:lnTo>
                  <a:lnTo>
                    <a:pt x="410" y="370"/>
                  </a:lnTo>
                  <a:lnTo>
                    <a:pt x="410" y="370"/>
                  </a:lnTo>
                  <a:lnTo>
                    <a:pt x="566" y="254"/>
                  </a:lnTo>
                  <a:lnTo>
                    <a:pt x="741" y="176"/>
                  </a:lnTo>
                  <a:lnTo>
                    <a:pt x="741" y="176"/>
                  </a:lnTo>
                  <a:lnTo>
                    <a:pt x="995" y="78"/>
                  </a:lnTo>
                  <a:lnTo>
                    <a:pt x="1267" y="20"/>
                  </a:lnTo>
                  <a:lnTo>
                    <a:pt x="1267" y="2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48" name="Hộp Văn bản 147">
                <a:extLst>
                  <a:ext uri="{FF2B5EF4-FFF2-40B4-BE49-F238E27FC236}">
                    <a16:creationId xmlns:a16="http://schemas.microsoft.com/office/drawing/2014/main" id="{304F433B-53B8-B23F-0AA0-68D49E0A73A2}"/>
                  </a:ext>
                </a:extLst>
              </p:cNvPr>
              <p:cNvSpPr txBox="1"/>
              <p:nvPr/>
            </p:nvSpPr>
            <p:spPr>
              <a:xfrm>
                <a:off x="4515439" y="4704312"/>
                <a:ext cx="3161122" cy="73866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defTabSz="1219170"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800" b="1" i="1" kern="0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𝟔</m:t>
                      </m:r>
                      <m:r>
                        <a:rPr lang="en-US" sz="4800" b="1" i="1" kern="0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×</m:t>
                      </m:r>
                      <m:r>
                        <a:rPr lang="en-US" sz="4800" b="1" i="1" kern="0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𝟑</m:t>
                      </m:r>
                      <m:r>
                        <a:rPr lang="en-US" sz="4800" b="1" i="1" kern="0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=</m:t>
                      </m:r>
                      <m:r>
                        <a:rPr lang="en-US" sz="4800" b="1" i="1" kern="0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𝟏𝟖</m:t>
                      </m:r>
                    </m:oMath>
                  </m:oMathPara>
                </a14:m>
                <a:endParaRPr lang="en-US" sz="4800" b="1" kern="0" dirty="0">
                  <a:solidFill>
                    <a:srgbClr val="FFFFFF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148" name="Hộp Văn bản 147">
                <a:extLst>
                  <a:ext uri="{FF2B5EF4-FFF2-40B4-BE49-F238E27FC236}">
                    <a16:creationId xmlns:a16="http://schemas.microsoft.com/office/drawing/2014/main" id="{304F433B-53B8-B23F-0AA0-68D49E0A73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15439" y="4704312"/>
                <a:ext cx="3161122" cy="73866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0" grpId="0" animBg="1"/>
      <p:bldP spid="101" grpId="0" animBg="1"/>
      <p:bldP spid="102" grpId="0" animBg="1"/>
      <p:bldP spid="103" grpId="0" animBg="1"/>
      <p:bldP spid="104" grpId="0" animBg="1"/>
      <p:bldP spid="105" grpId="0" animBg="1"/>
      <p:bldP spid="106" grpId="0" animBg="1"/>
      <p:bldP spid="107" grpId="0" animBg="1"/>
      <p:bldP spid="108" grpId="0" animBg="1"/>
      <p:bldP spid="14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281</Words>
  <Application>Microsoft Office PowerPoint</Application>
  <PresentationFormat>Widescreen</PresentationFormat>
  <Paragraphs>61</Paragraphs>
  <Slides>18</Slides>
  <Notes>5</Notes>
  <HiddenSlides>0</HiddenSlides>
  <MMClips>6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7" baseType="lpstr">
      <vt:lpstr>等线</vt:lpstr>
      <vt:lpstr>Arial</vt:lpstr>
      <vt:lpstr>Calibri</vt:lpstr>
      <vt:lpstr>Calibri Light</vt:lpstr>
      <vt:lpstr>Cambria Math</vt:lpstr>
      <vt:lpstr>Tahoma</vt:lpstr>
      <vt:lpstr>Times New Roman</vt:lpstr>
      <vt:lpstr>字魂107号-萌趣欢乐体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Đào Thị Minh Phượng</dc:creator>
  <cp:lastModifiedBy>Đào Thị Minh Phượng</cp:lastModifiedBy>
  <cp:revision>4</cp:revision>
  <dcterms:created xsi:type="dcterms:W3CDTF">2022-09-24T02:52:50Z</dcterms:created>
  <dcterms:modified xsi:type="dcterms:W3CDTF">2022-09-24T02:55:14Z</dcterms:modified>
</cp:coreProperties>
</file>