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74" r:id="rId2"/>
    <p:sldId id="285" r:id="rId3"/>
    <p:sldId id="446" r:id="rId4"/>
    <p:sldId id="289" r:id="rId5"/>
    <p:sldId id="464" r:id="rId6"/>
    <p:sldId id="318" r:id="rId7"/>
    <p:sldId id="465" r:id="rId8"/>
    <p:sldId id="466" r:id="rId9"/>
    <p:sldId id="467" r:id="rId10"/>
    <p:sldId id="470" r:id="rId11"/>
    <p:sldId id="468" r:id="rId12"/>
    <p:sldId id="472" r:id="rId13"/>
    <p:sldId id="473" r:id="rId14"/>
    <p:sldId id="471" r:id="rId15"/>
    <p:sldId id="303" r:id="rId16"/>
    <p:sldId id="301" r:id="rId17"/>
    <p:sldId id="262" r:id="rId18"/>
    <p:sldId id="463" r:id="rId19"/>
    <p:sldId id="257" r:id="rId20"/>
    <p:sldId id="258" r:id="rId21"/>
    <p:sldId id="259" r:id="rId22"/>
    <p:sldId id="260" r:id="rId23"/>
    <p:sldId id="261" r:id="rId24"/>
    <p:sldId id="459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DE5D-9AE4-46DC-AB73-A48B3A2FB5E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80017-41EC-40F0-BAD9-ECEC56E096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39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0503F-51A1-46C8-A656-51286AA22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3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xấu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baseline="0" dirty="0"/>
              <a:t> quay </a:t>
            </a:r>
            <a:r>
              <a:rPr lang="en-US" baseline="0" dirty="0" err="1"/>
              <a:t>ngược</a:t>
            </a:r>
            <a:r>
              <a:rPr lang="en-US" baseline="0" dirty="0"/>
              <a:t>. </a:t>
            </a:r>
            <a:r>
              <a:rPr lang="en-US" baseline="0" dirty="0" err="1"/>
              <a:t>Kkk</a:t>
            </a:r>
            <a:r>
              <a:rPr lang="en-US" baseline="0" dirty="0"/>
              <a:t>.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k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k </a:t>
            </a:r>
            <a:r>
              <a:rPr lang="en-US" baseline="0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8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9EAA-88A4-459A-4F9F-E84251FF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BE067-65C2-2D74-C8B1-E18E7AB26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D901-1BF6-B561-4429-EE08CB4C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2062-311C-39A2-635A-004C16DB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52E3-714C-4028-FFEB-7488B94F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98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7C41-16CA-0076-1C9F-3ECCC37D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C7F2C-5F12-9843-22F1-F61196A9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E177D-C529-DAF4-D4C3-83A90858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A925-3E10-4A81-8DD4-42F98036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1D65-4C38-A5CF-D9AC-B2E5B5A4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66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7895A-EE55-4033-B5A5-4DDE312D4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84535-2AEF-EAEB-DE1E-BD27787C5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7340-891B-6F7A-2801-5243B1CD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F383B-CAEB-E3FB-73EB-6C3E1C1B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3B57-7DF7-18A0-CE6F-C2688486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91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45B9-CF90-2EDC-8D42-C6FE0964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5578-6DE0-C58B-31BF-2D3B0FA2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51E1-C51D-C166-CDFD-6BBC8E9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FDBFE-0DE8-DD26-BB9E-294311BB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1422-6044-C239-9620-EF3D5D9C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8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745A-47AC-ADD7-6A98-CC43825B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11ABD-8F4F-3C9E-C9B5-F7ABC236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D60DF-3B7C-C729-7CFE-C5B39AD1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5B0F-4CB4-F09D-8B14-A7E39D0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6446-7F07-1E87-FDB1-1A7DCD31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16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E764-C38A-6B63-E297-96166F40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D031-E59E-F717-66A6-061E96B54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F18EB-0476-560D-B215-4A0FB40F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CBA22-FC40-6201-D681-82E41C46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C520E-9C63-7653-9BEE-540A10AC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D115-7549-7595-6D5C-4AD447B6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4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348B-0C1B-002A-D974-80704907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2F9BD-1054-CBF7-4177-DF1BFDDA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EEB46-6658-E66A-0C7A-EAF5A3A31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437F2-ADEC-6032-23ED-240DBDE85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C646F-25C6-BCD9-82A3-0383D16DF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CA68C-37C7-5617-5EEC-AEF719CE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3E75C-47C1-9463-9BE1-6E605446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12B49-86B8-4CFD-0443-1AAAEE41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01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25E8-C6A6-A160-6864-E9ADAC83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F0C0D-BFE9-9671-ED16-B13D1FA3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6077-25CB-D6A2-44AD-A71EEC4B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F4B34-F246-EF3A-0B39-EDFC997B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3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F1724-DF64-3B40-4A98-27691E54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8DD67-143E-80E4-A4AC-DD60F0F8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BC5E-FC1B-A75D-2171-D0F31852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0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9F8F-0263-7C39-10B1-CA2ECE1D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C90C-5EC1-358E-3809-930C8760D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B08D7-2DCC-E6D8-3E11-DC4A709A4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B60E4-3386-1E89-F689-7B94CB66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EB67-0D14-AB1D-CBA7-3586BE94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43B16-EF75-087C-9EE3-C2D48D49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44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DE76-62C9-D830-BA3A-FD111B47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DDBC-F2D4-B80D-177A-47F996D6F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6D794-8BC5-BF33-B750-B42B45D77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C69C-5072-DF22-DF38-6B62CCED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613C1-E85D-4C4A-58BA-E177CCAE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852C-C080-1C65-AB0A-35B98613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11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39141-3A1C-9F56-9F2F-CCE8F040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760B5-0B0B-36CF-4B9C-D00F912B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5CDB-2602-4A05-7495-AC20B07AD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7274-AF49-4D38-9BEC-C1E2EEB110B8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8FFC-5837-A118-2EC0-CF7AA610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FA52-E43A-ED89-7821-F38627A57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2747-A458-4824-B75B-D4B64A3C96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0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5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20.svg"/><Relationship Id="rId4" Type="http://schemas.openxmlformats.org/officeDocument/2006/relationships/image" Target="../media/image1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image" Target="../media/image22.png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image" Target="../media/image23.gif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slide" Target="slide18.xml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gi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ED14A-0E23-F791-C89E-D395E608E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375ba1682899b9444c201750c3b90c1b.png">
            <a:extLst>
              <a:ext uri="{FF2B5EF4-FFF2-40B4-BE49-F238E27FC236}">
                <a16:creationId xmlns:a16="http://schemas.microsoft.com/office/drawing/2014/main" id="{135D2A60-F148-CE30-117E-F1CE6E0348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310" y="-237935"/>
            <a:ext cx="10829618" cy="71953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6CD1C6-A6AB-8404-4DE3-81E06C24CC54}"/>
              </a:ext>
            </a:extLst>
          </p:cNvPr>
          <p:cNvSpPr/>
          <p:nvPr/>
        </p:nvSpPr>
        <p:spPr>
          <a:xfrm>
            <a:off x="5674946" y="3626837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74C2331-5989-214F-DC84-7875B5F9E634}"/>
              </a:ext>
            </a:extLst>
          </p:cNvPr>
          <p:cNvSpPr txBox="1"/>
          <p:nvPr/>
        </p:nvSpPr>
        <p:spPr>
          <a:xfrm>
            <a:off x="3061252" y="1981141"/>
            <a:ext cx="876760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2E10-517D-D2A7-BAE0-BF350B17E3A4}"/>
              </a:ext>
            </a:extLst>
          </p:cNvPr>
          <p:cNvSpPr/>
          <p:nvPr/>
        </p:nvSpPr>
        <p:spPr>
          <a:xfrm>
            <a:off x="4629913" y="4385349"/>
            <a:ext cx="5386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8A8FCE-B7B5-49B6-9675-64FDD586A39E}"/>
              </a:ext>
            </a:extLst>
          </p:cNvPr>
          <p:cNvGrpSpPr/>
          <p:nvPr/>
        </p:nvGrpSpPr>
        <p:grpSpPr>
          <a:xfrm rot="5400000">
            <a:off x="4752558" y="2674042"/>
            <a:ext cx="2891047" cy="542925"/>
            <a:chOff x="971550" y="1647827"/>
            <a:chExt cx="2891047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7046B7-C47A-47C8-BB1D-ECD7F8DC83C7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14E213-ED66-4BEC-9650-BF698A56245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6F56A0-AFDA-4C7D-8F4E-099BAD09A0F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8CCDEA-F1A8-4A61-898C-563D66EE330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BDCE22B-75BE-4161-B474-3EB8F34FD363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2495644-B8DB-4700-9487-AB9EB0C4199B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021CFB5-8E0A-49DB-8812-8436DD5A2E9D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547861-D9C4-462B-A291-2840C86498D2}"/>
              </a:ext>
            </a:extLst>
          </p:cNvPr>
          <p:cNvGrpSpPr/>
          <p:nvPr/>
        </p:nvGrpSpPr>
        <p:grpSpPr>
          <a:xfrm rot="5400000">
            <a:off x="4104858" y="2674040"/>
            <a:ext cx="2891045" cy="542925"/>
            <a:chOff x="971550" y="1647827"/>
            <a:chExt cx="2891045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EFC1E5-7DB0-489C-A1D1-BF908C24991F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43D5CDE-D906-4980-B942-25C98ECEFD2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E4B9D0-79AC-4C45-9529-D4D59C091578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7E8EB4-52B1-4DB7-BF0A-A6A73DF7F23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ED26F2-0862-49AB-8738-000D00D4FB0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4B85BAF-FE68-4FDD-9246-8C84BB090F99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18DCDFF-B966-4F9A-ADCD-FAF95CB89C1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0A040D-F3D6-46B6-A0A3-6C06D6B96588}"/>
              </a:ext>
            </a:extLst>
          </p:cNvPr>
          <p:cNvGrpSpPr/>
          <p:nvPr/>
        </p:nvGrpSpPr>
        <p:grpSpPr>
          <a:xfrm rot="5400000">
            <a:off x="3495258" y="2674042"/>
            <a:ext cx="2891047" cy="542925"/>
            <a:chOff x="971550" y="1647827"/>
            <a:chExt cx="2891047" cy="54292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D8FD98-8839-4965-A5F3-67429B236FA9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20D011-1B52-4F7D-B6CD-D6DEA0BB209C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A87E48-1312-4C6D-856F-2BAC5A74065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141F05-344F-4541-A4EA-1A59371930F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2B7DF7-3923-4673-ABD5-6B5912991B1A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E35F61-1308-4E7B-BF0E-10E61B9F2031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D4521D-0168-4318-9BF8-153DFDB525E0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006E42-427B-49F5-9BDF-6C604F853DE6}"/>
              </a:ext>
            </a:extLst>
          </p:cNvPr>
          <p:cNvGrpSpPr/>
          <p:nvPr/>
        </p:nvGrpSpPr>
        <p:grpSpPr>
          <a:xfrm rot="5400000">
            <a:off x="2842796" y="2678804"/>
            <a:ext cx="2900572" cy="542925"/>
            <a:chOff x="971550" y="1647826"/>
            <a:chExt cx="2900572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AF638D-635E-482C-AA48-EB432DAC84B9}"/>
                </a:ext>
              </a:extLst>
            </p:cNvPr>
            <p:cNvSpPr/>
            <p:nvPr/>
          </p:nvSpPr>
          <p:spPr>
            <a:xfrm>
              <a:off x="971550" y="1647826"/>
              <a:ext cx="290057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A375232-56C4-4DAF-9509-6FD6FED57A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333AF-BEF8-4448-BF77-23B3FEE8132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BE59A5-DE7B-4487-9F27-52A6A1D4841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FA7F08-6C16-4D2F-9482-40BA9EF7B6D6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E76D241-63C4-40F8-BE32-8517BDBFF412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1220C8-3148-4DFF-91D3-884A04A28545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1A6948-2B80-44BB-A6E6-67BA70CBBDC1}"/>
              </a:ext>
            </a:extLst>
          </p:cNvPr>
          <p:cNvGrpSpPr/>
          <p:nvPr/>
        </p:nvGrpSpPr>
        <p:grpSpPr>
          <a:xfrm rot="5400000">
            <a:off x="2242721" y="2678804"/>
            <a:ext cx="2881522" cy="542925"/>
            <a:chOff x="971550" y="1647826"/>
            <a:chExt cx="2881522" cy="5429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296766-8299-4778-9202-02B6BADAE188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EA1122-3E2A-42F7-9B16-BD498CAFAC0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A28CBEF-2EBE-4330-B9A9-132B5209D0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E6DEA8-70A8-489A-A033-DED49BB8A7F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BF38F5E-D6A8-43C0-9528-CE096FEAA18C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56F020F-A360-4EB2-BD1E-E50828A7D3E5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91E9450-3C44-4C7D-9A31-0C7D7DB7F64E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F53034-A1BD-4630-937E-95970B8FB296}"/>
              </a:ext>
            </a:extLst>
          </p:cNvPr>
          <p:cNvGrpSpPr/>
          <p:nvPr/>
        </p:nvGrpSpPr>
        <p:grpSpPr>
          <a:xfrm rot="5400000">
            <a:off x="1618833" y="2674040"/>
            <a:ext cx="2891045" cy="542925"/>
            <a:chOff x="971550" y="1647827"/>
            <a:chExt cx="2891045" cy="5429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7E8DD8-65DA-448F-BFF6-BE72F0272F0C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65BF2F-A8DC-4EAC-B79D-3A377DE41DE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98B7112-9BC5-4F81-84E8-5BCD6D57391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C0784D8-78F0-496B-B2AB-01DC609D5DA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944B8B6-C57F-415C-96A7-ACCC692BBCE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E389AD-6FBE-42B9-8E06-E4847B92D066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8FCE516-9CBA-4B12-A32A-08C20126F061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F6D06E-86D9-4DF0-861C-87124296B663}"/>
              </a:ext>
            </a:extLst>
          </p:cNvPr>
          <p:cNvGrpSpPr/>
          <p:nvPr/>
        </p:nvGrpSpPr>
        <p:grpSpPr>
          <a:xfrm rot="5400000">
            <a:off x="985421" y="2659753"/>
            <a:ext cx="2881520" cy="542925"/>
            <a:chOff x="971550" y="1647827"/>
            <a:chExt cx="2881520" cy="5429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BDF6E0-BB64-4E4F-A797-3A879B600E82}"/>
                </a:ext>
              </a:extLst>
            </p:cNvPr>
            <p:cNvSpPr/>
            <p:nvPr/>
          </p:nvSpPr>
          <p:spPr>
            <a:xfrm>
              <a:off x="971550" y="1647827"/>
              <a:ext cx="288152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CFD2DE-5185-4211-A7DF-19DFE01DD61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1BEEBB-CA26-42C4-8635-3B5BEB4AC8D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FEBCF26-1255-4BEB-8488-8DF38F2ADA6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5477DF4-E865-4665-8CD8-864C9C185D9F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170B8E3-8CED-466C-AC92-08E7CE6649E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FC899C7-E7DA-4851-8925-55566DE2899E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65677BB-D01A-42C1-AC8E-38BC1DBAE6BC}"/>
              </a:ext>
            </a:extLst>
          </p:cNvPr>
          <p:cNvGrpSpPr/>
          <p:nvPr/>
        </p:nvGrpSpPr>
        <p:grpSpPr>
          <a:xfrm rot="5400000">
            <a:off x="375821" y="2678804"/>
            <a:ext cx="2881522" cy="542925"/>
            <a:chOff x="971550" y="1647826"/>
            <a:chExt cx="2881522" cy="542925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C6F246-66A6-43BB-B1A1-9148B791A6CC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40DD8B9-139B-4E71-8161-6755FC9EACBD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8B2B5A-0072-4857-A627-088D26DD23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56FEA2E-CC1A-40F4-8CC8-3EA9968809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86D5BC6-2A28-404B-A400-D5929FC6A1F5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B8FAB2-0FE4-4585-8CF3-16FB61D58BE1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90A580-D1E3-4A8C-AE12-51D77B80B983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2787B9-02C0-49A0-9292-CBC0229ED4E2}"/>
              </a:ext>
            </a:extLst>
          </p:cNvPr>
          <p:cNvGrpSpPr/>
          <p:nvPr/>
        </p:nvGrpSpPr>
        <p:grpSpPr>
          <a:xfrm rot="5400000">
            <a:off x="-238542" y="2683565"/>
            <a:ext cx="2871995" cy="542925"/>
            <a:chOff x="971550" y="1647827"/>
            <a:chExt cx="2871995" cy="54292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F590C88-33F3-4A92-995F-C0E41F3ECB93}"/>
                </a:ext>
              </a:extLst>
            </p:cNvPr>
            <p:cNvSpPr/>
            <p:nvPr/>
          </p:nvSpPr>
          <p:spPr>
            <a:xfrm>
              <a:off x="971550" y="1647827"/>
              <a:ext cx="287199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C0192E1-5C26-40C6-A96A-71D405E408F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112317E-6023-484E-8E3C-FE9B2C4A181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635DB5-26EF-4E45-8E77-30D3241429B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D892F99-4BBC-4EB3-9987-45C7FC0A3AA9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D179E2B-BFF6-478B-BC78-200D1A299A0E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AA3343D-E18C-4335-8303-248B7EEF93D3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5EE1E3-4297-4589-AD8C-0C46BA756B40}"/>
              </a:ext>
            </a:extLst>
          </p:cNvPr>
          <p:cNvSpPr/>
          <p:nvPr/>
        </p:nvSpPr>
        <p:spPr>
          <a:xfrm>
            <a:off x="802170" y="1461880"/>
            <a:ext cx="3848100" cy="30148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07EC43-F251-4608-BBC9-AF6A520E7350}"/>
              </a:ext>
            </a:extLst>
          </p:cNvPr>
          <p:cNvSpPr txBox="1"/>
          <p:nvPr/>
        </p:nvSpPr>
        <p:spPr>
          <a:xfrm>
            <a:off x="7412520" y="1195180"/>
            <a:ext cx="262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= 24 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176020-D50A-442F-BE37-1E47F6D7D110}"/>
              </a:ext>
            </a:extLst>
          </p:cNvPr>
          <p:cNvSpPr/>
          <p:nvPr/>
        </p:nvSpPr>
        <p:spPr>
          <a:xfrm>
            <a:off x="840269" y="1433304"/>
            <a:ext cx="3152775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B881AC1-00FE-4BF8-83AE-F4CE54B6F04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5 = ?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F8418-F3D2-4E5E-BB11-12DC9FA55469}"/>
              </a:ext>
            </a:extLst>
          </p:cNvPr>
          <p:cNvSpPr/>
          <p:nvPr/>
        </p:nvSpPr>
        <p:spPr>
          <a:xfrm>
            <a:off x="840270" y="1442830"/>
            <a:ext cx="2514600" cy="30529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A19142-A52D-4CAC-AF31-66CA65BA2744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6 = ?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9129042-4E5A-4C8A-AAF2-7BA4F5B24C69}"/>
              </a:ext>
            </a:extLst>
          </p:cNvPr>
          <p:cNvGrpSpPr/>
          <p:nvPr/>
        </p:nvGrpSpPr>
        <p:grpSpPr>
          <a:xfrm rot="5400000">
            <a:off x="5390732" y="2674042"/>
            <a:ext cx="2871997" cy="542925"/>
            <a:chOff x="971550" y="1647828"/>
            <a:chExt cx="2871997" cy="54292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7212252-5D10-43B1-9762-5557AABDA16F}"/>
                </a:ext>
              </a:extLst>
            </p:cNvPr>
            <p:cNvSpPr/>
            <p:nvPr/>
          </p:nvSpPr>
          <p:spPr>
            <a:xfrm>
              <a:off x="971550" y="1647828"/>
              <a:ext cx="287199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ADBAC9E-5231-46CD-92A9-B1209611ECD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D05281-51E5-4EA5-BFA9-AF530EC7DC3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28D0BC-F4DC-4CB3-BAFB-5F5B11FCCE5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FE86985-8392-4E29-A72A-BF214D8F570F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A2EBDCC-12B2-4EDD-BCE8-1B0802130FA3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72DC39C-A737-44B9-8B78-EAC50D735BB6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75B4C24-84EE-430F-BD59-70DA0E5E4E7C}"/>
              </a:ext>
            </a:extLst>
          </p:cNvPr>
          <p:cNvSpPr/>
          <p:nvPr/>
        </p:nvSpPr>
        <p:spPr>
          <a:xfrm>
            <a:off x="849795" y="1452355"/>
            <a:ext cx="1914525" cy="30434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D0B2FFA-41E3-4280-A8B0-2E3FAD2567A3}"/>
              </a:ext>
            </a:extLst>
          </p:cNvPr>
          <p:cNvSpPr txBox="1"/>
          <p:nvPr/>
        </p:nvSpPr>
        <p:spPr>
          <a:xfrm>
            <a:off x="7476451" y="324428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7 = ?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9F77345-6711-426F-925C-36E3B4123950}"/>
              </a:ext>
            </a:extLst>
          </p:cNvPr>
          <p:cNvSpPr/>
          <p:nvPr/>
        </p:nvSpPr>
        <p:spPr>
          <a:xfrm>
            <a:off x="802171" y="1461879"/>
            <a:ext cx="1352550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3AD51C4-84B2-4D15-9900-2A66BE647B9B}"/>
              </a:ext>
            </a:extLst>
          </p:cNvPr>
          <p:cNvSpPr txBox="1"/>
          <p:nvPr/>
        </p:nvSpPr>
        <p:spPr>
          <a:xfrm>
            <a:off x="7498156" y="395038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8 = ?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C1ABEC1-611F-4AFA-82E1-D9D7D994F79B}"/>
              </a:ext>
            </a:extLst>
          </p:cNvPr>
          <p:cNvSpPr/>
          <p:nvPr/>
        </p:nvSpPr>
        <p:spPr>
          <a:xfrm>
            <a:off x="802171" y="1461881"/>
            <a:ext cx="781049" cy="30434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1C41FDE-9BAB-436A-851E-9C9AD5030E3C}"/>
              </a:ext>
            </a:extLst>
          </p:cNvPr>
          <p:cNvSpPr txBox="1"/>
          <p:nvPr/>
        </p:nvSpPr>
        <p:spPr>
          <a:xfrm>
            <a:off x="7526731" y="46714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9 = ?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174B85A-49AE-4354-8246-6F4C86084F9E}"/>
              </a:ext>
            </a:extLst>
          </p:cNvPr>
          <p:cNvSpPr txBox="1"/>
          <p:nvPr/>
        </p:nvSpPr>
        <p:spPr>
          <a:xfrm>
            <a:off x="7536411" y="53658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10 =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0B5A7-D353-44A8-97FC-676597F6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1" y="612762"/>
            <a:ext cx="9664874" cy="7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114" grpId="1" animBg="1"/>
      <p:bldP spid="116" grpId="0" animBg="1"/>
      <p:bldP spid="116" grpId="1" animBg="1"/>
      <p:bldP spid="124" grpId="0" animBg="1"/>
      <p:bldP spid="124" grpId="1" animBg="1"/>
      <p:bldP spid="126" grpId="0" animBg="1"/>
      <p:bldP spid="126" grpId="1" animBg="1"/>
      <p:bldP spid="128" grpId="0" animBg="1"/>
      <p:bldP spid="1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" descr="Compound adjectives | Baamboozle">
            <a:extLst>
              <a:ext uri="{FF2B5EF4-FFF2-40B4-BE49-F238E27FC236}">
                <a16:creationId xmlns:a16="http://schemas.microsoft.com/office/drawing/2014/main" id="{AEE29296-8FAA-4945-9124-E4DA2E9AB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66DCD-7C21-4E40-BB87-3291F25A044D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2F64D-D4ED-4F23-A714-C48F1AF709C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5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F5E580-C30A-4AAF-8CC4-4DBFCF28DA05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10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514869-AED9-4A5A-94F2-AC3262CA384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9B2D5F-0FCF-4644-B3BF-34AFFFA1F105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DC53-4B74-456A-8315-A93FB82EFB2C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FD57D-681C-4289-90C2-58241AEF80F6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3D1E8-333C-4F01-BE2E-4EEE8C08338A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51DCD1-9A4F-4BF2-8999-BC1497FAF5B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3BA1EA-F303-4D6C-B926-840F71104956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F210BD-88FF-49EB-AD03-CF1761E4D8C2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A5629-EDD7-472E-826B-773CBD854549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026A58-4AFC-4AC6-8F1E-34497A1163E9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0" name="Picture 49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5ADC73F2-9CF6-457A-A248-E53DD3336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51" name="Picture 2" descr="Compound adjectives | Baamboozle">
            <a:extLst>
              <a:ext uri="{FF2B5EF4-FFF2-40B4-BE49-F238E27FC236}">
                <a16:creationId xmlns:a16="http://schemas.microsoft.com/office/drawing/2014/main" id="{740276F0-8C20-4EE9-9B96-F00637EAF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" descr="Compound adjectives | Baamboozle">
            <a:extLst>
              <a:ext uri="{FF2B5EF4-FFF2-40B4-BE49-F238E27FC236}">
                <a16:creationId xmlns:a16="http://schemas.microsoft.com/office/drawing/2014/main" id="{AEE29296-8FAA-4945-9124-E4DA2E9AB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66DCD-7C21-4E40-BB87-3291F25A044D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2F64D-D4ED-4F23-A714-C48F1AF709C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5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F5E580-C30A-4AAF-8CC4-4DBFCF28DA05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6 x 10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514869-AED9-4A5A-94F2-AC3262CA384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9B2D5F-0FCF-4644-B3BF-34AFFFA1F105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1DC53-4B74-456A-8315-A93FB82EFB2C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FD57D-681C-4289-90C2-58241AEF80F6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3D1E8-333C-4F01-BE2E-4EEE8C08338A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51DCD1-9A4F-4BF2-8999-BC1497FAF5B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3BA1EA-F303-4D6C-B926-840F71104956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F210BD-88FF-49EB-AD03-CF1761E4D8C2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A5629-EDD7-472E-826B-773CBD854549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026A58-4AFC-4AC6-8F1E-34497A1163E9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0" name="Picture 49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5ADC73F2-9CF6-457A-A248-E53DD33360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51" name="Picture 2" descr="Compound adjectives | Baamboozle">
            <a:extLst>
              <a:ext uri="{FF2B5EF4-FFF2-40B4-BE49-F238E27FC236}">
                <a16:creationId xmlns:a16="http://schemas.microsoft.com/office/drawing/2014/main" id="{740276F0-8C20-4EE9-9B96-F00637EAF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pound adjectives | Baamboozle">
            <a:extLst>
              <a:ext uri="{FF2B5EF4-FFF2-40B4-BE49-F238E27FC236}">
                <a16:creationId xmlns:a16="http://schemas.microsoft.com/office/drawing/2014/main" id="{36CE72ED-651E-25C3-1406-AE153DA08F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01" y="2101019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BCE82B94-90AC-5CCD-AEE7-72563F259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2" y="3795674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D6BCFDF8-85BC-836B-6403-1E7809B9D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97" y="2135270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1A552DFD-0C41-9325-4501-4386AE5722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37" y="2915356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E3316909-7D04-8935-FA39-0714937D0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67" y="3791961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1E3C706B-0381-B31B-947B-8A2F879BB6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81" y="4551853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C611B0A7-56EF-CBD2-CD8B-1E069295BD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" y="2101018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8EE7C40-2394-E3C8-7F6E-8310328BA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68" y="4605187"/>
            <a:ext cx="1532560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0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73829" y="274487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" descr="Compound adjectives | Baamboozle">
            <a:extLst>
              <a:ext uri="{FF2B5EF4-FFF2-40B4-BE49-F238E27FC236}">
                <a16:creationId xmlns:a16="http://schemas.microsoft.com/office/drawing/2014/main" id="{AEE29296-8FAA-4945-9124-E4DA2E9AB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99" y="884343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A66DCD-7C21-4E40-BB87-3291F25A044D}"/>
              </a:ext>
            </a:extLst>
          </p:cNvPr>
          <p:cNvSpPr txBox="1"/>
          <p:nvPr/>
        </p:nvSpPr>
        <p:spPr>
          <a:xfrm>
            <a:off x="4157767" y="1046815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pic>
        <p:nvPicPr>
          <p:cNvPr id="51" name="Picture 2" descr="Compound adjectives | Baamboozle">
            <a:extLst>
              <a:ext uri="{FF2B5EF4-FFF2-40B4-BE49-F238E27FC236}">
                <a16:creationId xmlns:a16="http://schemas.microsoft.com/office/drawing/2014/main" id="{740276F0-8C20-4EE9-9B96-F00637EAF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89" y="96898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2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8394" y="889000"/>
            <a:ext cx="8992693" cy="3899271"/>
          </a:xfrm>
          <a:prstGeom prst="rect">
            <a:avLst/>
          </a:prstGeom>
        </p:spPr>
      </p:pic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7C882-2C0D-3D9B-A24F-C6A817BC5593}"/>
              </a:ext>
            </a:extLst>
          </p:cNvPr>
          <p:cNvSpPr txBox="1"/>
          <p:nvPr/>
        </p:nvSpPr>
        <p:spPr>
          <a:xfrm>
            <a:off x="3894096" y="2115360"/>
            <a:ext cx="55162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vi-VN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796679"/>
            <a:ext cx="4690387" cy="599136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54092" y="142083"/>
            <a:ext cx="4494108" cy="1824792"/>
            <a:chOff x="231138" y="213122"/>
            <a:chExt cx="11506200" cy="4191001"/>
          </a:xfrm>
        </p:grpSpPr>
        <p:pic>
          <p:nvPicPr>
            <p:cNvPr id="24" name="Picture 23" descr="375ba1682899b9444c201750c3b90c1b.png"/>
            <p:cNvPicPr>
              <a:picLocks noChangeAspect="1"/>
            </p:cNvPicPr>
            <p:nvPr/>
          </p:nvPicPr>
          <p:blipFill rotWithShape="1">
            <a:blip r:embed="rId5" cstate="print"/>
            <a:srcRect l="2807" t="9578" r="2818" b="11146"/>
            <a:stretch/>
          </p:blipFill>
          <p:spPr>
            <a:xfrm>
              <a:off x="231138" y="213122"/>
              <a:ext cx="11506200" cy="41910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277949" y="1716533"/>
              <a:ext cx="9353727" cy="1767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-13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lang="en-US" sz="4400" b="1" spc="-13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spc="-13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spc="-13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90525" y="2105783"/>
            <a:ext cx="11325225" cy="444741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/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7" name="Hộp Văn bản 5">
                <a:extLst>
                  <a:ext uri="{FF2B5EF4-FFF2-40B4-BE49-F238E27FC236}">
                    <a16:creationId xmlns:a16="http://schemas.microsoft.com/office/drawing/2014/main" id="{639A9120-3700-4748-9234-0AA34C5C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2" y="2798186"/>
                <a:ext cx="15002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/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8" name="Hộp Văn bản 6">
                <a:extLst>
                  <a:ext uri="{FF2B5EF4-FFF2-40B4-BE49-F238E27FC236}">
                    <a16:creationId xmlns:a16="http://schemas.microsoft.com/office/drawing/2014/main" id="{E3E93F8A-D79F-4B95-ACE3-FD498AEB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1" y="3806994"/>
                <a:ext cx="15002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/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Hộp Văn bản 7">
                <a:extLst>
                  <a:ext uri="{FF2B5EF4-FFF2-40B4-BE49-F238E27FC236}">
                    <a16:creationId xmlns:a16="http://schemas.microsoft.com/office/drawing/2014/main" id="{51719B48-F06B-4DCE-AB35-CC21F18A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0" y="4815802"/>
                <a:ext cx="150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/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Hộp Văn bản 8">
                <a:extLst>
                  <a:ext uri="{FF2B5EF4-FFF2-40B4-BE49-F238E27FC236}">
                    <a16:creationId xmlns:a16="http://schemas.microsoft.com/office/drawing/2014/main" id="{3F4FC49C-2054-4A2E-AE18-6110B9A5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6" y="2798186"/>
                <a:ext cx="15002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/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1" name="Hộp Văn bản 9">
                <a:extLst>
                  <a:ext uri="{FF2B5EF4-FFF2-40B4-BE49-F238E27FC236}">
                    <a16:creationId xmlns:a16="http://schemas.microsoft.com/office/drawing/2014/main" id="{354F5B94-2AB9-4873-A245-FD0091499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3809443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/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Hộp Văn bản 10">
                <a:extLst>
                  <a:ext uri="{FF2B5EF4-FFF2-40B4-BE49-F238E27FC236}">
                    <a16:creationId xmlns:a16="http://schemas.microsoft.com/office/drawing/2014/main" id="{3C1D027E-86D6-4577-8522-13D562C5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24" y="4815802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/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3" name="Hộp Văn bản 11">
                <a:extLst>
                  <a:ext uri="{FF2B5EF4-FFF2-40B4-BE49-F238E27FC236}">
                    <a16:creationId xmlns:a16="http://schemas.microsoft.com/office/drawing/2014/main" id="{93B71946-830E-4540-97EB-3027FCE9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9" y="2798186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/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4" name="Hộp Văn bản 12">
                <a:extLst>
                  <a:ext uri="{FF2B5EF4-FFF2-40B4-BE49-F238E27FC236}">
                    <a16:creationId xmlns:a16="http://schemas.microsoft.com/office/drawing/2014/main" id="{820C93AC-0342-4723-9E70-8694FE9B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8" y="3806994"/>
                <a:ext cx="174547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/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5" name="Hộp Văn bản 13">
                <a:extLst>
                  <a:ext uri="{FF2B5EF4-FFF2-40B4-BE49-F238E27FC236}">
                    <a16:creationId xmlns:a16="http://schemas.microsoft.com/office/drawing/2014/main" id="{DFEE85AE-64E3-439F-A3CE-B98BFD31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16" y="4815802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/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6" name="Hộp Văn bản 14">
                <a:extLst>
                  <a:ext uri="{FF2B5EF4-FFF2-40B4-BE49-F238E27FC236}">
                    <a16:creationId xmlns:a16="http://schemas.microsoft.com/office/drawing/2014/main" id="{ED94C899-2F3B-472D-B145-AC0B4F026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200" y="2798186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/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7" name="Hộp Văn bản 15">
                <a:extLst>
                  <a:ext uri="{FF2B5EF4-FFF2-40B4-BE49-F238E27FC236}">
                    <a16:creationId xmlns:a16="http://schemas.microsoft.com/office/drawing/2014/main" id="{FEBF11FD-27B6-4BEB-BB9A-576F0C97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3806994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/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Hộp Văn bản 16">
                <a:extLst>
                  <a:ext uri="{FF2B5EF4-FFF2-40B4-BE49-F238E27FC236}">
                    <a16:creationId xmlns:a16="http://schemas.microsoft.com/office/drawing/2014/main" id="{F9724480-0B74-429C-A462-3085F438D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99" y="4815802"/>
                <a:ext cx="150021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/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9" name="Hộp Văn bản 17">
                <a:extLst>
                  <a:ext uri="{FF2B5EF4-FFF2-40B4-BE49-F238E27FC236}">
                    <a16:creationId xmlns:a16="http://schemas.microsoft.com/office/drawing/2014/main" id="{FC222ED4-5626-473C-B07A-2C7C5193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22" y="2798186"/>
                <a:ext cx="61074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/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Hộp Văn bản 18">
                <a:extLst>
                  <a:ext uri="{FF2B5EF4-FFF2-40B4-BE49-F238E27FC236}">
                    <a16:creationId xmlns:a16="http://schemas.microsoft.com/office/drawing/2014/main" id="{B41D26C8-2F7F-45A9-AD2D-CDBEA824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07" y="3806994"/>
                <a:ext cx="610744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/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19">
                <a:extLst>
                  <a:ext uri="{FF2B5EF4-FFF2-40B4-BE49-F238E27FC236}">
                    <a16:creationId xmlns:a16="http://schemas.microsoft.com/office/drawing/2014/main" id="{CDD6E529-2B2A-435E-81E8-231553B3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703" y="4815802"/>
                <a:ext cx="365485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/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2" name="Hộp Văn bản 20">
                <a:extLst>
                  <a:ext uri="{FF2B5EF4-FFF2-40B4-BE49-F238E27FC236}">
                    <a16:creationId xmlns:a16="http://schemas.microsoft.com/office/drawing/2014/main" id="{CBF24E05-5B43-4433-881D-0E793F00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54" y="2798186"/>
                <a:ext cx="700512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/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3" name="Hộp Văn bản 21">
                <a:extLst>
                  <a:ext uri="{FF2B5EF4-FFF2-40B4-BE49-F238E27FC236}">
                    <a16:creationId xmlns:a16="http://schemas.microsoft.com/office/drawing/2014/main" id="{33428D45-F515-4F91-BA77-1B85D9BE1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3806994"/>
                <a:ext cx="610744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/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4" name="Hộp Văn bản 22">
                <a:extLst>
                  <a:ext uri="{FF2B5EF4-FFF2-40B4-BE49-F238E27FC236}">
                    <a16:creationId xmlns:a16="http://schemas.microsoft.com/office/drawing/2014/main" id="{6558C068-8986-4FA5-99CD-05087BB7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62" y="4815802"/>
                <a:ext cx="610744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/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Hộp Văn bản 23">
                <a:extLst>
                  <a:ext uri="{FF2B5EF4-FFF2-40B4-BE49-F238E27FC236}">
                    <a16:creationId xmlns:a16="http://schemas.microsoft.com/office/drawing/2014/main" id="{B0EFFC96-5148-4C05-AF7B-FE299FA4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448" y="2775618"/>
                <a:ext cx="610744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/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6" name="Hộp Văn bản 24">
                <a:extLst>
                  <a:ext uri="{FF2B5EF4-FFF2-40B4-BE49-F238E27FC236}">
                    <a16:creationId xmlns:a16="http://schemas.microsoft.com/office/drawing/2014/main" id="{382E5E81-B647-4D53-866B-55B48807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01" y="3806994"/>
                <a:ext cx="610744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/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7" name="Hộp Văn bản 25">
                <a:extLst>
                  <a:ext uri="{FF2B5EF4-FFF2-40B4-BE49-F238E27FC236}">
                    <a16:creationId xmlns:a16="http://schemas.microsoft.com/office/drawing/2014/main" id="{80A2E3DB-697E-46DA-9BA0-B31F52848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412" y="4815802"/>
                <a:ext cx="610744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/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Hộp Văn bản 26">
                <a:extLst>
                  <a:ext uri="{FF2B5EF4-FFF2-40B4-BE49-F238E27FC236}">
                    <a16:creationId xmlns:a16="http://schemas.microsoft.com/office/drawing/2014/main" id="{87A7715D-7125-4C97-9BF4-BD43AA77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080" y="2780887"/>
                <a:ext cx="610744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/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9" name="Hộp Văn bản 27">
                <a:extLst>
                  <a:ext uri="{FF2B5EF4-FFF2-40B4-BE49-F238E27FC236}">
                    <a16:creationId xmlns:a16="http://schemas.microsoft.com/office/drawing/2014/main" id="{28394E50-23A8-4426-9C10-E223CC73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3798345"/>
                <a:ext cx="610744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/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0" name="Hộp Văn bản 28">
                <a:extLst>
                  <a:ext uri="{FF2B5EF4-FFF2-40B4-BE49-F238E27FC236}">
                    <a16:creationId xmlns:a16="http://schemas.microsoft.com/office/drawing/2014/main" id="{C6C028DC-80FC-4868-A681-FE4C5461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631" y="4815802"/>
                <a:ext cx="610744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6">
            <a:extLst>
              <a:ext uri="{FF2B5EF4-FFF2-40B4-BE49-F238E27FC236}">
                <a16:creationId xmlns:a16="http://schemas.microsoft.com/office/drawing/2014/main" id="{84528CC7-D832-4066-948D-1463CCD2202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1602443" y="4487166"/>
            <a:ext cx="303607" cy="381241"/>
          </a:xfrm>
          <a:prstGeom prst="rect">
            <a:avLst/>
          </a:prstGeom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C8BE06AC-C1B3-4C94-B4A2-A3EE227789C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5255452" y="6118422"/>
            <a:ext cx="303607" cy="381241"/>
          </a:xfrm>
          <a:prstGeom prst="rect">
            <a:avLst/>
          </a:prstGeom>
        </p:spPr>
      </p:pic>
      <p:pic>
        <p:nvPicPr>
          <p:cNvPr id="83" name="Picture 6">
            <a:extLst>
              <a:ext uri="{FF2B5EF4-FFF2-40B4-BE49-F238E27FC236}">
                <a16:creationId xmlns:a16="http://schemas.microsoft.com/office/drawing/2014/main" id="{687E9499-F110-4BC5-AA60-0EE9D13C86C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30569">
            <a:off x="188526" y="3294400"/>
            <a:ext cx="303607" cy="3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7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225800"/>
            <a:ext cx="8992693" cy="3899271"/>
          </a:xfrm>
          <a:prstGeom prst="rect">
            <a:avLst/>
          </a:prstGeom>
        </p:spPr>
      </p:pic>
      <p:sp>
        <p:nvSpPr>
          <p:cNvPr id="4" name="TextBox 24"/>
          <p:cNvSpPr txBox="1"/>
          <p:nvPr/>
        </p:nvSpPr>
        <p:spPr>
          <a:xfrm>
            <a:off x="3445566" y="4357045"/>
            <a:ext cx="601427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0" y="-1219200"/>
            <a:ext cx="12192000" cy="807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09" y="143925"/>
            <a:ext cx="6068520" cy="8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549551" y="840893"/>
            <a:ext cx="3124200" cy="2438400"/>
          </a:xfrm>
          <a:prstGeom prst="rect">
            <a:avLst/>
          </a:prstGeom>
        </p:spPr>
      </p:pic>
      <p:pic>
        <p:nvPicPr>
          <p:cNvPr id="1026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" y="1966378"/>
            <a:ext cx="1057763" cy="10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23" y="2040397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28" y="2286425"/>
            <a:ext cx="722467" cy="7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sh Royale - MY.GAMES Sto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6" y="1028700"/>
            <a:ext cx="1912257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403163"/>
            <a:ext cx="1288026" cy="1288026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52" y="1370776"/>
            <a:ext cx="1676400" cy="16764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97" y="3495599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6038952"/>
            <a:ext cx="819048" cy="819048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6809"/>
            <a:ext cx="880991" cy="880991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67400" y="1534734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7598" y="247405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707278" y="241446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389566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269126" y="528631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pic>
        <p:nvPicPr>
          <p:cNvPr id="15" name="Picture 14" descr="07bd8c3cac6524c1da824b5c116ad819.png">
            <a:hlinkClick r:id="rId10" action="ppaction://hlinksldjump"/>
            <a:extLst>
              <a:ext uri="{FF2B5EF4-FFF2-40B4-BE49-F238E27FC236}">
                <a16:creationId xmlns:a16="http://schemas.microsoft.com/office/drawing/2014/main" id="{AAC1D4A6-7388-4275-8E86-CFF770BE05B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659737" y="1483455"/>
            <a:ext cx="3124200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C 0.04101 -0.02963 0.08216 -0.05903 0.12956 -0.07292 C 0.17708 -0.08681 0.22969 -0.09468 0.28437 -0.08287 C 0.33906 -0.07107 0.38789 0.00116 0.45729 -0.00255 C 0.52643 -0.00602 0.61302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454 C 0.03959 0.00069 0.07917 -0.02292 0.14076 -0.01111 C 0.20261 0.00046 0.27865 0.07755 0.37123 0.09444 C 0.46315 0.11111 0.61159 0.11342 0.69375 0.08912 C 0.77605 0.06551 0.84753 -0.0044 0.86394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9 0.06888 0.00186 0.09049 -0.0155 C 0.11198 -0.03287 0.13919 -0.07361 0.15573 -0.08611 C 0.17226 -0.09861 0.1806 -0.09444 0.18906 -0.090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 0.05857 C 0.27422 0.08843 0.25209 0.12639 0.30131 0.14861 C 0.35052 0.17083 0.5211 0.18287 0.57891 0.1919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9 -2.96296E-6 C 0.60013 -0.01065 0.625 -0.02129 0.64063 -0.03032 C 0.65625 -0.03935 0.66055 -0.05208 0.6694 -0.0544 C 0.67826 -0.05671 0.68737 -0.05416 0.69375 -0.04421 C 0.70013 -0.03426 0.7112 -0.01041 0.70781 0.00579 C 0.70443 0.02199 0.6806 0.04329 0.67344 0.05301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19 -0.09027 C 0.25221 -0.05949 0.30325 -0.01921 0.34232 -0.03564 C 0.38138 -0.05208 0.40651 -0.15671 0.42331 -0.188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28 -0.17639 C 0.7625 -0.21273 0.7181 -0.23889 0.73347 -0.28148 C 0.74883 -0.32408 0.85235 -0.4007 0.8836 -0.43195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1037 C 0.70521 -0.09815 0.70573 -0.09907 0.70833 -0.08981 C 0.70911 -0.08727 0.70872 -0.08356 0.7099 -0.08148 C 0.71107 -0.0794 0.71315 -0.08009 0.71458 -0.0787 C 0.71966 -0.0743 0.72435 -0.06551 0.72865 -0.05926 C 0.73776 -0.0456 0.72943 -0.05671 0.73646 -0.04259 C 0.74258 -0.03032 0.74909 -0.01829 0.75677 -0.00926 C 0.75781 -0.00648 0.75833 -0.00278 0.7599 -0.00092 C 0.76263 0.00208 0.76654 0.00139 0.76927 0.00463 C 0.77513 0.01158 0.78516 0.0206 0.79115 0.02408 C 0.79583 0.02685 0.80052 0.02963 0.80521 0.03241 C 0.80677 0.03333 0.8099 0.03519 0.8099 0.03519 C 0.8793 0.03125 0.84141 0.04421 0.86771 0.02408 C 0.87357 0.01968 0.87786 0.01945 0.88333 0.01296 C 0.88633 -0.00278 0.89596 -0.01273 0.89896 -0.0287 C 0.90195 -0.04444 0.90365 -0.05926 0.90365 -0.07592 " pathEditMode="relative" ptsTypes="fffffffffffffff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83062A6-2C38-498D-9A0A-3656F18BE473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22FD36-D977-406E-B811-14CCD791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F23E65-458D-4ECC-A157-BEE1C9712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82E31C-4DAD-4B59-A2AB-C6662A195A43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3894" y="-389050"/>
            <a:ext cx="10051143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5570" y="1007667"/>
            <a:ext cx="695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2 = ? 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3222009"/>
            <a:ext cx="4572000" cy="74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0978" y="323067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950695"/>
            <a:ext cx="4572000" cy="7488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0978" y="595936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"/>
          <p:cNvSpPr txBox="1"/>
          <p:nvPr/>
        </p:nvSpPr>
        <p:spPr>
          <a:xfrm>
            <a:off x="3549792" y="33346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D"/>
          <p:cNvSpPr txBox="1"/>
          <p:nvPr/>
        </p:nvSpPr>
        <p:spPr>
          <a:xfrm>
            <a:off x="3545292" y="60792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3292" y="323658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3292" y="414735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3292" y="505917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3292" y="596527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78566" y="614875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32588" y="5610477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3230679"/>
            <a:ext cx="725543" cy="71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600137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7642" y="-662004"/>
            <a:ext cx="11097072" cy="4811738"/>
            <a:chOff x="541863" y="-912840"/>
            <a:chExt cx="16645608" cy="7217607"/>
          </a:xfrm>
        </p:grpSpPr>
        <p:pic>
          <p:nvPicPr>
            <p:cNvPr id="9" name="Picture 8" descr="375ba1682899b9444c201750c3b90c1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863" y="-912840"/>
              <a:ext cx="16645608" cy="7217607"/>
            </a:xfrm>
            <a:prstGeom prst="rect">
              <a:avLst/>
            </a:prstGeom>
          </p:spPr>
        </p:pic>
        <p:sp>
          <p:nvSpPr>
            <p:cNvPr id="10" name="TextBox 20"/>
            <p:cNvSpPr txBox="1"/>
            <p:nvPr/>
          </p:nvSpPr>
          <p:spPr>
            <a:xfrm>
              <a:off x="6587810" y="1299290"/>
              <a:ext cx="6113856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68773" y="2864467"/>
              <a:ext cx="8442776" cy="152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ĐỐ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6594" y="3429000"/>
            <a:ext cx="4806919" cy="1744055"/>
            <a:chOff x="605492" y="320100"/>
            <a:chExt cx="18312185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492" y="1180841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8 = ?</a:t>
              </a:r>
            </a:p>
          </p:txBody>
        </p:sp>
      </p:grpSp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109E0-1E64-4A03-9831-41DEB0F56594}"/>
              </a:ext>
            </a:extLst>
          </p:cNvPr>
          <p:cNvSpPr txBox="1"/>
          <p:nvPr/>
        </p:nvSpPr>
        <p:spPr>
          <a:xfrm>
            <a:off x="6559408" y="3863180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575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CCE0E11-E822-4184-87DA-10205AB3964C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CAE5138-3FCB-4C2E-91D0-3F0851E6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C73A15-D124-4C68-B349-8AFD1D28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206E6-3930-47C2-89F2-34876E30E92C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864" y="-457200"/>
            <a:ext cx="11121736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319" y="1342313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6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2220" y="5528875"/>
            <a:ext cx="1371600" cy="1142999"/>
          </a:xfrm>
          <a:prstGeom prst="rect">
            <a:avLst/>
          </a:prstGeom>
        </p:spPr>
      </p:pic>
      <p:pic>
        <p:nvPicPr>
          <p:cNvPr id="47" name="Picture 4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9207" y="59516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9207" y="41327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69207" y="504459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69207" y="32470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D08A12-9E9E-4550-BB92-7B186F82581B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A386488-A03C-4BA7-A624-B194640F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A9F4621-98EB-4E0E-801D-F0CC5EF4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5E2C18-F9FF-4A54-B5EE-95866E40488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-304800"/>
            <a:ext cx="108204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334464"/>
            <a:ext cx="76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5 = ? 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7233" y="5595611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07079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40794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867400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9559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1708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49729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58760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1795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418343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2994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0969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59800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9798" y="405833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9798" y="585494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9798" y="495594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09798" y="31584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407946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20782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0320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215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06AD248-8A4E-42B4-BB05-B7C598FEF340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7696B27-4842-490B-BE4D-FDC7E2E7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B02D0A-623B-4A91-8404-F5668512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37422D-290B-4B5F-AFC0-05545D511D37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-457200"/>
            <a:ext cx="11353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180" y="1354160"/>
            <a:ext cx="803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4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7125" y="502920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30503" y="50378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21087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938058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59317" y="51418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60621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18125" y="50615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8600" y="416508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8600" y="596584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8600" y="327937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2" y="503787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97223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4EC901E-1E99-422E-9B6C-9F018B86F8B6}"/>
              </a:ext>
            </a:extLst>
          </p:cNvPr>
          <p:cNvGrpSpPr/>
          <p:nvPr/>
        </p:nvGrpSpPr>
        <p:grpSpPr>
          <a:xfrm>
            <a:off x="-50801" y="3175"/>
            <a:ext cx="12247007" cy="6902311"/>
            <a:chOff x="-76201" y="4761"/>
            <a:chExt cx="18370510" cy="1035346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21D119-B326-4EE1-8B20-E5B940F0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2FB6D53-7795-4D61-9EE7-8DCF25DE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98709"/>
              <a:ext cx="18282313" cy="115951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85613F-B5E0-4513-8FF7-9C6D4D8E68FF}"/>
                </a:ext>
              </a:extLst>
            </p:cNvPr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-304800"/>
            <a:ext cx="111252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09079"/>
            <a:ext cx="695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x 7 = ?</a:t>
            </a:r>
          </a:p>
        </p:txBody>
      </p:sp>
      <p:pic>
        <p:nvPicPr>
          <p:cNvPr id="26" name="Picture 25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2194" y="582874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2194" y="400990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2194" y="492172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2194" y="3124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981326"/>
            <a:ext cx="8992693" cy="4143746"/>
          </a:xfrm>
          <a:prstGeom prst="rect">
            <a:avLst/>
          </a:prstGeom>
        </p:spPr>
      </p:pic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8C231-1CE4-4EA3-9128-B08196D6B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779" y="4061753"/>
            <a:ext cx="642574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81400" y="3693098"/>
            <a:ext cx="4775027" cy="1744055"/>
            <a:chOff x="726986" y="320100"/>
            <a:chExt cx="18190691" cy="3312181"/>
          </a:xfrm>
        </p:grpSpPr>
        <p:sp>
          <p:nvSpPr>
            <p:cNvPr id="13" name="Rounded Rectangle 12"/>
            <p:cNvSpPr/>
            <p:nvPr/>
          </p:nvSpPr>
          <p:spPr>
            <a:xfrm>
              <a:off x="726986" y="320100"/>
              <a:ext cx="18190691" cy="3312181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1">
                  <a:alpha val="99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600" y="991259"/>
              <a:ext cx="16988493" cy="14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2517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10 = ?</a:t>
              </a:r>
            </a:p>
          </p:txBody>
        </p:sp>
      </p:grpSp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94268B-DF50-453F-8EDC-927F81A05DFF}"/>
              </a:ext>
            </a:extLst>
          </p:cNvPr>
          <p:cNvSpPr txBox="1"/>
          <p:nvPr/>
        </p:nvSpPr>
        <p:spPr>
          <a:xfrm>
            <a:off x="6473090" y="4044153"/>
            <a:ext cx="124947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A98885-2D14-11B2-F74A-8D945882DD1B}"/>
              </a:ext>
            </a:extLst>
          </p:cNvPr>
          <p:cNvGrpSpPr/>
          <p:nvPr/>
        </p:nvGrpSpPr>
        <p:grpSpPr>
          <a:xfrm>
            <a:off x="767642" y="-662004"/>
            <a:ext cx="11097072" cy="4811738"/>
            <a:chOff x="541863" y="-912840"/>
            <a:chExt cx="16645608" cy="7217607"/>
          </a:xfrm>
        </p:grpSpPr>
        <p:pic>
          <p:nvPicPr>
            <p:cNvPr id="4" name="Picture 3" descr="375ba1682899b9444c201750c3b90c1b.png">
              <a:extLst>
                <a:ext uri="{FF2B5EF4-FFF2-40B4-BE49-F238E27FC236}">
                  <a16:creationId xmlns:a16="http://schemas.microsoft.com/office/drawing/2014/main" id="{6DB1A7F8-B3A6-A4DD-D9C8-85138E9E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863" y="-912840"/>
              <a:ext cx="16645608" cy="7217607"/>
            </a:xfrm>
            <a:prstGeom prst="rect">
              <a:avLst/>
            </a:prstGeom>
          </p:spPr>
        </p:pic>
        <p:sp>
          <p:nvSpPr>
            <p:cNvPr id="5" name="TextBox 20">
              <a:extLst>
                <a:ext uri="{FF2B5EF4-FFF2-40B4-BE49-F238E27FC236}">
                  <a16:creationId xmlns:a16="http://schemas.microsoft.com/office/drawing/2014/main" id="{B88B1BC3-872F-038D-988E-9B46F5FEBF37}"/>
                </a:ext>
              </a:extLst>
            </p:cNvPr>
            <p:cNvSpPr txBox="1"/>
            <p:nvPr/>
          </p:nvSpPr>
          <p:spPr>
            <a:xfrm>
              <a:off x="6587810" y="1299290"/>
              <a:ext cx="6113856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630" rtl="0" eaLnBrk="1" fontAlgn="auto" latinLnBrk="0" hangingPunct="1">
                <a:lnSpc>
                  <a:spcPts val="6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E1AB82-C280-3A8E-4C52-E65868E5F687}"/>
                </a:ext>
              </a:extLst>
            </p:cNvPr>
            <p:cNvSpPr/>
            <p:nvPr/>
          </p:nvSpPr>
          <p:spPr>
            <a:xfrm>
              <a:off x="4768773" y="2864467"/>
              <a:ext cx="8442776" cy="152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ĐỐ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563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Hình ảnh 39">
            <a:extLst>
              <a:ext uri="{FF2B5EF4-FFF2-40B4-BE49-F238E27FC236}">
                <a16:creationId xmlns:a16="http://schemas.microsoft.com/office/drawing/2014/main" id="{FAF5F8D8-BF88-44E3-8B4E-574ECC47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51" y="2190750"/>
            <a:ext cx="4218874" cy="3105150"/>
          </a:xfrm>
          <a:prstGeom prst="rect">
            <a:avLst/>
          </a:prstGeom>
        </p:spPr>
      </p:pic>
      <p:sp>
        <p:nvSpPr>
          <p:cNvPr id="16" name="Bong bóng Lời nói: Hình bầu dục 40">
            <a:extLst>
              <a:ext uri="{FF2B5EF4-FFF2-40B4-BE49-F238E27FC236}">
                <a16:creationId xmlns:a16="http://schemas.microsoft.com/office/drawing/2014/main" id="{C4942828-56ED-4897-A49B-868446BB4B81}"/>
              </a:ext>
            </a:extLst>
          </p:cNvPr>
          <p:cNvSpPr/>
          <p:nvPr/>
        </p:nvSpPr>
        <p:spPr>
          <a:xfrm>
            <a:off x="1019174" y="541734"/>
            <a:ext cx="6417815" cy="1893093"/>
          </a:xfrm>
          <a:prstGeom prst="wedgeEllipseCallout">
            <a:avLst>
              <a:gd name="adj1" fmla="val 36234"/>
              <a:gd name="adj2" fmla="val 6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ngăn có 6 chiếc ba lô. Hỏi 3 ngăn có bao nhiêu chiếc ba lô?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ũi tên: Phải 42">
            <a:extLst>
              <a:ext uri="{FF2B5EF4-FFF2-40B4-BE49-F238E27FC236}">
                <a16:creationId xmlns:a16="http://schemas.microsoft.com/office/drawing/2014/main" id="{2F401BB6-AC00-453A-A2CF-85CAAEC2E4ED}"/>
              </a:ext>
            </a:extLst>
          </p:cNvPr>
          <p:cNvSpPr/>
          <p:nvPr/>
        </p:nvSpPr>
        <p:spPr>
          <a:xfrm>
            <a:off x="1435894" y="3960019"/>
            <a:ext cx="892969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/>
              <p:nvPr/>
            </p:nvSpPr>
            <p:spPr>
              <a:xfrm>
                <a:off x="2489071" y="3892212"/>
                <a:ext cx="162166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81">
                <a:extLst>
                  <a:ext uri="{FF2B5EF4-FFF2-40B4-BE49-F238E27FC236}">
                    <a16:creationId xmlns:a16="http://schemas.microsoft.com/office/drawing/2014/main" id="{499813CD-1351-4BAD-BC01-BA660CE0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71" y="3892212"/>
                <a:ext cx="162166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2004;p61">
            <a:extLst>
              <a:ext uri="{FF2B5EF4-FFF2-40B4-BE49-F238E27FC236}">
                <a16:creationId xmlns:a16="http://schemas.microsoft.com/office/drawing/2014/main" id="{A947A6B8-EAE6-46BB-8F88-383601946AE6}"/>
              </a:ext>
            </a:extLst>
          </p:cNvPr>
          <p:cNvGrpSpPr/>
          <p:nvPr/>
        </p:nvGrpSpPr>
        <p:grpSpPr>
          <a:xfrm rot="4273014">
            <a:off x="4485233" y="2937198"/>
            <a:ext cx="514438" cy="520449"/>
            <a:chOff x="4052860" y="1366510"/>
            <a:chExt cx="218208" cy="220767"/>
          </a:xfrm>
        </p:grpSpPr>
        <p:sp>
          <p:nvSpPr>
            <p:cNvPr id="22" name="Google Shape;2005;p61">
              <a:extLst>
                <a:ext uri="{FF2B5EF4-FFF2-40B4-BE49-F238E27FC236}">
                  <a16:creationId xmlns:a16="http://schemas.microsoft.com/office/drawing/2014/main" id="{E211E053-40FC-46EF-9C89-19B926428E9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06;p61">
              <a:extLst>
                <a:ext uri="{FF2B5EF4-FFF2-40B4-BE49-F238E27FC236}">
                  <a16:creationId xmlns:a16="http://schemas.microsoft.com/office/drawing/2014/main" id="{E58B71DB-D878-41C0-989F-08D8E1ABEBF6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07;p61">
              <a:extLst>
                <a:ext uri="{FF2B5EF4-FFF2-40B4-BE49-F238E27FC236}">
                  <a16:creationId xmlns:a16="http://schemas.microsoft.com/office/drawing/2014/main" id="{CBCED265-3980-4EB9-B000-11F61C41536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08;p61">
              <a:extLst>
                <a:ext uri="{FF2B5EF4-FFF2-40B4-BE49-F238E27FC236}">
                  <a16:creationId xmlns:a16="http://schemas.microsoft.com/office/drawing/2014/main" id="{3AA1170A-69F2-4D28-B9A3-BC098C581BD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9;p61">
              <a:extLst>
                <a:ext uri="{FF2B5EF4-FFF2-40B4-BE49-F238E27FC236}">
                  <a16:creationId xmlns:a16="http://schemas.microsoft.com/office/drawing/2014/main" id="{B998D8AF-6D97-4E45-BE4E-7D68057CD597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10;p61">
              <a:extLst>
                <a:ext uri="{FF2B5EF4-FFF2-40B4-BE49-F238E27FC236}">
                  <a16:creationId xmlns:a16="http://schemas.microsoft.com/office/drawing/2014/main" id="{F92E07D8-0F95-4898-BCD9-C9F05EBA8E5A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11;p61">
              <a:extLst>
                <a:ext uri="{FF2B5EF4-FFF2-40B4-BE49-F238E27FC236}">
                  <a16:creationId xmlns:a16="http://schemas.microsoft.com/office/drawing/2014/main" id="{9713FA92-0FD3-4060-87E4-C4981A01D03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12;p61">
              <a:extLst>
                <a:ext uri="{FF2B5EF4-FFF2-40B4-BE49-F238E27FC236}">
                  <a16:creationId xmlns:a16="http://schemas.microsoft.com/office/drawing/2014/main" id="{8DC64F4B-FEE3-4CBD-A545-28046B2F4732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3;p61">
              <a:extLst>
                <a:ext uri="{FF2B5EF4-FFF2-40B4-BE49-F238E27FC236}">
                  <a16:creationId xmlns:a16="http://schemas.microsoft.com/office/drawing/2014/main" id="{28B1E513-D471-4B19-BAED-89CE8F8FE9B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4;p61">
              <a:extLst>
                <a:ext uri="{FF2B5EF4-FFF2-40B4-BE49-F238E27FC236}">
                  <a16:creationId xmlns:a16="http://schemas.microsoft.com/office/drawing/2014/main" id="{C013A9E6-3AE7-4EE6-B6BE-4E1211919DC6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5;p61">
              <a:extLst>
                <a:ext uri="{FF2B5EF4-FFF2-40B4-BE49-F238E27FC236}">
                  <a16:creationId xmlns:a16="http://schemas.microsoft.com/office/drawing/2014/main" id="{1F44AF61-F603-4D43-A966-9DF0C343A1FE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6;p61">
              <a:extLst>
                <a:ext uri="{FF2B5EF4-FFF2-40B4-BE49-F238E27FC236}">
                  <a16:creationId xmlns:a16="http://schemas.microsoft.com/office/drawing/2014/main" id="{DB093E28-0926-48E1-AA5B-95B60206AAA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17;p61">
              <a:extLst>
                <a:ext uri="{FF2B5EF4-FFF2-40B4-BE49-F238E27FC236}">
                  <a16:creationId xmlns:a16="http://schemas.microsoft.com/office/drawing/2014/main" id="{C2F52F3D-DBB7-45CA-B856-33C0DBCB6E0A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18;p61">
              <a:extLst>
                <a:ext uri="{FF2B5EF4-FFF2-40B4-BE49-F238E27FC236}">
                  <a16:creationId xmlns:a16="http://schemas.microsoft.com/office/drawing/2014/main" id="{A5FAE56B-262F-4230-ABAA-144FF3EEA63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19;p61">
              <a:extLst>
                <a:ext uri="{FF2B5EF4-FFF2-40B4-BE49-F238E27FC236}">
                  <a16:creationId xmlns:a16="http://schemas.microsoft.com/office/drawing/2014/main" id="{E4AB539B-1B07-4F30-A436-079BCC6ED6B3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0;p61">
              <a:extLst>
                <a:ext uri="{FF2B5EF4-FFF2-40B4-BE49-F238E27FC236}">
                  <a16:creationId xmlns:a16="http://schemas.microsoft.com/office/drawing/2014/main" id="{31086BF4-1C1A-4D28-B014-81C1600C759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21;p61">
              <a:extLst>
                <a:ext uri="{FF2B5EF4-FFF2-40B4-BE49-F238E27FC236}">
                  <a16:creationId xmlns:a16="http://schemas.microsoft.com/office/drawing/2014/main" id="{328D8A91-6D30-4C40-8C93-E545BC7A691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22;p61">
              <a:extLst>
                <a:ext uri="{FF2B5EF4-FFF2-40B4-BE49-F238E27FC236}">
                  <a16:creationId xmlns:a16="http://schemas.microsoft.com/office/drawing/2014/main" id="{510039C2-87ED-4A9F-878B-A7E2748289E3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3;p61">
              <a:extLst>
                <a:ext uri="{FF2B5EF4-FFF2-40B4-BE49-F238E27FC236}">
                  <a16:creationId xmlns:a16="http://schemas.microsoft.com/office/drawing/2014/main" id="{32EC12D9-0298-4A76-BE42-B93EF285ABB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4;p61">
              <a:extLst>
                <a:ext uri="{FF2B5EF4-FFF2-40B4-BE49-F238E27FC236}">
                  <a16:creationId xmlns:a16="http://schemas.microsoft.com/office/drawing/2014/main" id="{C16E5EB2-B2A9-4853-9A73-76EB9B2474A2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2004;p61">
            <a:extLst>
              <a:ext uri="{FF2B5EF4-FFF2-40B4-BE49-F238E27FC236}">
                <a16:creationId xmlns:a16="http://schemas.microsoft.com/office/drawing/2014/main" id="{5CC679AF-4A6A-464C-8D29-064EFE0AE58C}"/>
              </a:ext>
            </a:extLst>
          </p:cNvPr>
          <p:cNvGrpSpPr/>
          <p:nvPr/>
        </p:nvGrpSpPr>
        <p:grpSpPr>
          <a:xfrm rot="4273014">
            <a:off x="1625159" y="4708366"/>
            <a:ext cx="514438" cy="520449"/>
            <a:chOff x="4052860" y="1366510"/>
            <a:chExt cx="218208" cy="220767"/>
          </a:xfrm>
        </p:grpSpPr>
        <p:sp>
          <p:nvSpPr>
            <p:cNvPr id="43" name="Google Shape;2005;p61">
              <a:extLst>
                <a:ext uri="{FF2B5EF4-FFF2-40B4-BE49-F238E27FC236}">
                  <a16:creationId xmlns:a16="http://schemas.microsoft.com/office/drawing/2014/main" id="{7A1C8AB1-3C90-4E3E-A578-6F45DE9945BE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6;p61">
              <a:extLst>
                <a:ext uri="{FF2B5EF4-FFF2-40B4-BE49-F238E27FC236}">
                  <a16:creationId xmlns:a16="http://schemas.microsoft.com/office/drawing/2014/main" id="{CE71C833-9B1A-45B3-8AF6-659A70FCE7D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7;p61">
              <a:extLst>
                <a:ext uri="{FF2B5EF4-FFF2-40B4-BE49-F238E27FC236}">
                  <a16:creationId xmlns:a16="http://schemas.microsoft.com/office/drawing/2014/main" id="{0B5B9E6F-B2C8-4969-B992-0D4C208FF5CB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8;p61">
              <a:extLst>
                <a:ext uri="{FF2B5EF4-FFF2-40B4-BE49-F238E27FC236}">
                  <a16:creationId xmlns:a16="http://schemas.microsoft.com/office/drawing/2014/main" id="{C91EEF67-AA01-42DA-A4E4-0BB79BFF1FAC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9;p61">
              <a:extLst>
                <a:ext uri="{FF2B5EF4-FFF2-40B4-BE49-F238E27FC236}">
                  <a16:creationId xmlns:a16="http://schemas.microsoft.com/office/drawing/2014/main" id="{98399DC5-7CF3-4911-BB8A-EC841C3896BA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0;p61">
              <a:extLst>
                <a:ext uri="{FF2B5EF4-FFF2-40B4-BE49-F238E27FC236}">
                  <a16:creationId xmlns:a16="http://schemas.microsoft.com/office/drawing/2014/main" id="{C810B0D4-377B-4BFA-B1CE-55FCEC45DAE6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1;p61">
              <a:extLst>
                <a:ext uri="{FF2B5EF4-FFF2-40B4-BE49-F238E27FC236}">
                  <a16:creationId xmlns:a16="http://schemas.microsoft.com/office/drawing/2014/main" id="{9DFFC272-63AB-4632-9473-AFC1BC121C0B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2;p61">
              <a:extLst>
                <a:ext uri="{FF2B5EF4-FFF2-40B4-BE49-F238E27FC236}">
                  <a16:creationId xmlns:a16="http://schemas.microsoft.com/office/drawing/2014/main" id="{7D94EBA2-A80E-470D-AAC0-58D2BEF06587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3;p61">
              <a:extLst>
                <a:ext uri="{FF2B5EF4-FFF2-40B4-BE49-F238E27FC236}">
                  <a16:creationId xmlns:a16="http://schemas.microsoft.com/office/drawing/2014/main" id="{D57C9472-4F9E-4011-9734-DCCCB6F9E1D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4;p61">
              <a:extLst>
                <a:ext uri="{FF2B5EF4-FFF2-40B4-BE49-F238E27FC236}">
                  <a16:creationId xmlns:a16="http://schemas.microsoft.com/office/drawing/2014/main" id="{079BF617-70E7-4AD7-9E05-9AFF2DF9C6E9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5;p61">
              <a:extLst>
                <a:ext uri="{FF2B5EF4-FFF2-40B4-BE49-F238E27FC236}">
                  <a16:creationId xmlns:a16="http://schemas.microsoft.com/office/drawing/2014/main" id="{7C409C1E-E9F1-4E35-9527-0DBCE2787D7F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6;p61">
              <a:extLst>
                <a:ext uri="{FF2B5EF4-FFF2-40B4-BE49-F238E27FC236}">
                  <a16:creationId xmlns:a16="http://schemas.microsoft.com/office/drawing/2014/main" id="{80803FB7-BD4B-4A9A-A665-DF50A89C1EA2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7;p61">
              <a:extLst>
                <a:ext uri="{FF2B5EF4-FFF2-40B4-BE49-F238E27FC236}">
                  <a16:creationId xmlns:a16="http://schemas.microsoft.com/office/drawing/2014/main" id="{318089DF-06B9-4F75-B0FB-30F649BC86E7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8;p61">
              <a:extLst>
                <a:ext uri="{FF2B5EF4-FFF2-40B4-BE49-F238E27FC236}">
                  <a16:creationId xmlns:a16="http://schemas.microsoft.com/office/drawing/2014/main" id="{B6AD8C9D-928E-4D46-8FDC-58F05F06EC6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9;p61">
              <a:extLst>
                <a:ext uri="{FF2B5EF4-FFF2-40B4-BE49-F238E27FC236}">
                  <a16:creationId xmlns:a16="http://schemas.microsoft.com/office/drawing/2014/main" id="{BA07F631-1E33-4E3F-9660-288A75B9B55D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20;p61">
              <a:extLst>
                <a:ext uri="{FF2B5EF4-FFF2-40B4-BE49-F238E27FC236}">
                  <a16:creationId xmlns:a16="http://schemas.microsoft.com/office/drawing/2014/main" id="{48594E82-5CA0-4100-AFA7-C00B1A872701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21;p61">
              <a:extLst>
                <a:ext uri="{FF2B5EF4-FFF2-40B4-BE49-F238E27FC236}">
                  <a16:creationId xmlns:a16="http://schemas.microsoft.com/office/drawing/2014/main" id="{376A7B8D-81FE-4CCB-8287-11CA0FD1E2F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22;p61">
              <a:extLst>
                <a:ext uri="{FF2B5EF4-FFF2-40B4-BE49-F238E27FC236}">
                  <a16:creationId xmlns:a16="http://schemas.microsoft.com/office/drawing/2014/main" id="{77DC249E-DE97-4F01-A6BC-0F6CBACC21B5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23;p61">
              <a:extLst>
                <a:ext uri="{FF2B5EF4-FFF2-40B4-BE49-F238E27FC236}">
                  <a16:creationId xmlns:a16="http://schemas.microsoft.com/office/drawing/2014/main" id="{879ED32A-B6D2-42D9-A079-334AFB533CE8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4;p61">
              <a:extLst>
                <a:ext uri="{FF2B5EF4-FFF2-40B4-BE49-F238E27FC236}">
                  <a16:creationId xmlns:a16="http://schemas.microsoft.com/office/drawing/2014/main" id="{52187E2D-5A9F-465D-9DEF-AC875254814A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004;p61">
            <a:extLst>
              <a:ext uri="{FF2B5EF4-FFF2-40B4-BE49-F238E27FC236}">
                <a16:creationId xmlns:a16="http://schemas.microsoft.com/office/drawing/2014/main" id="{3B01B196-6752-4216-AB57-2FB6577CE095}"/>
              </a:ext>
            </a:extLst>
          </p:cNvPr>
          <p:cNvGrpSpPr/>
          <p:nvPr/>
        </p:nvGrpSpPr>
        <p:grpSpPr>
          <a:xfrm rot="4273014">
            <a:off x="9407882" y="1371069"/>
            <a:ext cx="514438" cy="520449"/>
            <a:chOff x="4052860" y="1366510"/>
            <a:chExt cx="218208" cy="220767"/>
          </a:xfrm>
        </p:grpSpPr>
        <p:sp>
          <p:nvSpPr>
            <p:cNvPr id="64" name="Google Shape;2005;p61">
              <a:extLst>
                <a:ext uri="{FF2B5EF4-FFF2-40B4-BE49-F238E27FC236}">
                  <a16:creationId xmlns:a16="http://schemas.microsoft.com/office/drawing/2014/main" id="{8FB41410-C730-4C89-9574-AC10151977B3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6;p61">
              <a:extLst>
                <a:ext uri="{FF2B5EF4-FFF2-40B4-BE49-F238E27FC236}">
                  <a16:creationId xmlns:a16="http://schemas.microsoft.com/office/drawing/2014/main" id="{DCF78C3F-DE0F-47E6-B9E2-F82687581631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7;p61">
              <a:extLst>
                <a:ext uri="{FF2B5EF4-FFF2-40B4-BE49-F238E27FC236}">
                  <a16:creationId xmlns:a16="http://schemas.microsoft.com/office/drawing/2014/main" id="{734A3EC6-7766-4BF5-A7AD-00AB6A3996A2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8;p61">
              <a:extLst>
                <a:ext uri="{FF2B5EF4-FFF2-40B4-BE49-F238E27FC236}">
                  <a16:creationId xmlns:a16="http://schemas.microsoft.com/office/drawing/2014/main" id="{1DF0EACC-D4BE-40C6-9AE4-54B078C57D98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09;p61">
              <a:extLst>
                <a:ext uri="{FF2B5EF4-FFF2-40B4-BE49-F238E27FC236}">
                  <a16:creationId xmlns:a16="http://schemas.microsoft.com/office/drawing/2014/main" id="{18BC0739-AC65-4FEF-8564-3C6F305ED82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0;p61">
              <a:extLst>
                <a:ext uri="{FF2B5EF4-FFF2-40B4-BE49-F238E27FC236}">
                  <a16:creationId xmlns:a16="http://schemas.microsoft.com/office/drawing/2014/main" id="{0AB8F623-47B3-40FD-A249-1C3204FD0D72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1;p61">
              <a:extLst>
                <a:ext uri="{FF2B5EF4-FFF2-40B4-BE49-F238E27FC236}">
                  <a16:creationId xmlns:a16="http://schemas.microsoft.com/office/drawing/2014/main" id="{CA6DEAB0-E99A-4543-AB39-C27C5DE035E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2;p61">
              <a:extLst>
                <a:ext uri="{FF2B5EF4-FFF2-40B4-BE49-F238E27FC236}">
                  <a16:creationId xmlns:a16="http://schemas.microsoft.com/office/drawing/2014/main" id="{6A552F57-DB18-4CC1-99C5-13B9C475364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3;p61">
              <a:extLst>
                <a:ext uri="{FF2B5EF4-FFF2-40B4-BE49-F238E27FC236}">
                  <a16:creationId xmlns:a16="http://schemas.microsoft.com/office/drawing/2014/main" id="{F790B2CF-F722-493F-9211-08AB0D1A0511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4;p61">
              <a:extLst>
                <a:ext uri="{FF2B5EF4-FFF2-40B4-BE49-F238E27FC236}">
                  <a16:creationId xmlns:a16="http://schemas.microsoft.com/office/drawing/2014/main" id="{121F38BD-5B02-461A-8648-D49EF37C59FB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5;p61">
              <a:extLst>
                <a:ext uri="{FF2B5EF4-FFF2-40B4-BE49-F238E27FC236}">
                  <a16:creationId xmlns:a16="http://schemas.microsoft.com/office/drawing/2014/main" id="{ED7A3692-625E-40C5-8AD9-6A601EA7399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6;p61">
              <a:extLst>
                <a:ext uri="{FF2B5EF4-FFF2-40B4-BE49-F238E27FC236}">
                  <a16:creationId xmlns:a16="http://schemas.microsoft.com/office/drawing/2014/main" id="{5A0F5D10-F6DC-45CE-9989-EB1BDA860B64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7;p61">
              <a:extLst>
                <a:ext uri="{FF2B5EF4-FFF2-40B4-BE49-F238E27FC236}">
                  <a16:creationId xmlns:a16="http://schemas.microsoft.com/office/drawing/2014/main" id="{B2EB681F-0441-4E38-91A2-E40AD225A64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8;p61">
              <a:extLst>
                <a:ext uri="{FF2B5EF4-FFF2-40B4-BE49-F238E27FC236}">
                  <a16:creationId xmlns:a16="http://schemas.microsoft.com/office/drawing/2014/main" id="{0209FB11-BA67-4166-AEDC-83439F593FDB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19;p61">
              <a:extLst>
                <a:ext uri="{FF2B5EF4-FFF2-40B4-BE49-F238E27FC236}">
                  <a16:creationId xmlns:a16="http://schemas.microsoft.com/office/drawing/2014/main" id="{CACDD319-0AA0-48D5-B46E-7B8B9FF3D68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0;p61">
              <a:extLst>
                <a:ext uri="{FF2B5EF4-FFF2-40B4-BE49-F238E27FC236}">
                  <a16:creationId xmlns:a16="http://schemas.microsoft.com/office/drawing/2014/main" id="{8C47EAF3-F23D-4F87-953E-06303844C22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1;p61">
              <a:extLst>
                <a:ext uri="{FF2B5EF4-FFF2-40B4-BE49-F238E27FC236}">
                  <a16:creationId xmlns:a16="http://schemas.microsoft.com/office/drawing/2014/main" id="{7A1E53DD-CEA7-479D-BE6E-85879918195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2;p61">
              <a:extLst>
                <a:ext uri="{FF2B5EF4-FFF2-40B4-BE49-F238E27FC236}">
                  <a16:creationId xmlns:a16="http://schemas.microsoft.com/office/drawing/2014/main" id="{96AA9B32-9F1A-4BE7-BC27-CA137CA76B7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3;p61">
              <a:extLst>
                <a:ext uri="{FF2B5EF4-FFF2-40B4-BE49-F238E27FC236}">
                  <a16:creationId xmlns:a16="http://schemas.microsoft.com/office/drawing/2014/main" id="{ADF5C654-0A2F-4E0F-A50D-EEF69E62B799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4;p61">
              <a:extLst>
                <a:ext uri="{FF2B5EF4-FFF2-40B4-BE49-F238E27FC236}">
                  <a16:creationId xmlns:a16="http://schemas.microsoft.com/office/drawing/2014/main" id="{4AA7C5B8-9F94-411D-951B-ABC54E8EDA9C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81">
                <a:extLst>
                  <a:ext uri="{FF2B5EF4-FFF2-40B4-BE49-F238E27FC236}">
                    <a16:creationId xmlns:a16="http://schemas.microsoft.com/office/drawing/2014/main" id="{754AA6A0-BA76-1139-6156-FF162A9AB76A}"/>
                  </a:ext>
                </a:extLst>
              </p:cNvPr>
              <p:cNvSpPr txBox="1"/>
              <p:nvPr/>
            </p:nvSpPr>
            <p:spPr>
              <a:xfrm>
                <a:off x="4039846" y="3910778"/>
                <a:ext cx="15399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81">
                <a:extLst>
                  <a:ext uri="{FF2B5EF4-FFF2-40B4-BE49-F238E27FC236}">
                    <a16:creationId xmlns:a16="http://schemas.microsoft.com/office/drawing/2014/main" id="{754AA6A0-BA76-1139-6156-FF162A9AB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46" y="3910778"/>
                <a:ext cx="1539973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01042" y="355282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4" name="Google Shape;1112;p44">
            <a:extLst>
              <a:ext uri="{FF2B5EF4-FFF2-40B4-BE49-F238E27FC236}">
                <a16:creationId xmlns:a16="http://schemas.microsoft.com/office/drawing/2014/main" id="{3C6140F7-2310-4D88-B100-FBA80814CAA8}"/>
              </a:ext>
            </a:extLst>
          </p:cNvPr>
          <p:cNvGrpSpPr/>
          <p:nvPr/>
        </p:nvGrpSpPr>
        <p:grpSpPr>
          <a:xfrm flipH="1">
            <a:off x="10521923" y="5681645"/>
            <a:ext cx="951737" cy="1176355"/>
            <a:chOff x="1191373" y="4259140"/>
            <a:chExt cx="713803" cy="882266"/>
          </a:xfrm>
        </p:grpSpPr>
        <p:sp>
          <p:nvSpPr>
            <p:cNvPr id="85" name="Google Shape;1113;p44">
              <a:extLst>
                <a:ext uri="{FF2B5EF4-FFF2-40B4-BE49-F238E27FC236}">
                  <a16:creationId xmlns:a16="http://schemas.microsoft.com/office/drawing/2014/main" id="{09492480-3D65-4393-9F63-00856865E680}"/>
                </a:ext>
              </a:extLst>
            </p:cNvPr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6" name="Google Shape;1114;p44">
              <a:extLst>
                <a:ext uri="{FF2B5EF4-FFF2-40B4-BE49-F238E27FC236}">
                  <a16:creationId xmlns:a16="http://schemas.microsoft.com/office/drawing/2014/main" id="{BEA7FC58-DC59-4470-9537-7270E15299CD}"/>
                </a:ext>
              </a:extLst>
            </p:cNvPr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7" name="Google Shape;1115;p44">
              <a:extLst>
                <a:ext uri="{FF2B5EF4-FFF2-40B4-BE49-F238E27FC236}">
                  <a16:creationId xmlns:a16="http://schemas.microsoft.com/office/drawing/2014/main" id="{94F1575B-5721-475F-A029-A4FFEA14A536}"/>
                </a:ext>
              </a:extLst>
            </p:cNvPr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8" name="Google Shape;1116;p44">
              <a:extLst>
                <a:ext uri="{FF2B5EF4-FFF2-40B4-BE49-F238E27FC236}">
                  <a16:creationId xmlns:a16="http://schemas.microsoft.com/office/drawing/2014/main" id="{E9983BBA-85EE-4A65-88E2-D41854D0AB3E}"/>
                </a:ext>
              </a:extLst>
            </p:cNvPr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9" name="Google Shape;1117;p44">
              <a:extLst>
                <a:ext uri="{FF2B5EF4-FFF2-40B4-BE49-F238E27FC236}">
                  <a16:creationId xmlns:a16="http://schemas.microsoft.com/office/drawing/2014/main" id="{5B19A3EB-3CAD-4E18-BCDD-8DA0ED282E93}"/>
                </a:ext>
              </a:extLst>
            </p:cNvPr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112" name="Picture 4">
            <a:extLst>
              <a:ext uri="{FF2B5EF4-FFF2-40B4-BE49-F238E27FC236}">
                <a16:creationId xmlns:a16="http://schemas.microsoft.com/office/drawing/2014/main" id="{70D715BE-4ABC-46C0-88AB-070537600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042" y="570431"/>
            <a:ext cx="1986215" cy="1777663"/>
          </a:xfrm>
          <a:prstGeom prst="rect">
            <a:avLst/>
          </a:prstGeom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B040783B-B44C-419C-99DF-BEB43F883A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0662" y="3809584"/>
            <a:ext cx="1986215" cy="1777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/>
              <p:nvPr/>
            </p:nvSpPr>
            <p:spPr>
              <a:xfrm>
                <a:off x="4857276" y="2538131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4" name="Hộp Văn bản 41">
                <a:extLst>
                  <a:ext uri="{FF2B5EF4-FFF2-40B4-BE49-F238E27FC236}">
                    <a16:creationId xmlns:a16="http://schemas.microsoft.com/office/drawing/2014/main" id="{03099B12-62CA-4083-91A4-0AE615EB1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76" y="2538131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/>
              <p:nvPr/>
            </p:nvSpPr>
            <p:spPr>
              <a:xfrm>
                <a:off x="8671238" y="5238606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6" name="Hộp Văn bản 43">
                <a:extLst>
                  <a:ext uri="{FF2B5EF4-FFF2-40B4-BE49-F238E27FC236}">
                    <a16:creationId xmlns:a16="http://schemas.microsoft.com/office/drawing/2014/main" id="{485B70C1-B0F5-441C-A90A-3E8F362E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38" y="5238606"/>
                <a:ext cx="126765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7">
            <a:extLst>
              <a:ext uri="{FF2B5EF4-FFF2-40B4-BE49-F238E27FC236}">
                <a16:creationId xmlns:a16="http://schemas.microsoft.com/office/drawing/2014/main" id="{FA4CF72A-4365-40E8-B24A-7203712917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9492714" y="2748953"/>
            <a:ext cx="686553" cy="386967"/>
          </a:xfrm>
          <a:prstGeom prst="rect">
            <a:avLst/>
          </a:prstGeom>
        </p:spPr>
      </p:pic>
      <p:pic>
        <p:nvPicPr>
          <p:cNvPr id="119" name="Picture 7">
            <a:extLst>
              <a:ext uri="{FF2B5EF4-FFF2-40B4-BE49-F238E27FC236}">
                <a16:creationId xmlns:a16="http://schemas.microsoft.com/office/drawing/2014/main" id="{AA4C5CA5-9D0C-496F-B231-66D172D3E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6729955" y="403510"/>
            <a:ext cx="686553" cy="386967"/>
          </a:xfrm>
          <a:prstGeom prst="rect">
            <a:avLst/>
          </a:prstGeom>
        </p:spPr>
      </p:pic>
      <p:pic>
        <p:nvPicPr>
          <p:cNvPr id="120" name="Picture 7">
            <a:extLst>
              <a:ext uri="{FF2B5EF4-FFF2-40B4-BE49-F238E27FC236}">
                <a16:creationId xmlns:a16="http://schemas.microsoft.com/office/drawing/2014/main" id="{BC4689AC-7D20-42E0-9A99-2EB66730B6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4615405" y="6174954"/>
            <a:ext cx="686553" cy="386967"/>
          </a:xfrm>
          <a:prstGeom prst="rect">
            <a:avLst/>
          </a:prstGeom>
        </p:spPr>
      </p:pic>
      <p:pic>
        <p:nvPicPr>
          <p:cNvPr id="121" name="Picture 7">
            <a:extLst>
              <a:ext uri="{FF2B5EF4-FFF2-40B4-BE49-F238E27FC236}">
                <a16:creationId xmlns:a16="http://schemas.microsoft.com/office/drawing/2014/main" id="{4FADCC9C-FCD3-4F1C-9DAA-4411059AF2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8825455" y="6028263"/>
            <a:ext cx="686553" cy="386967"/>
          </a:xfrm>
          <a:prstGeom prst="rect">
            <a:avLst/>
          </a:prstGeom>
        </p:spPr>
      </p:pic>
      <p:pic>
        <p:nvPicPr>
          <p:cNvPr id="4" name="Hình ảnh 39">
            <a:extLst>
              <a:ext uri="{FF2B5EF4-FFF2-40B4-BE49-F238E27FC236}">
                <a16:creationId xmlns:a16="http://schemas.microsoft.com/office/drawing/2014/main" id="{FFE46289-E109-66E6-2C70-E6D9E781D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1265" y="635395"/>
            <a:ext cx="3667423" cy="26992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E5F25E9-2746-205B-8599-DEE198A1840B}"/>
              </a:ext>
            </a:extLst>
          </p:cNvPr>
          <p:cNvGrpSpPr/>
          <p:nvPr/>
        </p:nvGrpSpPr>
        <p:grpSpPr>
          <a:xfrm>
            <a:off x="1937867" y="737711"/>
            <a:ext cx="5333932" cy="1450801"/>
            <a:chOff x="1937867" y="737711"/>
            <a:chExt cx="5333932" cy="1450801"/>
          </a:xfrm>
        </p:grpSpPr>
        <p:sp>
          <p:nvSpPr>
            <p:cNvPr id="110" name="Hộp Văn bản 35">
              <a:extLst>
                <a:ext uri="{FF2B5EF4-FFF2-40B4-BE49-F238E27FC236}">
                  <a16:creationId xmlns:a16="http://schemas.microsoft.com/office/drawing/2014/main" id="{74581BDB-2A21-489C-A8A0-27090311F560}"/>
                </a:ext>
              </a:extLst>
            </p:cNvPr>
            <p:cNvSpPr txBox="1"/>
            <p:nvPr/>
          </p:nvSpPr>
          <p:spPr>
            <a:xfrm>
              <a:off x="1937867" y="847988"/>
              <a:ext cx="51168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nl-NL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rPr>
                <a:t>   Nếu thêm 1 ngăn nữa thì ta có phép nhân nào?</a:t>
              </a:r>
              <a:endPara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B091605-8CCC-FE36-30F4-1509A92F0935}"/>
                </a:ext>
              </a:extLst>
            </p:cNvPr>
            <p:cNvSpPr/>
            <p:nvPr/>
          </p:nvSpPr>
          <p:spPr>
            <a:xfrm>
              <a:off x="1937867" y="737711"/>
              <a:ext cx="5333932" cy="1450801"/>
            </a:xfrm>
            <a:prstGeom prst="wedgeRoundRectCallout">
              <a:avLst>
                <a:gd name="adj1" fmla="val 39789"/>
                <a:gd name="adj2" fmla="val 75288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59EA3E-1F50-2BB0-AF5D-5BCAF25E8EDA}"/>
              </a:ext>
            </a:extLst>
          </p:cNvPr>
          <p:cNvGrpSpPr/>
          <p:nvPr/>
        </p:nvGrpSpPr>
        <p:grpSpPr>
          <a:xfrm>
            <a:off x="2406877" y="3677819"/>
            <a:ext cx="6762399" cy="1450801"/>
            <a:chOff x="2406877" y="3677819"/>
            <a:chExt cx="6762399" cy="1450801"/>
          </a:xfrm>
        </p:grpSpPr>
        <p:sp>
          <p:nvSpPr>
            <p:cNvPr id="111" name="Hộp Văn bản 38">
              <a:extLst>
                <a:ext uri="{FF2B5EF4-FFF2-40B4-BE49-F238E27FC236}">
                  <a16:creationId xmlns:a16="http://schemas.microsoft.com/office/drawing/2014/main" id="{DF641861-82C2-4A61-84FE-C254C29FDEC8}"/>
                </a:ext>
              </a:extLst>
            </p:cNvPr>
            <p:cNvSpPr txBox="1"/>
            <p:nvPr/>
          </p:nvSpPr>
          <p:spPr>
            <a:xfrm>
              <a:off x="2769956" y="3780278"/>
              <a:ext cx="617526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219170">
                <a:spcAft>
                  <a:spcPts val="1067"/>
                </a:spcAft>
                <a:buClr>
                  <a:srgbClr val="000000"/>
                </a:buClr>
              </a:pPr>
              <a:r>
                <a:rPr lang="nl-NL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rPr>
                <a:t>Nếu tiếp tục thêm 1 ngăn nữa thì ta có phép nhân nào nữa?</a:t>
              </a:r>
              <a:endPara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96688C1-6FCC-EDAF-BA04-AC569401ACE8}"/>
                </a:ext>
              </a:extLst>
            </p:cNvPr>
            <p:cNvSpPr/>
            <p:nvPr/>
          </p:nvSpPr>
          <p:spPr>
            <a:xfrm>
              <a:off x="2406877" y="3677819"/>
              <a:ext cx="6762399" cy="1450801"/>
            </a:xfrm>
            <a:prstGeom prst="wedgeRoundRectCallout">
              <a:avLst>
                <a:gd name="adj1" fmla="val 40377"/>
                <a:gd name="adj2" fmla="val 69807"/>
                <a:gd name="adj3" fmla="val 1666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2188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8394" y="889000"/>
            <a:ext cx="8992693" cy="3899271"/>
          </a:xfrm>
          <a:prstGeom prst="rect">
            <a:avLst/>
          </a:prstGeom>
        </p:spPr>
      </p:pic>
      <p:pic>
        <p:nvPicPr>
          <p:cNvPr id="6" name="Picture 5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42" y="1717802"/>
            <a:ext cx="1444402" cy="1467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7C882-2C0D-3D9B-A24F-C6A817BC5593}"/>
              </a:ext>
            </a:extLst>
          </p:cNvPr>
          <p:cNvSpPr txBox="1"/>
          <p:nvPr/>
        </p:nvSpPr>
        <p:spPr>
          <a:xfrm>
            <a:off x="3894096" y="2115360"/>
            <a:ext cx="56412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vi-VN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4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4.58333E-6 -0.0551 0.0717 -0.09722 0.15902 -0.09722 C 0.24904 -0.09722 0.32126 -0.0551 0.32126 2.59259E-6 C 0.32126 0.05478 0.39296 0.09737 0.48298 0.09737 C 0.57031 0.09737 0.64253 0.05478 0.64253 2.59259E-6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2.59259E-6 C 0.59965 -0.01065 0.62447 -0.0213 0.6401 -0.03025 C 0.65572 -0.03935 0.65468 -0.04923 0.66892 -0.05432 C 0.68316 -0.05942 0.71215 -0.07423 0.725 -0.06065 C 0.73784 -0.04692 0.73281 0.01342 0.74618 0.02824 C 0.75954 0.04305 0.78229 0.03565 0.8052 0.02824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164" y="447675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E9E27A7-D6E7-494B-9DDF-8675410B001D}"/>
              </a:ext>
            </a:extLst>
          </p:cNvPr>
          <p:cNvSpPr/>
          <p:nvPr/>
        </p:nvSpPr>
        <p:spPr>
          <a:xfrm>
            <a:off x="313997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E5B5-FEA8-4CF0-8774-D21440BECC19}"/>
              </a:ext>
            </a:extLst>
          </p:cNvPr>
          <p:cNvSpPr txBox="1"/>
          <p:nvPr/>
        </p:nvSpPr>
        <p:spPr>
          <a:xfrm>
            <a:off x="329238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DA963-576A-43D6-A9CE-E1D3D78D66F5}"/>
              </a:ext>
            </a:extLst>
          </p:cNvPr>
          <p:cNvSpPr txBox="1"/>
          <p:nvPr/>
        </p:nvSpPr>
        <p:spPr>
          <a:xfrm>
            <a:off x="702618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= 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13C7F3-4AD0-41C8-A408-87E1EB49ADD7}"/>
              </a:ext>
            </a:extLst>
          </p:cNvPr>
          <p:cNvGrpSpPr/>
          <p:nvPr/>
        </p:nvGrpSpPr>
        <p:grpSpPr>
          <a:xfrm>
            <a:off x="3349530" y="1777862"/>
            <a:ext cx="2964760" cy="542925"/>
            <a:chOff x="845240" y="1720712"/>
            <a:chExt cx="2964760" cy="5429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0C89BD-76EF-4637-B34C-AD4FDC5FA45E}"/>
                </a:ext>
              </a:extLst>
            </p:cNvPr>
            <p:cNvSpPr/>
            <p:nvPr/>
          </p:nvSpPr>
          <p:spPr>
            <a:xfrm>
              <a:off x="845240" y="1720712"/>
              <a:ext cx="296476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AB3BC4-5C43-4DBC-ADCA-F61F9943FD8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B7B5AE-DD72-42D4-9F48-08CCA0E75F70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98607C-3956-43AB-9E7C-81961F46A61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E8DBAA-D22A-4A46-87EE-A18C8357D18F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794564D-D39D-4BD8-913C-CF67908C337B}"/>
                </a:ext>
              </a:extLst>
            </p:cNvPr>
            <p:cNvSpPr/>
            <p:nvPr/>
          </p:nvSpPr>
          <p:spPr>
            <a:xfrm>
              <a:off x="27489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728D3C6-6DA1-40B0-9B58-5A21B971DCBF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71B9CA3-493E-4802-ADD3-8E2A94206761}"/>
              </a:ext>
            </a:extLst>
          </p:cNvPr>
          <p:cNvSpPr/>
          <p:nvPr/>
        </p:nvSpPr>
        <p:spPr>
          <a:xfrm>
            <a:off x="311016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06327-7552-4E5D-BF41-0C8BEC7659E5}"/>
              </a:ext>
            </a:extLst>
          </p:cNvPr>
          <p:cNvGrpSpPr/>
          <p:nvPr/>
        </p:nvGrpSpPr>
        <p:grpSpPr>
          <a:xfrm>
            <a:off x="3394255" y="3380282"/>
            <a:ext cx="2836380" cy="542925"/>
            <a:chOff x="845240" y="1720712"/>
            <a:chExt cx="2836380" cy="542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F8D289-4977-4222-ADAD-0DB043FE7846}"/>
                </a:ext>
              </a:extLst>
            </p:cNvPr>
            <p:cNvSpPr/>
            <p:nvPr/>
          </p:nvSpPr>
          <p:spPr>
            <a:xfrm>
              <a:off x="845240" y="1720712"/>
              <a:ext cx="283638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F5663E-E589-4AE2-9A35-FA6A74947655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E4FD0F-A5A3-4AA4-B626-8060E9A156B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6E09546-F0C6-47C4-8D8B-AEF9E107A19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C494FE-6271-4290-B38B-B3EBFB4B28A5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1FCB18-837F-4AC1-8A99-A86F4E247E3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AA6581A-821F-41D3-8B69-DE959AF50A5C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F9FBBA-5AE9-4BB2-992C-BE1501A61D8F}"/>
              </a:ext>
            </a:extLst>
          </p:cNvPr>
          <p:cNvGrpSpPr/>
          <p:nvPr/>
        </p:nvGrpSpPr>
        <p:grpSpPr>
          <a:xfrm>
            <a:off x="3383747" y="4024268"/>
            <a:ext cx="2846887" cy="542925"/>
            <a:chOff x="845240" y="1720712"/>
            <a:chExt cx="2787512" cy="54292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665604-23A1-4608-9259-4233DAC025C8}"/>
                </a:ext>
              </a:extLst>
            </p:cNvPr>
            <p:cNvSpPr/>
            <p:nvPr/>
          </p:nvSpPr>
          <p:spPr>
            <a:xfrm>
              <a:off x="845240" y="1720712"/>
              <a:ext cx="2787512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B835F7-E983-4D30-BC32-F5D313979B2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12A101-4108-45C4-AE3F-E0BC0B88106D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11E90C-EED1-4F39-AF4E-D9C775D86356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A73601-EED8-4416-8948-AA4AA607392A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74ADACC-5A07-418D-94C1-8BB43DE8814A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740D3A-BE2D-41B1-9EB5-481C95DFC409}"/>
                </a:ext>
              </a:extLst>
            </p:cNvPr>
            <p:cNvSpPr/>
            <p:nvPr/>
          </p:nvSpPr>
          <p:spPr>
            <a:xfrm>
              <a:off x="3177622" y="179691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EA017B6-09B7-4927-B013-49F21637BFA8}"/>
              </a:ext>
            </a:extLst>
          </p:cNvPr>
          <p:cNvSpPr txBox="1"/>
          <p:nvPr/>
        </p:nvSpPr>
        <p:spPr>
          <a:xfrm>
            <a:off x="343152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BB98C9-BCDF-466E-B607-D683DD0E96C0}"/>
              </a:ext>
            </a:extLst>
          </p:cNvPr>
          <p:cNvSpPr txBox="1"/>
          <p:nvPr/>
        </p:nvSpPr>
        <p:spPr>
          <a:xfrm>
            <a:off x="3411648" y="5308737"/>
            <a:ext cx="263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2 =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046A51-61CD-485F-BBCB-5373615041E4}"/>
              </a:ext>
            </a:extLst>
          </p:cNvPr>
          <p:cNvSpPr txBox="1"/>
          <p:nvPr/>
        </p:nvSpPr>
        <p:spPr>
          <a:xfrm>
            <a:off x="7016241" y="3514769"/>
            <a:ext cx="257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D5E04-0CD4-4623-A83A-F0DF5FFF2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647700"/>
            <a:ext cx="10077450" cy="819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D73C1-E9C5-D7BA-0B6E-AF4F6AA04E49}"/>
              </a:ext>
            </a:extLst>
          </p:cNvPr>
          <p:cNvSpPr txBox="1"/>
          <p:nvPr/>
        </p:nvSpPr>
        <p:spPr>
          <a:xfrm>
            <a:off x="5821060" y="5325448"/>
            <a:ext cx="125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DE9DD-9B43-0424-B15D-709DD18AD062}"/>
              </a:ext>
            </a:extLst>
          </p:cNvPr>
          <p:cNvSpPr txBox="1"/>
          <p:nvPr/>
        </p:nvSpPr>
        <p:spPr>
          <a:xfrm>
            <a:off x="7026180" y="5299126"/>
            <a:ext cx="142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</p:spTree>
    <p:extLst>
      <p:ext uri="{BB962C8B-B14F-4D97-AF65-F5344CB8AC3E}">
        <p14:creationId xmlns:p14="http://schemas.microsoft.com/office/powerpoint/2010/main" val="20275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5" grpId="0" animBg="1"/>
      <p:bldP spid="48" grpId="0"/>
      <p:bldP spid="49" grpId="0"/>
      <p:bldP spid="50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874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66077" y="175054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D054BD5-DED8-437B-908D-306922A35E05}"/>
              </a:ext>
            </a:extLst>
          </p:cNvPr>
          <p:cNvSpPr/>
          <p:nvPr/>
        </p:nvSpPr>
        <p:spPr>
          <a:xfrm>
            <a:off x="3078928" y="184920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A8F0E-38F3-4A2F-A943-99A6113AE3A5}"/>
              </a:ext>
            </a:extLst>
          </p:cNvPr>
          <p:cNvGrpSpPr/>
          <p:nvPr/>
        </p:nvGrpSpPr>
        <p:grpSpPr>
          <a:xfrm>
            <a:off x="3397646" y="1981731"/>
            <a:ext cx="3014870" cy="542925"/>
            <a:chOff x="845240" y="1720712"/>
            <a:chExt cx="2986296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E8B74B8-C556-4CE7-9A06-3BCC3A709FBF}"/>
                </a:ext>
              </a:extLst>
            </p:cNvPr>
            <p:cNvSpPr/>
            <p:nvPr/>
          </p:nvSpPr>
          <p:spPr>
            <a:xfrm>
              <a:off x="845240" y="1720712"/>
              <a:ext cx="298629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8F9B7BD-3BD2-4E48-8379-623144E71DF2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33BDD24-DA81-4DF8-84A7-367A5CC03D8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0E33848-08F8-4138-86BF-F253355A474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41ECCA2-39F3-4E42-BAF8-12FB7B7ECD8E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2B48522-0DE3-4BFE-B0DE-9235DCED02B6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A2CB03-4CFC-4CE5-8C53-53D83DF02903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7F6BD97-094C-4DDB-B60B-DC7214F5FFB5}"/>
              </a:ext>
            </a:extLst>
          </p:cNvPr>
          <p:cNvGrpSpPr/>
          <p:nvPr/>
        </p:nvGrpSpPr>
        <p:grpSpPr>
          <a:xfrm>
            <a:off x="3427463" y="2667531"/>
            <a:ext cx="2985053" cy="542925"/>
            <a:chOff x="845239" y="1720712"/>
            <a:chExt cx="2985053" cy="54292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E4EB5B-1422-4EAF-9FA9-3CA05B8F1061}"/>
                </a:ext>
              </a:extLst>
            </p:cNvPr>
            <p:cNvSpPr/>
            <p:nvPr/>
          </p:nvSpPr>
          <p:spPr>
            <a:xfrm>
              <a:off x="845239" y="1720712"/>
              <a:ext cx="2985053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98600B2-CC1F-484C-87BD-2294F0FD0D43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A936696-E5FB-4815-B51C-BCF7FD4269D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42B3145-3636-4644-B9EE-AD6405C66FB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A871C40-A47C-43F8-8491-77A1C15C8A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A70544B-3CA9-4E69-A0BF-2BAFCF11358E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886D750-1B1A-4ACE-8925-AE099C713654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53D2E8C-D828-4F48-8D20-75445D0B2B14}"/>
              </a:ext>
            </a:extLst>
          </p:cNvPr>
          <p:cNvSpPr txBox="1"/>
          <p:nvPr/>
        </p:nvSpPr>
        <p:spPr>
          <a:xfrm>
            <a:off x="3360375" y="40515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83192BA-1F5A-4601-9E96-4983208308B5}"/>
              </a:ext>
            </a:extLst>
          </p:cNvPr>
          <p:cNvSpPr txBox="1"/>
          <p:nvPr/>
        </p:nvSpPr>
        <p:spPr>
          <a:xfrm>
            <a:off x="3340495" y="4707537"/>
            <a:ext cx="267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x 3 =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3C9B3C2-9AD2-401C-A089-C2FE8A1CC48E}"/>
              </a:ext>
            </a:extLst>
          </p:cNvPr>
          <p:cNvSpPr txBox="1"/>
          <p:nvPr/>
        </p:nvSpPr>
        <p:spPr>
          <a:xfrm>
            <a:off x="6955026" y="1944873"/>
            <a:ext cx="261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18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464BEDB-E5E8-438E-A299-48143F429E00}"/>
              </a:ext>
            </a:extLst>
          </p:cNvPr>
          <p:cNvGrpSpPr/>
          <p:nvPr/>
        </p:nvGrpSpPr>
        <p:grpSpPr>
          <a:xfrm>
            <a:off x="3437403" y="3363270"/>
            <a:ext cx="3014870" cy="542925"/>
            <a:chOff x="845240" y="1720712"/>
            <a:chExt cx="3022738" cy="54292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6BEF862-31C2-4FD6-90CB-5FBA7A8F5A08}"/>
                </a:ext>
              </a:extLst>
            </p:cNvPr>
            <p:cNvSpPr/>
            <p:nvPr/>
          </p:nvSpPr>
          <p:spPr>
            <a:xfrm>
              <a:off x="845240" y="1720712"/>
              <a:ext cx="3022738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7D3277A-1E2B-45C5-9469-25C06228013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33D462A-2B08-4F49-BC59-59E5FDF3A9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9454205-AA92-483E-8CC4-96597F35853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7D0AA4D-ECA7-4218-BBD9-6CE8498CC28B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206EECC-668C-4F6B-8F6F-2EE302C4AAC0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1F39A11-4E9A-4E7C-9002-B749F1F9B9DF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F7BC39-6171-9271-0A41-9E3DE4912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30" y="603181"/>
            <a:ext cx="10077450" cy="81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C1982-8938-611D-C3F5-4CE4525C1018}"/>
              </a:ext>
            </a:extLst>
          </p:cNvPr>
          <p:cNvSpPr txBox="1"/>
          <p:nvPr/>
        </p:nvSpPr>
        <p:spPr>
          <a:xfrm>
            <a:off x="5749078" y="4726205"/>
            <a:ext cx="211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+ 6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EA770-2988-D08C-F6D6-68C9B1B3CBB3}"/>
              </a:ext>
            </a:extLst>
          </p:cNvPr>
          <p:cNvSpPr txBox="1"/>
          <p:nvPr/>
        </p:nvSpPr>
        <p:spPr>
          <a:xfrm>
            <a:off x="7526327" y="4744873"/>
            <a:ext cx="105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</p:spTree>
    <p:extLst>
      <p:ext uri="{BB962C8B-B14F-4D97-AF65-F5344CB8AC3E}">
        <p14:creationId xmlns:p14="http://schemas.microsoft.com/office/powerpoint/2010/main" val="42357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2" grpId="0"/>
      <p:bldP spid="93" grpId="0"/>
      <p:bldP spid="9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207" y="3175"/>
            <a:ext cx="12247007" cy="6902311"/>
            <a:chOff x="-76201" y="4761"/>
            <a:chExt cx="18370510" cy="10353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950309"/>
              <a:ext cx="18370509" cy="6362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1" y="9198709"/>
              <a:ext cx="18282313" cy="11595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76201" y="4761"/>
              <a:ext cx="18370509" cy="3269385"/>
            </a:xfrm>
            <a:prstGeom prst="rect">
              <a:avLst/>
            </a:prstGeom>
            <a:solidFill>
              <a:srgbClr val="71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90716" y="359331"/>
            <a:ext cx="11490934" cy="6033319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>
                <a:alpha val="99000"/>
              </a:scheme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Giới thiệu đơn vị đo khối lượng (ki-lô-gam)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8A8FCE-B7B5-49B6-9675-64FDD586A39E}"/>
              </a:ext>
            </a:extLst>
          </p:cNvPr>
          <p:cNvGrpSpPr/>
          <p:nvPr/>
        </p:nvGrpSpPr>
        <p:grpSpPr>
          <a:xfrm rot="5400000">
            <a:off x="4752558" y="2674042"/>
            <a:ext cx="2891047" cy="542925"/>
            <a:chOff x="971550" y="1647827"/>
            <a:chExt cx="2891047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7046B7-C47A-47C8-BB1D-ECD7F8DC83C7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14E213-ED66-4BEC-9650-BF698A56245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26F56A0-AFDA-4C7D-8F4E-099BAD09A0F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8CCDEA-F1A8-4A61-898C-563D66EE330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BDCE22B-75BE-4161-B474-3EB8F34FD363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2495644-B8DB-4700-9487-AB9EB0C4199B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021CFB5-8E0A-49DB-8812-8436DD5A2E9D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547861-D9C4-462B-A291-2840C86498D2}"/>
              </a:ext>
            </a:extLst>
          </p:cNvPr>
          <p:cNvGrpSpPr/>
          <p:nvPr/>
        </p:nvGrpSpPr>
        <p:grpSpPr>
          <a:xfrm rot="5400000">
            <a:off x="4104858" y="2674040"/>
            <a:ext cx="2891045" cy="542925"/>
            <a:chOff x="971550" y="1647827"/>
            <a:chExt cx="2891045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EFC1E5-7DB0-489C-A1D1-BF908C24991F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43D5CDE-D906-4980-B942-25C98ECEFD2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E4B9D0-79AC-4C45-9529-D4D59C091578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7E8EB4-52B1-4DB7-BF0A-A6A73DF7F23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ED26F2-0862-49AB-8738-000D00D4FB0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4B85BAF-FE68-4FDD-9246-8C84BB090F99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18DCDFF-B966-4F9A-ADCD-FAF95CB89C1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0A040D-F3D6-46B6-A0A3-6C06D6B96588}"/>
              </a:ext>
            </a:extLst>
          </p:cNvPr>
          <p:cNvGrpSpPr/>
          <p:nvPr/>
        </p:nvGrpSpPr>
        <p:grpSpPr>
          <a:xfrm rot="5400000">
            <a:off x="3476209" y="2674041"/>
            <a:ext cx="2891047" cy="542925"/>
            <a:chOff x="971550" y="1647827"/>
            <a:chExt cx="2891047" cy="54292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D8FD98-8839-4965-A5F3-67429B236FA9}"/>
                </a:ext>
              </a:extLst>
            </p:cNvPr>
            <p:cNvSpPr/>
            <p:nvPr/>
          </p:nvSpPr>
          <p:spPr>
            <a:xfrm>
              <a:off x="971550" y="1647827"/>
              <a:ext cx="289104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20D011-1B52-4F7D-B6CD-D6DEA0BB209C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A87E48-1312-4C6D-856F-2BAC5A74065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141F05-344F-4541-A4EA-1A59371930F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E2B7DF7-3923-4673-ABD5-6B5912991B1A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E35F61-1308-4E7B-BF0E-10E61B9F2031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CD4521D-0168-4318-9BF8-153DFDB525E0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B006E42-427B-49F5-9BDF-6C604F853DE6}"/>
              </a:ext>
            </a:extLst>
          </p:cNvPr>
          <p:cNvGrpSpPr/>
          <p:nvPr/>
        </p:nvGrpSpPr>
        <p:grpSpPr>
          <a:xfrm rot="5400000">
            <a:off x="2842796" y="2678804"/>
            <a:ext cx="2900572" cy="542925"/>
            <a:chOff x="971550" y="1647826"/>
            <a:chExt cx="2900572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AF638D-635E-482C-AA48-EB432DAC84B9}"/>
                </a:ext>
              </a:extLst>
            </p:cNvPr>
            <p:cNvSpPr/>
            <p:nvPr/>
          </p:nvSpPr>
          <p:spPr>
            <a:xfrm>
              <a:off x="971550" y="1647826"/>
              <a:ext cx="290057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A375232-56C4-4DAF-9509-6FD6FED57A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2333AF-BEF8-4448-BF77-23B3FEE8132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BE59A5-DE7B-4487-9F27-52A6A1D4841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FA7F08-6C16-4D2F-9482-40BA9EF7B6D6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E76D241-63C4-40F8-BE32-8517BDBFF412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1220C8-3148-4DFF-91D3-884A04A28545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1A6948-2B80-44BB-A6E6-67BA70CBBDC1}"/>
              </a:ext>
            </a:extLst>
          </p:cNvPr>
          <p:cNvGrpSpPr/>
          <p:nvPr/>
        </p:nvGrpSpPr>
        <p:grpSpPr>
          <a:xfrm rot="5400000">
            <a:off x="2242721" y="2678804"/>
            <a:ext cx="2881522" cy="542925"/>
            <a:chOff x="971550" y="1647826"/>
            <a:chExt cx="2881522" cy="5429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296766-8299-4778-9202-02B6BADAE188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EA1122-3E2A-42F7-9B16-BD498CAFAC0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A28CBEF-2EBE-4330-B9A9-132B5209D0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E6DEA8-70A8-489A-A033-DED49BB8A7F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BF38F5E-D6A8-43C0-9528-CE096FEAA18C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56F020F-A360-4EB2-BD1E-E50828A7D3E5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91E9450-3C44-4C7D-9A31-0C7D7DB7F64E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F53034-A1BD-4630-937E-95970B8FB296}"/>
              </a:ext>
            </a:extLst>
          </p:cNvPr>
          <p:cNvGrpSpPr/>
          <p:nvPr/>
        </p:nvGrpSpPr>
        <p:grpSpPr>
          <a:xfrm rot="5400000">
            <a:off x="1618833" y="2674040"/>
            <a:ext cx="2891045" cy="542925"/>
            <a:chOff x="971550" y="1647827"/>
            <a:chExt cx="2891045" cy="54292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7E8DD8-65DA-448F-BFF6-BE72F0272F0C}"/>
                </a:ext>
              </a:extLst>
            </p:cNvPr>
            <p:cNvSpPr/>
            <p:nvPr/>
          </p:nvSpPr>
          <p:spPr>
            <a:xfrm>
              <a:off x="971550" y="1647827"/>
              <a:ext cx="289104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65BF2F-A8DC-4EAC-B79D-3A377DE41DE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98B7112-9BC5-4F81-84E8-5BCD6D57391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C0784D8-78F0-496B-B2AB-01DC609D5DA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944B8B6-C57F-415C-96A7-ACCC692BBCE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E389AD-6FBE-42B9-8E06-E4847B92D066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8FCE516-9CBA-4B12-A32A-08C20126F061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F6D06E-86D9-4DF0-861C-87124296B663}"/>
              </a:ext>
            </a:extLst>
          </p:cNvPr>
          <p:cNvGrpSpPr/>
          <p:nvPr/>
        </p:nvGrpSpPr>
        <p:grpSpPr>
          <a:xfrm rot="5400000">
            <a:off x="985421" y="2659753"/>
            <a:ext cx="2881520" cy="542925"/>
            <a:chOff x="971550" y="1647827"/>
            <a:chExt cx="2881520" cy="5429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8BDF6E0-BB64-4E4F-A797-3A879B600E82}"/>
                </a:ext>
              </a:extLst>
            </p:cNvPr>
            <p:cNvSpPr/>
            <p:nvPr/>
          </p:nvSpPr>
          <p:spPr>
            <a:xfrm>
              <a:off x="971550" y="1647827"/>
              <a:ext cx="288152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CFD2DE-5185-4211-A7DF-19DFE01DD61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1BEEBB-CA26-42C4-8635-3B5BEB4AC8D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FEBCF26-1255-4BEB-8488-8DF38F2ADA6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5477DF4-E865-4665-8CD8-864C9C185D9F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170B8E3-8CED-466C-AC92-08E7CE6649E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FC899C7-E7DA-4851-8925-55566DE2899E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65677BB-D01A-42C1-AC8E-38BC1DBAE6BC}"/>
              </a:ext>
            </a:extLst>
          </p:cNvPr>
          <p:cNvGrpSpPr/>
          <p:nvPr/>
        </p:nvGrpSpPr>
        <p:grpSpPr>
          <a:xfrm rot="5400000">
            <a:off x="375821" y="2678804"/>
            <a:ext cx="2881522" cy="542925"/>
            <a:chOff x="971550" y="1647826"/>
            <a:chExt cx="2881522" cy="542925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C6F246-66A6-43BB-B1A1-9148B791A6CC}"/>
                </a:ext>
              </a:extLst>
            </p:cNvPr>
            <p:cNvSpPr/>
            <p:nvPr/>
          </p:nvSpPr>
          <p:spPr>
            <a:xfrm>
              <a:off x="971550" y="1647826"/>
              <a:ext cx="288152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40DD8B9-139B-4E71-8161-6755FC9EACBD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8B2B5A-0072-4857-A627-088D26DD234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56FEA2E-CC1A-40F4-8CC8-3EA9968809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86D5BC6-2A28-404B-A400-D5929FC6A1F5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B8FAB2-0FE4-4585-8CF3-16FB61D58BE1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90A580-D1E3-4A8C-AE12-51D77B80B983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92787B9-02C0-49A0-9292-CBC0229ED4E2}"/>
              </a:ext>
            </a:extLst>
          </p:cNvPr>
          <p:cNvGrpSpPr/>
          <p:nvPr/>
        </p:nvGrpSpPr>
        <p:grpSpPr>
          <a:xfrm rot="5400000">
            <a:off x="-238542" y="2683565"/>
            <a:ext cx="2871995" cy="542925"/>
            <a:chOff x="971550" y="1647827"/>
            <a:chExt cx="2871995" cy="54292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F590C88-33F3-4A92-995F-C0E41F3ECB93}"/>
                </a:ext>
              </a:extLst>
            </p:cNvPr>
            <p:cNvSpPr/>
            <p:nvPr/>
          </p:nvSpPr>
          <p:spPr>
            <a:xfrm>
              <a:off x="971550" y="1647827"/>
              <a:ext cx="287199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C0192E1-5C26-40C6-A96A-71D405E408F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112317E-6023-484E-8E3C-FE9B2C4A181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635DB5-26EF-4E45-8E77-30D3241429B0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D892F99-4BBC-4EB3-9987-45C7FC0A3AA9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D179E2B-BFF6-478B-BC78-200D1A299A0E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AA3343D-E18C-4335-8303-248B7EEF93D3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5EE1E3-4297-4589-AD8C-0C46BA756B40}"/>
              </a:ext>
            </a:extLst>
          </p:cNvPr>
          <p:cNvSpPr/>
          <p:nvPr/>
        </p:nvSpPr>
        <p:spPr>
          <a:xfrm>
            <a:off x="802170" y="1461880"/>
            <a:ext cx="3848100" cy="30148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07EC43-F251-4608-BBC9-AF6A520E7350}"/>
              </a:ext>
            </a:extLst>
          </p:cNvPr>
          <p:cNvSpPr txBox="1"/>
          <p:nvPr/>
        </p:nvSpPr>
        <p:spPr>
          <a:xfrm>
            <a:off x="7873194" y="1239914"/>
            <a:ext cx="262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176020-D50A-442F-BE37-1E47F6D7D110}"/>
              </a:ext>
            </a:extLst>
          </p:cNvPr>
          <p:cNvSpPr/>
          <p:nvPr/>
        </p:nvSpPr>
        <p:spPr>
          <a:xfrm>
            <a:off x="840269" y="1433304"/>
            <a:ext cx="3152775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F8418-F3D2-4E5E-BB11-12DC9FA55469}"/>
              </a:ext>
            </a:extLst>
          </p:cNvPr>
          <p:cNvSpPr/>
          <p:nvPr/>
        </p:nvSpPr>
        <p:spPr>
          <a:xfrm>
            <a:off x="840270" y="1442830"/>
            <a:ext cx="2514600" cy="30529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9129042-4E5A-4C8A-AAF2-7BA4F5B24C69}"/>
              </a:ext>
            </a:extLst>
          </p:cNvPr>
          <p:cNvGrpSpPr/>
          <p:nvPr/>
        </p:nvGrpSpPr>
        <p:grpSpPr>
          <a:xfrm rot="5400000">
            <a:off x="5390732" y="2674042"/>
            <a:ext cx="2871997" cy="542925"/>
            <a:chOff x="971550" y="1647828"/>
            <a:chExt cx="2871997" cy="54292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7212252-5D10-43B1-9762-5557AABDA16F}"/>
                </a:ext>
              </a:extLst>
            </p:cNvPr>
            <p:cNvSpPr/>
            <p:nvPr/>
          </p:nvSpPr>
          <p:spPr>
            <a:xfrm>
              <a:off x="971550" y="1647828"/>
              <a:ext cx="2871997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ADBAC9E-5231-46CD-92A9-B1209611ECD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D05281-51E5-4EA5-BFA9-AF530EC7DC31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28D0BC-F4DC-4CB3-BAFB-5F5B11FCCE5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FE86985-8392-4E29-A72A-BF214D8F570F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A2EBDCC-12B2-4EDD-BCE8-1B0802130FA3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72DC39C-A737-44B9-8B78-EAC50D735BB6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75B4C24-84EE-430F-BD59-70DA0E5E4E7C}"/>
              </a:ext>
            </a:extLst>
          </p:cNvPr>
          <p:cNvSpPr/>
          <p:nvPr/>
        </p:nvSpPr>
        <p:spPr>
          <a:xfrm>
            <a:off x="849795" y="1452355"/>
            <a:ext cx="1914525" cy="30434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9F77345-6711-426F-925C-36E3B4123950}"/>
              </a:ext>
            </a:extLst>
          </p:cNvPr>
          <p:cNvSpPr/>
          <p:nvPr/>
        </p:nvSpPr>
        <p:spPr>
          <a:xfrm>
            <a:off x="802171" y="1461879"/>
            <a:ext cx="1352550" cy="3062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C1ABEC1-611F-4AFA-82E1-D9D7D994F79B}"/>
              </a:ext>
            </a:extLst>
          </p:cNvPr>
          <p:cNvSpPr/>
          <p:nvPr/>
        </p:nvSpPr>
        <p:spPr>
          <a:xfrm>
            <a:off x="802171" y="1461881"/>
            <a:ext cx="781049" cy="30434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0B5A7-D353-44A8-97FC-676597F6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1" y="612762"/>
            <a:ext cx="9664874" cy="726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50F62-1DC1-8A79-8470-7E7891BD276B}"/>
              </a:ext>
            </a:extLst>
          </p:cNvPr>
          <p:cNvSpPr txBox="1"/>
          <p:nvPr/>
        </p:nvSpPr>
        <p:spPr>
          <a:xfrm>
            <a:off x="7913216" y="1271379"/>
            <a:ext cx="262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= 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A49AF-B3F8-368B-A610-C79DE0E4467A}"/>
              </a:ext>
            </a:extLst>
          </p:cNvPr>
          <p:cNvSpPr txBox="1"/>
          <p:nvPr/>
        </p:nvSpPr>
        <p:spPr>
          <a:xfrm>
            <a:off x="7913216" y="1245253"/>
            <a:ext cx="262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x 4 = ? </a:t>
            </a:r>
          </a:p>
        </p:txBody>
      </p:sp>
    </p:spTree>
    <p:extLst>
      <p:ext uri="{BB962C8B-B14F-4D97-AF65-F5344CB8AC3E}">
        <p14:creationId xmlns:p14="http://schemas.microsoft.com/office/powerpoint/2010/main" val="166104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606</Words>
  <Application>Microsoft Office PowerPoint</Application>
  <PresentationFormat>Widescreen</PresentationFormat>
  <Paragraphs>180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#9Slide02 Noi dung dai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2022-09-24T02:48:13Z</dcterms:created>
  <dcterms:modified xsi:type="dcterms:W3CDTF">2022-09-24T02:51:30Z</dcterms:modified>
</cp:coreProperties>
</file>