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32"/>
  </p:notesMasterIdLst>
  <p:sldIdLst>
    <p:sldId id="257" r:id="rId6"/>
    <p:sldId id="875" r:id="rId7"/>
    <p:sldId id="874" r:id="rId8"/>
    <p:sldId id="872" r:id="rId9"/>
    <p:sldId id="293" r:id="rId10"/>
    <p:sldId id="868" r:id="rId11"/>
    <p:sldId id="883" r:id="rId12"/>
    <p:sldId id="836" r:id="rId13"/>
    <p:sldId id="256" r:id="rId14"/>
    <p:sldId id="880" r:id="rId15"/>
    <p:sldId id="258" r:id="rId16"/>
    <p:sldId id="884" r:id="rId17"/>
    <p:sldId id="876" r:id="rId18"/>
    <p:sldId id="844" r:id="rId19"/>
    <p:sldId id="845" r:id="rId20"/>
    <p:sldId id="865" r:id="rId21"/>
    <p:sldId id="848" r:id="rId22"/>
    <p:sldId id="849" r:id="rId23"/>
    <p:sldId id="854" r:id="rId24"/>
    <p:sldId id="851" r:id="rId25"/>
    <p:sldId id="850" r:id="rId26"/>
    <p:sldId id="878" r:id="rId27"/>
    <p:sldId id="856" r:id="rId28"/>
    <p:sldId id="877" r:id="rId29"/>
    <p:sldId id="867" r:id="rId30"/>
    <p:sldId id="8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4.gi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14.gif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5.wav"/><Relationship Id="rId5" Type="http://schemas.openxmlformats.org/officeDocument/2006/relationships/audio" Target="../media/audio8.wav"/><Relationship Id="rId10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3.png"/><Relationship Id="rId17" Type="http://schemas.openxmlformats.org/officeDocument/2006/relationships/audio" Target="../media/audio9.wav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5" name="Rectangle 1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28845" y="3373429"/>
            <a:ext cx="50027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x 2 = 3 + 3 =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2" name="Rectangle 2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8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8" name="Rectangle 17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40639" y="4408530"/>
            <a:ext cx="5804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x 3 = 3 + 3 + 3 = 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5" name="Rectangle 2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11041" y="3245489"/>
            <a:ext cx="3485584" cy="1032095"/>
            <a:chOff x="733331" y="1548143"/>
            <a:chExt cx="3485584" cy="1032095"/>
          </a:xfrm>
        </p:grpSpPr>
        <p:sp>
          <p:nvSpPr>
            <p:cNvPr id="30" name="Rectangle 29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88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5400000" flipV="1">
            <a:off x="1269363" y="2625722"/>
            <a:ext cx="2271159" cy="672499"/>
            <a:chOff x="733331" y="1548143"/>
            <a:chExt cx="3485584" cy="1032095"/>
          </a:xfrm>
        </p:grpSpPr>
        <p:sp>
          <p:nvSpPr>
            <p:cNvPr id="18" name="Rectangle 17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 rot="5400000" flipV="1">
            <a:off x="482051" y="2614491"/>
            <a:ext cx="2271159" cy="672499"/>
            <a:chOff x="733331" y="1548143"/>
            <a:chExt cx="3485584" cy="1032095"/>
          </a:xfrm>
        </p:grpSpPr>
        <p:sp>
          <p:nvSpPr>
            <p:cNvPr id="25" name="Rectangle 2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 rot="5400000" flipV="1">
            <a:off x="-295303" y="2586747"/>
            <a:ext cx="2271159" cy="672499"/>
            <a:chOff x="733331" y="1548143"/>
            <a:chExt cx="3485584" cy="1032095"/>
          </a:xfrm>
        </p:grpSpPr>
        <p:sp>
          <p:nvSpPr>
            <p:cNvPr id="30" name="Rectangle 29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EFE3B6-BB6D-6499-972E-E019F5210272}"/>
              </a:ext>
            </a:extLst>
          </p:cNvPr>
          <p:cNvGrpSpPr/>
          <p:nvPr/>
        </p:nvGrpSpPr>
        <p:grpSpPr>
          <a:xfrm rot="5400000" flipV="1">
            <a:off x="2021276" y="2614492"/>
            <a:ext cx="2271161" cy="672500"/>
            <a:chOff x="733331" y="1548143"/>
            <a:chExt cx="3485584" cy="10320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7B8FAB-96EE-2D7C-373E-705DF7970063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E8CAEDE-D6AC-2E52-EE9F-5B4E6A4E5362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A2C8772-E68A-A3ED-374F-95A6D6042779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796036-E1C7-0823-C335-3FC844258ADB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5DFB6-EF04-8E36-B601-964D61382772}"/>
              </a:ext>
            </a:extLst>
          </p:cNvPr>
          <p:cNvGrpSpPr/>
          <p:nvPr/>
        </p:nvGrpSpPr>
        <p:grpSpPr>
          <a:xfrm rot="5400000" flipV="1">
            <a:off x="2811926" y="2597978"/>
            <a:ext cx="2271159" cy="672499"/>
            <a:chOff x="733331" y="1548143"/>
            <a:chExt cx="3485584" cy="10320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4AF284-641F-E575-88F1-88BE64F318C2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41C07F-5216-5F08-2C37-91576C927222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B860B4-B3C0-FC9B-B292-6519E4612BE4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C595AF-6037-D3BF-9617-08E01C952242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1F6B92-100E-CD30-04C5-DDB1973E88F5}"/>
              </a:ext>
            </a:extLst>
          </p:cNvPr>
          <p:cNvGrpSpPr/>
          <p:nvPr/>
        </p:nvGrpSpPr>
        <p:grpSpPr>
          <a:xfrm rot="5400000" flipV="1">
            <a:off x="5229177" y="2597978"/>
            <a:ext cx="2271159" cy="672499"/>
            <a:chOff x="733331" y="1548143"/>
            <a:chExt cx="3485584" cy="103209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6A6BFB-E5F5-AFEB-FD3C-C80EDB9A3421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193D49-6C68-5D3E-A0F6-02F623AA69EF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E5650D-7270-40AA-08FA-4887938F6D4C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6CD353-D44D-8687-DF08-0C3BF4324F5D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CFE5D7-FFD7-1E1A-4341-C4F9EEC0C41E}"/>
              </a:ext>
            </a:extLst>
          </p:cNvPr>
          <p:cNvGrpSpPr/>
          <p:nvPr/>
        </p:nvGrpSpPr>
        <p:grpSpPr>
          <a:xfrm rot="5400000" flipV="1">
            <a:off x="4441866" y="2586745"/>
            <a:ext cx="2271159" cy="672499"/>
            <a:chOff x="733331" y="1548143"/>
            <a:chExt cx="3485584" cy="103209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91AFBA-D1DF-DDCF-D2AF-5D37EBA4AECD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49F206-D3F3-FED8-08DE-0983F37D72A0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9CBC1AB-76EC-FC0B-BB8F-3F88BD157084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40FCF49-0086-4D72-6229-DA84A8941138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FAA9F7-26F9-F477-F6C9-AB83C0A8B2CA}"/>
              </a:ext>
            </a:extLst>
          </p:cNvPr>
          <p:cNvGrpSpPr/>
          <p:nvPr/>
        </p:nvGrpSpPr>
        <p:grpSpPr>
          <a:xfrm rot="5400000" flipV="1">
            <a:off x="3599237" y="2586746"/>
            <a:ext cx="2271159" cy="672499"/>
            <a:chOff x="733331" y="1548143"/>
            <a:chExt cx="3485584" cy="103209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1B6E9F-FD02-80AC-EE4D-4104C498EE9E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2DC6EFE-FA1E-7CC3-6757-8CAEA2800A35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F6FD67F-7EDA-D3C3-2E22-53B34BFBD350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B46630-FEDA-8503-55BC-6650C04E5C62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54C30FB-F360-8F47-F055-12CBD5C1CBFE}"/>
              </a:ext>
            </a:extLst>
          </p:cNvPr>
          <p:cNvGrpSpPr/>
          <p:nvPr/>
        </p:nvGrpSpPr>
        <p:grpSpPr>
          <a:xfrm rot="5400000" flipV="1">
            <a:off x="6006531" y="2584437"/>
            <a:ext cx="2271159" cy="672499"/>
            <a:chOff x="733331" y="1548143"/>
            <a:chExt cx="3485584" cy="103209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11C4161-BC9F-327A-322F-93D1FC2FA3DE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01187B-3383-3F7E-F0CF-965E0560B42E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DA80752-CD74-9289-8D81-E2275C23CDEB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41288AC-D352-C40F-35B6-FA2C5F5CDF66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B19A35-FF1F-94D3-1CB5-6629A05A5A3B}"/>
              </a:ext>
            </a:extLst>
          </p:cNvPr>
          <p:cNvGrpSpPr/>
          <p:nvPr/>
        </p:nvGrpSpPr>
        <p:grpSpPr>
          <a:xfrm rot="5400000" flipV="1">
            <a:off x="6771740" y="2580429"/>
            <a:ext cx="2271160" cy="672499"/>
            <a:chOff x="733331" y="1548143"/>
            <a:chExt cx="3485584" cy="103209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6D55DA-82FB-1BE4-5E8E-2C93B3A37418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4964727-2666-E444-80A8-03EA3C71DEA1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D16FF40-F44C-0FB2-1C2A-7CCF49CEB6C6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C37D597-47D8-E84E-E98F-09CDE5C1AEA7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44A9CB6-0C89-5ADA-123E-0A53C9A8A035}"/>
              </a:ext>
            </a:extLst>
          </p:cNvPr>
          <p:cNvSpPr txBox="1"/>
          <p:nvPr/>
        </p:nvSpPr>
        <p:spPr>
          <a:xfrm>
            <a:off x="8708667" y="825981"/>
            <a:ext cx="3483333" cy="5262979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483333"/>
                      <a:gd name="connsiteY0" fmla="*/ 0 h 5262979"/>
                      <a:gd name="connsiteX1" fmla="*/ 3483333 w 3483333"/>
                      <a:gd name="connsiteY1" fmla="*/ 0 h 5262979"/>
                      <a:gd name="connsiteX2" fmla="*/ 3483333 w 3483333"/>
                      <a:gd name="connsiteY2" fmla="*/ 5262979 h 5262979"/>
                      <a:gd name="connsiteX3" fmla="*/ 0 w 3483333"/>
                      <a:gd name="connsiteY3" fmla="*/ 5262979 h 5262979"/>
                      <a:gd name="connsiteX4" fmla="*/ 0 w 3483333"/>
                      <a:gd name="connsiteY4" fmla="*/ 0 h 5262979"/>
                      <a:gd name="connsiteX0" fmla="*/ 0 w 3483333"/>
                      <a:gd name="connsiteY0" fmla="*/ 0 h 5262979"/>
                      <a:gd name="connsiteX1" fmla="*/ 3483333 w 3483333"/>
                      <a:gd name="connsiteY1" fmla="*/ 0 h 5262979"/>
                      <a:gd name="connsiteX2" fmla="*/ 3483333 w 3483333"/>
                      <a:gd name="connsiteY2" fmla="*/ 5262979 h 5262979"/>
                      <a:gd name="connsiteX3" fmla="*/ 0 w 3483333"/>
                      <a:gd name="connsiteY3" fmla="*/ 5262979 h 5262979"/>
                      <a:gd name="connsiteX4" fmla="*/ 0 w 3483333"/>
                      <a:gd name="connsiteY4" fmla="*/ 0 h 5262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83333" h="5262979" fill="none" extrusionOk="0">
                        <a:moveTo>
                          <a:pt x="0" y="0"/>
                        </a:moveTo>
                        <a:cubicBezTo>
                          <a:pt x="932064" y="172793"/>
                          <a:pt x="1735525" y="-130050"/>
                          <a:pt x="3483333" y="0"/>
                        </a:cubicBezTo>
                        <a:cubicBezTo>
                          <a:pt x="3651276" y="2450106"/>
                          <a:pt x="3552828" y="3548832"/>
                          <a:pt x="3483333" y="5262979"/>
                        </a:cubicBezTo>
                        <a:cubicBezTo>
                          <a:pt x="2709619" y="5332601"/>
                          <a:pt x="704569" y="5157762"/>
                          <a:pt x="0" y="5262979"/>
                        </a:cubicBezTo>
                        <a:cubicBezTo>
                          <a:pt x="59607" y="3348303"/>
                          <a:pt x="-81912" y="2105672"/>
                          <a:pt x="0" y="0"/>
                        </a:cubicBezTo>
                        <a:close/>
                      </a:path>
                      <a:path w="3483333" h="5262979" stroke="0" extrusionOk="0">
                        <a:moveTo>
                          <a:pt x="0" y="0"/>
                        </a:moveTo>
                        <a:cubicBezTo>
                          <a:pt x="1319058" y="-70300"/>
                          <a:pt x="2947869" y="220283"/>
                          <a:pt x="3483333" y="0"/>
                        </a:cubicBezTo>
                        <a:cubicBezTo>
                          <a:pt x="3532611" y="590702"/>
                          <a:pt x="3590564" y="4338369"/>
                          <a:pt x="3483333" y="5262979"/>
                        </a:cubicBezTo>
                        <a:cubicBezTo>
                          <a:pt x="1899780" y="5234633"/>
                          <a:pt x="1093494" y="5063082"/>
                          <a:pt x="0" y="5262979"/>
                        </a:cubicBezTo>
                        <a:cubicBezTo>
                          <a:pt x="-204817" y="3341640"/>
                          <a:pt x="136787" y="2077083"/>
                          <a:pt x="0" y="0"/>
                        </a:cubicBezTo>
                        <a:close/>
                      </a:path>
                      <a:path w="3483333" h="5262979" fill="none" stroke="0" extrusionOk="0">
                        <a:moveTo>
                          <a:pt x="0" y="0"/>
                        </a:moveTo>
                        <a:cubicBezTo>
                          <a:pt x="673179" y="104387"/>
                          <a:pt x="1808021" y="-103894"/>
                          <a:pt x="3483333" y="0"/>
                        </a:cubicBezTo>
                        <a:cubicBezTo>
                          <a:pt x="3811522" y="2458226"/>
                          <a:pt x="3515046" y="3526450"/>
                          <a:pt x="3483333" y="5262979"/>
                        </a:cubicBezTo>
                        <a:cubicBezTo>
                          <a:pt x="2637182" y="5410400"/>
                          <a:pt x="801733" y="5020622"/>
                          <a:pt x="0" y="5262979"/>
                        </a:cubicBezTo>
                        <a:cubicBezTo>
                          <a:pt x="113519" y="3346460"/>
                          <a:pt x="5500" y="221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4 = 12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5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8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3 x 10 =?</a:t>
            </a:r>
          </a:p>
        </p:txBody>
      </p:sp>
    </p:spTree>
    <p:extLst>
      <p:ext uri="{BB962C8B-B14F-4D97-AF65-F5344CB8AC3E}">
        <p14:creationId xmlns:p14="http://schemas.microsoft.com/office/powerpoint/2010/main" val="2694262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=?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9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12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10 = ?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08" y="891684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2818615" y="800558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1921523-DB3C-7A19-F3C5-FB9DD68BCE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41999" r="50050" b="29511"/>
          <a:stretch/>
        </p:blipFill>
        <p:spPr>
          <a:xfrm>
            <a:off x="1185617" y="1794238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E2C7BA3-8A8A-DD6E-88D8-C19555B2FE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1" t="43403" r="8419" b="28107"/>
          <a:stretch/>
        </p:blipFill>
        <p:spPr>
          <a:xfrm>
            <a:off x="1290911" y="4118115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270697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9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C24607-9501-DD05-24F7-4AC1642FBD26}"/>
              </a:ext>
            </a:extLst>
          </p:cNvPr>
          <p:cNvSpPr/>
          <p:nvPr/>
        </p:nvSpPr>
        <p:spPr>
          <a:xfrm>
            <a:off x="2895207" y="3218044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98A3C2-95FD-B395-DBB6-FDBB8EADA0D1}"/>
              </a:ext>
            </a:extLst>
          </p:cNvPr>
          <p:cNvSpPr/>
          <p:nvPr/>
        </p:nvSpPr>
        <p:spPr>
          <a:xfrm>
            <a:off x="647088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AFDD0D-45AD-2C4F-C71D-7290FF2B450D}"/>
              </a:ext>
            </a:extLst>
          </p:cNvPr>
          <p:cNvSpPr/>
          <p:nvPr/>
        </p:nvSpPr>
        <p:spPr>
          <a:xfrm>
            <a:off x="6470880" y="3191483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12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DA0218-FDF6-EA3E-86A0-E5F92497FF71}"/>
              </a:ext>
            </a:extLst>
          </p:cNvPr>
          <p:cNvSpPr/>
          <p:nvPr/>
        </p:nvSpPr>
        <p:spPr>
          <a:xfrm>
            <a:off x="9880809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8044BF-E3D3-87C3-00A5-D762CE48912C}"/>
              </a:ext>
            </a:extLst>
          </p:cNvPr>
          <p:cNvSpPr/>
          <p:nvPr/>
        </p:nvSpPr>
        <p:spPr>
          <a:xfrm>
            <a:off x="3055829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30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26BCF9-0304-1C8A-85E1-F462FEC0F2FB}"/>
              </a:ext>
            </a:extLst>
          </p:cNvPr>
          <p:cNvSpPr/>
          <p:nvPr/>
        </p:nvSpPr>
        <p:spPr>
          <a:xfrm>
            <a:off x="2895207" y="5410481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CF1F83-C2EE-E9DD-6F0B-4CD47F7D2962}"/>
              </a:ext>
            </a:extLst>
          </p:cNvPr>
          <p:cNvSpPr/>
          <p:nvPr/>
        </p:nvSpPr>
        <p:spPr>
          <a:xfrm>
            <a:off x="6242280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CB077A-FFD9-ED02-7938-7986364D00B6}"/>
              </a:ext>
            </a:extLst>
          </p:cNvPr>
          <p:cNvSpPr/>
          <p:nvPr/>
        </p:nvSpPr>
        <p:spPr>
          <a:xfrm>
            <a:off x="6345715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07DDA9-FE39-6BA0-059B-AA3033F78B76}"/>
              </a:ext>
            </a:extLst>
          </p:cNvPr>
          <p:cNvSpPr/>
          <p:nvPr/>
        </p:nvSpPr>
        <p:spPr>
          <a:xfrm>
            <a:off x="10046553" y="3192957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27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5DDEED-2A7A-1BC2-044A-5A8C23048196}"/>
              </a:ext>
            </a:extLst>
          </p:cNvPr>
          <p:cNvSpPr/>
          <p:nvPr/>
        </p:nvSpPr>
        <p:spPr>
          <a:xfrm>
            <a:off x="9931156" y="4283815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FAA5C1-3506-0F0F-81F3-F429322B8E84}"/>
              </a:ext>
            </a:extLst>
          </p:cNvPr>
          <p:cNvSpPr/>
          <p:nvPr/>
        </p:nvSpPr>
        <p:spPr>
          <a:xfrm>
            <a:off x="9913950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Luyện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B207B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9C7F802B-9BE6-8BA7-96E9-3D0C2EEDB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34544" r="39403" b="32453"/>
          <a:stretch/>
        </p:blipFill>
        <p:spPr>
          <a:xfrm>
            <a:off x="856629" y="1995270"/>
            <a:ext cx="8109311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B47718D-4E95-26E8-42B3-E52F81F17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7" t="34752" r="5810" b="32245"/>
          <a:stretch/>
        </p:blipFill>
        <p:spPr>
          <a:xfrm>
            <a:off x="3234236" y="3729579"/>
            <a:ext cx="2837366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DF16F-FC84-268C-B189-0F93323F77FF}"/>
              </a:ext>
            </a:extLst>
          </p:cNvPr>
          <p:cNvSpPr/>
          <p:nvPr/>
        </p:nvSpPr>
        <p:spPr>
          <a:xfrm>
            <a:off x="2790368" y="2098968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6 kg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4BF2D-F8D6-80F3-903A-5F24246B69DC}"/>
              </a:ext>
            </a:extLst>
          </p:cNvPr>
          <p:cNvSpPr/>
          <p:nvPr/>
        </p:nvSpPr>
        <p:spPr>
          <a:xfrm>
            <a:off x="3046677" y="2938806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 dm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65BBE6-F927-8B49-1271-4FF55DD1F4E7}"/>
              </a:ext>
            </a:extLst>
          </p:cNvPr>
          <p:cNvSpPr/>
          <p:nvPr/>
        </p:nvSpPr>
        <p:spPr>
          <a:xfrm>
            <a:off x="8473540" y="207749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24 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9C308D-57D7-D949-C21E-69E113AD2244}"/>
              </a:ext>
            </a:extLst>
          </p:cNvPr>
          <p:cNvSpPr/>
          <p:nvPr/>
        </p:nvSpPr>
        <p:spPr>
          <a:xfrm>
            <a:off x="8729849" y="2981029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27 km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0830ED-9C49-A645-4059-D9DF4278A12C}"/>
              </a:ext>
            </a:extLst>
          </p:cNvPr>
          <p:cNvSpPr/>
          <p:nvPr/>
        </p:nvSpPr>
        <p:spPr>
          <a:xfrm>
            <a:off x="4652919" y="3951331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21 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85F0AC-3306-9789-F9A2-6F0698B56128}"/>
              </a:ext>
            </a:extLst>
          </p:cNvPr>
          <p:cNvSpPr/>
          <p:nvPr/>
        </p:nvSpPr>
        <p:spPr>
          <a:xfrm>
            <a:off x="5771443" y="475438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 mm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5620658" y="583265"/>
              <a:ext cx="659326" cy="12007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  <a:endParaRPr kumimoji="0" lang="en-US" sz="72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5279095" y="613757"/>
              <a:ext cx="1342453" cy="14470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15</a:t>
              </a:r>
              <a:endParaRPr kumimoji="0" lang="en-US" sz="88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5542883" y="491792"/>
              <a:ext cx="814875" cy="1570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9</a:t>
              </a:r>
              <a:endParaRPr kumimoji="0" lang="en-US" sz="96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48" y="3727373"/>
            <a:ext cx="908097" cy="9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7" y="3730289"/>
            <a:ext cx="908097" cy="98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6" y="3727372"/>
            <a:ext cx="908097" cy="984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61" y="2744530"/>
            <a:ext cx="908097" cy="984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40" y="2747446"/>
            <a:ext cx="908097" cy="984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19" y="2744529"/>
            <a:ext cx="908097" cy="9843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8859" y="202953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</p:spTree>
    <p:extLst>
      <p:ext uri="{BB962C8B-B14F-4D97-AF65-F5344CB8AC3E}">
        <p14:creationId xmlns:p14="http://schemas.microsoft.com/office/powerpoint/2010/main" val="227915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2" name="Rectangle 1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28845" y="2306999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</p:txBody>
      </p:sp>
      <p:pic>
        <p:nvPicPr>
          <p:cNvPr id="3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4547" y="1718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 numSld="3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792</Words>
  <Application>Microsoft Office PowerPoint</Application>
  <PresentationFormat>Widescreen</PresentationFormat>
  <Paragraphs>195</Paragraphs>
  <Slides>26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Arial</vt:lpstr>
      <vt:lpstr>AvantGarde</vt:lpstr>
      <vt:lpstr>Calibri</vt:lpstr>
      <vt:lpstr>Calibri Light</vt:lpstr>
      <vt:lpstr>Coiny</vt:lpstr>
      <vt:lpstr>HP001 4 hàng</vt:lpstr>
      <vt:lpstr>iCiel Cadena</vt:lpstr>
      <vt:lpstr>Pattaya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lastModifiedBy>Đào Thị Minh Phượng</cp:lastModifiedBy>
  <cp:revision>58</cp:revision>
  <dcterms:created xsi:type="dcterms:W3CDTF">2022-05-07T14:20:40Z</dcterms:created>
  <dcterms:modified xsi:type="dcterms:W3CDTF">2022-09-13T05:00:29Z</dcterms:modified>
</cp:coreProperties>
</file>