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1" r:id="rId2"/>
    <p:sldMasterId id="2147483703" r:id="rId3"/>
    <p:sldMasterId id="2147483715" r:id="rId4"/>
  </p:sldMasterIdLst>
  <p:notesMasterIdLst>
    <p:notesMasterId r:id="rId25"/>
  </p:notesMasterIdLst>
  <p:sldIdLst>
    <p:sldId id="345" r:id="rId5"/>
    <p:sldId id="346" r:id="rId6"/>
    <p:sldId id="347" r:id="rId7"/>
    <p:sldId id="348" r:id="rId8"/>
    <p:sldId id="349" r:id="rId9"/>
    <p:sldId id="350" r:id="rId10"/>
    <p:sldId id="351" r:id="rId11"/>
    <p:sldId id="259" r:id="rId12"/>
    <p:sldId id="536" r:id="rId13"/>
    <p:sldId id="537" r:id="rId14"/>
    <p:sldId id="359" r:id="rId15"/>
    <p:sldId id="531" r:id="rId16"/>
    <p:sldId id="263" r:id="rId17"/>
    <p:sldId id="532" r:id="rId18"/>
    <p:sldId id="533" r:id="rId19"/>
    <p:sldId id="534" r:id="rId20"/>
    <p:sldId id="535" r:id="rId21"/>
    <p:sldId id="524" r:id="rId22"/>
    <p:sldId id="525"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11CC9-B1DF-4D56-A1AC-5CF831AA83D0}"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835E8-F098-4E23-990C-962615DF0FCB}" type="slidenum">
              <a:rPr lang="en-US" smtClean="0"/>
              <a:t>‹#›</a:t>
            </a:fld>
            <a:endParaRPr lang="en-US"/>
          </a:p>
        </p:txBody>
      </p:sp>
    </p:spTree>
    <p:extLst>
      <p:ext uri="{BB962C8B-B14F-4D97-AF65-F5344CB8AC3E}">
        <p14:creationId xmlns:p14="http://schemas.microsoft.com/office/powerpoint/2010/main" val="142846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725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92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359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952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6899781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2022/8/19</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76512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01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6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61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522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6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443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409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69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20380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2672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2022/8/19</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8117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320117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1636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62321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66113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102658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13417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83391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173179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323330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5786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2022/8/19</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516096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225429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58293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824669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38075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186368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97894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54073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8868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404947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5421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8958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63929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303642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189449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36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11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907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2022/8/19</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7" name="Picture 6" descr="Shape&#10;&#10;Description automatically generated with medium confidence">
            <a:extLst>
              <a:ext uri="{FF2B5EF4-FFF2-40B4-BE49-F238E27FC236}">
                <a16:creationId xmlns:a16="http://schemas.microsoft.com/office/drawing/2014/main" id="{AF03B715-ED6F-412A-9B01-14F782563FA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0688" y="0"/>
            <a:ext cx="1300900" cy="1300900"/>
          </a:xfrm>
          <a:prstGeom prst="rect">
            <a:avLst/>
          </a:prstGeom>
        </p:spPr>
      </p:pic>
    </p:spTree>
    <p:extLst>
      <p:ext uri="{BB962C8B-B14F-4D97-AF65-F5344CB8AC3E}">
        <p14:creationId xmlns:p14="http://schemas.microsoft.com/office/powerpoint/2010/main" val="2691674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pic>
        <p:nvPicPr>
          <p:cNvPr id="8" name="Picture 7" descr="Shape&#10;&#10;Description automatically generated with medium confidence">
            <a:extLst>
              <a:ext uri="{FF2B5EF4-FFF2-40B4-BE49-F238E27FC236}">
                <a16:creationId xmlns:a16="http://schemas.microsoft.com/office/drawing/2014/main" id="{100D460A-61EA-4205-80D2-E0CCAE39AA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0688" y="0"/>
            <a:ext cx="1300900" cy="1300900"/>
          </a:xfrm>
          <a:prstGeom prst="rect">
            <a:avLst/>
          </a:prstGeom>
        </p:spPr>
      </p:pic>
    </p:spTree>
    <p:extLst>
      <p:ext uri="{BB962C8B-B14F-4D97-AF65-F5344CB8AC3E}">
        <p14:creationId xmlns:p14="http://schemas.microsoft.com/office/powerpoint/2010/main" val="2883949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t>8/19/2022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11D787E2-69F5-47EF-96C4-C3564137C6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0688" y="0"/>
            <a:ext cx="1300900" cy="1300900"/>
          </a:xfrm>
          <a:prstGeom prst="rect">
            <a:avLst/>
          </a:prstGeom>
        </p:spPr>
      </p:pic>
    </p:spTree>
    <p:extLst>
      <p:ext uri="{BB962C8B-B14F-4D97-AF65-F5344CB8AC3E}">
        <p14:creationId xmlns:p14="http://schemas.microsoft.com/office/powerpoint/2010/main" val="24458242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94252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18" Type="http://schemas.openxmlformats.org/officeDocument/2006/relationships/image" Target="../media/image30.png"/><Relationship Id="rId26" Type="http://schemas.openxmlformats.org/officeDocument/2006/relationships/image" Target="../media/image34.png"/><Relationship Id="rId3" Type="http://schemas.openxmlformats.org/officeDocument/2006/relationships/slideLayout" Target="../slideLayouts/slideLayout8.xml"/><Relationship Id="rId21" Type="http://schemas.microsoft.com/office/2007/relationships/hdphoto" Target="../media/hdphoto9.wdp"/><Relationship Id="rId34" Type="http://schemas.openxmlformats.org/officeDocument/2006/relationships/image" Target="../media/image38.png"/><Relationship Id="rId7" Type="http://schemas.microsoft.com/office/2007/relationships/hdphoto" Target="../media/hdphoto2.wdp"/><Relationship Id="rId12" Type="http://schemas.openxmlformats.org/officeDocument/2006/relationships/image" Target="../media/image27.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31.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4.png"/><Relationship Id="rId11" Type="http://schemas.microsoft.com/office/2007/relationships/hdphoto" Target="../media/hdphoto4.wdp"/><Relationship Id="rId24" Type="http://schemas.openxmlformats.org/officeDocument/2006/relationships/image" Target="../media/image33.png"/><Relationship Id="rId32" Type="http://schemas.openxmlformats.org/officeDocument/2006/relationships/image" Target="../media/image3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5.png"/><Relationship Id="rId10" Type="http://schemas.openxmlformats.org/officeDocument/2006/relationships/image" Target="../media/image26.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3.png"/><Relationship Id="rId9" Type="http://schemas.microsoft.com/office/2007/relationships/hdphoto" Target="../media/hdphoto3.wdp"/><Relationship Id="rId14" Type="http://schemas.openxmlformats.org/officeDocument/2006/relationships/image" Target="../media/image28.png"/><Relationship Id="rId22" Type="http://schemas.openxmlformats.org/officeDocument/2006/relationships/image" Target="../media/image32.png"/><Relationship Id="rId27" Type="http://schemas.microsoft.com/office/2007/relationships/hdphoto" Target="../media/hdphoto12.wdp"/><Relationship Id="rId30"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31.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3.png"/><Relationship Id="rId4" Type="http://schemas.microsoft.com/office/2007/relationships/hdphoto" Target="../media/hdphoto31.wdp"/></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jpg"/></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0.wdp"/><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40.png"/><Relationship Id="rId11" Type="http://schemas.microsoft.com/office/2007/relationships/hdphoto" Target="../media/hdphoto19.wdp"/><Relationship Id="rId5" Type="http://schemas.microsoft.com/office/2007/relationships/hdphoto" Target="../media/hdphoto1.wdp"/><Relationship Id="rId15" Type="http://schemas.microsoft.com/office/2007/relationships/hdphoto" Target="../media/hdphoto15.wdp"/><Relationship Id="rId10" Type="http://schemas.openxmlformats.org/officeDocument/2006/relationships/image" Target="../media/image42.png"/><Relationship Id="rId4" Type="http://schemas.openxmlformats.org/officeDocument/2006/relationships/image" Target="../media/image23.png"/><Relationship Id="rId9" Type="http://schemas.microsoft.com/office/2007/relationships/hdphoto" Target="../media/hdphoto18.wdp"/><Relationship Id="rId14" Type="http://schemas.openxmlformats.org/officeDocument/2006/relationships/image" Target="../media/image37.png"/></Relationships>
</file>

<file path=ppt/slides/_rels/slide2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3.mp3"/><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slideLayout" Target="../slideLayouts/slideLayout19.xml"/><Relationship Id="rId10" Type="http://schemas.openxmlformats.org/officeDocument/2006/relationships/image" Target="../media/image45.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slideLayout" Target="../slideLayouts/slideLayout19.xml"/><Relationship Id="rId10" Type="http://schemas.openxmlformats.org/officeDocument/2006/relationships/image" Target="../media/image45.png"/><Relationship Id="rId4" Type="http://schemas.openxmlformats.org/officeDocument/2006/relationships/audio" Target="../media/media3.mp3"/><Relationship Id="rId9" Type="http://schemas.microsoft.com/office/2007/relationships/hdphoto" Target="../media/hdphoto24.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7.wdp"/><Relationship Id="rId3" Type="http://schemas.microsoft.com/office/2007/relationships/media" Target="../media/media3.mp3"/><Relationship Id="rId7" Type="http://schemas.openxmlformats.org/officeDocument/2006/relationships/image" Target="../media/image28.png"/><Relationship Id="rId12"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png"/><Relationship Id="rId11" Type="http://schemas.openxmlformats.org/officeDocument/2006/relationships/image" Target="../media/image45.png"/><Relationship Id="rId5" Type="http://schemas.openxmlformats.org/officeDocument/2006/relationships/slideLayout" Target="../slideLayouts/slideLayout19.xml"/><Relationship Id="rId10" Type="http://schemas.microsoft.com/office/2007/relationships/hdphoto" Target="../media/hdphoto26.wdp"/><Relationship Id="rId4" Type="http://schemas.openxmlformats.org/officeDocument/2006/relationships/audio" Target="../media/media3.mp3"/><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5.png"/><Relationship Id="rId3" Type="http://schemas.microsoft.com/office/2007/relationships/media" Target="../media/media3.mp3"/><Relationship Id="rId7" Type="http://schemas.microsoft.com/office/2007/relationships/hdphoto" Target="../media/hdphoto28.wdp"/><Relationship Id="rId12"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11" Type="http://schemas.microsoft.com/office/2007/relationships/hdphoto" Target="../media/hdphoto29.wdp"/><Relationship Id="rId5" Type="http://schemas.openxmlformats.org/officeDocument/2006/relationships/slideLayout" Target="../slideLayouts/slideLayout19.xml"/><Relationship Id="rId10" Type="http://schemas.openxmlformats.org/officeDocument/2006/relationships/image" Target="../media/image54.png"/><Relationship Id="rId4" Type="http://schemas.openxmlformats.org/officeDocument/2006/relationships/audio" Target="../media/media3.mp3"/><Relationship Id="rId9" Type="http://schemas.microsoft.com/office/2007/relationships/hdphoto" Target="../media/hdphoto5.wdp"/><Relationship Id="rId14" Type="http://schemas.microsoft.com/office/2007/relationships/hdphoto" Target="../media/hdphoto30.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18" Type="http://schemas.openxmlformats.org/officeDocument/2006/relationships/image" Target="../media/image30.png"/><Relationship Id="rId26" Type="http://schemas.openxmlformats.org/officeDocument/2006/relationships/image" Target="../media/image34.png"/><Relationship Id="rId3" Type="http://schemas.openxmlformats.org/officeDocument/2006/relationships/slideLayout" Target="../slideLayouts/slideLayout19.xml"/><Relationship Id="rId21" Type="http://schemas.microsoft.com/office/2007/relationships/hdphoto" Target="../media/hdphoto9.wdp"/><Relationship Id="rId34" Type="http://schemas.openxmlformats.org/officeDocument/2006/relationships/image" Target="../media/image38.png"/><Relationship Id="rId7" Type="http://schemas.microsoft.com/office/2007/relationships/hdphoto" Target="../media/hdphoto2.wdp"/><Relationship Id="rId12" Type="http://schemas.openxmlformats.org/officeDocument/2006/relationships/image" Target="../media/image27.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31.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4.png"/><Relationship Id="rId11" Type="http://schemas.microsoft.com/office/2007/relationships/hdphoto" Target="../media/hdphoto4.wdp"/><Relationship Id="rId24" Type="http://schemas.openxmlformats.org/officeDocument/2006/relationships/image" Target="../media/image33.png"/><Relationship Id="rId32" Type="http://schemas.openxmlformats.org/officeDocument/2006/relationships/image" Target="../media/image3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5.png"/><Relationship Id="rId10" Type="http://schemas.openxmlformats.org/officeDocument/2006/relationships/image" Target="../media/image26.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3.png"/><Relationship Id="rId9" Type="http://schemas.microsoft.com/office/2007/relationships/hdphoto" Target="../media/hdphoto3.wdp"/><Relationship Id="rId14" Type="http://schemas.openxmlformats.org/officeDocument/2006/relationships/image" Target="../media/image28.png"/><Relationship Id="rId22" Type="http://schemas.openxmlformats.org/officeDocument/2006/relationships/image" Target="../media/image32.png"/><Relationship Id="rId27" Type="http://schemas.microsoft.com/office/2007/relationships/hdphoto" Target="../media/hdphoto12.wdp"/><Relationship Id="rId30"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91717" y="703245"/>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911197" y="3096355"/>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226134" y="1926366"/>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1430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TỔ CHỨC SINH NHẬT</a:t>
            </a:r>
          </a:p>
        </p:txBody>
      </p:sp>
      <p:pic>
        <p:nvPicPr>
          <p:cNvPr id="21" name="Happy-Birthday-To-You-English-hung.mp3">
            <a:hlinkClick r:id="" action="ppaction://media"/>
            <a:extLst>
              <a:ext uri="{FF2B5EF4-FFF2-40B4-BE49-F238E27FC236}">
                <a16:creationId xmlns:a16="http://schemas.microsoft.com/office/drawing/2014/main" id="{83E6D1EF-4C18-4B27-AA8D-C750BE93817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632" y="703245"/>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fill="hold" nodeType="withEffect">
                                  <p:stCondLst>
                                    <p:cond delay="22000"/>
                                  </p:stCondLst>
                                  <p:childTnLst>
                                    <p:animRot by="120000">
                                      <p:cBhvr>
                                        <p:cTn id="30" dur="1910" fill="hold">
                                          <p:stCondLst>
                                            <p:cond delay="0"/>
                                          </p:stCondLst>
                                        </p:cTn>
                                        <p:tgtEl>
                                          <p:spTgt spid="6148"/>
                                        </p:tgtEl>
                                        <p:attrNameLst>
                                          <p:attrName>r</p:attrName>
                                        </p:attrNameLst>
                                      </p:cBhvr>
                                    </p:animRot>
                                    <p:animRot by="-240000">
                                      <p:cBhvr>
                                        <p:cTn id="31" dur="3820" fill="hold">
                                          <p:stCondLst>
                                            <p:cond delay="3820"/>
                                          </p:stCondLst>
                                        </p:cTn>
                                        <p:tgtEl>
                                          <p:spTgt spid="6148"/>
                                        </p:tgtEl>
                                        <p:attrNameLst>
                                          <p:attrName>r</p:attrName>
                                        </p:attrNameLst>
                                      </p:cBhvr>
                                    </p:animRot>
                                    <p:animRot by="240000">
                                      <p:cBhvr>
                                        <p:cTn id="32" dur="3820" fill="hold">
                                          <p:stCondLst>
                                            <p:cond delay="7640"/>
                                          </p:stCondLst>
                                        </p:cTn>
                                        <p:tgtEl>
                                          <p:spTgt spid="6148"/>
                                        </p:tgtEl>
                                        <p:attrNameLst>
                                          <p:attrName>r</p:attrName>
                                        </p:attrNameLst>
                                      </p:cBhvr>
                                    </p:animRot>
                                    <p:animRot by="-240000">
                                      <p:cBhvr>
                                        <p:cTn id="33" dur="3820" fill="hold">
                                          <p:stCondLst>
                                            <p:cond delay="11460"/>
                                          </p:stCondLst>
                                        </p:cTn>
                                        <p:tgtEl>
                                          <p:spTgt spid="6148"/>
                                        </p:tgtEl>
                                        <p:attrNameLst>
                                          <p:attrName>r</p:attrName>
                                        </p:attrNameLst>
                                      </p:cBhvr>
                                    </p:animRot>
                                    <p:animRot by="120000">
                                      <p:cBhvr>
                                        <p:cTn id="34" dur="3820" fill="hold">
                                          <p:stCondLst>
                                            <p:cond delay="15280"/>
                                          </p:stCondLst>
                                        </p:cTn>
                                        <p:tgtEl>
                                          <p:spTgt spid="614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683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73C5B9-1D10-4150-A25E-78BEB1BC3915}"/>
              </a:ext>
            </a:extLst>
          </p:cNvPr>
          <p:cNvPicPr>
            <a:picLocks noChangeAspect="1"/>
          </p:cNvPicPr>
          <p:nvPr/>
        </p:nvPicPr>
        <p:blipFill>
          <a:blip r:embed="rId3"/>
          <a:stretch>
            <a:fillRect/>
          </a:stretch>
        </p:blipFill>
        <p:spPr>
          <a:xfrm>
            <a:off x="320592" y="374519"/>
            <a:ext cx="11550816" cy="14038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8C5A564-59AD-4935-9CFD-01A49DA652A0}"/>
              </a:ext>
            </a:extLst>
          </p:cNvPr>
          <p:cNvPicPr>
            <a:picLocks noChangeAspect="1"/>
          </p:cNvPicPr>
          <p:nvPr/>
        </p:nvPicPr>
        <p:blipFill>
          <a:blip r:embed="rId4"/>
          <a:stretch>
            <a:fillRect/>
          </a:stretch>
        </p:blipFill>
        <p:spPr>
          <a:xfrm>
            <a:off x="2476500" y="2159635"/>
            <a:ext cx="7239000" cy="3981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58473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8548E7E-4C68-42C0-9196-D6AF6459780A}"/>
              </a:ext>
            </a:extLst>
          </p:cNvPr>
          <p:cNvPicPr>
            <a:picLocks noChangeAspect="1"/>
          </p:cNvPicPr>
          <p:nvPr/>
        </p:nvPicPr>
        <p:blipFill>
          <a:blip r:embed="rId2"/>
          <a:stretch>
            <a:fillRect/>
          </a:stretch>
        </p:blipFill>
        <p:spPr>
          <a:xfrm>
            <a:off x="2740025" y="3338987"/>
            <a:ext cx="6462320" cy="1322947"/>
          </a:xfrm>
          <a:prstGeom prst="rect">
            <a:avLst/>
          </a:prstGeom>
        </p:spPr>
      </p:pic>
    </p:spTree>
    <p:extLst>
      <p:ext uri="{BB962C8B-B14F-4D97-AF65-F5344CB8AC3E}">
        <p14:creationId xmlns:p14="http://schemas.microsoft.com/office/powerpoint/2010/main" val="34807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9057A5-DA53-4597-B92A-4275510D40DB}"/>
              </a:ext>
            </a:extLst>
          </p:cNvPr>
          <p:cNvSpPr/>
          <p:nvPr/>
        </p:nvSpPr>
        <p:spPr>
          <a:xfrm>
            <a:off x="2062480" y="1859280"/>
            <a:ext cx="7447280" cy="2783840"/>
          </a:xfrm>
          <a:custGeom>
            <a:avLst/>
            <a:gdLst>
              <a:gd name="connsiteX0" fmla="*/ 0 w 7447280"/>
              <a:gd name="connsiteY0" fmla="*/ 463983 h 2783840"/>
              <a:gd name="connsiteX1" fmla="*/ 463983 w 7447280"/>
              <a:gd name="connsiteY1" fmla="*/ 0 h 2783840"/>
              <a:gd name="connsiteX2" fmla="*/ 1056648 w 7447280"/>
              <a:gd name="connsiteY2" fmla="*/ 0 h 2783840"/>
              <a:gd name="connsiteX3" fmla="*/ 1518927 w 7447280"/>
              <a:gd name="connsiteY3" fmla="*/ 0 h 2783840"/>
              <a:gd name="connsiteX4" fmla="*/ 2046398 w 7447280"/>
              <a:gd name="connsiteY4" fmla="*/ 0 h 2783840"/>
              <a:gd name="connsiteX5" fmla="*/ 2639063 w 7447280"/>
              <a:gd name="connsiteY5" fmla="*/ 0 h 2783840"/>
              <a:gd name="connsiteX6" fmla="*/ 3231728 w 7447280"/>
              <a:gd name="connsiteY6" fmla="*/ 0 h 2783840"/>
              <a:gd name="connsiteX7" fmla="*/ 3759200 w 7447280"/>
              <a:gd name="connsiteY7" fmla="*/ 0 h 2783840"/>
              <a:gd name="connsiteX8" fmla="*/ 4417058 w 7447280"/>
              <a:gd name="connsiteY8" fmla="*/ 0 h 2783840"/>
              <a:gd name="connsiteX9" fmla="*/ 4814143 w 7447280"/>
              <a:gd name="connsiteY9" fmla="*/ 0 h 2783840"/>
              <a:gd name="connsiteX10" fmla="*/ 5341615 w 7447280"/>
              <a:gd name="connsiteY10" fmla="*/ 0 h 2783840"/>
              <a:gd name="connsiteX11" fmla="*/ 6064666 w 7447280"/>
              <a:gd name="connsiteY11" fmla="*/ 0 h 2783840"/>
              <a:gd name="connsiteX12" fmla="*/ 6461752 w 7447280"/>
              <a:gd name="connsiteY12" fmla="*/ 0 h 2783840"/>
              <a:gd name="connsiteX13" fmla="*/ 6983297 w 7447280"/>
              <a:gd name="connsiteY13" fmla="*/ 0 h 2783840"/>
              <a:gd name="connsiteX14" fmla="*/ 7447280 w 7447280"/>
              <a:gd name="connsiteY14" fmla="*/ 463983 h 2783840"/>
              <a:gd name="connsiteX15" fmla="*/ 7447280 w 7447280"/>
              <a:gd name="connsiteY15" fmla="*/ 909393 h 2783840"/>
              <a:gd name="connsiteX16" fmla="*/ 7447280 w 7447280"/>
              <a:gd name="connsiteY16" fmla="*/ 1410479 h 2783840"/>
              <a:gd name="connsiteX17" fmla="*/ 7447280 w 7447280"/>
              <a:gd name="connsiteY17" fmla="*/ 1911565 h 2783840"/>
              <a:gd name="connsiteX18" fmla="*/ 7447280 w 7447280"/>
              <a:gd name="connsiteY18" fmla="*/ 2319857 h 2783840"/>
              <a:gd name="connsiteX19" fmla="*/ 6983297 w 7447280"/>
              <a:gd name="connsiteY19" fmla="*/ 2783840 h 2783840"/>
              <a:gd name="connsiteX20" fmla="*/ 6390632 w 7447280"/>
              <a:gd name="connsiteY20" fmla="*/ 2783840 h 2783840"/>
              <a:gd name="connsiteX21" fmla="*/ 5993547 w 7447280"/>
              <a:gd name="connsiteY21" fmla="*/ 2783840 h 2783840"/>
              <a:gd name="connsiteX22" fmla="*/ 5335689 w 7447280"/>
              <a:gd name="connsiteY22" fmla="*/ 2783840 h 2783840"/>
              <a:gd name="connsiteX23" fmla="*/ 4808217 w 7447280"/>
              <a:gd name="connsiteY23" fmla="*/ 2783840 h 2783840"/>
              <a:gd name="connsiteX24" fmla="*/ 4280745 w 7447280"/>
              <a:gd name="connsiteY24" fmla="*/ 2783840 h 2783840"/>
              <a:gd name="connsiteX25" fmla="*/ 3753273 w 7447280"/>
              <a:gd name="connsiteY25" fmla="*/ 2783840 h 2783840"/>
              <a:gd name="connsiteX26" fmla="*/ 3225801 w 7447280"/>
              <a:gd name="connsiteY26" fmla="*/ 2783840 h 2783840"/>
              <a:gd name="connsiteX27" fmla="*/ 2502750 w 7447280"/>
              <a:gd name="connsiteY27" fmla="*/ 2783840 h 2783840"/>
              <a:gd name="connsiteX28" fmla="*/ 2040472 w 7447280"/>
              <a:gd name="connsiteY28" fmla="*/ 2783840 h 2783840"/>
              <a:gd name="connsiteX29" fmla="*/ 1382614 w 7447280"/>
              <a:gd name="connsiteY29" fmla="*/ 2783840 h 2783840"/>
              <a:gd name="connsiteX30" fmla="*/ 985528 w 7447280"/>
              <a:gd name="connsiteY30" fmla="*/ 2783840 h 2783840"/>
              <a:gd name="connsiteX31" fmla="*/ 463983 w 7447280"/>
              <a:gd name="connsiteY31" fmla="*/ 2783840 h 2783840"/>
              <a:gd name="connsiteX32" fmla="*/ 0 w 7447280"/>
              <a:gd name="connsiteY32" fmla="*/ 2319857 h 2783840"/>
              <a:gd name="connsiteX33" fmla="*/ 0 w 7447280"/>
              <a:gd name="connsiteY33" fmla="*/ 1874447 h 2783840"/>
              <a:gd name="connsiteX34" fmla="*/ 0 w 7447280"/>
              <a:gd name="connsiteY34" fmla="*/ 1373361 h 2783840"/>
              <a:gd name="connsiteX35" fmla="*/ 0 w 7447280"/>
              <a:gd name="connsiteY35" fmla="*/ 872275 h 2783840"/>
              <a:gd name="connsiteX36" fmla="*/ 0 w 7447280"/>
              <a:gd name="connsiteY36" fmla="*/ 463983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47280" h="2783840" fill="none" extrusionOk="0">
                <a:moveTo>
                  <a:pt x="0" y="463983"/>
                </a:moveTo>
                <a:cubicBezTo>
                  <a:pt x="47837" y="201067"/>
                  <a:pt x="171607" y="-53237"/>
                  <a:pt x="463983" y="0"/>
                </a:cubicBezTo>
                <a:cubicBezTo>
                  <a:pt x="719327" y="-35158"/>
                  <a:pt x="885838" y="65855"/>
                  <a:pt x="1056648" y="0"/>
                </a:cubicBezTo>
                <a:cubicBezTo>
                  <a:pt x="1227458" y="-65855"/>
                  <a:pt x="1393827" y="51378"/>
                  <a:pt x="1518927" y="0"/>
                </a:cubicBezTo>
                <a:cubicBezTo>
                  <a:pt x="1644027" y="-51378"/>
                  <a:pt x="1791011" y="9571"/>
                  <a:pt x="2046398" y="0"/>
                </a:cubicBezTo>
                <a:cubicBezTo>
                  <a:pt x="2301785" y="-9571"/>
                  <a:pt x="2367847" y="53749"/>
                  <a:pt x="2639063" y="0"/>
                </a:cubicBezTo>
                <a:cubicBezTo>
                  <a:pt x="2910280" y="-53749"/>
                  <a:pt x="2977197" y="12646"/>
                  <a:pt x="3231728" y="0"/>
                </a:cubicBezTo>
                <a:cubicBezTo>
                  <a:pt x="3486259" y="-12646"/>
                  <a:pt x="3580257" y="52554"/>
                  <a:pt x="3759200" y="0"/>
                </a:cubicBezTo>
                <a:cubicBezTo>
                  <a:pt x="3938143" y="-52554"/>
                  <a:pt x="4166452" y="39612"/>
                  <a:pt x="4417058" y="0"/>
                </a:cubicBezTo>
                <a:cubicBezTo>
                  <a:pt x="4667664" y="-39612"/>
                  <a:pt x="4694627" y="25169"/>
                  <a:pt x="4814143" y="0"/>
                </a:cubicBezTo>
                <a:cubicBezTo>
                  <a:pt x="4933660" y="-25169"/>
                  <a:pt x="5215957" y="26580"/>
                  <a:pt x="5341615" y="0"/>
                </a:cubicBezTo>
                <a:cubicBezTo>
                  <a:pt x="5467273" y="-26580"/>
                  <a:pt x="5864045" y="12579"/>
                  <a:pt x="6064666" y="0"/>
                </a:cubicBezTo>
                <a:cubicBezTo>
                  <a:pt x="6265287" y="-12579"/>
                  <a:pt x="6296964" y="21203"/>
                  <a:pt x="6461752" y="0"/>
                </a:cubicBezTo>
                <a:cubicBezTo>
                  <a:pt x="6626540" y="-21203"/>
                  <a:pt x="6868099" y="25695"/>
                  <a:pt x="6983297" y="0"/>
                </a:cubicBezTo>
                <a:cubicBezTo>
                  <a:pt x="7249349" y="777"/>
                  <a:pt x="7400174" y="261185"/>
                  <a:pt x="7447280" y="463983"/>
                </a:cubicBezTo>
                <a:cubicBezTo>
                  <a:pt x="7485097" y="569157"/>
                  <a:pt x="7407283" y="811216"/>
                  <a:pt x="7447280" y="909393"/>
                </a:cubicBezTo>
                <a:cubicBezTo>
                  <a:pt x="7487277" y="1007570"/>
                  <a:pt x="7422186" y="1238170"/>
                  <a:pt x="7447280" y="1410479"/>
                </a:cubicBezTo>
                <a:cubicBezTo>
                  <a:pt x="7472374" y="1582788"/>
                  <a:pt x="7415844" y="1801932"/>
                  <a:pt x="7447280" y="1911565"/>
                </a:cubicBezTo>
                <a:cubicBezTo>
                  <a:pt x="7478716" y="2021198"/>
                  <a:pt x="7412373" y="2174906"/>
                  <a:pt x="7447280" y="2319857"/>
                </a:cubicBezTo>
                <a:cubicBezTo>
                  <a:pt x="7427732" y="2613760"/>
                  <a:pt x="7252414" y="2775409"/>
                  <a:pt x="6983297" y="2783840"/>
                </a:cubicBezTo>
                <a:cubicBezTo>
                  <a:pt x="6825330" y="2802761"/>
                  <a:pt x="6552274" y="2719615"/>
                  <a:pt x="6390632" y="2783840"/>
                </a:cubicBezTo>
                <a:cubicBezTo>
                  <a:pt x="6228990" y="2848065"/>
                  <a:pt x="6121924" y="2743795"/>
                  <a:pt x="5993547" y="2783840"/>
                </a:cubicBezTo>
                <a:cubicBezTo>
                  <a:pt x="5865170" y="2823885"/>
                  <a:pt x="5523106" y="2760414"/>
                  <a:pt x="5335689" y="2783840"/>
                </a:cubicBezTo>
                <a:cubicBezTo>
                  <a:pt x="5148272" y="2807266"/>
                  <a:pt x="4988593" y="2753241"/>
                  <a:pt x="4808217" y="2783840"/>
                </a:cubicBezTo>
                <a:cubicBezTo>
                  <a:pt x="4627841" y="2814439"/>
                  <a:pt x="4423455" y="2773080"/>
                  <a:pt x="4280745" y="2783840"/>
                </a:cubicBezTo>
                <a:cubicBezTo>
                  <a:pt x="4138035" y="2794600"/>
                  <a:pt x="3943569" y="2720862"/>
                  <a:pt x="3753273" y="2783840"/>
                </a:cubicBezTo>
                <a:cubicBezTo>
                  <a:pt x="3562977" y="2846818"/>
                  <a:pt x="3481900" y="2749199"/>
                  <a:pt x="3225801" y="2783840"/>
                </a:cubicBezTo>
                <a:cubicBezTo>
                  <a:pt x="2969702" y="2818481"/>
                  <a:pt x="2822628" y="2751177"/>
                  <a:pt x="2502750" y="2783840"/>
                </a:cubicBezTo>
                <a:cubicBezTo>
                  <a:pt x="2182872" y="2816503"/>
                  <a:pt x="2238163" y="2782503"/>
                  <a:pt x="2040472" y="2783840"/>
                </a:cubicBezTo>
                <a:cubicBezTo>
                  <a:pt x="1842781" y="2785177"/>
                  <a:pt x="1608025" y="2771885"/>
                  <a:pt x="1382614" y="2783840"/>
                </a:cubicBezTo>
                <a:cubicBezTo>
                  <a:pt x="1157203" y="2795795"/>
                  <a:pt x="1170233" y="2744200"/>
                  <a:pt x="985528" y="2783840"/>
                </a:cubicBezTo>
                <a:cubicBezTo>
                  <a:pt x="800823" y="2823480"/>
                  <a:pt x="713667" y="2731043"/>
                  <a:pt x="463983" y="2783840"/>
                </a:cubicBezTo>
                <a:cubicBezTo>
                  <a:pt x="210108" y="2805839"/>
                  <a:pt x="-32221" y="2516726"/>
                  <a:pt x="0" y="2319857"/>
                </a:cubicBezTo>
                <a:cubicBezTo>
                  <a:pt x="-24472" y="2223673"/>
                  <a:pt x="18508" y="2057592"/>
                  <a:pt x="0" y="1874447"/>
                </a:cubicBezTo>
                <a:cubicBezTo>
                  <a:pt x="-18508" y="1691302"/>
                  <a:pt x="8920" y="1563146"/>
                  <a:pt x="0" y="1373361"/>
                </a:cubicBezTo>
                <a:cubicBezTo>
                  <a:pt x="-8920" y="1183576"/>
                  <a:pt x="17063" y="1102350"/>
                  <a:pt x="0" y="872275"/>
                </a:cubicBezTo>
                <a:cubicBezTo>
                  <a:pt x="-17063" y="642200"/>
                  <a:pt x="27390" y="551849"/>
                  <a:pt x="0" y="463983"/>
                </a:cubicBezTo>
                <a:close/>
              </a:path>
              <a:path w="7447280" h="2783840" stroke="0" extrusionOk="0">
                <a:moveTo>
                  <a:pt x="0" y="463983"/>
                </a:moveTo>
                <a:cubicBezTo>
                  <a:pt x="2229" y="221851"/>
                  <a:pt x="153037" y="20285"/>
                  <a:pt x="463983" y="0"/>
                </a:cubicBezTo>
                <a:cubicBezTo>
                  <a:pt x="682064" y="-29599"/>
                  <a:pt x="777923" y="18160"/>
                  <a:pt x="1056648" y="0"/>
                </a:cubicBezTo>
                <a:cubicBezTo>
                  <a:pt x="1335373" y="-18160"/>
                  <a:pt x="1379644" y="52236"/>
                  <a:pt x="1518927" y="0"/>
                </a:cubicBezTo>
                <a:cubicBezTo>
                  <a:pt x="1658210" y="-52236"/>
                  <a:pt x="1910069" y="32170"/>
                  <a:pt x="2046398" y="0"/>
                </a:cubicBezTo>
                <a:cubicBezTo>
                  <a:pt x="2182727" y="-32170"/>
                  <a:pt x="2417775" y="19705"/>
                  <a:pt x="2639063" y="0"/>
                </a:cubicBezTo>
                <a:cubicBezTo>
                  <a:pt x="2860351" y="-19705"/>
                  <a:pt x="2844531" y="12339"/>
                  <a:pt x="3036149" y="0"/>
                </a:cubicBezTo>
                <a:cubicBezTo>
                  <a:pt x="3227767" y="-12339"/>
                  <a:pt x="3311470" y="52542"/>
                  <a:pt x="3563620" y="0"/>
                </a:cubicBezTo>
                <a:cubicBezTo>
                  <a:pt x="3815770" y="-52542"/>
                  <a:pt x="3897861" y="19914"/>
                  <a:pt x="4091092" y="0"/>
                </a:cubicBezTo>
                <a:cubicBezTo>
                  <a:pt x="4284323" y="-19914"/>
                  <a:pt x="4534477" y="1014"/>
                  <a:pt x="4683757" y="0"/>
                </a:cubicBezTo>
                <a:cubicBezTo>
                  <a:pt x="4833038" y="-1014"/>
                  <a:pt x="5180534" y="33793"/>
                  <a:pt x="5341615" y="0"/>
                </a:cubicBezTo>
                <a:cubicBezTo>
                  <a:pt x="5502696" y="-33793"/>
                  <a:pt x="5866203" y="50794"/>
                  <a:pt x="5999473" y="0"/>
                </a:cubicBezTo>
                <a:cubicBezTo>
                  <a:pt x="6132743" y="-50794"/>
                  <a:pt x="6618231" y="69644"/>
                  <a:pt x="6983297" y="0"/>
                </a:cubicBezTo>
                <a:cubicBezTo>
                  <a:pt x="7228300" y="-11789"/>
                  <a:pt x="7442688" y="203804"/>
                  <a:pt x="7447280" y="463983"/>
                </a:cubicBezTo>
                <a:cubicBezTo>
                  <a:pt x="7486705" y="649672"/>
                  <a:pt x="7415333" y="719100"/>
                  <a:pt x="7447280" y="890834"/>
                </a:cubicBezTo>
                <a:cubicBezTo>
                  <a:pt x="7479227" y="1062568"/>
                  <a:pt x="7407532" y="1114716"/>
                  <a:pt x="7447280" y="1317685"/>
                </a:cubicBezTo>
                <a:cubicBezTo>
                  <a:pt x="7487028" y="1520654"/>
                  <a:pt x="7419453" y="1548858"/>
                  <a:pt x="7447280" y="1744536"/>
                </a:cubicBezTo>
                <a:cubicBezTo>
                  <a:pt x="7475107" y="1940214"/>
                  <a:pt x="7429488" y="2166317"/>
                  <a:pt x="7447280" y="2319857"/>
                </a:cubicBezTo>
                <a:cubicBezTo>
                  <a:pt x="7422465" y="2531668"/>
                  <a:pt x="7275537" y="2803077"/>
                  <a:pt x="6983297" y="2783840"/>
                </a:cubicBezTo>
                <a:cubicBezTo>
                  <a:pt x="6882670" y="2829651"/>
                  <a:pt x="6746664" y="2779074"/>
                  <a:pt x="6586212" y="2783840"/>
                </a:cubicBezTo>
                <a:cubicBezTo>
                  <a:pt x="6425760" y="2788606"/>
                  <a:pt x="6324990" y="2783725"/>
                  <a:pt x="6189126" y="2783840"/>
                </a:cubicBezTo>
                <a:cubicBezTo>
                  <a:pt x="6053262" y="2783955"/>
                  <a:pt x="5828380" y="2776480"/>
                  <a:pt x="5531268" y="2783840"/>
                </a:cubicBezTo>
                <a:cubicBezTo>
                  <a:pt x="5234156" y="2791200"/>
                  <a:pt x="5181817" y="2723729"/>
                  <a:pt x="4873410" y="2783840"/>
                </a:cubicBezTo>
                <a:cubicBezTo>
                  <a:pt x="4565003" y="2843951"/>
                  <a:pt x="4586779" y="2747284"/>
                  <a:pt x="4476324" y="2783840"/>
                </a:cubicBezTo>
                <a:cubicBezTo>
                  <a:pt x="4365869" y="2820396"/>
                  <a:pt x="4135577" y="2770703"/>
                  <a:pt x="4014046" y="2783840"/>
                </a:cubicBezTo>
                <a:cubicBezTo>
                  <a:pt x="3892515" y="2796977"/>
                  <a:pt x="3560818" y="2769009"/>
                  <a:pt x="3290995" y="2783840"/>
                </a:cubicBezTo>
                <a:cubicBezTo>
                  <a:pt x="3021172" y="2798671"/>
                  <a:pt x="2947397" y="2761530"/>
                  <a:pt x="2828716" y="2783840"/>
                </a:cubicBezTo>
                <a:cubicBezTo>
                  <a:pt x="2710035" y="2806150"/>
                  <a:pt x="2457704" y="2776779"/>
                  <a:pt x="2170858" y="2783840"/>
                </a:cubicBezTo>
                <a:cubicBezTo>
                  <a:pt x="1884012" y="2790901"/>
                  <a:pt x="1806814" y="2725129"/>
                  <a:pt x="1513000" y="2783840"/>
                </a:cubicBezTo>
                <a:cubicBezTo>
                  <a:pt x="1219186" y="2842551"/>
                  <a:pt x="1266146" y="2778312"/>
                  <a:pt x="1050721" y="2783840"/>
                </a:cubicBezTo>
                <a:cubicBezTo>
                  <a:pt x="835296" y="2789368"/>
                  <a:pt x="601226" y="2767593"/>
                  <a:pt x="463983" y="2783840"/>
                </a:cubicBezTo>
                <a:cubicBezTo>
                  <a:pt x="208377" y="2795937"/>
                  <a:pt x="13850" y="2628898"/>
                  <a:pt x="0" y="2319857"/>
                </a:cubicBezTo>
                <a:cubicBezTo>
                  <a:pt x="-45800" y="2128720"/>
                  <a:pt x="42987" y="2086316"/>
                  <a:pt x="0" y="1855889"/>
                </a:cubicBezTo>
                <a:cubicBezTo>
                  <a:pt x="-42987" y="1625462"/>
                  <a:pt x="27446" y="1477385"/>
                  <a:pt x="0" y="1373361"/>
                </a:cubicBezTo>
                <a:cubicBezTo>
                  <a:pt x="-27446" y="1269337"/>
                  <a:pt x="15320" y="1032144"/>
                  <a:pt x="0" y="909393"/>
                </a:cubicBezTo>
                <a:cubicBezTo>
                  <a:pt x="-15320" y="786642"/>
                  <a:pt x="4294" y="630932"/>
                  <a:pt x="0" y="463983"/>
                </a:cubicBezTo>
                <a:close/>
              </a:path>
            </a:pathLst>
          </a:custGeom>
          <a:ln w="76200">
            <a:extLst>
              <a:ext uri="{C807C97D-BFC1-408E-A445-0C87EB9F89A2}">
                <ask:lineSketchStyleProps xmlns:ask="http://schemas.microsoft.com/office/drawing/2018/sketchyshapes" sd="3976560887">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pic>
        <p:nvPicPr>
          <p:cNvPr id="3" name="Picture 2">
            <a:extLst>
              <a:ext uri="{FF2B5EF4-FFF2-40B4-BE49-F238E27FC236}">
                <a16:creationId xmlns:a16="http://schemas.microsoft.com/office/drawing/2014/main" id="{366B2ADA-DF0E-4E9D-81E3-F0068DD8CF10}"/>
              </a:ext>
            </a:extLst>
          </p:cNvPr>
          <p:cNvPicPr>
            <a:picLocks noChangeAspect="1"/>
          </p:cNvPicPr>
          <p:nvPr/>
        </p:nvPicPr>
        <p:blipFill>
          <a:blip r:embed="rId2"/>
          <a:stretch>
            <a:fillRect/>
          </a:stretch>
        </p:blipFill>
        <p:spPr>
          <a:xfrm>
            <a:off x="1985943" y="1913012"/>
            <a:ext cx="7773074" cy="2676376"/>
          </a:xfrm>
          <a:prstGeom prst="rect">
            <a:avLst/>
          </a:prstGeom>
        </p:spPr>
      </p:pic>
    </p:spTree>
    <p:extLst>
      <p:ext uri="{BB962C8B-B14F-4D97-AF65-F5344CB8AC3E}">
        <p14:creationId xmlns:p14="http://schemas.microsoft.com/office/powerpoint/2010/main" val="40968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4095" y="-264160"/>
            <a:ext cx="10763810" cy="1371600"/>
            <a:chOff x="595159" y="192870"/>
            <a:chExt cx="6473298" cy="1371600"/>
          </a:xfrm>
        </p:grpSpPr>
        <p:sp>
          <p:nvSpPr>
            <p:cNvPr id="16" name="Google Shape;1352;p29"/>
            <p:cNvSpPr/>
            <p:nvPr/>
          </p:nvSpPr>
          <p:spPr>
            <a:xfrm>
              <a:off x="1143111" y="512482"/>
              <a:ext cx="5925346"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697;p24"/>
            <p:cNvSpPr txBox="1">
              <a:spLocks/>
            </p:cNvSpPr>
            <p:nvPr/>
          </p:nvSpPr>
          <p:spPr>
            <a:xfrm>
              <a:off x="1395087" y="512482"/>
              <a:ext cx="5486583"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nl-NL" sz="3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Odibee Sans"/>
                </a:rPr>
                <a:t>1. Nêu tên sự kiện của gia đình bạn Hà và bạn An trong các hình sau đây?</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8" name="Picture 17"/>
            <p:cNvPicPr>
              <a:picLocks noChangeAspect="1"/>
            </p:cNvPicPr>
            <p:nvPr/>
          </p:nvPicPr>
          <p:blipFill>
            <a:blip r:embed="rId3"/>
            <a:stretch>
              <a:fillRect/>
            </a:stretch>
          </p:blipFill>
          <p:spPr>
            <a:xfrm>
              <a:off x="595159" y="192870"/>
              <a:ext cx="601425" cy="1371600"/>
            </a:xfrm>
            <a:prstGeom prst="rect">
              <a:avLst/>
            </a:prstGeom>
          </p:spPr>
        </p:pic>
      </p:grpSp>
      <p:pic>
        <p:nvPicPr>
          <p:cNvPr id="3" name="Picture 2">
            <a:extLst>
              <a:ext uri="{FF2B5EF4-FFF2-40B4-BE49-F238E27FC236}">
                <a16:creationId xmlns:a16="http://schemas.microsoft.com/office/drawing/2014/main" id="{6CD4FDF4-1534-44C5-9659-87CB0076593E}"/>
              </a:ext>
            </a:extLst>
          </p:cNvPr>
          <p:cNvPicPr>
            <a:picLocks noChangeAspect="1"/>
          </p:cNvPicPr>
          <p:nvPr/>
        </p:nvPicPr>
        <p:blipFill>
          <a:blip r:embed="rId4"/>
          <a:stretch>
            <a:fillRect/>
          </a:stretch>
        </p:blipFill>
        <p:spPr>
          <a:xfrm>
            <a:off x="172720" y="1306960"/>
            <a:ext cx="5118100" cy="3431453"/>
          </a:xfrm>
          <a:prstGeom prst="rect">
            <a:avLst/>
          </a:prstGeom>
        </p:spPr>
      </p:pic>
      <p:pic>
        <p:nvPicPr>
          <p:cNvPr id="8" name="Picture 7">
            <a:extLst>
              <a:ext uri="{FF2B5EF4-FFF2-40B4-BE49-F238E27FC236}">
                <a16:creationId xmlns:a16="http://schemas.microsoft.com/office/drawing/2014/main" id="{89686DF1-3327-4A12-A227-51876D16A2DB}"/>
              </a:ext>
            </a:extLst>
          </p:cNvPr>
          <p:cNvPicPr>
            <a:picLocks noChangeAspect="1"/>
          </p:cNvPicPr>
          <p:nvPr/>
        </p:nvPicPr>
        <p:blipFill>
          <a:blip r:embed="rId5"/>
          <a:stretch>
            <a:fillRect/>
          </a:stretch>
        </p:blipFill>
        <p:spPr>
          <a:xfrm>
            <a:off x="5193311" y="1210110"/>
            <a:ext cx="5200370" cy="2739707"/>
          </a:xfrm>
          <a:prstGeom prst="rect">
            <a:avLst/>
          </a:prstGeom>
        </p:spPr>
      </p:pic>
      <p:pic>
        <p:nvPicPr>
          <p:cNvPr id="10" name="Picture 9">
            <a:extLst>
              <a:ext uri="{FF2B5EF4-FFF2-40B4-BE49-F238E27FC236}">
                <a16:creationId xmlns:a16="http://schemas.microsoft.com/office/drawing/2014/main" id="{1C579B26-7EC7-4E76-9D45-361CCE90CC09}"/>
              </a:ext>
            </a:extLst>
          </p:cNvPr>
          <p:cNvPicPr>
            <a:picLocks noChangeAspect="1"/>
          </p:cNvPicPr>
          <p:nvPr/>
        </p:nvPicPr>
        <p:blipFill>
          <a:blip r:embed="rId6"/>
          <a:stretch>
            <a:fillRect/>
          </a:stretch>
        </p:blipFill>
        <p:spPr>
          <a:xfrm>
            <a:off x="5193311" y="3949817"/>
            <a:ext cx="5118100" cy="2801755"/>
          </a:xfrm>
          <a:prstGeom prst="rect">
            <a:avLst/>
          </a:prstGeom>
        </p:spPr>
      </p:pic>
      <p:sp>
        <p:nvSpPr>
          <p:cNvPr id="11" name="Rectangle: Rounded Corners 10">
            <a:extLst>
              <a:ext uri="{FF2B5EF4-FFF2-40B4-BE49-F238E27FC236}">
                <a16:creationId xmlns:a16="http://schemas.microsoft.com/office/drawing/2014/main" id="{CE60A9B5-7A21-4088-906C-0C3E532D6ECE}"/>
              </a:ext>
            </a:extLst>
          </p:cNvPr>
          <p:cNvSpPr/>
          <p:nvPr/>
        </p:nvSpPr>
        <p:spPr>
          <a:xfrm>
            <a:off x="629920" y="4958080"/>
            <a:ext cx="4216400" cy="10160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rgbClr val="002060"/>
                </a:solidFill>
                <a:latin typeface="Arial" panose="020B0604020202020204" pitchFamily="34" charset="0"/>
                <a:cs typeface="Arial" panose="020B0604020202020204" pitchFamily="34" charset="0"/>
              </a:rPr>
              <a:t>Lễ</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mừng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thọ</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a:t>
            </a:r>
            <a:endParaRPr lang="en-US" sz="4000" b="1" dirty="0">
              <a:solidFill>
                <a:srgbClr val="00206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3EA0892F-2790-44E5-B582-10A1B3C81C0F}"/>
              </a:ext>
            </a:extLst>
          </p:cNvPr>
          <p:cNvSpPr/>
          <p:nvPr/>
        </p:nvSpPr>
        <p:spPr>
          <a:xfrm>
            <a:off x="10393681" y="1680704"/>
            <a:ext cx="1798319" cy="446784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Chuyển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từ</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a:t>
            </a:r>
            <a:r>
              <a:rPr lang="en-US" sz="2800" b="1" dirty="0">
                <a:solidFill>
                  <a:srgbClr val="002060"/>
                </a:solidFill>
                <a:latin typeface="Arial" panose="020B0604020202020204" pitchFamily="34" charset="0"/>
                <a:cs typeface="Arial" panose="020B0604020202020204" pitchFamily="34" charset="0"/>
              </a:rPr>
              <a:t> sang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mới</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2379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E95BBC-9F9B-4BE1-9C90-D57EC0C7B3FB}"/>
              </a:ext>
            </a:extLst>
          </p:cNvPr>
          <p:cNvGrpSpPr/>
          <p:nvPr/>
        </p:nvGrpSpPr>
        <p:grpSpPr>
          <a:xfrm>
            <a:off x="4829646" y="0"/>
            <a:ext cx="7000241" cy="3581652"/>
            <a:chOff x="172720" y="1210110"/>
            <a:chExt cx="10220961" cy="5541462"/>
          </a:xfrm>
        </p:grpSpPr>
        <p:pic>
          <p:nvPicPr>
            <p:cNvPr id="12" name="Picture 11">
              <a:extLst>
                <a:ext uri="{FF2B5EF4-FFF2-40B4-BE49-F238E27FC236}">
                  <a16:creationId xmlns:a16="http://schemas.microsoft.com/office/drawing/2014/main" id="{0E0C41C8-6CBB-4DFC-A3A6-87B639BFDAE3}"/>
                </a:ext>
              </a:extLst>
            </p:cNvPr>
            <p:cNvPicPr>
              <a:picLocks noChangeAspect="1"/>
            </p:cNvPicPr>
            <p:nvPr/>
          </p:nvPicPr>
          <p:blipFill>
            <a:blip r:embed="rId3"/>
            <a:stretch>
              <a:fillRect/>
            </a:stretch>
          </p:blipFill>
          <p:spPr>
            <a:xfrm>
              <a:off x="172720" y="1919242"/>
              <a:ext cx="5118100" cy="3431453"/>
            </a:xfrm>
            <a:prstGeom prst="rect">
              <a:avLst/>
            </a:prstGeom>
          </p:spPr>
        </p:pic>
        <p:pic>
          <p:nvPicPr>
            <p:cNvPr id="13" name="Picture 12">
              <a:extLst>
                <a:ext uri="{FF2B5EF4-FFF2-40B4-BE49-F238E27FC236}">
                  <a16:creationId xmlns:a16="http://schemas.microsoft.com/office/drawing/2014/main" id="{5DED26C0-CD16-4A26-92F9-66A56714B6F4}"/>
                </a:ext>
              </a:extLst>
            </p:cNvPr>
            <p:cNvPicPr>
              <a:picLocks noChangeAspect="1"/>
            </p:cNvPicPr>
            <p:nvPr/>
          </p:nvPicPr>
          <p:blipFill>
            <a:blip r:embed="rId4"/>
            <a:stretch>
              <a:fillRect/>
            </a:stretch>
          </p:blipFill>
          <p:spPr>
            <a:xfrm>
              <a:off x="5193311" y="1210110"/>
              <a:ext cx="5200370" cy="2739707"/>
            </a:xfrm>
            <a:prstGeom prst="rect">
              <a:avLst/>
            </a:prstGeom>
          </p:spPr>
        </p:pic>
        <p:pic>
          <p:nvPicPr>
            <p:cNvPr id="14" name="Picture 13">
              <a:extLst>
                <a:ext uri="{FF2B5EF4-FFF2-40B4-BE49-F238E27FC236}">
                  <a16:creationId xmlns:a16="http://schemas.microsoft.com/office/drawing/2014/main" id="{6B3D9CC0-4A0E-487A-97A5-3B80ACC35C1F}"/>
                </a:ext>
              </a:extLst>
            </p:cNvPr>
            <p:cNvPicPr>
              <a:picLocks noChangeAspect="1"/>
            </p:cNvPicPr>
            <p:nvPr/>
          </p:nvPicPr>
          <p:blipFill>
            <a:blip r:embed="rId5"/>
            <a:stretch>
              <a:fillRect/>
            </a:stretch>
          </p:blipFill>
          <p:spPr>
            <a:xfrm>
              <a:off x="5193311" y="3949817"/>
              <a:ext cx="5118100" cy="2801755"/>
            </a:xfrm>
            <a:prstGeom prst="rect">
              <a:avLst/>
            </a:prstGeom>
          </p:spPr>
        </p:pic>
      </p:grpSp>
      <p:pic>
        <p:nvPicPr>
          <p:cNvPr id="15" name="Picture 2" descr="Cartoon students Royalty Free Vector Image - VectorStock">
            <a:extLst>
              <a:ext uri="{FF2B5EF4-FFF2-40B4-BE49-F238E27FC236}">
                <a16:creationId xmlns:a16="http://schemas.microsoft.com/office/drawing/2014/main" id="{A5E56964-A863-48FE-846C-14DEB5D860D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1" y="3909817"/>
            <a:ext cx="3403600" cy="318690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CEEF092B-40A8-40B8-A5DB-5252E8ECEE7A}"/>
              </a:ext>
            </a:extLst>
          </p:cNvPr>
          <p:cNvGrpSpPr/>
          <p:nvPr/>
        </p:nvGrpSpPr>
        <p:grpSpPr>
          <a:xfrm>
            <a:off x="34956" y="2810187"/>
            <a:ext cx="6807201" cy="1237626"/>
            <a:chOff x="6915255" y="-180163"/>
            <a:chExt cx="5266243" cy="2217897"/>
          </a:xfrm>
        </p:grpSpPr>
        <p:sp>
          <p:nvSpPr>
            <p:cNvPr id="20" name="Rounded Rectangular Callout 4">
              <a:extLst>
                <a:ext uri="{FF2B5EF4-FFF2-40B4-BE49-F238E27FC236}">
                  <a16:creationId xmlns:a16="http://schemas.microsoft.com/office/drawing/2014/main" id="{75385AB9-ED1A-474E-96D8-B3725DC97830}"/>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21" name="Rounded Rectangular Callout 18">
              <a:extLst>
                <a:ext uri="{FF2B5EF4-FFF2-40B4-BE49-F238E27FC236}">
                  <a16:creationId xmlns:a16="http://schemas.microsoft.com/office/drawing/2014/main" id="{9C039A64-8757-4799-B6F9-8BDBFD47F219}"/>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0"/>
                </a:spcBef>
                <a:spcAft>
                  <a:spcPts val="0"/>
                </a:spcAft>
              </a:pPr>
              <a:r>
                <a:rPr lang="nl-NL"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nl-NL"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ình cảm của 2 bạn đối với những kỉ niệm đó ra sao?</a:t>
              </a:r>
              <a:endPar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4" name="TextBox 19">
            <a:extLst>
              <a:ext uri="{FF2B5EF4-FFF2-40B4-BE49-F238E27FC236}">
                <a16:creationId xmlns:a16="http://schemas.microsoft.com/office/drawing/2014/main" id="{560FEC6F-6F4F-44F0-933C-0CDAFC0894D1}"/>
              </a:ext>
            </a:extLst>
          </p:cNvPr>
          <p:cNvSpPr txBox="1"/>
          <p:nvPr/>
        </p:nvSpPr>
        <p:spPr>
          <a:xfrm>
            <a:off x="3581742" y="4295555"/>
            <a:ext cx="8600097" cy="2553423"/>
          </a:xfrm>
          <a:prstGeom prst="roundRect">
            <a:avLst>
              <a:gd name="adj" fmla="val 50000"/>
            </a:avLst>
          </a:prstGeom>
          <a:solidFill>
            <a:srgbClr val="F15A88"/>
          </a:solidFill>
        </p:spPr>
        <p:txBody>
          <a:bodyPr wrap="square" lIns="91403" tIns="45702" rIns="91403" bIns="45702" rtlCol="0">
            <a:spAutoFit/>
          </a:bodyPr>
          <a:lstStyle/>
          <a:p>
            <a:pPr lvl="0" algn="ct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Tình cảm của 2 bạn đối với những kỉ niệm:</a:t>
            </a:r>
            <a:endParaRPr lang="en-US" sz="2800" b="1" dirty="0">
              <a:solidFill>
                <a:prstClr val="white"/>
              </a:solidFill>
              <a:latin typeface="Arial" panose="020B0604020202020204" pitchFamily="34" charset="0"/>
              <a:ea typeface="Arial-Rounded" panose="020B0500000000000000" charset="0"/>
              <a:cs typeface="Arial" panose="020B0604020202020204" pitchFamily="34" charset="0"/>
            </a:endParaRPr>
          </a:p>
          <a:p>
            <a:pPr marL="457200" lvl="0" indent="-457200" algn="just">
              <a:buFont typeface="Arial" panose="020B0604020202020204" pitchFamily="34" charset="0"/>
              <a:buChar char="•"/>
            </a:pPr>
            <a:r>
              <a:rPr lang="en-US" sz="2800" b="1" dirty="0">
                <a:solidFill>
                  <a:prstClr val="white"/>
                </a:solidFill>
                <a:latin typeface="Arial" panose="020B0604020202020204" pitchFamily="34" charset="0"/>
                <a:ea typeface="Arial-Rounded" panose="020B0500000000000000" charset="0"/>
                <a:cs typeface="Arial" panose="020B0604020202020204" pitchFamily="34" charset="0"/>
              </a:rPr>
              <a:t>V</a:t>
            </a: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ui mừng khi được chúc thọ bà</a:t>
            </a:r>
            <a:endParaRPr lang="en-US" sz="2800" b="1" dirty="0">
              <a:solidFill>
                <a:prstClr val="white"/>
              </a:solidFill>
              <a:latin typeface="Arial" panose="020B0604020202020204" pitchFamily="34" charset="0"/>
              <a:ea typeface="Arial-Rounded" panose="020B0500000000000000" charset="0"/>
              <a:cs typeface="Arial" panose="020B0604020202020204" pitchFamily="34" charset="0"/>
            </a:endParaRPr>
          </a:p>
          <a:p>
            <a:pPr marL="457200" lvl="0" indent="-457200" algn="just">
              <a:buFont typeface="Arial" panose="020B0604020202020204" pitchFamily="34" charset="0"/>
              <a:buChar char="•"/>
            </a:pPr>
            <a:r>
              <a:rPr lang="en-US" sz="2800" b="1" dirty="0">
                <a:solidFill>
                  <a:prstClr val="white"/>
                </a:solidFill>
                <a:latin typeface="Arial" panose="020B0604020202020204" pitchFamily="34" charset="0"/>
                <a:ea typeface="Arial-Rounded" panose="020B0500000000000000" charset="0"/>
                <a:cs typeface="Arial" panose="020B0604020202020204" pitchFamily="34" charset="0"/>
              </a:rPr>
              <a:t>L</a:t>
            </a: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uyến tiếc khi phải rời xa ngôi nhà cũ và vui vẻ, hào hứng khi đến với căn nhà mới.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charset="0"/>
              <a:cs typeface="Arial" panose="020B0604020202020204" pitchFamily="34" charset="0"/>
            </a:endParaRPr>
          </a:p>
        </p:txBody>
      </p:sp>
    </p:spTree>
    <p:extLst>
      <p:ext uri="{BB962C8B-B14F-4D97-AF65-F5344CB8AC3E}">
        <p14:creationId xmlns:p14="http://schemas.microsoft.com/office/powerpoint/2010/main" val="2202267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6C604C-227C-49E6-9739-53F47200F57E}"/>
              </a:ext>
            </a:extLst>
          </p:cNvPr>
          <p:cNvGrpSpPr/>
          <p:nvPr/>
        </p:nvGrpSpPr>
        <p:grpSpPr>
          <a:xfrm>
            <a:off x="446314" y="-215265"/>
            <a:ext cx="11386457" cy="7370977"/>
            <a:chOff x="697777" y="299085"/>
            <a:chExt cx="9727106" cy="6558915"/>
          </a:xfrm>
        </p:grpSpPr>
        <p:grpSp>
          <p:nvGrpSpPr>
            <p:cNvPr id="3" name="Group 2">
              <a:extLst>
                <a:ext uri="{FF2B5EF4-FFF2-40B4-BE49-F238E27FC236}">
                  <a16:creationId xmlns:a16="http://schemas.microsoft.com/office/drawing/2014/main" id="{20C23693-9971-4DE9-9B4D-8B5CB11C8EFC}"/>
                </a:ext>
              </a:extLst>
            </p:cNvPr>
            <p:cNvGrpSpPr/>
            <p:nvPr/>
          </p:nvGrpSpPr>
          <p:grpSpPr>
            <a:xfrm>
              <a:off x="697777" y="299085"/>
              <a:ext cx="9727106" cy="6558915"/>
              <a:chOff x="2064844" y="2123198"/>
              <a:chExt cx="7476759" cy="4723822"/>
            </a:xfrm>
          </p:grpSpPr>
          <p:grpSp>
            <p:nvGrpSpPr>
              <p:cNvPr id="5" name="Group 4">
                <a:extLst>
                  <a:ext uri="{FF2B5EF4-FFF2-40B4-BE49-F238E27FC236}">
                    <a16:creationId xmlns:a16="http://schemas.microsoft.com/office/drawing/2014/main" id="{7D6AB852-822D-4E19-9153-381353CA07FA}"/>
                  </a:ext>
                </a:extLst>
              </p:cNvPr>
              <p:cNvGrpSpPr/>
              <p:nvPr/>
            </p:nvGrpSpPr>
            <p:grpSpPr>
              <a:xfrm>
                <a:off x="2064844" y="2123198"/>
                <a:ext cx="7476759" cy="4723822"/>
                <a:chOff x="887869" y="1107960"/>
                <a:chExt cx="7476759" cy="4723822"/>
              </a:xfrm>
            </p:grpSpPr>
            <p:pic>
              <p:nvPicPr>
                <p:cNvPr id="7" name="图片 4">
                  <a:extLst>
                    <a:ext uri="{FF2B5EF4-FFF2-40B4-BE49-F238E27FC236}">
                      <a16:creationId xmlns:a16="http://schemas.microsoft.com/office/drawing/2014/main" id="{48E39422-2829-4514-A7ED-E6D7D6434C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8" name="Rectangle 7">
                  <a:extLst>
                    <a:ext uri="{FF2B5EF4-FFF2-40B4-BE49-F238E27FC236}">
                      <a16:creationId xmlns:a16="http://schemas.microsoft.com/office/drawing/2014/main" id="{8093D567-2384-437E-B500-0B616B249EC6}"/>
                    </a:ext>
                  </a:extLst>
                </p:cNvPr>
                <p:cNvSpPr/>
                <p:nvPr/>
              </p:nvSpPr>
              <p:spPr>
                <a:xfrm>
                  <a:off x="3034849" y="1788542"/>
                  <a:ext cx="3282118" cy="789709"/>
                </a:xfrm>
                <a:prstGeom prst="rect">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矩形: 圆角 17">
                <a:extLst>
                  <a:ext uri="{FF2B5EF4-FFF2-40B4-BE49-F238E27FC236}">
                    <a16:creationId xmlns:a16="http://schemas.microsoft.com/office/drawing/2014/main" id="{23A26681-B7FA-4B09-B846-D584FA22837D}"/>
                  </a:ext>
                </a:extLst>
              </p:cNvPr>
              <p:cNvSpPr/>
              <p:nvPr/>
            </p:nvSpPr>
            <p:spPr>
              <a:xfrm>
                <a:off x="2838333" y="3748592"/>
                <a:ext cx="6029099" cy="242454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rgbClr val="0070C0"/>
                  </a:solidFill>
                </a:endParaRPr>
              </a:p>
            </p:txBody>
          </p:sp>
        </p:grpSp>
        <p:pic>
          <p:nvPicPr>
            <p:cNvPr id="4" name="Picture 3">
              <a:extLst>
                <a:ext uri="{FF2B5EF4-FFF2-40B4-BE49-F238E27FC236}">
                  <a16:creationId xmlns:a16="http://schemas.microsoft.com/office/drawing/2014/main" id="{7E315ABA-AB5C-4293-A9DB-2D2C85EAFD19}"/>
                </a:ext>
              </a:extLst>
            </p:cNvPr>
            <p:cNvPicPr>
              <a:picLocks noChangeAspect="1"/>
            </p:cNvPicPr>
            <p:nvPr/>
          </p:nvPicPr>
          <p:blipFill rotWithShape="1">
            <a:blip r:embed="rId3"/>
            <a:srcRect l="20840" t="7807"/>
            <a:stretch/>
          </p:blipFill>
          <p:spPr>
            <a:xfrm>
              <a:off x="3543300" y="1028700"/>
              <a:ext cx="4599176" cy="1545655"/>
            </a:xfrm>
            <a:prstGeom prst="rect">
              <a:avLst/>
            </a:prstGeom>
          </p:spPr>
        </p:pic>
      </p:grpSp>
      <p:sp>
        <p:nvSpPr>
          <p:cNvPr id="9" name="TextBox 8">
            <a:extLst>
              <a:ext uri="{FF2B5EF4-FFF2-40B4-BE49-F238E27FC236}">
                <a16:creationId xmlns:a16="http://schemas.microsoft.com/office/drawing/2014/main" id="{333AF0EE-EFFF-4169-AFDC-2154EE0BCF5A}"/>
              </a:ext>
            </a:extLst>
          </p:cNvPr>
          <p:cNvSpPr txBox="1"/>
          <p:nvPr/>
        </p:nvSpPr>
        <p:spPr>
          <a:xfrm>
            <a:off x="1721093" y="2345302"/>
            <a:ext cx="8749814" cy="3477875"/>
          </a:xfrm>
          <a:prstGeom prst="rect">
            <a:avLst/>
          </a:prstGeom>
          <a:noFill/>
        </p:spPr>
        <p:txBody>
          <a:bodyPr wrap="square" rtlCol="0">
            <a:spAutoFit/>
          </a:bodyPr>
          <a:lstStyle/>
          <a:p>
            <a:pPr marL="571500" indent="-571500" algn="just">
              <a:buFont typeface="Arial" panose="020B0604020202020204" pitchFamily="34" charset="0"/>
              <a:buChar char="•"/>
            </a:pPr>
            <a:r>
              <a:rPr lang="vi-VN" sz="4400" dirty="0">
                <a:solidFill>
                  <a:srgbClr val="002060"/>
                </a:solidFill>
                <a:latin typeface="Calibri" panose="020F0502020204030204" pitchFamily="34" charset="0"/>
                <a:cs typeface="Calibri" panose="020F0502020204030204" pitchFamily="34" charset="0"/>
              </a:rPr>
              <a:t>Trong cuộc sống của chúng ta diễn ra rất nhiều những sự kiệ, những kỉ niệm đáng nhớ. Đó chính là những kỉ niệm bên gia đình thân yêu của chúng ta.</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0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DB011695-2226-446C-89C3-C8537BAA7DF3}"/>
              </a:ext>
            </a:extLst>
          </p:cNvPr>
          <p:cNvPicPr>
            <a:picLocks noChangeAspect="1"/>
          </p:cNvPicPr>
          <p:nvPr/>
        </p:nvPicPr>
        <p:blipFill>
          <a:blip r:embed="rId2"/>
          <a:stretch>
            <a:fillRect/>
          </a:stretch>
        </p:blipFill>
        <p:spPr>
          <a:xfrm>
            <a:off x="2766921" y="3363187"/>
            <a:ext cx="6462320" cy="1322947"/>
          </a:xfrm>
          <a:prstGeom prst="rect">
            <a:avLst/>
          </a:prstGeom>
        </p:spPr>
      </p:pic>
    </p:spTree>
    <p:extLst>
      <p:ext uri="{BB962C8B-B14F-4D97-AF65-F5344CB8AC3E}">
        <p14:creationId xmlns:p14="http://schemas.microsoft.com/office/powerpoint/2010/main" val="4022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9057A5-DA53-4597-B92A-4275510D40DB}"/>
              </a:ext>
            </a:extLst>
          </p:cNvPr>
          <p:cNvSpPr/>
          <p:nvPr/>
        </p:nvSpPr>
        <p:spPr>
          <a:xfrm>
            <a:off x="2062480" y="1859280"/>
            <a:ext cx="7447280" cy="2783840"/>
          </a:xfrm>
          <a:custGeom>
            <a:avLst/>
            <a:gdLst>
              <a:gd name="connsiteX0" fmla="*/ 0 w 7447280"/>
              <a:gd name="connsiteY0" fmla="*/ 463983 h 2783840"/>
              <a:gd name="connsiteX1" fmla="*/ 463983 w 7447280"/>
              <a:gd name="connsiteY1" fmla="*/ 0 h 2783840"/>
              <a:gd name="connsiteX2" fmla="*/ 1056648 w 7447280"/>
              <a:gd name="connsiteY2" fmla="*/ 0 h 2783840"/>
              <a:gd name="connsiteX3" fmla="*/ 1518927 w 7447280"/>
              <a:gd name="connsiteY3" fmla="*/ 0 h 2783840"/>
              <a:gd name="connsiteX4" fmla="*/ 2046398 w 7447280"/>
              <a:gd name="connsiteY4" fmla="*/ 0 h 2783840"/>
              <a:gd name="connsiteX5" fmla="*/ 2639063 w 7447280"/>
              <a:gd name="connsiteY5" fmla="*/ 0 h 2783840"/>
              <a:gd name="connsiteX6" fmla="*/ 3231728 w 7447280"/>
              <a:gd name="connsiteY6" fmla="*/ 0 h 2783840"/>
              <a:gd name="connsiteX7" fmla="*/ 3759200 w 7447280"/>
              <a:gd name="connsiteY7" fmla="*/ 0 h 2783840"/>
              <a:gd name="connsiteX8" fmla="*/ 4417058 w 7447280"/>
              <a:gd name="connsiteY8" fmla="*/ 0 h 2783840"/>
              <a:gd name="connsiteX9" fmla="*/ 4814143 w 7447280"/>
              <a:gd name="connsiteY9" fmla="*/ 0 h 2783840"/>
              <a:gd name="connsiteX10" fmla="*/ 5341615 w 7447280"/>
              <a:gd name="connsiteY10" fmla="*/ 0 h 2783840"/>
              <a:gd name="connsiteX11" fmla="*/ 6064666 w 7447280"/>
              <a:gd name="connsiteY11" fmla="*/ 0 h 2783840"/>
              <a:gd name="connsiteX12" fmla="*/ 6461752 w 7447280"/>
              <a:gd name="connsiteY12" fmla="*/ 0 h 2783840"/>
              <a:gd name="connsiteX13" fmla="*/ 6983297 w 7447280"/>
              <a:gd name="connsiteY13" fmla="*/ 0 h 2783840"/>
              <a:gd name="connsiteX14" fmla="*/ 7447280 w 7447280"/>
              <a:gd name="connsiteY14" fmla="*/ 463983 h 2783840"/>
              <a:gd name="connsiteX15" fmla="*/ 7447280 w 7447280"/>
              <a:gd name="connsiteY15" fmla="*/ 909393 h 2783840"/>
              <a:gd name="connsiteX16" fmla="*/ 7447280 w 7447280"/>
              <a:gd name="connsiteY16" fmla="*/ 1410479 h 2783840"/>
              <a:gd name="connsiteX17" fmla="*/ 7447280 w 7447280"/>
              <a:gd name="connsiteY17" fmla="*/ 1911565 h 2783840"/>
              <a:gd name="connsiteX18" fmla="*/ 7447280 w 7447280"/>
              <a:gd name="connsiteY18" fmla="*/ 2319857 h 2783840"/>
              <a:gd name="connsiteX19" fmla="*/ 6983297 w 7447280"/>
              <a:gd name="connsiteY19" fmla="*/ 2783840 h 2783840"/>
              <a:gd name="connsiteX20" fmla="*/ 6390632 w 7447280"/>
              <a:gd name="connsiteY20" fmla="*/ 2783840 h 2783840"/>
              <a:gd name="connsiteX21" fmla="*/ 5993547 w 7447280"/>
              <a:gd name="connsiteY21" fmla="*/ 2783840 h 2783840"/>
              <a:gd name="connsiteX22" fmla="*/ 5335689 w 7447280"/>
              <a:gd name="connsiteY22" fmla="*/ 2783840 h 2783840"/>
              <a:gd name="connsiteX23" fmla="*/ 4808217 w 7447280"/>
              <a:gd name="connsiteY23" fmla="*/ 2783840 h 2783840"/>
              <a:gd name="connsiteX24" fmla="*/ 4280745 w 7447280"/>
              <a:gd name="connsiteY24" fmla="*/ 2783840 h 2783840"/>
              <a:gd name="connsiteX25" fmla="*/ 3753273 w 7447280"/>
              <a:gd name="connsiteY25" fmla="*/ 2783840 h 2783840"/>
              <a:gd name="connsiteX26" fmla="*/ 3225801 w 7447280"/>
              <a:gd name="connsiteY26" fmla="*/ 2783840 h 2783840"/>
              <a:gd name="connsiteX27" fmla="*/ 2502750 w 7447280"/>
              <a:gd name="connsiteY27" fmla="*/ 2783840 h 2783840"/>
              <a:gd name="connsiteX28" fmla="*/ 2040472 w 7447280"/>
              <a:gd name="connsiteY28" fmla="*/ 2783840 h 2783840"/>
              <a:gd name="connsiteX29" fmla="*/ 1382614 w 7447280"/>
              <a:gd name="connsiteY29" fmla="*/ 2783840 h 2783840"/>
              <a:gd name="connsiteX30" fmla="*/ 985528 w 7447280"/>
              <a:gd name="connsiteY30" fmla="*/ 2783840 h 2783840"/>
              <a:gd name="connsiteX31" fmla="*/ 463983 w 7447280"/>
              <a:gd name="connsiteY31" fmla="*/ 2783840 h 2783840"/>
              <a:gd name="connsiteX32" fmla="*/ 0 w 7447280"/>
              <a:gd name="connsiteY32" fmla="*/ 2319857 h 2783840"/>
              <a:gd name="connsiteX33" fmla="*/ 0 w 7447280"/>
              <a:gd name="connsiteY33" fmla="*/ 1874447 h 2783840"/>
              <a:gd name="connsiteX34" fmla="*/ 0 w 7447280"/>
              <a:gd name="connsiteY34" fmla="*/ 1373361 h 2783840"/>
              <a:gd name="connsiteX35" fmla="*/ 0 w 7447280"/>
              <a:gd name="connsiteY35" fmla="*/ 872275 h 2783840"/>
              <a:gd name="connsiteX36" fmla="*/ 0 w 7447280"/>
              <a:gd name="connsiteY36" fmla="*/ 463983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47280" h="2783840" fill="none" extrusionOk="0">
                <a:moveTo>
                  <a:pt x="0" y="463983"/>
                </a:moveTo>
                <a:cubicBezTo>
                  <a:pt x="47837" y="201067"/>
                  <a:pt x="171607" y="-53237"/>
                  <a:pt x="463983" y="0"/>
                </a:cubicBezTo>
                <a:cubicBezTo>
                  <a:pt x="719327" y="-35158"/>
                  <a:pt x="885838" y="65855"/>
                  <a:pt x="1056648" y="0"/>
                </a:cubicBezTo>
                <a:cubicBezTo>
                  <a:pt x="1227458" y="-65855"/>
                  <a:pt x="1393827" y="51378"/>
                  <a:pt x="1518927" y="0"/>
                </a:cubicBezTo>
                <a:cubicBezTo>
                  <a:pt x="1644027" y="-51378"/>
                  <a:pt x="1791011" y="9571"/>
                  <a:pt x="2046398" y="0"/>
                </a:cubicBezTo>
                <a:cubicBezTo>
                  <a:pt x="2301785" y="-9571"/>
                  <a:pt x="2367847" y="53749"/>
                  <a:pt x="2639063" y="0"/>
                </a:cubicBezTo>
                <a:cubicBezTo>
                  <a:pt x="2910280" y="-53749"/>
                  <a:pt x="2977197" y="12646"/>
                  <a:pt x="3231728" y="0"/>
                </a:cubicBezTo>
                <a:cubicBezTo>
                  <a:pt x="3486259" y="-12646"/>
                  <a:pt x="3580257" y="52554"/>
                  <a:pt x="3759200" y="0"/>
                </a:cubicBezTo>
                <a:cubicBezTo>
                  <a:pt x="3938143" y="-52554"/>
                  <a:pt x="4166452" y="39612"/>
                  <a:pt x="4417058" y="0"/>
                </a:cubicBezTo>
                <a:cubicBezTo>
                  <a:pt x="4667664" y="-39612"/>
                  <a:pt x="4694627" y="25169"/>
                  <a:pt x="4814143" y="0"/>
                </a:cubicBezTo>
                <a:cubicBezTo>
                  <a:pt x="4933660" y="-25169"/>
                  <a:pt x="5215957" y="26580"/>
                  <a:pt x="5341615" y="0"/>
                </a:cubicBezTo>
                <a:cubicBezTo>
                  <a:pt x="5467273" y="-26580"/>
                  <a:pt x="5864045" y="12579"/>
                  <a:pt x="6064666" y="0"/>
                </a:cubicBezTo>
                <a:cubicBezTo>
                  <a:pt x="6265287" y="-12579"/>
                  <a:pt x="6296964" y="21203"/>
                  <a:pt x="6461752" y="0"/>
                </a:cubicBezTo>
                <a:cubicBezTo>
                  <a:pt x="6626540" y="-21203"/>
                  <a:pt x="6868099" y="25695"/>
                  <a:pt x="6983297" y="0"/>
                </a:cubicBezTo>
                <a:cubicBezTo>
                  <a:pt x="7249349" y="777"/>
                  <a:pt x="7400174" y="261185"/>
                  <a:pt x="7447280" y="463983"/>
                </a:cubicBezTo>
                <a:cubicBezTo>
                  <a:pt x="7485097" y="569157"/>
                  <a:pt x="7407283" y="811216"/>
                  <a:pt x="7447280" y="909393"/>
                </a:cubicBezTo>
                <a:cubicBezTo>
                  <a:pt x="7487277" y="1007570"/>
                  <a:pt x="7422186" y="1238170"/>
                  <a:pt x="7447280" y="1410479"/>
                </a:cubicBezTo>
                <a:cubicBezTo>
                  <a:pt x="7472374" y="1582788"/>
                  <a:pt x="7415844" y="1801932"/>
                  <a:pt x="7447280" y="1911565"/>
                </a:cubicBezTo>
                <a:cubicBezTo>
                  <a:pt x="7478716" y="2021198"/>
                  <a:pt x="7412373" y="2174906"/>
                  <a:pt x="7447280" y="2319857"/>
                </a:cubicBezTo>
                <a:cubicBezTo>
                  <a:pt x="7427732" y="2613760"/>
                  <a:pt x="7252414" y="2775409"/>
                  <a:pt x="6983297" y="2783840"/>
                </a:cubicBezTo>
                <a:cubicBezTo>
                  <a:pt x="6825330" y="2802761"/>
                  <a:pt x="6552274" y="2719615"/>
                  <a:pt x="6390632" y="2783840"/>
                </a:cubicBezTo>
                <a:cubicBezTo>
                  <a:pt x="6228990" y="2848065"/>
                  <a:pt x="6121924" y="2743795"/>
                  <a:pt x="5993547" y="2783840"/>
                </a:cubicBezTo>
                <a:cubicBezTo>
                  <a:pt x="5865170" y="2823885"/>
                  <a:pt x="5523106" y="2760414"/>
                  <a:pt x="5335689" y="2783840"/>
                </a:cubicBezTo>
                <a:cubicBezTo>
                  <a:pt x="5148272" y="2807266"/>
                  <a:pt x="4988593" y="2753241"/>
                  <a:pt x="4808217" y="2783840"/>
                </a:cubicBezTo>
                <a:cubicBezTo>
                  <a:pt x="4627841" y="2814439"/>
                  <a:pt x="4423455" y="2773080"/>
                  <a:pt x="4280745" y="2783840"/>
                </a:cubicBezTo>
                <a:cubicBezTo>
                  <a:pt x="4138035" y="2794600"/>
                  <a:pt x="3943569" y="2720862"/>
                  <a:pt x="3753273" y="2783840"/>
                </a:cubicBezTo>
                <a:cubicBezTo>
                  <a:pt x="3562977" y="2846818"/>
                  <a:pt x="3481900" y="2749199"/>
                  <a:pt x="3225801" y="2783840"/>
                </a:cubicBezTo>
                <a:cubicBezTo>
                  <a:pt x="2969702" y="2818481"/>
                  <a:pt x="2822628" y="2751177"/>
                  <a:pt x="2502750" y="2783840"/>
                </a:cubicBezTo>
                <a:cubicBezTo>
                  <a:pt x="2182872" y="2816503"/>
                  <a:pt x="2238163" y="2782503"/>
                  <a:pt x="2040472" y="2783840"/>
                </a:cubicBezTo>
                <a:cubicBezTo>
                  <a:pt x="1842781" y="2785177"/>
                  <a:pt x="1608025" y="2771885"/>
                  <a:pt x="1382614" y="2783840"/>
                </a:cubicBezTo>
                <a:cubicBezTo>
                  <a:pt x="1157203" y="2795795"/>
                  <a:pt x="1170233" y="2744200"/>
                  <a:pt x="985528" y="2783840"/>
                </a:cubicBezTo>
                <a:cubicBezTo>
                  <a:pt x="800823" y="2823480"/>
                  <a:pt x="713667" y="2731043"/>
                  <a:pt x="463983" y="2783840"/>
                </a:cubicBezTo>
                <a:cubicBezTo>
                  <a:pt x="210108" y="2805839"/>
                  <a:pt x="-32221" y="2516726"/>
                  <a:pt x="0" y="2319857"/>
                </a:cubicBezTo>
                <a:cubicBezTo>
                  <a:pt x="-24472" y="2223673"/>
                  <a:pt x="18508" y="2057592"/>
                  <a:pt x="0" y="1874447"/>
                </a:cubicBezTo>
                <a:cubicBezTo>
                  <a:pt x="-18508" y="1691302"/>
                  <a:pt x="8920" y="1563146"/>
                  <a:pt x="0" y="1373361"/>
                </a:cubicBezTo>
                <a:cubicBezTo>
                  <a:pt x="-8920" y="1183576"/>
                  <a:pt x="17063" y="1102350"/>
                  <a:pt x="0" y="872275"/>
                </a:cubicBezTo>
                <a:cubicBezTo>
                  <a:pt x="-17063" y="642200"/>
                  <a:pt x="27390" y="551849"/>
                  <a:pt x="0" y="463983"/>
                </a:cubicBezTo>
                <a:close/>
              </a:path>
              <a:path w="7447280" h="2783840" stroke="0" extrusionOk="0">
                <a:moveTo>
                  <a:pt x="0" y="463983"/>
                </a:moveTo>
                <a:cubicBezTo>
                  <a:pt x="2229" y="221851"/>
                  <a:pt x="153037" y="20285"/>
                  <a:pt x="463983" y="0"/>
                </a:cubicBezTo>
                <a:cubicBezTo>
                  <a:pt x="682064" y="-29599"/>
                  <a:pt x="777923" y="18160"/>
                  <a:pt x="1056648" y="0"/>
                </a:cubicBezTo>
                <a:cubicBezTo>
                  <a:pt x="1335373" y="-18160"/>
                  <a:pt x="1379644" y="52236"/>
                  <a:pt x="1518927" y="0"/>
                </a:cubicBezTo>
                <a:cubicBezTo>
                  <a:pt x="1658210" y="-52236"/>
                  <a:pt x="1910069" y="32170"/>
                  <a:pt x="2046398" y="0"/>
                </a:cubicBezTo>
                <a:cubicBezTo>
                  <a:pt x="2182727" y="-32170"/>
                  <a:pt x="2417775" y="19705"/>
                  <a:pt x="2639063" y="0"/>
                </a:cubicBezTo>
                <a:cubicBezTo>
                  <a:pt x="2860351" y="-19705"/>
                  <a:pt x="2844531" y="12339"/>
                  <a:pt x="3036149" y="0"/>
                </a:cubicBezTo>
                <a:cubicBezTo>
                  <a:pt x="3227767" y="-12339"/>
                  <a:pt x="3311470" y="52542"/>
                  <a:pt x="3563620" y="0"/>
                </a:cubicBezTo>
                <a:cubicBezTo>
                  <a:pt x="3815770" y="-52542"/>
                  <a:pt x="3897861" y="19914"/>
                  <a:pt x="4091092" y="0"/>
                </a:cubicBezTo>
                <a:cubicBezTo>
                  <a:pt x="4284323" y="-19914"/>
                  <a:pt x="4534477" y="1014"/>
                  <a:pt x="4683757" y="0"/>
                </a:cubicBezTo>
                <a:cubicBezTo>
                  <a:pt x="4833038" y="-1014"/>
                  <a:pt x="5180534" y="33793"/>
                  <a:pt x="5341615" y="0"/>
                </a:cubicBezTo>
                <a:cubicBezTo>
                  <a:pt x="5502696" y="-33793"/>
                  <a:pt x="5866203" y="50794"/>
                  <a:pt x="5999473" y="0"/>
                </a:cubicBezTo>
                <a:cubicBezTo>
                  <a:pt x="6132743" y="-50794"/>
                  <a:pt x="6618231" y="69644"/>
                  <a:pt x="6983297" y="0"/>
                </a:cubicBezTo>
                <a:cubicBezTo>
                  <a:pt x="7228300" y="-11789"/>
                  <a:pt x="7442688" y="203804"/>
                  <a:pt x="7447280" y="463983"/>
                </a:cubicBezTo>
                <a:cubicBezTo>
                  <a:pt x="7486705" y="649672"/>
                  <a:pt x="7415333" y="719100"/>
                  <a:pt x="7447280" y="890834"/>
                </a:cubicBezTo>
                <a:cubicBezTo>
                  <a:pt x="7479227" y="1062568"/>
                  <a:pt x="7407532" y="1114716"/>
                  <a:pt x="7447280" y="1317685"/>
                </a:cubicBezTo>
                <a:cubicBezTo>
                  <a:pt x="7487028" y="1520654"/>
                  <a:pt x="7419453" y="1548858"/>
                  <a:pt x="7447280" y="1744536"/>
                </a:cubicBezTo>
                <a:cubicBezTo>
                  <a:pt x="7475107" y="1940214"/>
                  <a:pt x="7429488" y="2166317"/>
                  <a:pt x="7447280" y="2319857"/>
                </a:cubicBezTo>
                <a:cubicBezTo>
                  <a:pt x="7422465" y="2531668"/>
                  <a:pt x="7275537" y="2803077"/>
                  <a:pt x="6983297" y="2783840"/>
                </a:cubicBezTo>
                <a:cubicBezTo>
                  <a:pt x="6882670" y="2829651"/>
                  <a:pt x="6746664" y="2779074"/>
                  <a:pt x="6586212" y="2783840"/>
                </a:cubicBezTo>
                <a:cubicBezTo>
                  <a:pt x="6425760" y="2788606"/>
                  <a:pt x="6324990" y="2783725"/>
                  <a:pt x="6189126" y="2783840"/>
                </a:cubicBezTo>
                <a:cubicBezTo>
                  <a:pt x="6053262" y="2783955"/>
                  <a:pt x="5828380" y="2776480"/>
                  <a:pt x="5531268" y="2783840"/>
                </a:cubicBezTo>
                <a:cubicBezTo>
                  <a:pt x="5234156" y="2791200"/>
                  <a:pt x="5181817" y="2723729"/>
                  <a:pt x="4873410" y="2783840"/>
                </a:cubicBezTo>
                <a:cubicBezTo>
                  <a:pt x="4565003" y="2843951"/>
                  <a:pt x="4586779" y="2747284"/>
                  <a:pt x="4476324" y="2783840"/>
                </a:cubicBezTo>
                <a:cubicBezTo>
                  <a:pt x="4365869" y="2820396"/>
                  <a:pt x="4135577" y="2770703"/>
                  <a:pt x="4014046" y="2783840"/>
                </a:cubicBezTo>
                <a:cubicBezTo>
                  <a:pt x="3892515" y="2796977"/>
                  <a:pt x="3560818" y="2769009"/>
                  <a:pt x="3290995" y="2783840"/>
                </a:cubicBezTo>
                <a:cubicBezTo>
                  <a:pt x="3021172" y="2798671"/>
                  <a:pt x="2947397" y="2761530"/>
                  <a:pt x="2828716" y="2783840"/>
                </a:cubicBezTo>
                <a:cubicBezTo>
                  <a:pt x="2710035" y="2806150"/>
                  <a:pt x="2457704" y="2776779"/>
                  <a:pt x="2170858" y="2783840"/>
                </a:cubicBezTo>
                <a:cubicBezTo>
                  <a:pt x="1884012" y="2790901"/>
                  <a:pt x="1806814" y="2725129"/>
                  <a:pt x="1513000" y="2783840"/>
                </a:cubicBezTo>
                <a:cubicBezTo>
                  <a:pt x="1219186" y="2842551"/>
                  <a:pt x="1266146" y="2778312"/>
                  <a:pt x="1050721" y="2783840"/>
                </a:cubicBezTo>
                <a:cubicBezTo>
                  <a:pt x="835296" y="2789368"/>
                  <a:pt x="601226" y="2767593"/>
                  <a:pt x="463983" y="2783840"/>
                </a:cubicBezTo>
                <a:cubicBezTo>
                  <a:pt x="208377" y="2795937"/>
                  <a:pt x="13850" y="2628898"/>
                  <a:pt x="0" y="2319857"/>
                </a:cubicBezTo>
                <a:cubicBezTo>
                  <a:pt x="-45800" y="2128720"/>
                  <a:pt x="42987" y="2086316"/>
                  <a:pt x="0" y="1855889"/>
                </a:cubicBezTo>
                <a:cubicBezTo>
                  <a:pt x="-42987" y="1625462"/>
                  <a:pt x="27446" y="1477385"/>
                  <a:pt x="0" y="1373361"/>
                </a:cubicBezTo>
                <a:cubicBezTo>
                  <a:pt x="-27446" y="1269337"/>
                  <a:pt x="15320" y="1032144"/>
                  <a:pt x="0" y="909393"/>
                </a:cubicBezTo>
                <a:cubicBezTo>
                  <a:pt x="-15320" y="786642"/>
                  <a:pt x="4294" y="630932"/>
                  <a:pt x="0" y="463983"/>
                </a:cubicBezTo>
                <a:close/>
              </a:path>
            </a:pathLst>
          </a:custGeom>
          <a:ln w="76200">
            <a:extLst>
              <a:ext uri="{C807C97D-BFC1-408E-A445-0C87EB9F89A2}">
                <ask:lineSketchStyleProps xmlns:ask="http://schemas.microsoft.com/office/drawing/2018/sketchyshapes" sd="3976560887">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pic>
        <p:nvPicPr>
          <p:cNvPr id="5" name="Picture 4">
            <a:extLst>
              <a:ext uri="{FF2B5EF4-FFF2-40B4-BE49-F238E27FC236}">
                <a16:creationId xmlns:a16="http://schemas.microsoft.com/office/drawing/2014/main" id="{AE3F7703-C15D-4FF9-B75C-22DA1066A922}"/>
              </a:ext>
            </a:extLst>
          </p:cNvPr>
          <p:cNvPicPr>
            <a:picLocks noChangeAspect="1"/>
          </p:cNvPicPr>
          <p:nvPr/>
        </p:nvPicPr>
        <p:blipFill>
          <a:blip r:embed="rId2"/>
          <a:stretch>
            <a:fillRect/>
          </a:stretch>
        </p:blipFill>
        <p:spPr>
          <a:xfrm>
            <a:off x="2495003" y="2294036"/>
            <a:ext cx="6754953" cy="2127688"/>
          </a:xfrm>
          <a:prstGeom prst="rect">
            <a:avLst/>
          </a:prstGeom>
        </p:spPr>
      </p:pic>
    </p:spTree>
    <p:extLst>
      <p:ext uri="{BB962C8B-B14F-4D97-AF65-F5344CB8AC3E}">
        <p14:creationId xmlns:p14="http://schemas.microsoft.com/office/powerpoint/2010/main" val="42855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toon students Royalty Free Vector Image - VectorStock">
            <a:extLst>
              <a:ext uri="{FF2B5EF4-FFF2-40B4-BE49-F238E27FC236}">
                <a16:creationId xmlns:a16="http://schemas.microsoft.com/office/drawing/2014/main" id="{76AB7BB2-6F38-43BF-BB68-018F103C4A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63284" y="3103207"/>
            <a:ext cx="3688079" cy="345327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229E81-B530-496F-9A83-E23D13CD71CC}"/>
              </a:ext>
            </a:extLst>
          </p:cNvPr>
          <p:cNvGrpSpPr/>
          <p:nvPr/>
        </p:nvGrpSpPr>
        <p:grpSpPr>
          <a:xfrm>
            <a:off x="0" y="616817"/>
            <a:ext cx="8493759" cy="1465768"/>
            <a:chOff x="6915255" y="-180163"/>
            <a:chExt cx="5266243" cy="2217897"/>
          </a:xfrm>
        </p:grpSpPr>
        <p:sp>
          <p:nvSpPr>
            <p:cNvPr id="14" name="Rounded Rectangular Callout 4">
              <a:extLst>
                <a:ext uri="{FF2B5EF4-FFF2-40B4-BE49-F238E27FC236}">
                  <a16:creationId xmlns:a16="http://schemas.microsoft.com/office/drawing/2014/main" id="{AEA89944-E0B2-4532-A09E-EE3682CD5E81}"/>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5" name="Rounded Rectangular Callout 18">
              <a:extLst>
                <a:ext uri="{FF2B5EF4-FFF2-40B4-BE49-F238E27FC236}">
                  <a16:creationId xmlns:a16="http://schemas.microsoft.com/office/drawing/2014/main" id="{1FA7AFA6-0519-4509-8181-1F2D9EACBB7B}"/>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Chia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sẻ</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kỉ</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niệm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quan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trọng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2ADD1B01-56CE-43E7-B76A-5EFB6B02C258}"/>
              </a:ext>
            </a:extLst>
          </p:cNvPr>
          <p:cNvPicPr>
            <a:picLocks noChangeAspect="1"/>
          </p:cNvPicPr>
          <p:nvPr/>
        </p:nvPicPr>
        <p:blipFill>
          <a:blip r:embed="rId5"/>
          <a:stretch>
            <a:fillRect/>
          </a:stretch>
        </p:blipFill>
        <p:spPr>
          <a:xfrm>
            <a:off x="7891154" y="2082585"/>
            <a:ext cx="4156075" cy="44738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9" name="Group 18">
            <a:extLst>
              <a:ext uri="{FF2B5EF4-FFF2-40B4-BE49-F238E27FC236}">
                <a16:creationId xmlns:a16="http://schemas.microsoft.com/office/drawing/2014/main" id="{06808274-E7E7-49C1-B16B-5EBFAB47BB38}"/>
              </a:ext>
            </a:extLst>
          </p:cNvPr>
          <p:cNvGrpSpPr/>
          <p:nvPr/>
        </p:nvGrpSpPr>
        <p:grpSpPr>
          <a:xfrm>
            <a:off x="3412176" y="2621460"/>
            <a:ext cx="4378962" cy="2153956"/>
            <a:chOff x="6915255" y="-180163"/>
            <a:chExt cx="5266243" cy="2217897"/>
          </a:xfrm>
        </p:grpSpPr>
        <p:sp>
          <p:nvSpPr>
            <p:cNvPr id="20" name="Rounded Rectangular Callout 4">
              <a:extLst>
                <a:ext uri="{FF2B5EF4-FFF2-40B4-BE49-F238E27FC236}">
                  <a16:creationId xmlns:a16="http://schemas.microsoft.com/office/drawing/2014/main" id="{C8BC20B8-E537-42EB-8369-DE8DE971A7C7}"/>
                </a:ext>
              </a:extLst>
            </p:cNvPr>
            <p:cNvSpPr/>
            <p:nvPr/>
          </p:nvSpPr>
          <p:spPr>
            <a:xfrm>
              <a:off x="7077075" y="-180163"/>
              <a:ext cx="4606777" cy="2217897"/>
            </a:xfrm>
            <a:prstGeom prst="wedgeRoundRectCallout">
              <a:avLst>
                <a:gd name="adj1" fmla="val -73286"/>
                <a:gd name="adj2" fmla="val -954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21" name="Rounded Rectangular Callout 18">
              <a:extLst>
                <a:ext uri="{FF2B5EF4-FFF2-40B4-BE49-F238E27FC236}">
                  <a16:creationId xmlns:a16="http://schemas.microsoft.com/office/drawing/2014/main" id="{ACCC1252-5081-4011-9685-B1DCC3189C53}"/>
                </a:ext>
              </a:extLst>
            </p:cNvPr>
            <p:cNvSpPr/>
            <p:nvPr/>
          </p:nvSpPr>
          <p:spPr>
            <a:xfrm>
              <a:off x="6915255" y="-180163"/>
              <a:ext cx="5266243" cy="2217897"/>
            </a:xfrm>
            <a:prstGeom prst="wedgeRoundRectCallout">
              <a:avLst>
                <a:gd name="adj1" fmla="val -56073"/>
                <a:gd name="adj2" fmla="val 312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kỉ</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niệm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thế</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9729683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1843356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66573" y="4068964"/>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382493" y="-303217"/>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5706073" y="0"/>
            <a:ext cx="3954636"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9551237" y="673056"/>
            <a:ext cx="2233523"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5658448" y="5143999"/>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1191239" y="2095500"/>
            <a:ext cx="662940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143834"/>
            <a:ext cx="2085980"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sinh ra bố mình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623606" y="1543050"/>
            <a:ext cx="3091069"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02927" y="1533234"/>
            <a:ext cx="33147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505939" y="1552575"/>
            <a:ext cx="33147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485901" y="2286000"/>
            <a:ext cx="4704945"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54152" y="3886200"/>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97565" y="152402"/>
            <a:ext cx="1179443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Chồng của bà nội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9385738" y="1524000"/>
            <a:ext cx="215967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317734" y="1562100"/>
            <a:ext cx="2832132"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5742106" y="1562100"/>
            <a:ext cx="308658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347990" y="3277840"/>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7596495" y="2551882"/>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75861" y="152402"/>
            <a:ext cx="1071438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trai của bác (anh của bố)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67482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799428" y="15240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Anh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1273" y="150495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239001" y="4239144"/>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3288859" y="2000250"/>
            <a:ext cx="5397941"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371600" y="2743200"/>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8394570" y="2743200"/>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được bà ngoại sinh ra sau mẹ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359426" y="1562100"/>
            <a:ext cx="21124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628913" y="1552989"/>
            <a:ext cx="2243245"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6011628" y="1552989"/>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9347452" y="5068361"/>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4033611" y="3390900"/>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0193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28468" y="770247"/>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821551" y="2892344"/>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153856" y="1708143"/>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4;p20"/>
          <p:cNvSpPr txBox="1">
            <a:spLocks/>
          </p:cNvSpPr>
          <p:nvPr/>
        </p:nvSpPr>
        <p:spPr>
          <a:xfrm>
            <a:off x="1895953" y="281261"/>
            <a:ext cx="7639933" cy="6566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120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r>
              <a:rPr kumimoji="0" lang="en-US"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2022</a:t>
            </a:r>
          </a:p>
        </p:txBody>
      </p:sp>
      <p:pic>
        <p:nvPicPr>
          <p:cNvPr id="7" name="Picture 6" descr="A picture containing vector graphics&#10;&#10;Description automatically generated">
            <a:extLst>
              <a:ext uri="{FF2B5EF4-FFF2-40B4-BE49-F238E27FC236}">
                <a16:creationId xmlns:a16="http://schemas.microsoft.com/office/drawing/2014/main" id="{0C548F95-26CC-4427-9217-81E9283DA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2676525"/>
            <a:ext cx="4295775" cy="4295775"/>
          </a:xfrm>
          <a:prstGeom prst="rect">
            <a:avLst/>
          </a:prstGeom>
        </p:spPr>
      </p:pic>
      <p:pic>
        <p:nvPicPr>
          <p:cNvPr id="9" name="Picture 8">
            <a:extLst>
              <a:ext uri="{FF2B5EF4-FFF2-40B4-BE49-F238E27FC236}">
                <a16:creationId xmlns:a16="http://schemas.microsoft.com/office/drawing/2014/main" id="{75E3FE8A-9BF6-46F8-89F7-AAA32822DF79}"/>
              </a:ext>
            </a:extLst>
          </p:cNvPr>
          <p:cNvPicPr>
            <a:picLocks noChangeAspect="1"/>
          </p:cNvPicPr>
          <p:nvPr/>
        </p:nvPicPr>
        <p:blipFill>
          <a:blip r:embed="rId4"/>
          <a:stretch>
            <a:fillRect/>
          </a:stretch>
        </p:blipFill>
        <p:spPr>
          <a:xfrm>
            <a:off x="4924318" y="988226"/>
            <a:ext cx="1700931" cy="829128"/>
          </a:xfrm>
          <a:prstGeom prst="rect">
            <a:avLst/>
          </a:prstGeom>
        </p:spPr>
      </p:pic>
      <p:pic>
        <p:nvPicPr>
          <p:cNvPr id="2" name="Picture 1">
            <a:extLst>
              <a:ext uri="{FF2B5EF4-FFF2-40B4-BE49-F238E27FC236}">
                <a16:creationId xmlns:a16="http://schemas.microsoft.com/office/drawing/2014/main" id="{7CFFC640-28E8-4AB1-A343-99A8D10ACBBA}"/>
              </a:ext>
            </a:extLst>
          </p:cNvPr>
          <p:cNvPicPr>
            <a:picLocks noChangeAspect="1"/>
          </p:cNvPicPr>
          <p:nvPr/>
        </p:nvPicPr>
        <p:blipFill>
          <a:blip r:embed="rId5"/>
          <a:stretch>
            <a:fillRect/>
          </a:stretch>
        </p:blipFill>
        <p:spPr>
          <a:xfrm>
            <a:off x="4054699" y="1867642"/>
            <a:ext cx="3615241" cy="707197"/>
          </a:xfrm>
          <a:prstGeom prst="rect">
            <a:avLst/>
          </a:prstGeom>
        </p:spPr>
      </p:pic>
      <p:pic>
        <p:nvPicPr>
          <p:cNvPr id="5" name="Picture 4">
            <a:extLst>
              <a:ext uri="{FF2B5EF4-FFF2-40B4-BE49-F238E27FC236}">
                <a16:creationId xmlns:a16="http://schemas.microsoft.com/office/drawing/2014/main" id="{2549A1CC-D896-4020-BFBE-02C378294B69}"/>
              </a:ext>
            </a:extLst>
          </p:cNvPr>
          <p:cNvPicPr>
            <a:picLocks noChangeAspect="1"/>
          </p:cNvPicPr>
          <p:nvPr/>
        </p:nvPicPr>
        <p:blipFill>
          <a:blip r:embed="rId6"/>
          <a:stretch>
            <a:fillRect/>
          </a:stretch>
        </p:blipFill>
        <p:spPr>
          <a:xfrm>
            <a:off x="1537835" y="2574839"/>
            <a:ext cx="8974090" cy="2017951"/>
          </a:xfrm>
          <a:prstGeom prst="rect">
            <a:avLst/>
          </a:prstGeom>
        </p:spPr>
      </p:pic>
    </p:spTree>
    <p:extLst>
      <p:ext uri="{BB962C8B-B14F-4D97-AF65-F5344CB8AC3E}">
        <p14:creationId xmlns:p14="http://schemas.microsoft.com/office/powerpoint/2010/main" val="4175295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5A8EA-3979-4553-A3B0-1E3FA2EF27EC}"/>
              </a:ext>
            </a:extLst>
          </p:cNvPr>
          <p:cNvPicPr>
            <a:picLocks noChangeAspect="1"/>
          </p:cNvPicPr>
          <p:nvPr/>
        </p:nvPicPr>
        <p:blipFill>
          <a:blip r:embed="rId2"/>
          <a:stretch>
            <a:fillRect/>
          </a:stretch>
        </p:blipFill>
        <p:spPr>
          <a:xfrm>
            <a:off x="493987" y="2520031"/>
            <a:ext cx="11550816" cy="1403830"/>
          </a:xfrm>
          <a:prstGeom prst="rect">
            <a:avLst/>
          </a:prstGeom>
        </p:spPr>
      </p:pic>
    </p:spTree>
    <p:extLst>
      <p:ext uri="{BB962C8B-B14F-4D97-AF65-F5344CB8AC3E}">
        <p14:creationId xmlns:p14="http://schemas.microsoft.com/office/powerpoint/2010/main" val="2476304880"/>
      </p:ext>
    </p:extLst>
  </p:cSld>
  <p:clrMapOvr>
    <a:masterClrMapping/>
  </p:clrMapOvr>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372</Words>
  <Application>Microsoft Office PowerPoint</Application>
  <PresentationFormat>Widescreen</PresentationFormat>
  <Paragraphs>46</Paragraphs>
  <Slides>20</Slides>
  <Notes>6</Notes>
  <HiddenSlides>0</HiddenSlides>
  <MMClips>14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等线</vt:lpstr>
      <vt:lpstr>Odibee Sans</vt:lpstr>
      <vt:lpstr>思源黑体 Medium</vt:lpstr>
      <vt:lpstr>Arial</vt:lpstr>
      <vt:lpstr>Arial-Rounded</vt:lpstr>
      <vt:lpstr>Calibri</vt:lpstr>
      <vt:lpstr>Georgia</vt:lpstr>
      <vt:lpstr>Times New Roman</vt:lpstr>
      <vt:lpstr>1_Office 主题​​</vt:lpstr>
      <vt:lpstr>1_Office Theme</vt:lpstr>
      <vt:lpstr>2_Office Theme</vt:lpstr>
      <vt:lpstr>1_Simple Light</vt:lpstr>
      <vt:lpstr>TỔ CHỨC SINH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TỔ CHỨC SINH NHẬT</dc:title>
  <dc:creator>Thao Tran</dc:creator>
  <cp:lastModifiedBy>Thao Tran</cp:lastModifiedBy>
  <cp:revision>9</cp:revision>
  <dcterms:created xsi:type="dcterms:W3CDTF">2022-08-19T01:38:52Z</dcterms:created>
  <dcterms:modified xsi:type="dcterms:W3CDTF">2022-08-19T02:01:22Z</dcterms:modified>
</cp:coreProperties>
</file>