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55" r:id="rId3"/>
    <p:sldMasterId id="2147483767" r:id="rId4"/>
    <p:sldMasterId id="2147483773" r:id="rId5"/>
    <p:sldMasterId id="2147483785" r:id="rId6"/>
  </p:sldMasterIdLst>
  <p:notesMasterIdLst>
    <p:notesMasterId r:id="rId30"/>
  </p:notesMasterIdLst>
  <p:handoutMasterIdLst>
    <p:handoutMasterId r:id="rId31"/>
  </p:handoutMasterIdLst>
  <p:sldIdLst>
    <p:sldId id="357" r:id="rId7"/>
    <p:sldId id="7658" r:id="rId8"/>
    <p:sldId id="7659" r:id="rId9"/>
    <p:sldId id="7660" r:id="rId10"/>
    <p:sldId id="7661" r:id="rId11"/>
    <p:sldId id="293" r:id="rId12"/>
    <p:sldId id="345" r:id="rId13"/>
    <p:sldId id="341" r:id="rId14"/>
    <p:sldId id="291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279" r:id="rId24"/>
    <p:sldId id="280" r:id="rId25"/>
    <p:sldId id="281" r:id="rId26"/>
    <p:sldId id="355" r:id="rId27"/>
    <p:sldId id="356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64" d="100"/>
          <a:sy n="64" d="100"/>
        </p:scale>
        <p:origin x="97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89518E-29CB-4889-9373-0F1D477F4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1E31A-01B0-4E6D-8FB5-F28557619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4376-B80D-45F9-ACDC-6822DCFA4E58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95B5-63DF-4DA2-9925-B4ADC161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02F03-BF64-43FB-B6ED-E85B13022F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8449-A6CC-4F08-932D-03816FE6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7DA1-84D0-4840-95A7-960E374B219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5E4-635D-4C61-B1E9-E2E4E2FA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6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7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3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8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9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1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0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6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35E4-635D-4C61-B1E9-E2E4E2FAF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5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5954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7024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3660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9198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17925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8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7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7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3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25668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4525"/>
      </p:ext>
    </p:extLst>
  </p:cSld>
  <p:clrMapOvr>
    <a:masterClrMapping/>
  </p:clrMapOvr>
  <p:transition spd="med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12655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53727"/>
      </p:ext>
    </p:extLst>
  </p:cSld>
  <p:clrMapOvr>
    <a:masterClrMapping/>
  </p:clrMapOvr>
  <p:transition spd="med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4933"/>
      </p:ext>
    </p:extLst>
  </p:cSld>
  <p:clrMapOvr>
    <a:masterClrMapping/>
  </p:clrMapOvr>
  <p:transition spd="med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78200"/>
      </p:ext>
    </p:extLst>
  </p:cSld>
  <p:clrMapOvr>
    <a:masterClrMapping/>
  </p:clrMapOvr>
  <p:transition spd="med" advTm="400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70333"/>
      </p:ext>
    </p:extLst>
  </p:cSld>
  <p:clrMapOvr>
    <a:masterClrMapping/>
  </p:clrMapOvr>
  <p:transition spd="med" advTm="400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44650"/>
      </p:ext>
    </p:extLst>
  </p:cSld>
  <p:clrMapOvr>
    <a:masterClrMapping/>
  </p:clrMapOvr>
  <p:transition spd="med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5444"/>
      </p:ext>
    </p:extLst>
  </p:cSld>
  <p:clrMapOvr>
    <a:masterClrMapping/>
  </p:clrMapOvr>
  <p:transition spd="med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19244"/>
      </p:ext>
    </p:extLst>
  </p:cSld>
  <p:clrMapOvr>
    <a:masterClrMapping/>
  </p:clrMapOvr>
  <p:transition spd="med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50830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8965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28633"/>
      </p:ext>
    </p:extLst>
  </p:cSld>
  <p:clrMapOvr>
    <a:masterClrMapping/>
  </p:clrMapOvr>
  <p:transition spd="med" advTm="400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7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2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7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8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0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54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3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48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5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2083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90777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773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B57AEB-2E20-43F2-9145-498062B0BB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" y="350520"/>
            <a:ext cx="1276052" cy="12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1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6EA2-AEAE-497A-A111-6CC8E03E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68" y="2786571"/>
            <a:ext cx="701710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B12BA-E08A-4F77-A382-188A912C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917919"/>
            <a:ext cx="404812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74224-0FD0-47A3-8779-DC6FB2ADF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077301"/>
            <a:ext cx="10477500" cy="3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49 + 25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66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63 - 58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+ 63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7702E-0523-4A31-85AF-561C09B5E0F1}"/>
              </a:ext>
            </a:extLst>
          </p:cNvPr>
          <p:cNvSpPr txBox="1"/>
          <p:nvPr/>
        </p:nvSpPr>
        <p:spPr>
          <a:xfrm>
            <a:off x="4978334" y="407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94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878915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637 + 151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1524" y="3045497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9379" y="405498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491525" y="3045498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BAAC3-B0B0-4275-9C87-77E82F350144}"/>
              </a:ext>
            </a:extLst>
          </p:cNvPr>
          <p:cNvSpPr txBox="1"/>
          <p:nvPr/>
        </p:nvSpPr>
        <p:spPr>
          <a:xfrm>
            <a:off x="5012652" y="406459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14651" y="0"/>
            <a:ext cx="658368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524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- 219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6634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A4BCC-3E9F-412B-9C4F-61453BB58619}"/>
              </a:ext>
            </a:extLst>
          </p:cNvPr>
          <p:cNvSpPr txBox="1"/>
          <p:nvPr/>
        </p:nvSpPr>
        <p:spPr>
          <a:xfrm>
            <a:off x="4946611" y="407709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36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37461" y="0"/>
            <a:ext cx="700659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362 + 418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481" y="2837796"/>
            <a:ext cx="257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6991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4191182" y="3065276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37451-7F43-4BB3-8457-79A2E2231B33}"/>
              </a:ext>
            </a:extLst>
          </p:cNvPr>
          <p:cNvSpPr txBox="1"/>
          <p:nvPr/>
        </p:nvSpPr>
        <p:spPr>
          <a:xfrm>
            <a:off x="4946611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042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354330"/>
            <a:ext cx="11801565" cy="608076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32CE5-41CE-4A55-A28C-8972A4E7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724928"/>
            <a:ext cx="11144250" cy="1077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7C9AC-0F14-4728-B432-A93462D8F899}"/>
              </a:ext>
            </a:extLst>
          </p:cNvPr>
          <p:cNvSpPr txBox="1"/>
          <p:nvPr/>
        </p:nvSpPr>
        <p:spPr>
          <a:xfrm>
            <a:off x="871539" y="2404895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A2A56-1ED0-40E8-9DB1-40BF8029419E}"/>
              </a:ext>
            </a:extLst>
          </p:cNvPr>
          <p:cNvSpPr txBox="1"/>
          <p:nvPr/>
        </p:nvSpPr>
        <p:spPr>
          <a:xfrm>
            <a:off x="320040" y="3209753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148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6F564-50CA-462B-8967-83B07B515F9B}"/>
              </a:ext>
            </a:extLst>
          </p:cNvPr>
          <p:cNvSpPr txBox="1"/>
          <p:nvPr/>
        </p:nvSpPr>
        <p:spPr>
          <a:xfrm>
            <a:off x="348342" y="3828202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75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AC8A0-866B-4D1C-B1C2-B254DAE964C8}"/>
              </a:ext>
            </a:extLst>
          </p:cNvPr>
          <p:cNvSpPr txBox="1"/>
          <p:nvPr/>
        </p:nvSpPr>
        <p:spPr>
          <a:xfrm>
            <a:off x="348342" y="4393269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…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C84B9-028C-4C92-8D97-2FB761604E16}"/>
              </a:ext>
            </a:extLst>
          </p:cNvPr>
          <p:cNvSpPr txBox="1"/>
          <p:nvPr/>
        </p:nvSpPr>
        <p:spPr>
          <a:xfrm>
            <a:off x="7681005" y="2372913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B2503-2CA0-4E9D-8670-0AEFFB3A9FA9}"/>
              </a:ext>
            </a:extLst>
          </p:cNvPr>
          <p:cNvSpPr txBox="1"/>
          <p:nvPr/>
        </p:nvSpPr>
        <p:spPr>
          <a:xfrm>
            <a:off x="5892165" y="3163190"/>
            <a:ext cx="622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trang sách Minh chưa đọc là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6ADE3-D261-41A5-B631-3488620515FB}"/>
              </a:ext>
            </a:extLst>
          </p:cNvPr>
          <p:cNvSpPr txBox="1"/>
          <p:nvPr/>
        </p:nvSpPr>
        <p:spPr>
          <a:xfrm>
            <a:off x="6759213" y="3725574"/>
            <a:ext cx="50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– 75 = 73 (trang)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7CA75-B875-44A0-AD03-221959BCC02D}"/>
              </a:ext>
            </a:extLst>
          </p:cNvPr>
          <p:cNvSpPr txBox="1"/>
          <p:nvPr/>
        </p:nvSpPr>
        <p:spPr>
          <a:xfrm>
            <a:off x="7575550" y="4408262"/>
            <a:ext cx="50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73 trang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8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6" y="280416"/>
            <a:ext cx="11450320" cy="641960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105BE-9813-4F46-AAF6-3FD1D6E8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4" name="Picture 2" descr="Cartoon students Royalty Free Vector Image - VectorStock">
            <a:extLst>
              <a:ext uri="{FF2B5EF4-FFF2-40B4-BE49-F238E27FC236}">
                <a16:creationId xmlns:a16="http://schemas.microsoft.com/office/drawing/2014/main" id="{EFB68C43-131D-4313-92DB-DBE70F3BD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5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của 4 và 6 là 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1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546C57B-F716-40A8-96F7-72426A40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1379269-CB6B-4182-B3EA-3B89EFBA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FB7C1E1-5A17-4B11-B4C1-EE8AB9A5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55D542C-1FC7-417C-8AB6-B717EBD6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6EF87AB-3D5E-479F-95CD-6091FEA1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4351E39-52AA-48D7-A91A-F64E6F27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205FE97-C40A-48E9-AF46-02CBFCC5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588E38D2-8609-4E61-8E65-7DA16D721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172E9493-66BB-4CF4-A3C4-681D9C17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E26D255-A40E-4FAD-90C7-6FA6E1D23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33D63F-3612-442F-8F9C-4558F2DEDAEA}"/>
              </a:ext>
            </a:extLst>
          </p:cNvPr>
          <p:cNvSpPr txBox="1"/>
          <p:nvPr/>
        </p:nvSpPr>
        <p:spPr>
          <a:xfrm>
            <a:off x="4537853" y="1881325"/>
            <a:ext cx="3567003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Khởi</a:t>
            </a:r>
            <a:r>
              <a:rPr lang="en-US" sz="5334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động</a:t>
            </a:r>
            <a:endParaRPr lang="en-US" sz="5334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9F4B3B29-6C56-4A07-BECA-236E15D70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750653-986D-46DA-B085-754AA9634F4B}"/>
              </a:ext>
            </a:extLst>
          </p:cNvPr>
          <p:cNvSpPr txBox="1"/>
          <p:nvPr/>
        </p:nvSpPr>
        <p:spPr>
          <a:xfrm>
            <a:off x="4154625" y="2782646"/>
            <a:ext cx="427553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bạn</a:t>
            </a:r>
            <a:endParaRPr lang="en-US" sz="40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9B916CB4-4497-4514-BE7D-8AEF1AB4C6A5}"/>
              </a:ext>
            </a:extLst>
          </p:cNvPr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7D269E-BE9B-4F72-854B-D9964192E379}"/>
              </a:ext>
            </a:extLst>
          </p:cNvPr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CF5E349F-07A9-4BBC-BA6D-AAECC82E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A668ABDE-BDE0-4C96-A5D0-ACB474497A69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1201"/>
                </a:lnSpc>
                <a:spcBef>
                  <a:spcPct val="0"/>
                </a:spcBef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sp>
        <p:nvSpPr>
          <p:cNvPr id="33" name="TextBox 7">
            <a:extLst>
              <a:ext uri="{FF2B5EF4-FFF2-40B4-BE49-F238E27FC236}">
                <a16:creationId xmlns:a16="http://schemas.microsoft.com/office/drawing/2014/main" id="{0967CD74-AD93-4DC8-938B-AE379E264245}"/>
              </a:ext>
            </a:extLst>
          </p:cNvPr>
          <p:cNvSpPr txBox="1"/>
          <p:nvPr/>
        </p:nvSpPr>
        <p:spPr>
          <a:xfrm rot="152325">
            <a:off x="1409380" y="5523341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Nunito black" pitchFamily="2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762E1761-2B60-4A35-951B-CDCD46D08353}"/>
              </a:ext>
            </a:extLst>
          </p:cNvPr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7CF3F073-A4C0-4DAF-A731-89C73F8AADEE}"/>
              </a:ext>
            </a:extLst>
          </p:cNvPr>
          <p:cNvSpPr txBox="1"/>
          <p:nvPr/>
        </p:nvSpPr>
        <p:spPr>
          <a:xfrm rot="21420754">
            <a:off x="7098749" y="5455649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2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600" y="811168"/>
            <a:ext cx="3809238" cy="230832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108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 của 666 và 333 là số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333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7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8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4D6222FA-CCF6-41B8-968D-1C812C54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253" y="5188018"/>
            <a:ext cx="999348" cy="108624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C25E3B5-7214-4E37-B05A-29E58F3E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77951" y="5188018"/>
            <a:ext cx="999348" cy="1086247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33956DF-1AE7-4283-8ACC-05A95CD9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02080" y="5226048"/>
            <a:ext cx="999348" cy="1086247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A283AC1A-7675-43F1-8348-B76D045BEA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8825C5AF-0623-45A9-A122-98C6E632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16CF4313-A5FC-4659-ABFB-593B06F2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23F240CD-877C-4676-BC10-85701E8F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15ACA7DB-AECE-4656-8FC7-02AA2195F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EE6A98EF-60AD-4420-AEB8-9F6C4381F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43" name="Picture 15">
            <a:extLst>
              <a:ext uri="{FF2B5EF4-FFF2-40B4-BE49-F238E27FC236}">
                <a16:creationId xmlns:a16="http://schemas.microsoft.com/office/drawing/2014/main" id="{4FDA106F-CB64-4C1B-9C94-E33671886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44" name="AutoShape 4">
            <a:extLst>
              <a:ext uri="{FF2B5EF4-FFF2-40B4-BE49-F238E27FC236}">
                <a16:creationId xmlns:a16="http://schemas.microsoft.com/office/drawing/2014/main" id="{FD780C90-10D3-4D24-A760-1C81A5E83DE9}"/>
              </a:ext>
            </a:extLst>
          </p:cNvPr>
          <p:cNvSpPr/>
          <p:nvPr/>
        </p:nvSpPr>
        <p:spPr>
          <a:xfrm rot="129639">
            <a:off x="1038787" y="2795434"/>
            <a:ext cx="4410748" cy="231025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FF88A5-DAB0-41B3-934F-12AD444DFADD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84A2C2BB-900B-47A9-9418-6BDF9568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D6AF4DFF-7300-4F72-8090-CDB250963607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D361634C-3BDF-4F25-A739-7F264D8C9B6B}"/>
              </a:ext>
            </a:extLst>
          </p:cNvPr>
          <p:cNvSpPr txBox="1"/>
          <p:nvPr/>
        </p:nvSpPr>
        <p:spPr>
          <a:xfrm rot="152325">
            <a:off x="1061946" y="3442041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4000" i="1" dirty="0">
                <a:latin typeface="Nunito black" pitchFamily="2" charset="0"/>
              </a:rPr>
              <a:t>200 cộng 199 bằng bao nhiêu?</a:t>
            </a:r>
            <a:endParaRPr lang="en-US" sz="4000" dirty="0">
              <a:latin typeface="Nunito black" pitchFamily="2" charset="0"/>
            </a:endParaRP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949FACF7-ECD9-4B5C-9908-A6E687A66012}"/>
              </a:ext>
            </a:extLst>
          </p:cNvPr>
          <p:cNvSpPr/>
          <p:nvPr/>
        </p:nvSpPr>
        <p:spPr>
          <a:xfrm rot="21470361" flipH="1">
            <a:off x="6726758" y="2716697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EACD2BD-A0B3-4A95-A876-1A7FAD7DD2BE}"/>
              </a:ext>
            </a:extLst>
          </p:cNvPr>
          <p:cNvSpPr txBox="1"/>
          <p:nvPr/>
        </p:nvSpPr>
        <p:spPr>
          <a:xfrm rot="21420754">
            <a:off x="6930086" y="2919886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200 + 199 = 399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4000" i="1" dirty="0">
                <a:solidFill>
                  <a:prstClr val="black"/>
                </a:solidFill>
                <a:latin typeface="Nunito black" pitchFamily="2" charset="0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vi-VN" sz="3800" b="1" dirty="0">
                <a:solidFill>
                  <a:srgbClr val="FF0000"/>
                </a:solidFill>
                <a:latin typeface="Nunito black" pitchFamily="2" charset="0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584791" y="701750"/>
            <a:ext cx="11607209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FB576-2828-4706-975D-03F455A7FA77}"/>
              </a:ext>
            </a:extLst>
          </p:cNvPr>
          <p:cNvSpPr txBox="1"/>
          <p:nvPr/>
        </p:nvSpPr>
        <p:spPr>
          <a:xfrm>
            <a:off x="1134139" y="3143575"/>
            <a:ext cx="992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Bài 2: ÔN TẬP PHÉP CỘNG, PHÉP TRỪ TRONG PHẠM VI 1000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1)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Nunito blac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716EE717-8F2D-49BA-8C58-F15CBE94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801" y="4270273"/>
            <a:ext cx="3093572" cy="30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59B29-E935-49AD-B519-0B66845F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709" y="2146804"/>
            <a:ext cx="992514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A55A-5518-4BDD-801B-AB0ECB59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" y="1112229"/>
            <a:ext cx="3190875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6F97C-173F-40D3-9577-D7F9FA6B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5" y="2395537"/>
            <a:ext cx="11715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1000" y="1381364"/>
            <a:ext cx="5878945" cy="5746525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5675" y="4352044"/>
            <a:ext cx="1677246" cy="27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8" y="251026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5940" y="-328881"/>
            <a:ext cx="4585698" cy="1965195"/>
            <a:chOff x="760555" y="-570340"/>
            <a:chExt cx="4587357" cy="1965906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126">
                <a:defRPr/>
              </a:pPr>
              <a:endParaRPr kern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132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Chăm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sóc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  <a:p>
              <a:pPr algn="ctr" defTabSz="914126">
                <a:defRPr/>
              </a:pP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cây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00088" y="1336964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+ 2 =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000088" y="395554"/>
            <a:ext cx="6885463" cy="1153805"/>
            <a:chOff x="2421141" y="730782"/>
            <a:chExt cx="5471576" cy="1154222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prstClr val="white"/>
                </a:solidFill>
                <a:latin typeface="Nunito black" pitchFamily="2" charset="0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107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Tính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đúng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để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xuất</a:t>
              </a:r>
              <a:r>
                <a:rPr lang="en-US" sz="3199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hiện</a:t>
              </a:r>
              <a:endParaRPr lang="en-US" sz="3199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5290" y="1450253"/>
            <a:ext cx="669589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230" y="-1244781"/>
            <a:ext cx="609380" cy="6093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9" y="1511124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4455" y="2374093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38 + 2 = 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85264" y="2468204"/>
            <a:ext cx="646440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202815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20692" y="1336964"/>
            <a:ext cx="2289618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98 + 2 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86333" y="1469718"/>
            <a:ext cx="823978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1" y="300451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20692" y="2384095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79856" y="2512082"/>
            <a:ext cx="631731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0" y="343871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9700244" y="135826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 + 5 =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149810" y="1469801"/>
            <a:ext cx="775631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21" y="176200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683029" y="234464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29 + 5 =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13366" y="2446307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0" y="2486159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5108128" y="335501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 – 4 =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6940" y="3482568"/>
            <a:ext cx="735177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9" y="233067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5108128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– 3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6940" y="4505726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8750" y="-1194571"/>
            <a:ext cx="609380" cy="60938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122" y="-1119804"/>
            <a:ext cx="609380" cy="60938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31335" y="-1206388"/>
            <a:ext cx="609380" cy="60938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8609" y="-1156177"/>
            <a:ext cx="609380" cy="60938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0481" y="-1081411"/>
            <a:ext cx="609380" cy="60938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647" y="-1225906"/>
            <a:ext cx="609380" cy="60938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921" y="-1708971"/>
            <a:ext cx="609380" cy="60938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794" y="-1100928"/>
            <a:ext cx="609380" cy="60938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46681" y="3949936"/>
            <a:ext cx="609380" cy="609380"/>
          </a:xfrm>
          <a:prstGeom prst="rect">
            <a:avLst/>
          </a:prstGeom>
        </p:spPr>
      </p:pic>
      <p:sp>
        <p:nvSpPr>
          <p:cNvPr id="50" name="Rounded Rectangle 119">
            <a:extLst>
              <a:ext uri="{FF2B5EF4-FFF2-40B4-BE49-F238E27FC236}">
                <a16:creationId xmlns:a16="http://schemas.microsoft.com/office/drawing/2014/main" id="{544AD227-095A-4E50-A08D-FA0E69127657}"/>
              </a:ext>
            </a:extLst>
          </p:cNvPr>
          <p:cNvSpPr/>
          <p:nvPr/>
        </p:nvSpPr>
        <p:spPr>
          <a:xfrm>
            <a:off x="7403964" y="3303900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23 – 4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005AFB-9346-4A09-AA8F-548D53E2E22F}"/>
              </a:ext>
            </a:extLst>
          </p:cNvPr>
          <p:cNvSpPr txBox="1"/>
          <p:nvPr/>
        </p:nvSpPr>
        <p:spPr>
          <a:xfrm>
            <a:off x="8926165" y="341246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19">
            <a:extLst>
              <a:ext uri="{FF2B5EF4-FFF2-40B4-BE49-F238E27FC236}">
                <a16:creationId xmlns:a16="http://schemas.microsoft.com/office/drawing/2014/main" id="{1634AFF5-7481-4D61-BDD5-93B38A6FC3E7}"/>
              </a:ext>
            </a:extLst>
          </p:cNvPr>
          <p:cNvSpPr/>
          <p:nvPr/>
        </p:nvSpPr>
        <p:spPr>
          <a:xfrm>
            <a:off x="7469134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 –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E710DE-A123-4F8C-9F3F-6BD7C4209D4C}"/>
              </a:ext>
            </a:extLst>
          </p:cNvPr>
          <p:cNvSpPr txBox="1"/>
          <p:nvPr/>
        </p:nvSpPr>
        <p:spPr>
          <a:xfrm>
            <a:off x="8969292" y="4473763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119">
            <a:extLst>
              <a:ext uri="{FF2B5EF4-FFF2-40B4-BE49-F238E27FC236}">
                <a16:creationId xmlns:a16="http://schemas.microsoft.com/office/drawing/2014/main" id="{29C210BA-CD32-41B0-8134-351D59548CA1}"/>
              </a:ext>
            </a:extLst>
          </p:cNvPr>
          <p:cNvSpPr/>
          <p:nvPr/>
        </p:nvSpPr>
        <p:spPr>
          <a:xfrm>
            <a:off x="9766301" y="3289549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83 – 4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75160A-290C-472C-9756-F8CC3D501032}"/>
              </a:ext>
            </a:extLst>
          </p:cNvPr>
          <p:cNvSpPr txBox="1"/>
          <p:nvPr/>
        </p:nvSpPr>
        <p:spPr>
          <a:xfrm>
            <a:off x="11270647" y="338478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119">
            <a:extLst>
              <a:ext uri="{FF2B5EF4-FFF2-40B4-BE49-F238E27FC236}">
                <a16:creationId xmlns:a16="http://schemas.microsoft.com/office/drawing/2014/main" id="{AB0A78AA-0FCF-45D2-9882-7DA9F52266E4}"/>
              </a:ext>
            </a:extLst>
          </p:cNvPr>
          <p:cNvSpPr/>
          <p:nvPr/>
        </p:nvSpPr>
        <p:spPr>
          <a:xfrm>
            <a:off x="9852496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3 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A97CF0-ED0E-4552-88AA-C9EB2A25B187}"/>
              </a:ext>
            </a:extLst>
          </p:cNvPr>
          <p:cNvSpPr txBox="1"/>
          <p:nvPr/>
        </p:nvSpPr>
        <p:spPr>
          <a:xfrm>
            <a:off x="11521044" y="4519462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A2C229D-4BF1-407C-84E8-08FC1BF202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7" y="2866795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05AFE5F-12D8-4EEA-9960-C8E031C90D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51559" y="-1359397"/>
            <a:ext cx="609380" cy="609380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FB9D975-6CE1-4A71-AE7D-1383D2DF61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970731" y="-1054708"/>
            <a:ext cx="609380" cy="6093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CAADD6D-A9DB-484A-B5AE-498F3AC41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1" y="371330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E659E065-1278-4155-89A0-93D592C12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96837" y="-784433"/>
            <a:ext cx="609380" cy="6093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DDB0E2E-5BDB-4D94-B365-D72DFD32E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94" y="326915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9312C782-58A2-4F54-BE18-4355372DF8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0"/>
            <a:ext cx="609380" cy="609380"/>
          </a:xfrm>
          <a:prstGeom prst="rect">
            <a:avLst/>
          </a:prstGeom>
        </p:spPr>
      </p:pic>
      <p:pic>
        <p:nvPicPr>
          <p:cNvPr id="7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2EE2A97-E435-4C2C-BB0C-78A4DB37DA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1573157"/>
            <a:ext cx="609380" cy="6093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205379-2AD0-4119-8F17-82ED2F4AB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0" y="3784956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370FEBD-B1C5-44C0-A74D-DF5CB4B37C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474817" y="936619"/>
            <a:ext cx="609380" cy="609380"/>
          </a:xfrm>
          <a:prstGeom prst="rect">
            <a:avLst/>
          </a:prstGeom>
        </p:spPr>
      </p:pic>
      <p:pic>
        <p:nvPicPr>
          <p:cNvPr id="7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C4874ABB-C246-45CA-B70B-634C2D2070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83340" y="2634873"/>
            <a:ext cx="609380" cy="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8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0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22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51" grpId="0" animBg="1"/>
      <p:bldP spid="54" grpId="0" animBg="1"/>
      <p:bldP spid="56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423</Words>
  <Application>Microsoft Office PowerPoint</Application>
  <PresentationFormat>Widescreen</PresentationFormat>
  <Paragraphs>119</Paragraphs>
  <Slides>23</Slides>
  <Notes>19</Notes>
  <HiddenSlides>0</HiddenSlides>
  <MMClips>21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等线</vt:lpstr>
      <vt:lpstr>等线 Light</vt:lpstr>
      <vt:lpstr>Arial</vt:lpstr>
      <vt:lpstr>Calibri</vt:lpstr>
      <vt:lpstr>Calibri Light</vt:lpstr>
      <vt:lpstr>ITC Avant Garde Std Bk</vt:lpstr>
      <vt:lpstr>Josefin Sans Bold</vt:lpstr>
      <vt:lpstr>Nunito black</vt:lpstr>
      <vt:lpstr>印品黑体</vt:lpstr>
      <vt:lpstr>字魂107号-萌趣欢乐体</vt:lpstr>
      <vt:lpstr>字魂59号-创粗黑</vt:lpstr>
      <vt:lpstr>千图网拥有20W+精美PPT模板 更多PPT模板下载至：www.58pic.com/office/ppt​​</vt:lpstr>
      <vt:lpstr>10_Office Theme</vt:lpstr>
      <vt:lpstr>2_Office Theme</vt:lpstr>
      <vt:lpstr>1_Office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42</cp:revision>
  <dcterms:created xsi:type="dcterms:W3CDTF">2022-08-25T00:54:09Z</dcterms:created>
  <dcterms:modified xsi:type="dcterms:W3CDTF">2022-09-02T22:52:00Z</dcterms:modified>
</cp:coreProperties>
</file>