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 id="2147483704" r:id="rId4"/>
  </p:sldMasterIdLst>
  <p:notesMasterIdLst>
    <p:notesMasterId r:id="rId28"/>
  </p:notesMasterIdLst>
  <p:sldIdLst>
    <p:sldId id="471" r:id="rId5"/>
    <p:sldId id="488" r:id="rId6"/>
    <p:sldId id="481" r:id="rId7"/>
    <p:sldId id="489" r:id="rId8"/>
    <p:sldId id="490" r:id="rId9"/>
    <p:sldId id="514" r:id="rId10"/>
    <p:sldId id="484" r:id="rId11"/>
    <p:sldId id="470" r:id="rId12"/>
    <p:sldId id="493" r:id="rId13"/>
    <p:sldId id="2632" r:id="rId14"/>
    <p:sldId id="2633" r:id="rId15"/>
    <p:sldId id="2634" r:id="rId16"/>
    <p:sldId id="2635" r:id="rId17"/>
    <p:sldId id="2636" r:id="rId18"/>
    <p:sldId id="2637" r:id="rId19"/>
    <p:sldId id="510" r:id="rId20"/>
    <p:sldId id="336" r:id="rId21"/>
    <p:sldId id="337" r:id="rId22"/>
    <p:sldId id="338" r:id="rId23"/>
    <p:sldId id="339" r:id="rId24"/>
    <p:sldId id="261" r:id="rId25"/>
    <p:sldId id="340" r:id="rId26"/>
    <p:sldId id="513"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58" autoAdjust="0"/>
  </p:normalViewPr>
  <p:slideViewPr>
    <p:cSldViewPr snapToGrid="0">
      <p:cViewPr varScale="1">
        <p:scale>
          <a:sx n="105" d="100"/>
          <a:sy n="105" d="100"/>
        </p:scale>
        <p:origin x="124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661F-589D-4431-BF84-1840612CE339}" type="datetimeFigureOut">
              <a:rPr lang="en-US" smtClean="0"/>
              <a:t>4/9/2022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AB33-FD16-46AD-AC1F-A916173389F3}" type="slidenum">
              <a:rPr lang="en-US" smtClean="0"/>
              <a:t>‹#›</a:t>
            </a:fld>
            <a:endParaRPr lang="en-US"/>
          </a:p>
        </p:txBody>
      </p:sp>
    </p:spTree>
    <p:extLst>
      <p:ext uri="{BB962C8B-B14F-4D97-AF65-F5344CB8AC3E}">
        <p14:creationId xmlns:p14="http://schemas.microsoft.com/office/powerpoint/2010/main" val="266568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542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639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105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632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3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269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từng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số</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ở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trên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Khi quay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về</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im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là</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cá</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sẽ</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tự</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động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cắn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hết</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1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4,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exit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tới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bài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288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327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757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453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785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910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22887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58529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6683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5286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7316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56478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2511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6327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1643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04960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63555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5454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3337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837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3123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203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33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10757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245968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67048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862990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821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83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178323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58058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1890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1749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99686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24690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37065869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5940048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85990469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2648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79363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72542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02490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52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79626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46184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3457607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941345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8065602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049232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84691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66287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07157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9714879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35040913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4035625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76765287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5534735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408467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3035178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981282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680812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703064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1029200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3876123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578060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18362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200" y="18400"/>
            <a:ext cx="12192000" cy="6821200"/>
            <a:chOff x="-150" y="13800"/>
            <a:chExt cx="9144000" cy="5115900"/>
          </a:xfrm>
        </p:grpSpPr>
        <p:grpSp>
          <p:nvGrpSpPr>
            <p:cNvPr id="290" name="Google Shape;290;p8"/>
            <p:cNvGrpSpPr/>
            <p:nvPr/>
          </p:nvGrpSpPr>
          <p:grpSpPr>
            <a:xfrm>
              <a:off x="318911" y="13800"/>
              <a:ext cx="8506178" cy="5115900"/>
              <a:chOff x="318911" y="-66425"/>
              <a:chExt cx="8506178" cy="5115900"/>
            </a:xfrm>
          </p:grpSpPr>
          <p:cxnSp>
            <p:nvCxnSpPr>
              <p:cNvPr id="291" name="Google Shape;291;p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2" name="Google Shape;292;p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3" name="Google Shape;293;p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4" name="Google Shape;294;p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5" name="Google Shape;295;p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6" name="Google Shape;296;p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7" name="Google Shape;297;p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8" name="Google Shape;298;p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9" name="Google Shape;299;p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0" name="Google Shape;300;p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1" name="Google Shape;301;p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2" name="Google Shape;302;p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3" name="Google Shape;303;p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4" name="Google Shape;304;p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5" name="Google Shape;305;p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6" name="Google Shape;306;p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7" name="Google Shape;307;p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8" name="Google Shape;308;p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9" name="Google Shape;309;p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0" name="Google Shape;310;p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1" name="Google Shape;311;p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2" name="Google Shape;312;p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3" name="Google Shape;313;p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14" name="Google Shape;314;p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5" name="Google Shape;315;p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6" name="Google Shape;316;p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7" name="Google Shape;317;p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8" name="Google Shape;318;p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9" name="Google Shape;319;p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0" name="Google Shape;320;p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1" name="Google Shape;321;p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2" name="Google Shape;322;p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3" name="Google Shape;323;p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4" name="Google Shape;324;p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5" name="Google Shape;325;p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6" name="Google Shape;326;p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7" name="Google Shape;327;p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28" name="Google Shape;328;p8"/>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29" name="Google Shape;329;p8"/>
          <p:cNvGrpSpPr/>
          <p:nvPr/>
        </p:nvGrpSpPr>
        <p:grpSpPr>
          <a:xfrm>
            <a:off x="557654" y="289310"/>
            <a:ext cx="11218568" cy="6022417"/>
            <a:chOff x="418241" y="216981"/>
            <a:chExt cx="8413926" cy="4516813"/>
          </a:xfrm>
        </p:grpSpPr>
        <p:sp>
          <p:nvSpPr>
            <p:cNvPr id="330" name="Google Shape;330;p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2" name="Google Shape;332;p8"/>
          <p:cNvSpPr txBox="1">
            <a:spLocks noGrp="1"/>
          </p:cNvSpPr>
          <p:nvPr>
            <p:ph type="title"/>
          </p:nvPr>
        </p:nvSpPr>
        <p:spPr>
          <a:xfrm>
            <a:off x="2108201" y="2351000"/>
            <a:ext cx="7975600" cy="1804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640" b="1"/>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extLst>
      <p:ext uri="{BB962C8B-B14F-4D97-AF65-F5344CB8AC3E}">
        <p14:creationId xmlns:p14="http://schemas.microsoft.com/office/powerpoint/2010/main" val="617060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568793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39094400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269009473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411780848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19000139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4/9/2022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6295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46673222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39849147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21763666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173205040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31144439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77399671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49006074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1527299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754830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13434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1688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31541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11345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3.jpg"/><Relationship Id="rId2" Type="http://schemas.openxmlformats.org/officeDocument/2006/relationships/slideLayout" Target="../slideLayouts/slideLayout31.xml"/><Relationship Id="rId16"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1.jp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3.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image" Target="../media/image3.jp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A63BB99-19CA-4490-A151-3D99C7EAA9C0}"/>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779104" y="424070"/>
            <a:ext cx="1062360" cy="1062360"/>
          </a:xfrm>
          <a:prstGeom prst="rect">
            <a:avLst/>
          </a:prstGeom>
        </p:spPr>
      </p:pic>
    </p:spTree>
    <p:extLst>
      <p:ext uri="{BB962C8B-B14F-4D97-AF65-F5344CB8AC3E}">
        <p14:creationId xmlns:p14="http://schemas.microsoft.com/office/powerpoint/2010/main" val="515093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43" r:id="rId9"/>
    <p:sldLayoutId id="2147483733" r:id="rId10"/>
    <p:sldLayoutId id="2147483732" r:id="rId11"/>
    <p:sldLayoutId id="2147483731" r:id="rId12"/>
    <p:sldLayoutId id="2147483730" r:id="rId13"/>
    <p:sldLayoutId id="2147483729" r:id="rId14"/>
    <p:sldLayoutId id="2147483728" r:id="rId15"/>
    <p:sldLayoutId id="2147483727" r:id="rId16"/>
    <p:sldLayoutId id="2147483726" r:id="rId17"/>
    <p:sldLayoutId id="2147483725" r:id="rId18"/>
    <p:sldLayoutId id="2147483719" r:id="rId19"/>
    <p:sldLayoutId id="214748371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F0C0A7CE-68B0-4D7E-9884-D7BE6EE8BC27}" type="datetimeFigureOut">
              <a:rPr lang="en-US" smtClean="0">
                <a:solidFill>
                  <a:prstClr val="black">
                    <a:tint val="75000"/>
                  </a:prstClr>
                </a:solidFill>
              </a:rPr>
              <a:pPr defTabSz="914126"/>
              <a:t>4/9/2022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66DBCC0-FBEF-47A8-9596-5EAB2D89B83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C4EC7B27-34C6-4B3D-A547-1B435715295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BC2761E-B67A-4620-8EDD-D2420991892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44550653-224E-4ED7-820C-700FE3F25D1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BC000803-70AB-46D3-894B-5B75BEF7280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256CEB39-D288-4E54-8528-92D72E5143C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8860280E-06F1-4710-9084-45BBD605C11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9068DB3D-A97F-4DBB-A8E7-5E475A0CBB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3935767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724" r:id="rId8"/>
    <p:sldLayoutId id="2147483720" r:id="rId9"/>
    <p:sldLayoutId id="2147483686" r:id="rId10"/>
    <p:sldLayoutId id="2147483687" r:id="rId11"/>
    <p:sldLayoutId id="2147483688" r:id="rId12"/>
    <p:sldLayoutId id="2147483689" r:id="rId13"/>
    <p:sldLayoutId id="2147483690" r:id="rId14"/>
    <p:sldLayoutId id="2147483691" r:id="rId15"/>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6346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23" r:id="rId8"/>
    <p:sldLayoutId id="2147483722" r:id="rId9"/>
    <p:sldLayoutId id="2147483721" r:id="rId10"/>
    <p:sldLayoutId id="2147483700" r:id="rId11"/>
    <p:sldLayoutId id="2147483701" r:id="rId12"/>
    <p:sldLayoutId id="2147483702" r:id="rId13"/>
    <p:sldLayoutId id="2147483703" r:id="rId14"/>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4" name="Picture 3">
            <a:extLst>
              <a:ext uri="{FF2B5EF4-FFF2-40B4-BE49-F238E27FC236}">
                <a16:creationId xmlns:a16="http://schemas.microsoft.com/office/drawing/2014/main" id="{5B658DDC-CEEE-428C-B1E7-0BA47C4C5B13}"/>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9605160" y="21343656"/>
            <a:ext cx="5350509" cy="5352445"/>
          </a:xfrm>
          <a:prstGeom prst="ellipse">
            <a:avLst/>
          </a:prstGeom>
          <a:ln>
            <a:noFill/>
          </a:ln>
          <a:effectLst>
            <a:softEdge rad="112500"/>
          </a:effectLst>
        </p:spPr>
      </p:pic>
      <p:pic>
        <p:nvPicPr>
          <p:cNvPr id="5" name="Picture 4">
            <a:extLst>
              <a:ext uri="{FF2B5EF4-FFF2-40B4-BE49-F238E27FC236}">
                <a16:creationId xmlns:a16="http://schemas.microsoft.com/office/drawing/2014/main" id="{58F6EB5E-7109-4C6F-9B13-53A115F0818D}"/>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309925" y="-27437159"/>
            <a:ext cx="5350509" cy="5352445"/>
          </a:xfrm>
          <a:prstGeom prst="ellipse">
            <a:avLst/>
          </a:prstGeom>
          <a:ln>
            <a:noFill/>
          </a:ln>
          <a:effectLst>
            <a:softEdge rad="112500"/>
          </a:effectLst>
        </p:spPr>
      </p:pic>
      <p:pic>
        <p:nvPicPr>
          <p:cNvPr id="8" name="Picture 7">
            <a:extLst>
              <a:ext uri="{FF2B5EF4-FFF2-40B4-BE49-F238E27FC236}">
                <a16:creationId xmlns:a16="http://schemas.microsoft.com/office/drawing/2014/main" id="{175A733B-ABF1-4E26-9BF7-C5C21D0A170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7112569" y="19912721"/>
            <a:ext cx="5350509" cy="5352445"/>
          </a:xfrm>
          <a:prstGeom prst="ellipse">
            <a:avLst/>
          </a:prstGeom>
          <a:ln>
            <a:noFill/>
          </a:ln>
          <a:effectLst>
            <a:softEdge rad="112500"/>
          </a:effectLst>
        </p:spPr>
      </p:pic>
      <p:pic>
        <p:nvPicPr>
          <p:cNvPr id="9" name="Picture 8">
            <a:extLst>
              <a:ext uri="{FF2B5EF4-FFF2-40B4-BE49-F238E27FC236}">
                <a16:creationId xmlns:a16="http://schemas.microsoft.com/office/drawing/2014/main" id="{0675480C-5A8B-4DFC-AB1A-B4252C34D953}"/>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910097" y="28283936"/>
            <a:ext cx="5350509" cy="5352445"/>
          </a:xfrm>
          <a:prstGeom prst="ellipse">
            <a:avLst/>
          </a:prstGeom>
          <a:ln>
            <a:noFill/>
          </a:ln>
          <a:effectLst>
            <a:softEdge rad="112500"/>
          </a:effectLst>
        </p:spPr>
      </p:pic>
      <p:pic>
        <p:nvPicPr>
          <p:cNvPr id="10" name="Picture 9">
            <a:extLst>
              <a:ext uri="{FF2B5EF4-FFF2-40B4-BE49-F238E27FC236}">
                <a16:creationId xmlns:a16="http://schemas.microsoft.com/office/drawing/2014/main" id="{2614998B-20F9-4935-BC17-9C25F5E60B4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4489085" y="-985142"/>
            <a:ext cx="5350509" cy="5352445"/>
          </a:xfrm>
          <a:prstGeom prst="ellipse">
            <a:avLst/>
          </a:prstGeom>
          <a:ln>
            <a:noFill/>
          </a:ln>
          <a:effectLst>
            <a:softEdge rad="112500"/>
          </a:effectLst>
        </p:spPr>
      </p:pic>
      <p:pic>
        <p:nvPicPr>
          <p:cNvPr id="11" name="Picture 10">
            <a:extLst>
              <a:ext uri="{FF2B5EF4-FFF2-40B4-BE49-F238E27FC236}">
                <a16:creationId xmlns:a16="http://schemas.microsoft.com/office/drawing/2014/main" id="{9CAFDF7D-5E58-48F9-A4A8-0EA6CC0FC9A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7079096" y="-27437158"/>
            <a:ext cx="5350509" cy="5352445"/>
          </a:xfrm>
          <a:prstGeom prst="ellipse">
            <a:avLst/>
          </a:prstGeom>
          <a:ln>
            <a:noFill/>
          </a:ln>
          <a:effectLst>
            <a:softEdge rad="112500"/>
          </a:effectLst>
        </p:spPr>
      </p:pic>
      <p:pic>
        <p:nvPicPr>
          <p:cNvPr id="12" name="Picture 11">
            <a:extLst>
              <a:ext uri="{FF2B5EF4-FFF2-40B4-BE49-F238E27FC236}">
                <a16:creationId xmlns:a16="http://schemas.microsoft.com/office/drawing/2014/main" id="{5F6E37F5-D1E6-452D-B7CD-0B8C378758F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3404149" y="-16104443"/>
            <a:ext cx="5350509" cy="5352445"/>
          </a:xfrm>
          <a:prstGeom prst="ellipse">
            <a:avLst/>
          </a:prstGeom>
          <a:ln>
            <a:noFill/>
          </a:ln>
          <a:effectLst>
            <a:softEdge rad="112500"/>
          </a:effectLst>
        </p:spPr>
      </p:pic>
      <p:pic>
        <p:nvPicPr>
          <p:cNvPr id="13" name="Picture 12">
            <a:extLst>
              <a:ext uri="{FF2B5EF4-FFF2-40B4-BE49-F238E27FC236}">
                <a16:creationId xmlns:a16="http://schemas.microsoft.com/office/drawing/2014/main" id="{C51A8F9F-FD98-4A0B-9881-D54897D41BD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1443883" y="27875829"/>
            <a:ext cx="5350509" cy="5352445"/>
          </a:xfrm>
          <a:prstGeom prst="ellipse">
            <a:avLst/>
          </a:prstGeom>
          <a:ln>
            <a:noFill/>
          </a:ln>
          <a:effectLst>
            <a:softEdge rad="112500"/>
          </a:effectLst>
        </p:spPr>
      </p:pic>
    </p:spTree>
    <p:extLst>
      <p:ext uri="{BB962C8B-B14F-4D97-AF65-F5344CB8AC3E}">
        <p14:creationId xmlns:p14="http://schemas.microsoft.com/office/powerpoint/2010/main" val="338857520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42" r:id="rId10"/>
    <p:sldLayoutId id="2147483741" r:id="rId11"/>
    <p:sldLayoutId id="2147483740" r:id="rId12"/>
    <p:sldLayoutId id="2147483739" r:id="rId13"/>
    <p:sldLayoutId id="2147483738" r:id="rId14"/>
    <p:sldLayoutId id="2147483737" r:id="rId15"/>
    <p:sldLayoutId id="2147483736" r:id="rId16"/>
    <p:sldLayoutId id="2147483735" r:id="rId17"/>
    <p:sldLayoutId id="2147483734" r:id="rId18"/>
    <p:sldLayoutId id="2147483714" r:id="rId19"/>
    <p:sldLayoutId id="2147483715" r:id="rId20"/>
    <p:sldLayoutId id="2147483716" r:id="rId21"/>
    <p:sldLayoutId id="214748371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tags" Target="../tags/tag2.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0.xml"/><Relationship Id="rId1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41.png"/><Relationship Id="rId12" Type="http://schemas.openxmlformats.org/officeDocument/2006/relationships/slide" Target="slide19.xml"/><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35.png"/><Relationship Id="rId1" Type="http://schemas.openxmlformats.org/officeDocument/2006/relationships/slideLayout" Target="../slideLayouts/slideLayout67.xml"/><Relationship Id="rId6" Type="http://schemas.openxmlformats.org/officeDocument/2006/relationships/image" Target="../media/image32.png"/><Relationship Id="rId11" Type="http://schemas.openxmlformats.org/officeDocument/2006/relationships/image" Target="../media/image44.png"/><Relationship Id="rId5" Type="http://schemas.openxmlformats.org/officeDocument/2006/relationships/image" Target="../media/image31.png"/><Relationship Id="rId15" Type="http://schemas.openxmlformats.org/officeDocument/2006/relationships/slide" Target="slide22.xml"/><Relationship Id="rId10"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2.png"/><Relationship Id="rId1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5.wav"/><Relationship Id="rId7" Type="http://schemas.openxmlformats.org/officeDocument/2006/relationships/image" Target="../media/image16.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7.xml"/><Relationship Id="rId11" Type="http://schemas.openxmlformats.org/officeDocument/2006/relationships/slide" Target="slide18.xml"/><Relationship Id="rId5" Type="http://schemas.openxmlformats.org/officeDocument/2006/relationships/slideLayout" Target="../slideLayouts/slideLayout67.xml"/><Relationship Id="rId10" Type="http://schemas.openxmlformats.org/officeDocument/2006/relationships/image" Target="../media/image47.png"/><Relationship Id="rId4" Type="http://schemas.openxmlformats.org/officeDocument/2006/relationships/audio" Target="../media/media5.wav"/><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8.xml"/><Relationship Id="rId11" Type="http://schemas.openxmlformats.org/officeDocument/2006/relationships/slide" Target="slide18.xml"/><Relationship Id="rId5" Type="http://schemas.openxmlformats.org/officeDocument/2006/relationships/slideLayout" Target="../slideLayouts/slideLayout67.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9.xml"/><Relationship Id="rId11" Type="http://schemas.openxmlformats.org/officeDocument/2006/relationships/slide" Target="slide18.xml"/><Relationship Id="rId5" Type="http://schemas.openxmlformats.org/officeDocument/2006/relationships/slideLayout" Target="../slideLayouts/slideLayout67.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20.xml"/><Relationship Id="rId11" Type="http://schemas.openxmlformats.org/officeDocument/2006/relationships/slide" Target="slide18.xml"/><Relationship Id="rId5" Type="http://schemas.openxmlformats.org/officeDocument/2006/relationships/slideLayout" Target="../slideLayouts/slideLayout67.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5.png"/><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36.xml"/><Relationship Id="rId6" Type="http://schemas.openxmlformats.org/officeDocument/2006/relationships/image" Target="../media/image11.png"/><Relationship Id="rId11" Type="http://schemas.openxmlformats.org/officeDocument/2006/relationships/slide" Target="slide7.xml"/><Relationship Id="rId5" Type="http://schemas.openxmlformats.org/officeDocument/2006/relationships/slide" Target="slide6.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slide" Target="slide4.xml"/><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microsoft.com/office/2007/relationships/hdphoto" Target="../media/hdphoto3.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microsoft.com/office/2007/relationships/hdphoto" Target="../media/hdphoto3.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36.xml"/><Relationship Id="rId10" Type="http://schemas.openxmlformats.org/officeDocument/2006/relationships/image" Target="../media/image16.png"/><Relationship Id="rId4" Type="http://schemas.microsoft.com/office/2007/relationships/media" Target="../media/media3.mp3"/><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635453" y="29028"/>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defTabSz="914217">
              <a:defRPr/>
            </a:pPr>
            <a:r>
              <a:rPr lang="en-US" sz="3600" b="1" dirty="0" err="1">
                <a:solidFill>
                  <a:srgbClr val="FF0000"/>
                </a:solidFill>
                <a:latin typeface="Arial" panose="020B0604020202020204" pitchFamily="34" charset="0"/>
                <a:cs typeface="Arial" panose="020B0604020202020204" pitchFamily="34" charset="0"/>
              </a:rPr>
              <a:t>Số</a:t>
            </a:r>
            <a:endParaRPr lang="en-US" sz="3600" b="1" dirty="0">
              <a:solidFill>
                <a:srgbClr val="FF0000"/>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799" b="1" dirty="0">
                <a:solidFill>
                  <a:srgbClr val="FFFFFF"/>
                </a:solidFill>
                <a:latin typeface="Calibri"/>
              </a:rPr>
              <a:t>1</a:t>
            </a:r>
          </a:p>
        </p:txBody>
      </p:sp>
      <p:pic>
        <p:nvPicPr>
          <p:cNvPr id="11" name="Picture 10">
            <a:extLst>
              <a:ext uri="{FF2B5EF4-FFF2-40B4-BE49-F238E27FC236}">
                <a16:creationId xmlns:a16="http://schemas.microsoft.com/office/drawing/2014/main" id="{84A7DF32-77CB-4E0F-A8E9-42B747FE3354}"/>
              </a:ext>
            </a:extLst>
          </p:cNvPr>
          <p:cNvPicPr>
            <a:picLocks noChangeAspect="1"/>
          </p:cNvPicPr>
          <p:nvPr/>
        </p:nvPicPr>
        <p:blipFill>
          <a:blip r:embed="rId3"/>
          <a:stretch>
            <a:fillRect/>
          </a:stretch>
        </p:blipFill>
        <p:spPr>
          <a:xfrm>
            <a:off x="644215" y="1151110"/>
            <a:ext cx="4630312" cy="2250487"/>
          </a:xfrm>
          <a:prstGeom prst="rect">
            <a:avLst/>
          </a:prstGeom>
        </p:spPr>
      </p:pic>
      <p:pic>
        <p:nvPicPr>
          <p:cNvPr id="12" name="Picture 11">
            <a:extLst>
              <a:ext uri="{FF2B5EF4-FFF2-40B4-BE49-F238E27FC236}">
                <a16:creationId xmlns:a16="http://schemas.microsoft.com/office/drawing/2014/main" id="{7FC88266-5FD7-419E-936E-B53309BBEFC8}"/>
              </a:ext>
            </a:extLst>
          </p:cNvPr>
          <p:cNvPicPr>
            <a:picLocks noChangeAspect="1"/>
          </p:cNvPicPr>
          <p:nvPr/>
        </p:nvPicPr>
        <p:blipFill>
          <a:blip r:embed="rId4"/>
          <a:stretch>
            <a:fillRect/>
          </a:stretch>
        </p:blipFill>
        <p:spPr>
          <a:xfrm>
            <a:off x="6295235" y="920243"/>
            <a:ext cx="4769005" cy="2508757"/>
          </a:xfrm>
          <a:prstGeom prst="rect">
            <a:avLst/>
          </a:prstGeom>
        </p:spPr>
      </p:pic>
      <p:pic>
        <p:nvPicPr>
          <p:cNvPr id="15" name="Picture 14">
            <a:extLst>
              <a:ext uri="{FF2B5EF4-FFF2-40B4-BE49-F238E27FC236}">
                <a16:creationId xmlns:a16="http://schemas.microsoft.com/office/drawing/2014/main" id="{A87D75DB-15E3-415F-ADCB-13164466D522}"/>
              </a:ext>
            </a:extLst>
          </p:cNvPr>
          <p:cNvPicPr>
            <a:picLocks noChangeAspect="1"/>
          </p:cNvPicPr>
          <p:nvPr/>
        </p:nvPicPr>
        <p:blipFill>
          <a:blip r:embed="rId5"/>
          <a:stretch>
            <a:fillRect/>
          </a:stretch>
        </p:blipFill>
        <p:spPr>
          <a:xfrm>
            <a:off x="6295234" y="3960320"/>
            <a:ext cx="4686969" cy="2239072"/>
          </a:xfrm>
          <a:prstGeom prst="rect">
            <a:avLst/>
          </a:prstGeom>
        </p:spPr>
      </p:pic>
      <p:sp>
        <p:nvSpPr>
          <p:cNvPr id="3" name="TextBox 2">
            <a:extLst>
              <a:ext uri="{FF2B5EF4-FFF2-40B4-BE49-F238E27FC236}">
                <a16:creationId xmlns:a16="http://schemas.microsoft.com/office/drawing/2014/main" id="{CE0458FF-1485-4AC6-81AE-C9DA29221ED1}"/>
              </a:ext>
            </a:extLst>
          </p:cNvPr>
          <p:cNvSpPr txBox="1"/>
          <p:nvPr/>
        </p:nvSpPr>
        <p:spPr>
          <a:xfrm>
            <a:off x="1215483" y="3401597"/>
            <a:ext cx="3311912" cy="543675"/>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FB6EEAF-15A6-45C9-B5D8-3D69B33FCC95}"/>
              </a:ext>
            </a:extLst>
          </p:cNvPr>
          <p:cNvSpPr txBox="1"/>
          <p:nvPr/>
        </p:nvSpPr>
        <p:spPr>
          <a:xfrm>
            <a:off x="1127760" y="3429000"/>
            <a:ext cx="3616960" cy="646331"/>
          </a:xfrm>
          <a:prstGeom prst="rect">
            <a:avLst/>
          </a:prstGeom>
          <a:noFill/>
        </p:spPr>
        <p:txBody>
          <a:bodyPr wrap="square" rtlCol="0">
            <a:spAutoFit/>
          </a:bodyPr>
          <a:lstStyle/>
          <a:p>
            <a:r>
              <a:rPr lang="en-US" sz="3600" dirty="0">
                <a:latin typeface="Nunito black" pitchFamily="2" charset="0"/>
              </a:rPr>
              <a:t>100 + 20 = 120</a:t>
            </a:r>
          </a:p>
        </p:txBody>
      </p:sp>
      <p:sp>
        <p:nvSpPr>
          <p:cNvPr id="5" name="Rectangle: Rounded Corners 4">
            <a:extLst>
              <a:ext uri="{FF2B5EF4-FFF2-40B4-BE49-F238E27FC236}">
                <a16:creationId xmlns:a16="http://schemas.microsoft.com/office/drawing/2014/main" id="{EE7BCA2C-1FF1-4C84-823A-677E91839442}"/>
              </a:ext>
            </a:extLst>
          </p:cNvPr>
          <p:cNvSpPr/>
          <p:nvPr/>
        </p:nvSpPr>
        <p:spPr>
          <a:xfrm>
            <a:off x="4527394" y="1940560"/>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120</a:t>
            </a:r>
          </a:p>
        </p:txBody>
      </p:sp>
      <p:sp>
        <p:nvSpPr>
          <p:cNvPr id="20" name="TextBox 19">
            <a:extLst>
              <a:ext uri="{FF2B5EF4-FFF2-40B4-BE49-F238E27FC236}">
                <a16:creationId xmlns:a16="http://schemas.microsoft.com/office/drawing/2014/main" id="{26D54144-BE5A-4435-BADE-E3F53C9735D3}"/>
              </a:ext>
            </a:extLst>
          </p:cNvPr>
          <p:cNvSpPr txBox="1"/>
          <p:nvPr/>
        </p:nvSpPr>
        <p:spPr>
          <a:xfrm>
            <a:off x="6521559" y="3397304"/>
            <a:ext cx="3616960" cy="646331"/>
          </a:xfrm>
          <a:prstGeom prst="rect">
            <a:avLst/>
          </a:prstGeom>
          <a:noFill/>
        </p:spPr>
        <p:txBody>
          <a:bodyPr wrap="square" rtlCol="0">
            <a:spAutoFit/>
          </a:bodyPr>
          <a:lstStyle/>
          <a:p>
            <a:r>
              <a:rPr lang="en-US" sz="3600" dirty="0">
                <a:latin typeface="Nunito black" pitchFamily="2" charset="0"/>
              </a:rPr>
              <a:t>200 + 40 = 240</a:t>
            </a:r>
          </a:p>
        </p:txBody>
      </p:sp>
      <p:sp>
        <p:nvSpPr>
          <p:cNvPr id="21" name="Rectangle: Rounded Corners 20">
            <a:extLst>
              <a:ext uri="{FF2B5EF4-FFF2-40B4-BE49-F238E27FC236}">
                <a16:creationId xmlns:a16="http://schemas.microsoft.com/office/drawing/2014/main" id="{0B7FD26F-7729-4F54-94FD-756DAB643335}"/>
              </a:ext>
            </a:extLst>
          </p:cNvPr>
          <p:cNvSpPr/>
          <p:nvPr/>
        </p:nvSpPr>
        <p:spPr>
          <a:xfrm>
            <a:off x="10427705" y="1910467"/>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240</a:t>
            </a:r>
          </a:p>
        </p:txBody>
      </p:sp>
      <p:sp>
        <p:nvSpPr>
          <p:cNvPr id="22" name="TextBox 21">
            <a:extLst>
              <a:ext uri="{FF2B5EF4-FFF2-40B4-BE49-F238E27FC236}">
                <a16:creationId xmlns:a16="http://schemas.microsoft.com/office/drawing/2014/main" id="{52791C5C-9B25-4E7B-899A-AC577E3D2504}"/>
              </a:ext>
            </a:extLst>
          </p:cNvPr>
          <p:cNvSpPr txBox="1"/>
          <p:nvPr/>
        </p:nvSpPr>
        <p:spPr>
          <a:xfrm>
            <a:off x="367540" y="5829076"/>
            <a:ext cx="4531360" cy="646331"/>
          </a:xfrm>
          <a:prstGeom prst="rect">
            <a:avLst/>
          </a:prstGeom>
          <a:noFill/>
        </p:spPr>
        <p:txBody>
          <a:bodyPr wrap="square" rtlCol="0">
            <a:spAutoFit/>
          </a:bodyPr>
          <a:lstStyle/>
          <a:p>
            <a:r>
              <a:rPr lang="en-US" sz="3600" dirty="0">
                <a:latin typeface="Nunito black" pitchFamily="2" charset="0"/>
              </a:rPr>
              <a:t>200 + 30 + 8 = 238</a:t>
            </a:r>
          </a:p>
        </p:txBody>
      </p:sp>
      <p:sp>
        <p:nvSpPr>
          <p:cNvPr id="24" name="TextBox 23">
            <a:extLst>
              <a:ext uri="{FF2B5EF4-FFF2-40B4-BE49-F238E27FC236}">
                <a16:creationId xmlns:a16="http://schemas.microsoft.com/office/drawing/2014/main" id="{B813A790-1422-405A-AE4B-07F46B7C6534}"/>
              </a:ext>
            </a:extLst>
          </p:cNvPr>
          <p:cNvSpPr txBox="1"/>
          <p:nvPr/>
        </p:nvSpPr>
        <p:spPr>
          <a:xfrm>
            <a:off x="6416705" y="6027585"/>
            <a:ext cx="4531360" cy="646331"/>
          </a:xfrm>
          <a:prstGeom prst="rect">
            <a:avLst/>
          </a:prstGeom>
          <a:noFill/>
        </p:spPr>
        <p:txBody>
          <a:bodyPr wrap="square" rtlCol="0">
            <a:spAutoFit/>
          </a:bodyPr>
          <a:lstStyle/>
          <a:p>
            <a:r>
              <a:rPr lang="en-US" sz="3600" dirty="0">
                <a:latin typeface="Nunito black" pitchFamily="2" charset="0"/>
              </a:rPr>
              <a:t>500 + 30 + 4 = 534</a:t>
            </a:r>
          </a:p>
        </p:txBody>
      </p:sp>
      <p:sp>
        <p:nvSpPr>
          <p:cNvPr id="25" name="Rectangle: Rounded Corners 24">
            <a:extLst>
              <a:ext uri="{FF2B5EF4-FFF2-40B4-BE49-F238E27FC236}">
                <a16:creationId xmlns:a16="http://schemas.microsoft.com/office/drawing/2014/main" id="{DAE07204-5751-4901-8AA3-47273153FB20}"/>
              </a:ext>
            </a:extLst>
          </p:cNvPr>
          <p:cNvSpPr/>
          <p:nvPr/>
        </p:nvSpPr>
        <p:spPr>
          <a:xfrm>
            <a:off x="10315945" y="4693606"/>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534</a:t>
            </a:r>
          </a:p>
        </p:txBody>
      </p:sp>
      <p:pic>
        <p:nvPicPr>
          <p:cNvPr id="7" name="Picture 6">
            <a:extLst>
              <a:ext uri="{FF2B5EF4-FFF2-40B4-BE49-F238E27FC236}">
                <a16:creationId xmlns:a16="http://schemas.microsoft.com/office/drawing/2014/main" id="{CDB7A2AD-D267-4746-9CE5-E5BBF655D876}"/>
              </a:ext>
            </a:extLst>
          </p:cNvPr>
          <p:cNvPicPr>
            <a:picLocks noChangeAspect="1"/>
          </p:cNvPicPr>
          <p:nvPr/>
        </p:nvPicPr>
        <p:blipFill>
          <a:blip r:embed="rId6"/>
          <a:stretch>
            <a:fillRect/>
          </a:stretch>
        </p:blipFill>
        <p:spPr>
          <a:xfrm>
            <a:off x="662172" y="3933017"/>
            <a:ext cx="4772436" cy="1950587"/>
          </a:xfrm>
          <a:prstGeom prst="rect">
            <a:avLst/>
          </a:prstGeom>
        </p:spPr>
      </p:pic>
      <p:sp>
        <p:nvSpPr>
          <p:cNvPr id="26" name="Rectangle: Rounded Corners 25">
            <a:extLst>
              <a:ext uri="{FF2B5EF4-FFF2-40B4-BE49-F238E27FC236}">
                <a16:creationId xmlns:a16="http://schemas.microsoft.com/office/drawing/2014/main" id="{4D1BBC00-1336-4F8E-9472-D50B308E1257}"/>
              </a:ext>
            </a:extLst>
          </p:cNvPr>
          <p:cNvSpPr/>
          <p:nvPr/>
        </p:nvSpPr>
        <p:spPr>
          <a:xfrm>
            <a:off x="4562683" y="4562714"/>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238</a:t>
            </a:r>
          </a:p>
        </p:txBody>
      </p:sp>
      <p:grpSp>
        <p:nvGrpSpPr>
          <p:cNvPr id="27" name="Group 26">
            <a:extLst>
              <a:ext uri="{FF2B5EF4-FFF2-40B4-BE49-F238E27FC236}">
                <a16:creationId xmlns:a16="http://schemas.microsoft.com/office/drawing/2014/main" id="{589AB97B-B215-4AD8-9243-E5FFA23BEF23}"/>
              </a:ext>
            </a:extLst>
          </p:cNvPr>
          <p:cNvGrpSpPr/>
          <p:nvPr/>
        </p:nvGrpSpPr>
        <p:grpSpPr>
          <a:xfrm>
            <a:off x="4423574" y="4383033"/>
            <a:ext cx="2846669" cy="2361736"/>
            <a:chOff x="8619134" y="7041365"/>
            <a:chExt cx="3074541" cy="2440364"/>
          </a:xfrm>
          <a:effectLst>
            <a:outerShdw blurRad="50800" dist="38100" dir="2700000" algn="tl" rotWithShape="0">
              <a:prstClr val="black">
                <a:alpha val="40000"/>
              </a:prstClr>
            </a:outerShdw>
          </a:effectLst>
        </p:grpSpPr>
        <p:sp>
          <p:nvSpPr>
            <p:cNvPr id="28" name="Cloud 27">
              <a:extLst>
                <a:ext uri="{FF2B5EF4-FFF2-40B4-BE49-F238E27FC236}">
                  <a16:creationId xmlns:a16="http://schemas.microsoft.com/office/drawing/2014/main" id="{104FFAD8-FC41-44CB-8EAB-407D89C1D3D7}"/>
                </a:ext>
              </a:extLst>
            </p:cNvPr>
            <p:cNvSpPr/>
            <p:nvPr/>
          </p:nvSpPr>
          <p:spPr>
            <a:xfrm rot="554997">
              <a:off x="8684817" y="7041365"/>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grpSp>
          <p:nvGrpSpPr>
            <p:cNvPr id="29" name="Group 28">
              <a:extLst>
                <a:ext uri="{FF2B5EF4-FFF2-40B4-BE49-F238E27FC236}">
                  <a16:creationId xmlns:a16="http://schemas.microsoft.com/office/drawing/2014/main" id="{4F9858B7-2ED6-45B7-A036-40E8E0CCB808}"/>
                </a:ext>
              </a:extLst>
            </p:cNvPr>
            <p:cNvGrpSpPr/>
            <p:nvPr/>
          </p:nvGrpSpPr>
          <p:grpSpPr>
            <a:xfrm>
              <a:off x="8619134" y="7086600"/>
              <a:ext cx="3074541" cy="2033609"/>
              <a:chOff x="8583275" y="7098813"/>
              <a:chExt cx="3074541" cy="2033609"/>
            </a:xfrm>
          </p:grpSpPr>
          <p:pic>
            <p:nvPicPr>
              <p:cNvPr id="30" name="Picture 29">
                <a:extLst>
                  <a:ext uri="{FF2B5EF4-FFF2-40B4-BE49-F238E27FC236}">
                    <a16:creationId xmlns:a16="http://schemas.microsoft.com/office/drawing/2014/main" id="{28CDB388-6C01-4344-A7E1-9697E6DE1304}"/>
                  </a:ext>
                </a:extLst>
              </p:cNvPr>
              <p:cNvPicPr>
                <a:picLocks noChangeAspect="1"/>
              </p:cNvPicPr>
              <p:nvPr/>
            </p:nvPicPr>
            <p:blipFill rotWithShape="1">
              <a:blip r:embed="rId7">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31" name="TextBox 30">
                <a:extLst>
                  <a:ext uri="{FF2B5EF4-FFF2-40B4-BE49-F238E27FC236}">
                    <a16:creationId xmlns:a16="http://schemas.microsoft.com/office/drawing/2014/main" id="{FCCB6DE7-EBB9-464D-9E33-F10894AAA54B}"/>
                  </a:ext>
                </a:extLst>
              </p:cNvPr>
              <p:cNvSpPr txBox="1"/>
              <p:nvPr/>
            </p:nvSpPr>
            <p:spPr>
              <a:xfrm>
                <a:off x="8583275" y="8273759"/>
                <a:ext cx="3074541" cy="858663"/>
              </a:xfrm>
              <a:prstGeom prst="rect">
                <a:avLst/>
              </a:prstGeom>
              <a:noFill/>
            </p:spPr>
            <p:txBody>
              <a:bodyPr wrap="square" rtlCol="0">
                <a:spAutoFit/>
              </a:bodyPr>
              <a:lstStyle/>
              <a:p>
                <a:pPr algn="ctr" defTabSz="685800">
                  <a:buClrTx/>
                </a:pPr>
                <a:r>
                  <a:rPr lang="en-US" sz="2400" kern="1200" dirty="0">
                    <a:solidFill>
                      <a:srgbClr val="DB9231"/>
                    </a:solidFill>
                    <a:latin typeface="Nunito black" pitchFamily="2" charset="0"/>
                  </a:rPr>
                  <a:t>THẢO LUẬN</a:t>
                </a:r>
                <a:br>
                  <a:rPr lang="en-US" sz="2400" kern="1200" dirty="0">
                    <a:solidFill>
                      <a:srgbClr val="DB9231"/>
                    </a:solidFill>
                    <a:latin typeface="Nunito black" pitchFamily="2" charset="0"/>
                  </a:rPr>
                </a:br>
                <a:r>
                  <a:rPr lang="en-US" sz="2400" kern="1200" dirty="0">
                    <a:solidFill>
                      <a:srgbClr val="DB9231"/>
                    </a:solidFill>
                    <a:latin typeface="Nunito black" pitchFamily="2" charset="0"/>
                  </a:rPr>
                  <a:t>NHÓM ĐÔI</a:t>
                </a:r>
              </a:p>
            </p:txBody>
          </p:sp>
        </p:grpSp>
      </p:grpSp>
    </p:spTree>
    <p:extLst>
      <p:ext uri="{BB962C8B-B14F-4D97-AF65-F5344CB8AC3E}">
        <p14:creationId xmlns:p14="http://schemas.microsoft.com/office/powerpoint/2010/main" val="231882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inVertic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barn(inVertic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barn(inVertical)">
                                      <p:cBhvr>
                                        <p:cTn id="61" dur="500"/>
                                        <p:tgtEl>
                                          <p:spTgt spid="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barn(inVertical)">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789001"/>
            <a:ext cx="11686478"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6" name="TextBox 5">
            <a:extLst>
              <a:ext uri="{FF2B5EF4-FFF2-40B4-BE49-F238E27FC236}">
                <a16:creationId xmlns:a16="http://schemas.microsoft.com/office/drawing/2014/main" id="{835E290E-8873-4070-BD0B-1D93D289A1AE}"/>
              </a:ext>
            </a:extLst>
          </p:cNvPr>
          <p:cNvSpPr txBox="1"/>
          <p:nvPr/>
        </p:nvSpPr>
        <p:spPr>
          <a:xfrm>
            <a:off x="628184" y="1018894"/>
            <a:ext cx="863600" cy="707886"/>
          </a:xfrm>
          <a:prstGeom prst="rect">
            <a:avLst/>
          </a:prstGeom>
          <a:noFill/>
        </p:spPr>
        <p:txBody>
          <a:bodyPr wrap="square" rtlCol="0">
            <a:spAutoFit/>
          </a:bodyPr>
          <a:lstStyle/>
          <a:p>
            <a:r>
              <a:rPr lang="en-US" sz="4000" dirty="0">
                <a:latin typeface="Nunito black" pitchFamily="2" charset="0"/>
              </a:rPr>
              <a:t>b)</a:t>
            </a:r>
          </a:p>
        </p:txBody>
      </p:sp>
      <p:pic>
        <p:nvPicPr>
          <p:cNvPr id="13" name="Picture 12">
            <a:extLst>
              <a:ext uri="{FF2B5EF4-FFF2-40B4-BE49-F238E27FC236}">
                <a16:creationId xmlns:a16="http://schemas.microsoft.com/office/drawing/2014/main" id="{E0066838-DEEA-4C1D-A164-F0D70A46AAE5}"/>
              </a:ext>
            </a:extLst>
          </p:cNvPr>
          <p:cNvPicPr>
            <a:picLocks noChangeAspect="1"/>
          </p:cNvPicPr>
          <p:nvPr/>
        </p:nvPicPr>
        <p:blipFill>
          <a:blip r:embed="rId3"/>
          <a:stretch>
            <a:fillRect/>
          </a:stretch>
        </p:blipFill>
        <p:spPr>
          <a:xfrm>
            <a:off x="742632" y="1879957"/>
            <a:ext cx="10544175" cy="1428750"/>
          </a:xfrm>
          <a:prstGeom prst="rect">
            <a:avLst/>
          </a:prstGeom>
        </p:spPr>
      </p:pic>
      <p:sp>
        <p:nvSpPr>
          <p:cNvPr id="32" name="Rectangle: Rounded Corners 31">
            <a:extLst>
              <a:ext uri="{FF2B5EF4-FFF2-40B4-BE49-F238E27FC236}">
                <a16:creationId xmlns:a16="http://schemas.microsoft.com/office/drawing/2014/main" id="{954661EF-E9FF-4053-BDC1-1702B0EF2D76}"/>
              </a:ext>
            </a:extLst>
          </p:cNvPr>
          <p:cNvSpPr/>
          <p:nvPr/>
        </p:nvSpPr>
        <p:spPr>
          <a:xfrm>
            <a:off x="1046862" y="261681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461</a:t>
            </a:r>
          </a:p>
        </p:txBody>
      </p:sp>
      <p:sp>
        <p:nvSpPr>
          <p:cNvPr id="33" name="Rectangle: Rounded Corners 32">
            <a:extLst>
              <a:ext uri="{FF2B5EF4-FFF2-40B4-BE49-F238E27FC236}">
                <a16:creationId xmlns:a16="http://schemas.microsoft.com/office/drawing/2014/main" id="{721C3AB6-8F8F-4132-A728-0B93FF2511B8}"/>
              </a:ext>
            </a:extLst>
          </p:cNvPr>
          <p:cNvSpPr/>
          <p:nvPr/>
        </p:nvSpPr>
        <p:spPr>
          <a:xfrm>
            <a:off x="4260385" y="26392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465</a:t>
            </a:r>
          </a:p>
        </p:txBody>
      </p:sp>
      <p:sp>
        <p:nvSpPr>
          <p:cNvPr id="36" name="Rectangle: Rounded Corners 35">
            <a:extLst>
              <a:ext uri="{FF2B5EF4-FFF2-40B4-BE49-F238E27FC236}">
                <a16:creationId xmlns:a16="http://schemas.microsoft.com/office/drawing/2014/main" id="{3EEDB19A-DCE6-475D-8F1B-E832B179A641}"/>
              </a:ext>
            </a:extLst>
          </p:cNvPr>
          <p:cNvSpPr/>
          <p:nvPr/>
        </p:nvSpPr>
        <p:spPr>
          <a:xfrm>
            <a:off x="5875825" y="263228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482</a:t>
            </a:r>
          </a:p>
        </p:txBody>
      </p:sp>
      <p:sp>
        <p:nvSpPr>
          <p:cNvPr id="37" name="Rectangle: Rounded Corners 36">
            <a:extLst>
              <a:ext uri="{FF2B5EF4-FFF2-40B4-BE49-F238E27FC236}">
                <a16:creationId xmlns:a16="http://schemas.microsoft.com/office/drawing/2014/main" id="{EFFD8070-14A3-4F16-A575-3091A3758FC6}"/>
              </a:ext>
            </a:extLst>
          </p:cNvPr>
          <p:cNvSpPr/>
          <p:nvPr/>
        </p:nvSpPr>
        <p:spPr>
          <a:xfrm>
            <a:off x="8893345" y="2632279"/>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495</a:t>
            </a:r>
          </a:p>
        </p:txBody>
      </p:sp>
      <p:sp>
        <p:nvSpPr>
          <p:cNvPr id="38" name="TextBox 37">
            <a:extLst>
              <a:ext uri="{FF2B5EF4-FFF2-40B4-BE49-F238E27FC236}">
                <a16:creationId xmlns:a16="http://schemas.microsoft.com/office/drawing/2014/main" id="{B1404343-F4CF-4EFE-B09D-D47E51E240EC}"/>
              </a:ext>
            </a:extLst>
          </p:cNvPr>
          <p:cNvSpPr txBox="1"/>
          <p:nvPr/>
        </p:nvSpPr>
        <p:spPr>
          <a:xfrm>
            <a:off x="742632" y="3429000"/>
            <a:ext cx="863600" cy="707886"/>
          </a:xfrm>
          <a:prstGeom prst="rect">
            <a:avLst/>
          </a:prstGeom>
          <a:noFill/>
        </p:spPr>
        <p:txBody>
          <a:bodyPr wrap="square" rtlCol="0">
            <a:spAutoFit/>
          </a:bodyPr>
          <a:lstStyle/>
          <a:p>
            <a:r>
              <a:rPr lang="en-US" sz="4000" dirty="0">
                <a:latin typeface="Nunito black" pitchFamily="2" charset="0"/>
              </a:rPr>
              <a:t>c)</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271345" y="3977220"/>
            <a:ext cx="11015462" cy="682886"/>
            <a:chOff x="271345" y="3977220"/>
            <a:chExt cx="11015462" cy="682886"/>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523220"/>
            </a:xfrm>
            <a:prstGeom prst="rect">
              <a:avLst/>
            </a:prstGeom>
            <a:noFill/>
          </p:spPr>
          <p:txBody>
            <a:bodyPr wrap="square" rtlCol="0">
              <a:spAutoFit/>
            </a:bodyPr>
            <a:lstStyle/>
            <a:p>
              <a:r>
                <a:rPr lang="nl-NL" sz="2800" dirty="0">
                  <a:effectLst/>
                  <a:latin typeface="Nunito black" pitchFamily="2" charset="0"/>
                  <a:ea typeface="Calibri" panose="020F0502020204030204" pitchFamily="34" charset="0"/>
                </a:rPr>
                <a:t>Số liền trước của số 470 là        . Số liền sau của số 489 là         .</a:t>
              </a:r>
              <a:endParaRPr lang="en-US" sz="2800" dirty="0">
                <a:latin typeface="Nunito black" pitchFamily="2"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4959980" y="403006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10227463" y="397722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grpSp>
      <p:sp>
        <p:nvSpPr>
          <p:cNvPr id="46" name="Rectangle: Rounded Corners 45">
            <a:extLst>
              <a:ext uri="{FF2B5EF4-FFF2-40B4-BE49-F238E27FC236}">
                <a16:creationId xmlns:a16="http://schemas.microsoft.com/office/drawing/2014/main" id="{546A6158-084E-4DE3-B51E-1F9D40E7C043}"/>
              </a:ext>
            </a:extLst>
          </p:cNvPr>
          <p:cNvSpPr/>
          <p:nvPr/>
        </p:nvSpPr>
        <p:spPr>
          <a:xfrm>
            <a:off x="4948376" y="4030065"/>
            <a:ext cx="760100"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469</a:t>
            </a:r>
          </a:p>
        </p:txBody>
      </p:sp>
      <p:sp>
        <p:nvSpPr>
          <p:cNvPr id="47" name="Rectangle: Rounded Corners 46">
            <a:extLst>
              <a:ext uri="{FF2B5EF4-FFF2-40B4-BE49-F238E27FC236}">
                <a16:creationId xmlns:a16="http://schemas.microsoft.com/office/drawing/2014/main" id="{9EABEB92-910F-4938-A056-C4741618F03D}"/>
              </a:ext>
            </a:extLst>
          </p:cNvPr>
          <p:cNvSpPr/>
          <p:nvPr/>
        </p:nvSpPr>
        <p:spPr>
          <a:xfrm>
            <a:off x="10215859" y="3977221"/>
            <a:ext cx="760100" cy="64083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490</a:t>
            </a:r>
          </a:p>
        </p:txBody>
      </p:sp>
    </p:spTree>
    <p:extLst>
      <p:ext uri="{BB962C8B-B14F-4D97-AF65-F5344CB8AC3E}">
        <p14:creationId xmlns:p14="http://schemas.microsoft.com/office/powerpoint/2010/main" val="47508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33" grpId="0" animBg="1"/>
      <p:bldP spid="36" grpId="0" animBg="1"/>
      <p:bldP spid="37" grpId="0" animBg="1"/>
      <p:bldP spid="38" grpId="0"/>
      <p:bldP spid="46"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38" name="TextBox 37">
            <a:extLst>
              <a:ext uri="{FF2B5EF4-FFF2-40B4-BE49-F238E27FC236}">
                <a16:creationId xmlns:a16="http://schemas.microsoft.com/office/drawing/2014/main" id="{B1404343-F4CF-4EFE-B09D-D47E51E240EC}"/>
              </a:ext>
            </a:extLst>
          </p:cNvPr>
          <p:cNvSpPr txBox="1"/>
          <p:nvPr/>
        </p:nvSpPr>
        <p:spPr>
          <a:xfrm>
            <a:off x="633847" y="1767007"/>
            <a:ext cx="86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unito black" pitchFamily="2" charset="0"/>
                <a:ea typeface="+mn-ea"/>
                <a:cs typeface="+mn-cs"/>
              </a:rPr>
              <a:t>d)</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162560" y="2364100"/>
            <a:ext cx="11866880" cy="1064900"/>
            <a:chOff x="271345" y="4026093"/>
            <a:chExt cx="11015462" cy="1064900"/>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Nunito black" pitchFamily="2" charset="0"/>
                  <a:ea typeface="Calibri" panose="020F0502020204030204" pitchFamily="34" charset="0"/>
                  <a:cs typeface="+mn-cs"/>
                </a:rPr>
                <a:t>715 gồm         trăm        chục       đơn vị, ta viết 715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1802972" y="402609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3433580" y="4026094"/>
              <a:ext cx="606528"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19" name="Rectangle: Rounded Corners 18">
              <a:extLst>
                <a:ext uri="{FF2B5EF4-FFF2-40B4-BE49-F238E27FC236}">
                  <a16:creationId xmlns:a16="http://schemas.microsoft.com/office/drawing/2014/main" id="{6B5CF64A-6E92-4898-9423-6A7A4720524B}"/>
                </a:ext>
              </a:extLst>
            </p:cNvPr>
            <p:cNvSpPr/>
            <p:nvPr/>
          </p:nvSpPr>
          <p:spPr>
            <a:xfrm>
              <a:off x="4933137" y="4026093"/>
              <a:ext cx="533711"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0" name="Rectangle: Rounded Corners 19">
              <a:extLst>
                <a:ext uri="{FF2B5EF4-FFF2-40B4-BE49-F238E27FC236}">
                  <a16:creationId xmlns:a16="http://schemas.microsoft.com/office/drawing/2014/main" id="{429D408E-B879-4C80-BC12-D25AE91E1F31}"/>
                </a:ext>
              </a:extLst>
            </p:cNvPr>
            <p:cNvSpPr/>
            <p:nvPr/>
          </p:nvSpPr>
          <p:spPr>
            <a:xfrm>
              <a:off x="8673653" y="40260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4" name="Rectangle: Rounded Corners 23">
              <a:extLst>
                <a:ext uri="{FF2B5EF4-FFF2-40B4-BE49-F238E27FC236}">
                  <a16:creationId xmlns:a16="http://schemas.microsoft.com/office/drawing/2014/main" id="{0F7AD723-C681-4E1F-8B1D-C85197B6E887}"/>
                </a:ext>
              </a:extLst>
            </p:cNvPr>
            <p:cNvSpPr/>
            <p:nvPr/>
          </p:nvSpPr>
          <p:spPr>
            <a:xfrm>
              <a:off x="975518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5" name="Rectangle: Rounded Corners 24">
              <a:extLst>
                <a:ext uri="{FF2B5EF4-FFF2-40B4-BE49-F238E27FC236}">
                  <a16:creationId xmlns:a16="http://schemas.microsoft.com/office/drawing/2014/main" id="{45E921A3-8E2B-483B-9602-5F358F1E5C3B}"/>
                </a:ext>
              </a:extLst>
            </p:cNvPr>
            <p:cNvSpPr/>
            <p:nvPr/>
          </p:nvSpPr>
          <p:spPr>
            <a:xfrm>
              <a:off x="1066056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grpSp>
      <p:sp>
        <p:nvSpPr>
          <p:cNvPr id="26" name="Rectangle: Rounded Corners 25">
            <a:extLst>
              <a:ext uri="{FF2B5EF4-FFF2-40B4-BE49-F238E27FC236}">
                <a16:creationId xmlns:a16="http://schemas.microsoft.com/office/drawing/2014/main" id="{7BFC098E-4F30-4AC2-B181-C356EFFB431C}"/>
              </a:ext>
            </a:extLst>
          </p:cNvPr>
          <p:cNvSpPr/>
          <p:nvPr/>
        </p:nvSpPr>
        <p:spPr>
          <a:xfrm>
            <a:off x="1812570" y="2364099"/>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27" name="Rectangle: Rounded Corners 26">
            <a:extLst>
              <a:ext uri="{FF2B5EF4-FFF2-40B4-BE49-F238E27FC236}">
                <a16:creationId xmlns:a16="http://schemas.microsoft.com/office/drawing/2014/main" id="{A5071E38-0C83-4508-8ECF-89514EA33AC5}"/>
              </a:ext>
            </a:extLst>
          </p:cNvPr>
          <p:cNvSpPr/>
          <p:nvPr/>
        </p:nvSpPr>
        <p:spPr>
          <a:xfrm>
            <a:off x="3562401" y="2364099"/>
            <a:ext cx="66022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1</a:t>
            </a:r>
          </a:p>
        </p:txBody>
      </p:sp>
      <p:sp>
        <p:nvSpPr>
          <p:cNvPr id="28" name="Rectangle: Rounded Corners 27">
            <a:extLst>
              <a:ext uri="{FF2B5EF4-FFF2-40B4-BE49-F238E27FC236}">
                <a16:creationId xmlns:a16="http://schemas.microsoft.com/office/drawing/2014/main" id="{E59B211A-BC4B-4EBA-91EA-1F31B81654B5}"/>
              </a:ext>
            </a:extLst>
          </p:cNvPr>
          <p:cNvSpPr/>
          <p:nvPr/>
        </p:nvSpPr>
        <p:spPr>
          <a:xfrm>
            <a:off x="5165307" y="2364099"/>
            <a:ext cx="5943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5</a:t>
            </a:r>
          </a:p>
        </p:txBody>
      </p:sp>
      <p:sp>
        <p:nvSpPr>
          <p:cNvPr id="29" name="Rectangle: Rounded Corners 28">
            <a:extLst>
              <a:ext uri="{FF2B5EF4-FFF2-40B4-BE49-F238E27FC236}">
                <a16:creationId xmlns:a16="http://schemas.microsoft.com/office/drawing/2014/main" id="{7D229BFE-E5AE-4A81-A2CB-C7A2366D83CB}"/>
              </a:ext>
            </a:extLst>
          </p:cNvPr>
          <p:cNvSpPr/>
          <p:nvPr/>
        </p:nvSpPr>
        <p:spPr>
          <a:xfrm>
            <a:off x="9214307" y="2371078"/>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30" name="Rectangle: Rounded Corners 29">
            <a:extLst>
              <a:ext uri="{FF2B5EF4-FFF2-40B4-BE49-F238E27FC236}">
                <a16:creationId xmlns:a16="http://schemas.microsoft.com/office/drawing/2014/main" id="{14AFB241-92B0-4E0A-9866-B79C5E7D8D28}"/>
              </a:ext>
            </a:extLst>
          </p:cNvPr>
          <p:cNvSpPr/>
          <p:nvPr/>
        </p:nvSpPr>
        <p:spPr>
          <a:xfrm>
            <a:off x="10379428"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10</a:t>
            </a:r>
          </a:p>
        </p:txBody>
      </p:sp>
      <p:sp>
        <p:nvSpPr>
          <p:cNvPr id="31" name="Rectangle: Rounded Corners 30">
            <a:extLst>
              <a:ext uri="{FF2B5EF4-FFF2-40B4-BE49-F238E27FC236}">
                <a16:creationId xmlns:a16="http://schemas.microsoft.com/office/drawing/2014/main" id="{2C985304-53D7-4B5E-837C-64F5055E1282}"/>
              </a:ext>
            </a:extLst>
          </p:cNvPr>
          <p:cNvSpPr/>
          <p:nvPr/>
        </p:nvSpPr>
        <p:spPr>
          <a:xfrm>
            <a:off x="11355007"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a:t>
            </a:r>
          </a:p>
        </p:txBody>
      </p:sp>
    </p:spTree>
    <p:extLst>
      <p:ext uri="{BB962C8B-B14F-4D97-AF65-F5344CB8AC3E}">
        <p14:creationId xmlns:p14="http://schemas.microsoft.com/office/powerpoint/2010/main" val="117358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8" grpId="0" animBg="1"/>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pic>
        <p:nvPicPr>
          <p:cNvPr id="8" name="Picture 7">
            <a:extLst>
              <a:ext uri="{FF2B5EF4-FFF2-40B4-BE49-F238E27FC236}">
                <a16:creationId xmlns:a16="http://schemas.microsoft.com/office/drawing/2014/main" id="{7830913F-89B7-4943-B6F6-642F5CBF1B5B}"/>
              </a:ext>
            </a:extLst>
          </p:cNvPr>
          <p:cNvPicPr>
            <a:picLocks noChangeAspect="1"/>
          </p:cNvPicPr>
          <p:nvPr/>
        </p:nvPicPr>
        <p:blipFill>
          <a:blip r:embed="rId3"/>
          <a:stretch>
            <a:fillRect/>
          </a:stretch>
        </p:blipFill>
        <p:spPr>
          <a:xfrm>
            <a:off x="571984" y="1152721"/>
            <a:ext cx="11048031" cy="3508186"/>
          </a:xfrm>
          <a:prstGeom prst="rect">
            <a:avLst/>
          </a:prstGeom>
        </p:spPr>
      </p:pic>
      <p:sp>
        <p:nvSpPr>
          <p:cNvPr id="13" name="TextBox 12">
            <a:extLst>
              <a:ext uri="{FF2B5EF4-FFF2-40B4-BE49-F238E27FC236}">
                <a16:creationId xmlns:a16="http://schemas.microsoft.com/office/drawing/2014/main" id="{F40ADF9C-DB47-4F25-8F09-6E28D1772163}"/>
              </a:ext>
            </a:extLst>
          </p:cNvPr>
          <p:cNvSpPr txBox="1"/>
          <p:nvPr/>
        </p:nvSpPr>
        <p:spPr>
          <a:xfrm>
            <a:off x="571984" y="4907280"/>
            <a:ext cx="10786896" cy="1384995"/>
          </a:xfrm>
          <a:prstGeom prst="rect">
            <a:avLst/>
          </a:prstGeom>
          <a:noFill/>
        </p:spPr>
        <p:txBody>
          <a:bodyPr wrap="square" rtlCol="0">
            <a:spAutoFit/>
          </a:bodyPr>
          <a:lstStyle/>
          <a:p>
            <a:pPr algn="just"/>
            <a:r>
              <a:rPr lang="vi-VN" sz="2800" dirty="0">
                <a:latin typeface="Nunito black" pitchFamily="2" charset="0"/>
              </a:rPr>
              <a:t>a) Nêu tên bạn thu gom được nhiều vỏ chai nhựa nhất.</a:t>
            </a:r>
          </a:p>
          <a:p>
            <a:pPr algn="just"/>
            <a:r>
              <a:rPr lang="vi-VN" sz="2800" dirty="0">
                <a:latin typeface="Nunito black" pitchFamily="2" charset="0"/>
              </a:rPr>
              <a:t>b) Nêu tên các bạn thu gom số lượng vỏ chai nhựa theo thứ tự từ nhiều đến ít.</a:t>
            </a:r>
          </a:p>
        </p:txBody>
      </p:sp>
      <p:sp>
        <p:nvSpPr>
          <p:cNvPr id="14" name="TextBox 13">
            <a:extLst>
              <a:ext uri="{FF2B5EF4-FFF2-40B4-BE49-F238E27FC236}">
                <a16:creationId xmlns:a16="http://schemas.microsoft.com/office/drawing/2014/main" id="{CC2ADFF4-A190-4557-B71F-1C758D7172EE}"/>
              </a:ext>
            </a:extLst>
          </p:cNvPr>
          <p:cNvSpPr txBox="1"/>
          <p:nvPr/>
        </p:nvSpPr>
        <p:spPr>
          <a:xfrm>
            <a:off x="500864" y="4903345"/>
            <a:ext cx="10929135" cy="523220"/>
          </a:xfrm>
          <a:prstGeom prst="rect">
            <a:avLst/>
          </a:prstGeom>
          <a:noFill/>
        </p:spPr>
        <p:txBody>
          <a:bodyPr wrap="square" rtlCol="0">
            <a:spAutoFit/>
          </a:bodyPr>
          <a:lstStyle/>
          <a:p>
            <a:r>
              <a:rPr lang="en-US" sz="2800" dirty="0">
                <a:latin typeface="Nunito black" pitchFamily="2" charset="0"/>
              </a:rPr>
              <a:t>a. B</a:t>
            </a:r>
            <a:r>
              <a:rPr lang="vi-VN" sz="2800" dirty="0">
                <a:latin typeface="Nunito black" pitchFamily="2" charset="0"/>
              </a:rPr>
              <a:t>ạn thu gom được nhiều vỏ chai nhựa nhất là bạn</a:t>
            </a:r>
            <a:r>
              <a:rPr lang="en-US" sz="2800" dirty="0">
                <a:latin typeface="Nunito black" pitchFamily="2" charset="0"/>
              </a:rPr>
              <a:t>: </a:t>
            </a:r>
            <a:r>
              <a:rPr lang="en-US" sz="2800" dirty="0" err="1">
                <a:latin typeface="Nunito black" pitchFamily="2" charset="0"/>
              </a:rPr>
              <a:t>Hương</a:t>
            </a:r>
            <a:endParaRPr lang="en-US" sz="2800" dirty="0">
              <a:latin typeface="Nunito black" pitchFamily="2" charset="0"/>
            </a:endParaRPr>
          </a:p>
        </p:txBody>
      </p:sp>
      <p:sp>
        <p:nvSpPr>
          <p:cNvPr id="16" name="Oval 15">
            <a:extLst>
              <a:ext uri="{FF2B5EF4-FFF2-40B4-BE49-F238E27FC236}">
                <a16:creationId xmlns:a16="http://schemas.microsoft.com/office/drawing/2014/main" id="{4A18D5A6-C01A-4355-9B96-9E57E2013CBA}"/>
              </a:ext>
            </a:extLst>
          </p:cNvPr>
          <p:cNvSpPr/>
          <p:nvPr/>
        </p:nvSpPr>
        <p:spPr>
          <a:xfrm>
            <a:off x="8290560" y="1059757"/>
            <a:ext cx="3630095" cy="360115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FAE56A53-2E2B-488F-891E-A5E6190EE2FA}"/>
              </a:ext>
            </a:extLst>
          </p:cNvPr>
          <p:cNvSpPr txBox="1"/>
          <p:nvPr/>
        </p:nvSpPr>
        <p:spPr>
          <a:xfrm>
            <a:off x="571984" y="5407393"/>
            <a:ext cx="10929135" cy="523220"/>
          </a:xfrm>
          <a:prstGeom prst="rect">
            <a:avLst/>
          </a:prstGeom>
          <a:noFill/>
        </p:spPr>
        <p:txBody>
          <a:bodyPr wrap="square" rtlCol="0">
            <a:spAutoFit/>
          </a:bodyPr>
          <a:lstStyle/>
          <a:p>
            <a:r>
              <a:rPr lang="vi-VN" sz="2800" dirty="0">
                <a:latin typeface="Nunito black" pitchFamily="2" charset="0"/>
              </a:rPr>
              <a:t>Các bạn thu gom số lượng vỏ chai nhựa từ nhiều đến ít là:</a:t>
            </a:r>
            <a:endParaRPr lang="en-US" sz="2800" dirty="0">
              <a:latin typeface="Nunito black" pitchFamily="2" charset="0"/>
            </a:endParaRPr>
          </a:p>
        </p:txBody>
      </p:sp>
      <p:sp>
        <p:nvSpPr>
          <p:cNvPr id="33" name="TextBox 32">
            <a:extLst>
              <a:ext uri="{FF2B5EF4-FFF2-40B4-BE49-F238E27FC236}">
                <a16:creationId xmlns:a16="http://schemas.microsoft.com/office/drawing/2014/main" id="{79413F9F-49A3-489B-BDCE-92CB8856F901}"/>
              </a:ext>
            </a:extLst>
          </p:cNvPr>
          <p:cNvSpPr txBox="1"/>
          <p:nvPr/>
        </p:nvSpPr>
        <p:spPr>
          <a:xfrm>
            <a:off x="612848" y="5925455"/>
            <a:ext cx="10929135" cy="523220"/>
          </a:xfrm>
          <a:prstGeom prst="rect">
            <a:avLst/>
          </a:prstGeom>
          <a:noFill/>
        </p:spPr>
        <p:txBody>
          <a:bodyPr wrap="square" rtlCol="0">
            <a:spAutoFit/>
          </a:bodyPr>
          <a:lstStyle/>
          <a:p>
            <a:pPr algn="ctr"/>
            <a:r>
              <a:rPr lang="vi-VN" sz="2800" dirty="0">
                <a:solidFill>
                  <a:srgbClr val="FF0000"/>
                </a:solidFill>
                <a:latin typeface="Nunito black" pitchFamily="2" charset="0"/>
              </a:rPr>
              <a:t>Hương (165) -&gt; Hải (148) -&gt; Xuân (112) -&gt; Mạnh (95).</a:t>
            </a:r>
          </a:p>
        </p:txBody>
      </p:sp>
    </p:spTree>
    <p:extLst>
      <p:ext uri="{BB962C8B-B14F-4D97-AF65-F5344CB8AC3E}">
        <p14:creationId xmlns:p14="http://schemas.microsoft.com/office/powerpoint/2010/main" val="146968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6" grpId="0" animBg="1"/>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D6F5ED53-00BF-478D-9B75-1BBF80EBFC5F}"/>
              </a:ext>
            </a:extLst>
          </p:cNvPr>
          <p:cNvSpPr txBox="1"/>
          <p:nvPr/>
        </p:nvSpPr>
        <p:spPr>
          <a:xfrm>
            <a:off x="965200" y="1047668"/>
            <a:ext cx="10759440" cy="523220"/>
          </a:xfrm>
          <a:prstGeom prst="rect">
            <a:avLst/>
          </a:prstGeom>
          <a:noFill/>
        </p:spPr>
        <p:txBody>
          <a:bodyPr wrap="square" rtlCol="0">
            <a:spAutoFit/>
          </a:bodyPr>
          <a:lstStyle/>
          <a:p>
            <a:r>
              <a:rPr lang="vi-VN" sz="2800" dirty="0">
                <a:latin typeface="Nunito black" pitchFamily="2" charset="0"/>
              </a:rPr>
              <a:t>a) Em hãy ước lượng số con ong, số bông hoa trong hình sau:</a:t>
            </a:r>
          </a:p>
        </p:txBody>
      </p:sp>
      <p:pic>
        <p:nvPicPr>
          <p:cNvPr id="5" name="Picture 4">
            <a:extLst>
              <a:ext uri="{FF2B5EF4-FFF2-40B4-BE49-F238E27FC236}">
                <a16:creationId xmlns:a16="http://schemas.microsoft.com/office/drawing/2014/main" id="{763994CC-2EC5-449C-AE6F-38D0101F209D}"/>
              </a:ext>
            </a:extLst>
          </p:cNvPr>
          <p:cNvPicPr>
            <a:picLocks noChangeAspect="1"/>
          </p:cNvPicPr>
          <p:nvPr/>
        </p:nvPicPr>
        <p:blipFill>
          <a:blip r:embed="rId3"/>
          <a:stretch>
            <a:fillRect/>
          </a:stretch>
        </p:blipFill>
        <p:spPr>
          <a:xfrm>
            <a:off x="2109390" y="1675886"/>
            <a:ext cx="7973219" cy="3869948"/>
          </a:xfrm>
          <a:prstGeom prst="rect">
            <a:avLst/>
          </a:prstGeom>
        </p:spPr>
      </p:pic>
      <p:sp>
        <p:nvSpPr>
          <p:cNvPr id="6" name="TextBox 5">
            <a:extLst>
              <a:ext uri="{FF2B5EF4-FFF2-40B4-BE49-F238E27FC236}">
                <a16:creationId xmlns:a16="http://schemas.microsoft.com/office/drawing/2014/main" id="{BE71A409-CBA1-49F0-AA50-41F3830149A2}"/>
              </a:ext>
            </a:extLst>
          </p:cNvPr>
          <p:cNvSpPr txBox="1"/>
          <p:nvPr/>
        </p:nvSpPr>
        <p:spPr>
          <a:xfrm>
            <a:off x="2346960" y="5648960"/>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30 con </a:t>
            </a:r>
            <a:r>
              <a:rPr lang="en-US" sz="3200" dirty="0" err="1">
                <a:latin typeface="Nunito black" pitchFamily="2" charset="0"/>
              </a:rPr>
              <a:t>ong</a:t>
            </a:r>
            <a:r>
              <a:rPr lang="en-US" sz="3200" dirty="0">
                <a:latin typeface="Nunito black" pitchFamily="2" charset="0"/>
              </a:rPr>
              <a:t>.</a:t>
            </a:r>
          </a:p>
        </p:txBody>
      </p:sp>
      <p:sp>
        <p:nvSpPr>
          <p:cNvPr id="15" name="TextBox 14">
            <a:extLst>
              <a:ext uri="{FF2B5EF4-FFF2-40B4-BE49-F238E27FC236}">
                <a16:creationId xmlns:a16="http://schemas.microsoft.com/office/drawing/2014/main" id="{9939BA2F-864E-4324-B51B-3B2C96779E87}"/>
              </a:ext>
            </a:extLst>
          </p:cNvPr>
          <p:cNvSpPr txBox="1"/>
          <p:nvPr/>
        </p:nvSpPr>
        <p:spPr>
          <a:xfrm>
            <a:off x="2346960" y="6143211"/>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23 </a:t>
            </a:r>
            <a:r>
              <a:rPr lang="en-US" sz="3200" dirty="0" err="1">
                <a:latin typeface="Nunito black" pitchFamily="2" charset="0"/>
              </a:rPr>
              <a:t>bông</a:t>
            </a:r>
            <a:r>
              <a:rPr lang="en-US" sz="3200" dirty="0">
                <a:latin typeface="Nunito black" pitchFamily="2" charset="0"/>
              </a:rPr>
              <a:t> </a:t>
            </a:r>
            <a:r>
              <a:rPr lang="en-US" sz="3200" dirty="0" err="1">
                <a:latin typeface="Nunito black" pitchFamily="2" charset="0"/>
              </a:rPr>
              <a:t>hoa</a:t>
            </a:r>
            <a:endParaRPr lang="en-US" sz="3200" dirty="0">
              <a:latin typeface="Nunito black" pitchFamily="2" charset="0"/>
            </a:endParaRPr>
          </a:p>
        </p:txBody>
      </p:sp>
      <p:sp>
        <p:nvSpPr>
          <p:cNvPr id="17" name="TextBox 16">
            <a:extLst>
              <a:ext uri="{FF2B5EF4-FFF2-40B4-BE49-F238E27FC236}">
                <a16:creationId xmlns:a16="http://schemas.microsoft.com/office/drawing/2014/main" id="{4D2E6315-A084-4325-BA9D-7126746478D8}"/>
              </a:ext>
            </a:extLst>
          </p:cNvPr>
          <p:cNvSpPr txBox="1"/>
          <p:nvPr/>
        </p:nvSpPr>
        <p:spPr>
          <a:xfrm>
            <a:off x="406400" y="5710515"/>
            <a:ext cx="11785600" cy="523220"/>
          </a:xfrm>
          <a:prstGeom prst="rect">
            <a:avLst/>
          </a:prstGeom>
          <a:noFill/>
        </p:spPr>
        <p:txBody>
          <a:bodyPr wrap="square" rtlCol="0">
            <a:spAutoFit/>
          </a:bodyPr>
          <a:lstStyle/>
          <a:p>
            <a:r>
              <a:rPr lang="vi-VN" sz="2800" dirty="0">
                <a:latin typeface="Nunito black" pitchFamily="2" charset="0"/>
              </a:rPr>
              <a:t>b) Em hãy đếm số con ong, số bông hoa ở hình trên để kiểm tra lại.</a:t>
            </a:r>
          </a:p>
        </p:txBody>
      </p:sp>
      <p:sp>
        <p:nvSpPr>
          <p:cNvPr id="18" name="TextBox 17">
            <a:extLst>
              <a:ext uri="{FF2B5EF4-FFF2-40B4-BE49-F238E27FC236}">
                <a16:creationId xmlns:a16="http://schemas.microsoft.com/office/drawing/2014/main" id="{CAA7EF6B-B94C-42AC-A2E5-52E5B76A0C8E}"/>
              </a:ext>
            </a:extLst>
          </p:cNvPr>
          <p:cNvSpPr txBox="1"/>
          <p:nvPr/>
        </p:nvSpPr>
        <p:spPr>
          <a:xfrm>
            <a:off x="1828800" y="6170066"/>
            <a:ext cx="11785600" cy="523220"/>
          </a:xfrm>
          <a:prstGeom prst="rect">
            <a:avLst/>
          </a:prstGeom>
          <a:noFill/>
        </p:spPr>
        <p:txBody>
          <a:bodyPr wrap="square" rtlCol="0">
            <a:spAutoFit/>
          </a:bodyPr>
          <a:lstStyle/>
          <a:p>
            <a:r>
              <a:rPr lang="vi-VN" sz="2800" dirty="0">
                <a:solidFill>
                  <a:srgbClr val="FF0000"/>
                </a:solidFill>
                <a:latin typeface="Nunito black" pitchFamily="2" charset="0"/>
              </a:rPr>
              <a:t>Trong hình có 32 con ong và 23 bông hoa.</a:t>
            </a:r>
          </a:p>
        </p:txBody>
      </p:sp>
    </p:spTree>
    <p:extLst>
      <p:ext uri="{BB962C8B-B14F-4D97-AF65-F5344CB8AC3E}">
        <p14:creationId xmlns:p14="http://schemas.microsoft.com/office/powerpoint/2010/main" val="162227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xEl>
                                              <p:pRg st="0" end="0"/>
                                            </p:txEl>
                                          </p:spTgt>
                                        </p:tgtEl>
                                      </p:cBhvr>
                                    </p:animEffect>
                                    <p:set>
                                      <p:cBhvr>
                                        <p:cTn id="3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5" grpId="0" build="allAtOnce"/>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9517413" cy="1532334"/>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cs typeface="Arial" panose="020B0604020202020204" pitchFamily="34" charset="0"/>
              </a:rPr>
              <a:t>Số ghế ghi trên vé xem biểu diễn ca nhạc của bố và Ngọc là 231 và 232. Em hãy chỉ dẫn giúp hai bố con Ngọc tìm được ghế của mình.</a:t>
            </a: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36799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3</a:t>
            </a:r>
          </a:p>
        </p:txBody>
      </p:sp>
      <p:pic>
        <p:nvPicPr>
          <p:cNvPr id="4" name="Picture 3">
            <a:extLst>
              <a:ext uri="{FF2B5EF4-FFF2-40B4-BE49-F238E27FC236}">
                <a16:creationId xmlns:a16="http://schemas.microsoft.com/office/drawing/2014/main" id="{31B10CA9-A140-4052-80BF-8CA0DF6FEC8D}"/>
              </a:ext>
            </a:extLst>
          </p:cNvPr>
          <p:cNvPicPr>
            <a:picLocks noChangeAspect="1"/>
          </p:cNvPicPr>
          <p:nvPr/>
        </p:nvPicPr>
        <p:blipFill>
          <a:blip r:embed="rId3"/>
          <a:stretch>
            <a:fillRect/>
          </a:stretch>
        </p:blipFill>
        <p:spPr>
          <a:xfrm>
            <a:off x="162560" y="2080278"/>
            <a:ext cx="6459765" cy="3463099"/>
          </a:xfrm>
          <a:prstGeom prst="rect">
            <a:avLst/>
          </a:prstGeom>
        </p:spPr>
      </p:pic>
      <p:sp>
        <p:nvSpPr>
          <p:cNvPr id="5" name="TextBox 4">
            <a:extLst>
              <a:ext uri="{FF2B5EF4-FFF2-40B4-BE49-F238E27FC236}">
                <a16:creationId xmlns:a16="http://schemas.microsoft.com/office/drawing/2014/main" id="{FE5A04DD-0DD7-4B06-AE6E-EB9E41D27EFD}"/>
              </a:ext>
            </a:extLst>
          </p:cNvPr>
          <p:cNvSpPr txBox="1"/>
          <p:nvPr/>
        </p:nvSpPr>
        <p:spPr>
          <a:xfrm>
            <a:off x="6400801" y="2242604"/>
            <a:ext cx="5059680" cy="954107"/>
          </a:xfrm>
          <a:prstGeom prst="rect">
            <a:avLst/>
          </a:prstGeom>
          <a:noFill/>
        </p:spPr>
        <p:txBody>
          <a:bodyPr wrap="square" rtlCol="0">
            <a:spAutoFit/>
          </a:bodyPr>
          <a:lstStyle/>
          <a:p>
            <a:pPr algn="just"/>
            <a:r>
              <a:rPr lang="en-US" sz="2800" dirty="0" err="1">
                <a:solidFill>
                  <a:srgbClr val="002060"/>
                </a:solidFill>
                <a:latin typeface="Nunito black" pitchFamily="2" charset="0"/>
              </a:rPr>
              <a:t>Bước</a:t>
            </a:r>
            <a:r>
              <a:rPr lang="en-US" sz="2800" dirty="0">
                <a:solidFill>
                  <a:srgbClr val="002060"/>
                </a:solidFill>
                <a:latin typeface="Nunito black" pitchFamily="2" charset="0"/>
              </a:rPr>
              <a:t> 1. </a:t>
            </a:r>
            <a:r>
              <a:rPr lang="en-US" sz="2800" dirty="0" err="1">
                <a:solidFill>
                  <a:srgbClr val="002060"/>
                </a:solidFill>
                <a:latin typeface="Nunito black" pitchFamily="2" charset="0"/>
              </a:rPr>
              <a:t>Bố</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Ngọc</a:t>
            </a:r>
            <a:r>
              <a:rPr lang="en-US" sz="2800" dirty="0">
                <a:solidFill>
                  <a:srgbClr val="002060"/>
                </a:solidFill>
                <a:latin typeface="Nunito black" pitchFamily="2" charset="0"/>
              </a:rPr>
              <a:t> </a:t>
            </a:r>
            <a:r>
              <a:rPr lang="en-US" sz="2800" dirty="0" err="1">
                <a:solidFill>
                  <a:srgbClr val="002060"/>
                </a:solidFill>
                <a:latin typeface="Nunito black" pitchFamily="2" charset="0"/>
              </a:rPr>
              <a:t>kiểm</a:t>
            </a:r>
            <a:r>
              <a:rPr lang="en-US" sz="2800" dirty="0">
                <a:solidFill>
                  <a:srgbClr val="002060"/>
                </a:solidFill>
                <a:latin typeface="Nunito black" pitchFamily="2" charset="0"/>
              </a:rPr>
              <a:t> </a:t>
            </a:r>
            <a:r>
              <a:rPr lang="en-US" sz="2800" dirty="0" err="1">
                <a:solidFill>
                  <a:srgbClr val="002060"/>
                </a:solidFill>
                <a:latin typeface="Nunito black" pitchFamily="2" charset="0"/>
              </a:rPr>
              <a:t>tra</a:t>
            </a:r>
            <a:r>
              <a:rPr lang="en-US" sz="2800" dirty="0">
                <a:solidFill>
                  <a:srgbClr val="002060"/>
                </a:solidFill>
                <a:latin typeface="Nunito black" pitchFamily="2" charset="0"/>
              </a:rPr>
              <a:t> </a:t>
            </a:r>
            <a:r>
              <a:rPr lang="en-US" sz="2800" dirty="0" err="1">
                <a:solidFill>
                  <a:srgbClr val="002060"/>
                </a:solidFill>
                <a:latin typeface="Nunito black" pitchFamily="2" charset="0"/>
              </a:rPr>
              <a:t>lại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số</a:t>
            </a:r>
            <a:r>
              <a:rPr lang="en-US" sz="2800" dirty="0">
                <a:solidFill>
                  <a:srgbClr val="002060"/>
                </a:solidFill>
                <a:latin typeface="Nunito black" pitchFamily="2" charset="0"/>
              </a:rPr>
              <a:t> </a:t>
            </a:r>
            <a:r>
              <a:rPr lang="en-US" sz="2800" dirty="0" err="1">
                <a:solidFill>
                  <a:srgbClr val="002060"/>
                </a:solidFill>
                <a:latin typeface="Nunito black" pitchFamily="2" charset="0"/>
              </a:rPr>
              <a:t>ghế</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ngồi</a:t>
            </a:r>
            <a:r>
              <a:rPr lang="en-US" sz="2800" dirty="0">
                <a:solidFill>
                  <a:srgbClr val="002060"/>
                </a:solidFill>
                <a:latin typeface="Nunito black" pitchFamily="2" charset="0"/>
              </a:rPr>
              <a:t> </a:t>
            </a:r>
            <a:r>
              <a:rPr lang="en-US" sz="2800" dirty="0" err="1">
                <a:solidFill>
                  <a:srgbClr val="002060"/>
                </a:solidFill>
                <a:latin typeface="Nunito black" pitchFamily="2" charset="0"/>
              </a:rPr>
              <a:t>của</a:t>
            </a:r>
            <a:r>
              <a:rPr lang="en-US" sz="2800" dirty="0">
                <a:solidFill>
                  <a:srgbClr val="002060"/>
                </a:solidFill>
                <a:latin typeface="Nunito black" pitchFamily="2" charset="0"/>
              </a:rPr>
              <a:t> </a:t>
            </a:r>
            <a:r>
              <a:rPr lang="en-US" sz="2800" dirty="0" err="1">
                <a:solidFill>
                  <a:srgbClr val="002060"/>
                </a:solidFill>
                <a:latin typeface="Nunito black" pitchFamily="2" charset="0"/>
              </a:rPr>
              <a:t>mình</a:t>
            </a:r>
            <a:r>
              <a:rPr lang="en-US" sz="2800" dirty="0">
                <a:solidFill>
                  <a:srgbClr val="002060"/>
                </a:solidFill>
                <a:latin typeface="Nunito black" pitchFamily="2" charset="0"/>
              </a:rPr>
              <a:t>.</a:t>
            </a:r>
          </a:p>
        </p:txBody>
      </p:sp>
      <p:sp>
        <p:nvSpPr>
          <p:cNvPr id="23" name="TextBox 22">
            <a:extLst>
              <a:ext uri="{FF2B5EF4-FFF2-40B4-BE49-F238E27FC236}">
                <a16:creationId xmlns:a16="http://schemas.microsoft.com/office/drawing/2014/main" id="{BE527770-DDB2-4E6A-91ED-4362A061EC5B}"/>
              </a:ext>
            </a:extLst>
          </p:cNvPr>
          <p:cNvSpPr txBox="1"/>
          <p:nvPr/>
        </p:nvSpPr>
        <p:spPr>
          <a:xfrm>
            <a:off x="6400800" y="3196711"/>
            <a:ext cx="5506719" cy="1815882"/>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2. Tiến tới ghế đầu tiên của dãy đầu tiên, kiểm tra số của chiếc ghế đó, số 231 -&gt; Tìm được ghế của bố.</a:t>
            </a:r>
            <a:endParaRPr lang="en-US" sz="2800" dirty="0">
              <a:solidFill>
                <a:srgbClr val="002060"/>
              </a:solidFill>
              <a:latin typeface="Nunito black" pitchFamily="2" charset="0"/>
            </a:endParaRPr>
          </a:p>
        </p:txBody>
      </p:sp>
      <p:sp>
        <p:nvSpPr>
          <p:cNvPr id="32" name="TextBox 31">
            <a:extLst>
              <a:ext uri="{FF2B5EF4-FFF2-40B4-BE49-F238E27FC236}">
                <a16:creationId xmlns:a16="http://schemas.microsoft.com/office/drawing/2014/main" id="{387C1299-3104-4246-ABD0-EE72B1BC1BA9}"/>
              </a:ext>
            </a:extLst>
          </p:cNvPr>
          <p:cNvSpPr txBox="1"/>
          <p:nvPr/>
        </p:nvSpPr>
        <p:spPr>
          <a:xfrm>
            <a:off x="6400799" y="5042118"/>
            <a:ext cx="5506719" cy="1384995"/>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3. Đọc số ghế bên cạnh của bố là số 232 -&gt; Tìm được ghế của Ngọc.</a:t>
            </a:r>
            <a:endParaRPr lang="en-US" sz="2800" dirty="0">
              <a:solidFill>
                <a:srgbClr val="002060"/>
              </a:solidFill>
              <a:latin typeface="Nunito black" pitchFamily="2" charset="0"/>
            </a:endParaRPr>
          </a:p>
        </p:txBody>
      </p:sp>
    </p:spTree>
    <p:extLst>
      <p:ext uri="{BB962C8B-B14F-4D97-AF65-F5344CB8AC3E}">
        <p14:creationId xmlns:p14="http://schemas.microsoft.com/office/powerpoint/2010/main" val="343718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wipe(down)">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8274"/>
          <a:stretch/>
        </p:blipFill>
        <p:spPr>
          <a:xfrm>
            <a:off x="2365403" y="2237533"/>
            <a:ext cx="7461194" cy="2135939"/>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p:cNvPicPr>
            <a:picLocks noChangeAspect="1"/>
          </p:cNvPicPr>
          <p:nvPr/>
        </p:nvPicPr>
        <p:blipFill rotWithShape="1">
          <a:blip r:embed="rId3"/>
          <a:srcRect l="9013" t="9358" r="484"/>
          <a:stretch/>
        </p:blipFill>
        <p:spPr>
          <a:xfrm>
            <a:off x="-321542" y="-366144"/>
            <a:ext cx="12835083" cy="7215661"/>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9471" y="595777"/>
            <a:ext cx="3849182" cy="236264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6">
            <a:extLst>
              <a:ext uri="{28A0092B-C50C-407E-A947-70E740481C1C}">
                <a14:useLocalDpi xmlns:a14="http://schemas.microsoft.com/office/drawing/2010/main" val="0"/>
              </a:ext>
            </a:extLst>
          </a:blip>
          <a:srcRect l="87109" t="33432" r="5613" b="50000"/>
          <a:stretch/>
        </p:blipFill>
        <p:spPr>
          <a:xfrm>
            <a:off x="5715268" y="2832591"/>
            <a:ext cx="382197" cy="940654"/>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57" r="10543" b="25104"/>
          <a:stretch/>
        </p:blipFill>
        <p:spPr>
          <a:xfrm flipH="1">
            <a:off x="1743440" y="2112227"/>
            <a:ext cx="1478696" cy="1099700"/>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8">
            <a:extLst>
              <a:ext uri="{28A0092B-C50C-407E-A947-70E740481C1C}">
                <a14:useLocalDpi xmlns:a14="http://schemas.microsoft.com/office/drawing/2010/main" val="0"/>
              </a:ext>
            </a:extLst>
          </a:blip>
          <a:srcRect l="60549" t="43266" r="21565" b="18575"/>
          <a:stretch/>
        </p:blipFill>
        <p:spPr>
          <a:xfrm>
            <a:off x="658775" y="3185399"/>
            <a:ext cx="763354" cy="1271750"/>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8">
            <a:extLst>
              <a:ext uri="{28A0092B-C50C-407E-A947-70E740481C1C}">
                <a14:useLocalDpi xmlns:a14="http://schemas.microsoft.com/office/drawing/2010/main" val="0"/>
              </a:ext>
            </a:extLst>
          </a:blip>
          <a:srcRect l="40960" t="49571" r="39324" b="19548"/>
          <a:stretch/>
        </p:blipFill>
        <p:spPr>
          <a:xfrm>
            <a:off x="11299492" y="3369060"/>
            <a:ext cx="581329" cy="711036"/>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633" y="1169804"/>
            <a:ext cx="13962" cy="172968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595" y="664643"/>
            <a:ext cx="0" cy="55312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9">
            <a:extLst>
              <a:ext uri="{28A0092B-C50C-407E-A947-70E740481C1C}">
                <a14:useLocalDpi xmlns:a14="http://schemas.microsoft.com/office/drawing/2010/main" val="0"/>
              </a:ext>
            </a:extLst>
          </a:blip>
          <a:srcRect l="68287" t="11249" r="696" b="69074"/>
          <a:stretch/>
        </p:blipFill>
        <p:spPr>
          <a:xfrm>
            <a:off x="4268592" y="4951879"/>
            <a:ext cx="875097" cy="600159"/>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0">
            <a:extLst>
              <a:ext uri="{28A0092B-C50C-407E-A947-70E740481C1C}">
                <a14:useLocalDpi xmlns:a14="http://schemas.microsoft.com/office/drawing/2010/main" val="0"/>
              </a:ext>
            </a:extLst>
          </a:blip>
          <a:srcRect l="67133" t="37339" r="864" b="43905"/>
          <a:stretch/>
        </p:blipFill>
        <p:spPr>
          <a:xfrm>
            <a:off x="2342627" y="3841716"/>
            <a:ext cx="875097" cy="554446"/>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9633127">
            <a:off x="5014337" y="3424498"/>
            <a:ext cx="954352" cy="600160"/>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9">
            <a:extLst>
              <a:ext uri="{28A0092B-C50C-407E-A947-70E740481C1C}">
                <a14:useLocalDpi xmlns:a14="http://schemas.microsoft.com/office/drawing/2010/main" val="0"/>
              </a:ext>
            </a:extLst>
          </a:blip>
          <a:srcRect l="2764" t="11676" r="66219" b="68647"/>
          <a:stretch/>
        </p:blipFill>
        <p:spPr>
          <a:xfrm>
            <a:off x="8911021" y="3379756"/>
            <a:ext cx="875097" cy="600159"/>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9">
            <a:extLst>
              <a:ext uri="{28A0092B-C50C-407E-A947-70E740481C1C}">
                <a14:useLocalDpi xmlns:a14="http://schemas.microsoft.com/office/drawing/2010/main" val="0"/>
              </a:ext>
            </a:extLst>
          </a:blip>
          <a:srcRect l="1538" t="36382" r="64853" b="43119"/>
          <a:stretch/>
        </p:blipFill>
        <p:spPr>
          <a:xfrm>
            <a:off x="8589467" y="6173032"/>
            <a:ext cx="948215" cy="625225"/>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2">
            <a:extLst>
              <a:ext uri="{28A0092B-C50C-407E-A947-70E740481C1C}">
                <a14:useLocalDpi xmlns:a14="http://schemas.microsoft.com/office/drawing/2010/main" val="0"/>
              </a:ext>
            </a:extLst>
          </a:blip>
          <a:srcRect r="65365" b="69539"/>
          <a:stretch/>
        </p:blipFill>
        <p:spPr>
          <a:xfrm>
            <a:off x="1040452" y="5251957"/>
            <a:ext cx="862131" cy="716929"/>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2">
            <a:extLst>
              <a:ext uri="{28A0092B-C50C-407E-A947-70E740481C1C}">
                <a14:useLocalDpi xmlns:a14="http://schemas.microsoft.com/office/drawing/2010/main" val="0"/>
              </a:ext>
            </a:extLst>
          </a:blip>
          <a:srcRect l="66069" t="59904" r="-704" b="9635"/>
          <a:stretch/>
        </p:blipFill>
        <p:spPr>
          <a:xfrm>
            <a:off x="7131583" y="4393052"/>
            <a:ext cx="862131" cy="716929"/>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3">
            <a:extLst>
              <a:ext uri="{28A0092B-C50C-407E-A947-70E740481C1C}">
                <a14:useLocalDpi xmlns:a14="http://schemas.microsoft.com/office/drawing/2010/main" val="0"/>
              </a:ext>
            </a:extLst>
          </a:blip>
          <a:srcRect l="34402" t="1721" r="32394" b="78989"/>
          <a:stretch/>
        </p:blipFill>
        <p:spPr>
          <a:xfrm rot="19670681">
            <a:off x="6241840" y="5733322"/>
            <a:ext cx="990570" cy="622114"/>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3">
            <a:extLst>
              <a:ext uri="{28A0092B-C50C-407E-A947-70E740481C1C}">
                <a14:useLocalDpi xmlns:a14="http://schemas.microsoft.com/office/drawing/2010/main" val="0"/>
              </a:ext>
            </a:extLst>
          </a:blip>
          <a:srcRect l="66810" t="230" r="-14" b="80480"/>
          <a:stretch/>
        </p:blipFill>
        <p:spPr>
          <a:xfrm>
            <a:off x="6888745" y="2744350"/>
            <a:ext cx="857155" cy="538325"/>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3">
            <a:extLst>
              <a:ext uri="{28A0092B-C50C-407E-A947-70E740481C1C}">
                <a14:useLocalDpi xmlns:a14="http://schemas.microsoft.com/office/drawing/2010/main" val="0"/>
              </a:ext>
            </a:extLst>
          </a:blip>
          <a:srcRect l="65755" t="19735" r="1041" b="60975"/>
          <a:stretch/>
        </p:blipFill>
        <p:spPr>
          <a:xfrm>
            <a:off x="2536783" y="6173032"/>
            <a:ext cx="857155" cy="538325"/>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72847" y="3611147"/>
            <a:ext cx="8646307" cy="29086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9079" b="1" i="0" u="none" strike="noStrike" kern="1200" cap="none" spc="0" normalizeH="0" baseline="0" noProof="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rPr>
              <a:t>GAME CÂU CÁ</a:t>
            </a:r>
            <a:endParaRPr kumimoji="0" lang="en-US" sz="9079"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endParaRPr>
          </a:p>
        </p:txBody>
      </p:sp>
      <p:sp>
        <p:nvSpPr>
          <p:cNvPr id="70" name="Rectangle: Rounded Corners 69">
            <a:hlinkClick r:id="rId14" action="ppaction://hlinksldjump"/>
            <a:extLst>
              <a:ext uri="{FF2B5EF4-FFF2-40B4-BE49-F238E27FC236}">
                <a16:creationId xmlns:a16="http://schemas.microsoft.com/office/drawing/2014/main" id="{DD0B7ECF-DC8B-4EDD-AA5A-0CDDEB876C4C}"/>
              </a:ext>
            </a:extLst>
          </p:cNvPr>
          <p:cNvSpPr/>
          <p:nvPr/>
        </p:nvSpPr>
        <p:spPr>
          <a:xfrm>
            <a:off x="5403957" y="5849058"/>
            <a:ext cx="1003352" cy="364855"/>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PLAY</a:t>
            </a:r>
          </a:p>
        </p:txBody>
      </p:sp>
      <p:sp>
        <p:nvSpPr>
          <p:cNvPr id="73" name="Moicauca">
            <a:extLst>
              <a:ext uri="{FF2B5EF4-FFF2-40B4-BE49-F238E27FC236}">
                <a16:creationId xmlns:a16="http://schemas.microsoft.com/office/drawing/2014/main" id="{16B2E4F9-0EF2-4B56-B299-4FFDE702725E}"/>
              </a:ext>
            </a:extLst>
          </p:cNvPr>
          <p:cNvSpPr/>
          <p:nvPr/>
        </p:nvSpPr>
        <p:spPr>
          <a:xfrm flipH="1">
            <a:off x="3551604" y="4080100"/>
            <a:ext cx="5088791" cy="18033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1200" cap="none" spc="0" normalizeH="0" baseline="0" noProof="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rPr>
              <a:t>KHỞI ĐỘNG</a:t>
            </a:r>
            <a:endParaRPr kumimoji="0" lang="en-US" sz="6600" b="1" i="0" u="none" strike="noStrike" kern="1200" cap="none" spc="0" normalizeH="0" baseline="0" noProof="0" dirty="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endParaRPr>
          </a:p>
        </p:txBody>
      </p:sp>
    </p:spTree>
    <p:extLst>
      <p:ext uri="{BB962C8B-B14F-4D97-AF65-F5344CB8AC3E}">
        <p14:creationId xmlns:p14="http://schemas.microsoft.com/office/powerpoint/2010/main" val="364370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Mspham0936082789"/>
          <p:cNvPicPr>
            <a:picLocks noChangeAspect="1"/>
          </p:cNvPicPr>
          <p:nvPr/>
        </p:nvPicPr>
        <p:blipFill rotWithShape="1">
          <a:blip r:embed="rId3"/>
          <a:srcRect l="9013" t="9358" r="484"/>
          <a:stretch/>
        </p:blipFill>
        <p:spPr>
          <a:xfrm>
            <a:off x="-17680" y="8485"/>
            <a:ext cx="12835083" cy="7215661"/>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27842" y="1103131"/>
            <a:ext cx="382197" cy="940654"/>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9471" y="595777"/>
            <a:ext cx="3849182" cy="2362648"/>
            <a:chOff x="2685119" y="1138818"/>
            <a:chExt cx="4069751"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5">
              <a:extLst>
                <a:ext uri="{28A0092B-C50C-407E-A947-70E740481C1C}">
                  <a14:useLocalDpi xmlns:a14="http://schemas.microsoft.com/office/drawing/2010/main" val="0"/>
                </a:ext>
              </a:extLst>
            </a:blip>
            <a:srcRect l="1" r="31916" b="-418"/>
            <a:stretch/>
          </p:blipFill>
          <p:spPr>
            <a:xfrm>
              <a:off x="2685119"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6">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grpSp>
        <p:nvGrpSpPr>
          <p:cNvPr id="136" name="cau"/>
          <p:cNvGrpSpPr/>
          <p:nvPr/>
        </p:nvGrpSpPr>
        <p:grpSpPr>
          <a:xfrm>
            <a:off x="5730045" y="644847"/>
            <a:ext cx="382197" cy="3144257"/>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595" y="664643"/>
            <a:ext cx="0" cy="553123"/>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5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691" y="1668331"/>
            <a:ext cx="787023" cy="548644"/>
          </a:xfrm>
          <a:prstGeom prst="rect">
            <a:avLst/>
          </a:prstGeom>
        </p:spPr>
      </p:pic>
      <p:sp>
        <p:nvSpPr>
          <p:cNvPr id="147" name="Rectangle: Rounded Corners 70">
            <a:hlinkClick r:id="rId8" action="ppaction://hlinksldjump"/>
            <a:extLst>
              <a:ext uri="{FF2B5EF4-FFF2-40B4-BE49-F238E27FC236}">
                <a16:creationId xmlns:a16="http://schemas.microsoft.com/office/drawing/2014/main" id="{AE51B5B9-8B5B-4907-8F61-C693DDA92590}"/>
              </a:ext>
            </a:extLst>
          </p:cNvPr>
          <p:cNvSpPr/>
          <p:nvPr/>
        </p:nvSpPr>
        <p:spPr>
          <a:xfrm>
            <a:off x="11765000" y="181470"/>
            <a:ext cx="853999" cy="414307"/>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EXIT</a:t>
            </a:r>
          </a:p>
        </p:txBody>
      </p:sp>
      <p:grpSp>
        <p:nvGrpSpPr>
          <p:cNvPr id="5" name="Group 4"/>
          <p:cNvGrpSpPr/>
          <p:nvPr/>
        </p:nvGrpSpPr>
        <p:grpSpPr>
          <a:xfrm>
            <a:off x="2376365" y="3651446"/>
            <a:ext cx="1492848" cy="1181156"/>
            <a:chOff x="2367140" y="3651997"/>
            <a:chExt cx="1496550" cy="1184085"/>
          </a:xfrm>
        </p:grpSpPr>
        <p:pic>
          <p:nvPicPr>
            <p:cNvPr id="49"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3" name="TextBox 2">
              <a:hlinkClick r:id="" action="ppaction://noaction"/>
            </p:cNvPr>
            <p:cNvSpPr txBox="1"/>
            <p:nvPr/>
          </p:nvSpPr>
          <p:spPr>
            <a:xfrm>
              <a:off x="2979824" y="3920873"/>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grpSp>
        <p:nvGrpSpPr>
          <p:cNvPr id="6" name="Group 5"/>
          <p:cNvGrpSpPr/>
          <p:nvPr/>
        </p:nvGrpSpPr>
        <p:grpSpPr>
          <a:xfrm>
            <a:off x="4412966" y="5704245"/>
            <a:ext cx="1799440" cy="1145272"/>
            <a:chOff x="5361721" y="5313286"/>
            <a:chExt cx="1803903" cy="1148112"/>
          </a:xfrm>
        </p:grpSpPr>
        <p:pic>
          <p:nvPicPr>
            <p:cNvPr id="69"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78" name="TextBox 77">
              <a:hlinkClick r:id="" action="ppaction://noaction"/>
            </p:cNvPr>
            <p:cNvSpPr txBox="1"/>
            <p:nvPr/>
          </p:nvSpPr>
          <p:spPr>
            <a:xfrm>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grpSp>
        <p:nvGrpSpPr>
          <p:cNvPr id="8" name="Group 7"/>
          <p:cNvGrpSpPr/>
          <p:nvPr/>
        </p:nvGrpSpPr>
        <p:grpSpPr>
          <a:xfrm>
            <a:off x="10115501" y="4689647"/>
            <a:ext cx="1888976" cy="1114484"/>
            <a:chOff x="10159361" y="4275964"/>
            <a:chExt cx="1893661" cy="1117248"/>
          </a:xfrm>
        </p:grpSpPr>
        <p:pic>
          <p:nvPicPr>
            <p:cNvPr id="51"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79" name="TextBox 78">
              <a:hlinkClick r:id="" action="ppaction://noaction"/>
            </p:cNvPr>
            <p:cNvSpPr txBox="1"/>
            <p:nvPr/>
          </p:nvSpPr>
          <p:spPr>
            <a:xfrm>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grpSp>
        <p:nvGrpSpPr>
          <p:cNvPr id="82" name="Group 81"/>
          <p:cNvGrpSpPr/>
          <p:nvPr/>
        </p:nvGrpSpPr>
        <p:grpSpPr>
          <a:xfrm rot="18129147">
            <a:off x="5120813" y="1872369"/>
            <a:ext cx="1192545" cy="945896"/>
            <a:chOff x="2367140" y="3651997"/>
            <a:chExt cx="1496550" cy="1184085"/>
          </a:xfrm>
        </p:grpSpPr>
        <p:pic>
          <p:nvPicPr>
            <p:cNvPr id="83"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84" name="TextBox 83">
              <a:hlinkClick r:id="" action="ppaction://noaction"/>
            </p:cNvPr>
            <p:cNvSpPr txBox="1"/>
            <p:nvPr/>
          </p:nvSpPr>
          <p:spPr>
            <a:xfrm>
              <a:off x="2979824" y="3841377"/>
              <a:ext cx="489710" cy="80532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pic>
        <p:nvPicPr>
          <p:cNvPr id="85"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872" y="1668331"/>
            <a:ext cx="787023" cy="548644"/>
          </a:xfrm>
          <a:prstGeom prst="rect">
            <a:avLst/>
          </a:prstGeom>
        </p:spPr>
      </p:pic>
      <p:sp>
        <p:nvSpPr>
          <p:cNvPr id="9" name="Oval 8">
            <a:hlinkClick r:id="rId12" action="ppaction://hlinksldjump"/>
          </p:cNvPr>
          <p:cNvSpPr/>
          <p:nvPr/>
        </p:nvSpPr>
        <p:spPr>
          <a:xfrm>
            <a:off x="4290277" y="74944"/>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1</a:t>
            </a:r>
          </a:p>
        </p:txBody>
      </p:sp>
      <p:sp>
        <p:nvSpPr>
          <p:cNvPr id="90" name="Oval 89">
            <a:hlinkClick r:id="rId13" action="ppaction://hlinksldjump"/>
          </p:cNvPr>
          <p:cNvSpPr/>
          <p:nvPr/>
        </p:nvSpPr>
        <p:spPr>
          <a:xfrm>
            <a:off x="4796524" y="90498"/>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2</a:t>
            </a:r>
          </a:p>
        </p:txBody>
      </p:sp>
      <p:sp>
        <p:nvSpPr>
          <p:cNvPr id="91" name="Oval 90">
            <a:hlinkClick r:id="rId14" action="ppaction://hlinksldjump"/>
          </p:cNvPr>
          <p:cNvSpPr/>
          <p:nvPr/>
        </p:nvSpPr>
        <p:spPr>
          <a:xfrm>
            <a:off x="5302770" y="106051"/>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3</a:t>
            </a:r>
          </a:p>
        </p:txBody>
      </p:sp>
      <p:sp>
        <p:nvSpPr>
          <p:cNvPr id="92" name="Oval 91">
            <a:hlinkClick r:id="rId15" action="ppaction://hlinksldjump"/>
          </p:cNvPr>
          <p:cNvSpPr/>
          <p:nvPr/>
        </p:nvSpPr>
        <p:spPr>
          <a:xfrm>
            <a:off x="5809017" y="108936"/>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4</a:t>
            </a:r>
          </a:p>
        </p:txBody>
      </p:sp>
      <p:grpSp>
        <p:nvGrpSpPr>
          <p:cNvPr id="94" name="Group 93"/>
          <p:cNvGrpSpPr/>
          <p:nvPr/>
        </p:nvGrpSpPr>
        <p:grpSpPr>
          <a:xfrm rot="5196589">
            <a:off x="4564989" y="5856268"/>
            <a:ext cx="1799440" cy="1145272"/>
            <a:chOff x="5361721" y="5313286"/>
            <a:chExt cx="1803903" cy="1148112"/>
          </a:xfrm>
        </p:grpSpPr>
        <p:pic>
          <p:nvPicPr>
            <p:cNvPr id="95"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96" name="TextBox 95">
              <a:hlinkClick r:id="" action="ppaction://noaction"/>
            </p:cNvPr>
            <p:cNvSpPr txBox="1"/>
            <p:nvPr/>
          </p:nvSpPr>
          <p:spPr>
            <a:xfrm rot="17440238">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pic>
        <p:nvPicPr>
          <p:cNvPr id="97"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511" y="1668331"/>
            <a:ext cx="787023" cy="548644"/>
          </a:xfrm>
          <a:prstGeom prst="rect">
            <a:avLst/>
          </a:prstGeom>
        </p:spPr>
      </p:pic>
      <p:grpSp>
        <p:nvGrpSpPr>
          <p:cNvPr id="98" name="Group 97"/>
          <p:cNvGrpSpPr/>
          <p:nvPr/>
        </p:nvGrpSpPr>
        <p:grpSpPr>
          <a:xfrm rot="4722554">
            <a:off x="5033597" y="2051523"/>
            <a:ext cx="1888976" cy="1114484"/>
            <a:chOff x="10159361" y="4275964"/>
            <a:chExt cx="1893661" cy="1117248"/>
          </a:xfrm>
        </p:grpSpPr>
        <p:pic>
          <p:nvPicPr>
            <p:cNvPr id="99"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100" name="TextBox 99">
              <a:hlinkClick r:id="" action="ppaction://noaction"/>
            </p:cNvPr>
            <p:cNvSpPr txBox="1"/>
            <p:nvPr/>
          </p:nvSpPr>
          <p:spPr>
            <a:xfrm rot="16720321">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pic>
        <p:nvPicPr>
          <p:cNvPr id="101"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8068" y="1734753"/>
            <a:ext cx="787023" cy="548644"/>
          </a:xfrm>
          <a:prstGeom prst="rect">
            <a:avLst/>
          </a:prstGeom>
        </p:spPr>
      </p:pic>
      <p:pic>
        <p:nvPicPr>
          <p:cNvPr id="11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0578" y="1707745"/>
            <a:ext cx="787023" cy="548644"/>
          </a:xfrm>
          <a:prstGeom prst="rect">
            <a:avLst/>
          </a:prstGeom>
        </p:spPr>
      </p:pic>
      <p:grpSp>
        <p:nvGrpSpPr>
          <p:cNvPr id="7" name="Group 6"/>
          <p:cNvGrpSpPr/>
          <p:nvPr/>
        </p:nvGrpSpPr>
        <p:grpSpPr>
          <a:xfrm rot="21119308">
            <a:off x="6735608" y="2955270"/>
            <a:ext cx="1222719" cy="2037055"/>
            <a:chOff x="7538928" y="2707940"/>
            <a:chExt cx="1225751" cy="2042107"/>
          </a:xfrm>
        </p:grpSpPr>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6">
              <a:extLst>
                <a:ext uri="{28A0092B-C50C-407E-A947-70E740481C1C}">
                  <a14:useLocalDpi xmlns:a14="http://schemas.microsoft.com/office/drawing/2010/main" val="0"/>
                </a:ext>
              </a:extLst>
            </a:blip>
            <a:srcRect l="60549" t="43266" r="21565" b="18575"/>
            <a:stretch/>
          </p:blipFill>
          <p:spPr>
            <a:xfrm>
              <a:off x="7538928" y="2707940"/>
              <a:ext cx="1225751" cy="2042107"/>
            </a:xfrm>
            <a:prstGeom prst="rect">
              <a:avLst/>
            </a:prstGeom>
          </p:spPr>
        </p:pic>
        <p:sp>
          <p:nvSpPr>
            <p:cNvPr id="80" name="TextBox 79">
              <a:hlinkClick r:id="" action="ppaction://noaction"/>
            </p:cNvPr>
            <p:cNvSpPr txBox="1"/>
            <p:nvPr/>
          </p:nvSpPr>
          <p:spPr>
            <a:xfrm>
              <a:off x="7918906" y="2970447"/>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4</a:t>
              </a:r>
            </a:p>
          </p:txBody>
        </p:sp>
      </p:grpSp>
      <p:pic>
        <p:nvPicPr>
          <p:cNvPr id="10" name="Picture 9">
            <a:extLst>
              <a:ext uri="{FF2B5EF4-FFF2-40B4-BE49-F238E27FC236}">
                <a16:creationId xmlns:a16="http://schemas.microsoft.com/office/drawing/2014/main" id="{52A512A5-3174-424F-8EF4-AD585C4394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94167" l="6571" r="97714"/>
                    </a14:imgEffect>
                  </a14:imgLayer>
                </a14:imgProps>
              </a:ext>
            </a:extLst>
          </a:blip>
          <a:stretch>
            <a:fillRect/>
          </a:stretch>
        </p:blipFill>
        <p:spPr>
          <a:xfrm>
            <a:off x="1700465" y="1851662"/>
            <a:ext cx="791473" cy="1221130"/>
          </a:xfrm>
          <a:prstGeom prst="rect">
            <a:avLst/>
          </a:prstGeom>
        </p:spPr>
      </p:pic>
    </p:spTree>
    <p:extLst>
      <p:ext uri="{BB962C8B-B14F-4D97-AF65-F5344CB8AC3E}">
        <p14:creationId xmlns:p14="http://schemas.microsoft.com/office/powerpoint/2010/main" val="325927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path" presetSubtype="0" accel="50000" decel="50000" fill="hold" nodeType="withEffect">
                                  <p:stCondLst>
                                    <p:cond delay="0"/>
                                  </p:stCondLst>
                                  <p:childTnLst>
                                    <p:animMotion origin="layout" path="M 3.125E-6 -3.7037E-6 C 0.00195 -0.00301 0.01198 -0.03402 0.03698 -0.03194 C 0.075 -0.02893 0.08997 -0.00694 0.125 -0.02893 C 0.147 -0.04189 0.17304 -0.075 0.19205 -0.07407 C 0.23502 -0.07291 0.24401 -0.03889 0.24401 -0.0081 C 0.24505 0.03611 0.18906 0.07292 0.12096 0.07709 C 0.05195 0.0801 -0.00495 0.03311 3.125E-6 -3.7037E-6 Z " pathEditMode="relative" rAng="0" ptsTypes="AAAAAAA">
                                      <p:cBhvr>
                                        <p:cTn id="6" dur="15000" fill="hold"/>
                                        <p:tgtEl>
                                          <p:spTgt spid="6"/>
                                        </p:tgtEl>
                                        <p:attrNameLst>
                                          <p:attrName>ppt_x</p:attrName>
                                          <p:attrName>ppt_y</p:attrName>
                                        </p:attrNameLst>
                                      </p:cBhvr>
                                      <p:rCtr x="12174" y="139"/>
                                    </p:animMotion>
                                  </p:childTnLst>
                                </p:cTn>
                              </p:par>
                              <p:par>
                                <p:cTn id="7" presetID="31" presetClass="path" presetSubtype="0" accel="50000" decel="50000" fill="hold"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15000" fill="hold"/>
                                        <p:tgtEl>
                                          <p:spTgt spid="5"/>
                                        </p:tgtEl>
                                        <p:attrNameLst>
                                          <p:attrName>ppt_x</p:attrName>
                                          <p:attrName>ppt_y</p:attrName>
                                        </p:attrNameLst>
                                      </p:cBhvr>
                                    </p:animMotion>
                                  </p:childTnLst>
                                </p:cTn>
                              </p:par>
                              <p:par>
                                <p:cTn id="9" presetID="31" presetClass="path" presetSubtype="0" accel="50000" decel="50000" fill="hold" nodeType="withEffect">
                                  <p:stCondLst>
                                    <p:cond delay="0"/>
                                  </p:stCondLst>
                                  <p:childTnLst>
                                    <p:animMotion origin="layout" path="M -0.07005 0.00694 C -0.06914 0.00231 -0.06432 -0.04398 -0.05234 -0.04074 C -0.03411 -0.03634 -0.02682 -0.00347 -0.01002 -0.03634 C 0.00053 -0.05579 0.01303 -0.10509 0.02214 -0.1037 C 0.04271 -0.10208 0.04714 -0.05116 0.04714 -0.00532 C 0.04753 0.06065 0.02071 0.11574 -0.01197 0.12199 C -0.04518 0.12639 -0.07239 0.05625 -0.07005 0.00694 Z " pathEditMode="relative" rAng="0" ptsTypes="AAAAAAA">
                                      <p:cBhvr>
                                        <p:cTn id="10" dur="15000" fill="hold"/>
                                        <p:tgtEl>
                                          <p:spTgt spid="7"/>
                                        </p:tgtEl>
                                        <p:attrNameLst>
                                          <p:attrName>ppt_x</p:attrName>
                                          <p:attrName>ppt_y</p:attrName>
                                        </p:attrNameLst>
                                      </p:cBhvr>
                                      <p:rCtr x="5846" y="208"/>
                                    </p:animMotion>
                                  </p:childTnLst>
                                </p:cTn>
                              </p:par>
                              <p:par>
                                <p:cTn id="11" presetID="31" presetClass="path" presetSubtype="0" accel="50000" decel="50000" fill="hold" nodeType="withEffect">
                                  <p:stCondLst>
                                    <p:cond delay="0"/>
                                  </p:stCondLst>
                                  <p:childTnLst>
                                    <p:animMotion origin="layout" path="M -2.91667E-6 -7.40741E-7 C -0.00091 -0.00532 -0.00534 -0.05856 -0.01666 -0.05509 C -0.03359 -0.04977 -0.04036 -0.01204 -0.05612 -0.04977 C -0.06601 -0.07222 -0.0776 -0.12917 -0.08619 -0.12755 C -0.10547 -0.12546 -0.1095 -0.0669 -0.1095 -0.01412 C -0.11002 0.06204 -0.08489 0.12546 -0.05429 0.13264 C -0.0233 0.13773 0.00222 0.05695 -2.91667E-6 -7.40741E-7 Z " pathEditMode="relative" rAng="0" ptsTypes="AAAAAAA">
                                      <p:cBhvr>
                                        <p:cTn id="12" dur="15000" fill="hold"/>
                                        <p:tgtEl>
                                          <p:spTgt spid="8"/>
                                        </p:tgtEl>
                                        <p:attrNameLst>
                                          <p:attrName>ppt_x</p:attrName>
                                          <p:attrName>ppt_y</p:attrName>
                                        </p:attrNameLst>
                                      </p:cBhvr>
                                      <p:rCtr x="-5482" y="231"/>
                                    </p:animMotion>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par>
                          <p:cTn id="15" fill="hold">
                            <p:stCondLst>
                              <p:cond delay="15000"/>
                            </p:stCondLst>
                            <p:childTnLst>
                              <p:par>
                                <p:cTn id="16" presetID="42" presetClass="entr" presetSubtype="0"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000"/>
                                        <p:tgtEl>
                                          <p:spTgt spid="110"/>
                                        </p:tgtEl>
                                      </p:cBhvr>
                                    </p:animEffect>
                                    <p:anim calcmode="lin" valueType="num">
                                      <p:cBhvr>
                                        <p:cTn id="19" dur="1000" fill="hold"/>
                                        <p:tgtEl>
                                          <p:spTgt spid="110"/>
                                        </p:tgtEl>
                                        <p:attrNameLst>
                                          <p:attrName>ppt_x</p:attrName>
                                        </p:attrNameLst>
                                      </p:cBhvr>
                                      <p:tavLst>
                                        <p:tav tm="0">
                                          <p:val>
                                            <p:strVal val="#ppt_x"/>
                                          </p:val>
                                        </p:tav>
                                        <p:tav tm="100000">
                                          <p:val>
                                            <p:strVal val="#ppt_x"/>
                                          </p:val>
                                        </p:tav>
                                      </p:tavLst>
                                    </p:anim>
                                    <p:anim calcmode="lin" valueType="num">
                                      <p:cBhvr>
                                        <p:cTn id="2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1.25E-6 1.11022E-16 L 0.21549 -0.12963 " pathEditMode="relative" rAng="0" ptsTypes="AA">
                                      <p:cBhvr>
                                        <p:cTn id="25" dur="2000" fill="hold"/>
                                        <p:tgtEl>
                                          <p:spTgt spid="5"/>
                                        </p:tgtEl>
                                        <p:attrNameLst>
                                          <p:attrName>ppt_x</p:attrName>
                                          <p:attrName>ppt_y</p:attrName>
                                        </p:attrNameLst>
                                      </p:cBhvr>
                                      <p:rCtr x="10768" y="-6481"/>
                                    </p:animMotion>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3500"/>
                            </p:stCondLst>
                            <p:childTnLst>
                              <p:par>
                                <p:cTn id="45" presetID="10" presetClass="exit" presetSubtype="0" fill="hold" nodeType="after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92"/>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4.58333E-6 3.7037E-7 L -0.1177 -0.22153 " pathEditMode="relative" rAng="0" ptsTypes="AA">
                                      <p:cBhvr>
                                        <p:cTn id="52" dur="2000" fill="hold"/>
                                        <p:tgtEl>
                                          <p:spTgt spid="7"/>
                                        </p:tgtEl>
                                        <p:attrNameLst>
                                          <p:attrName>ppt_x</p:attrName>
                                          <p:attrName>ppt_y</p:attrName>
                                        </p:attrNameLst>
                                      </p:cBhvr>
                                      <p:rCtr x="-5885" y="-11088"/>
                                    </p:animMotion>
                                  </p:childTnLst>
                                </p:cTn>
                              </p:par>
                            </p:childTnLst>
                          </p:cTn>
                        </p:par>
                        <p:par>
                          <p:cTn id="53" fill="hold">
                            <p:stCondLst>
                              <p:cond delay="2000"/>
                            </p:stCondLst>
                            <p:childTnLst>
                              <p:par>
                                <p:cTn id="54" presetID="42" presetClass="entr" presetSubtype="0" fill="hold"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
                                        </p:tgtEl>
                                      </p:cBhvr>
                                    </p:animEffect>
                                    <p:set>
                                      <p:cBhvr>
                                        <p:cTn id="6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66" restart="whenNotActive" fill="hold" evtFilter="cancelBubble" nodeType="interactiveSeq">
                <p:stCondLst>
                  <p:cond evt="onClick" delay="0">
                    <p:tgtEl>
                      <p:spTgt spid="90"/>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3.125E-6 4.07407E-6 L 0.04271 -0.57315 " pathEditMode="relative" rAng="0" ptsTypes="AA">
                                      <p:cBhvr>
                                        <p:cTn id="70" dur="2000" fill="hold"/>
                                        <p:tgtEl>
                                          <p:spTgt spid="94"/>
                                        </p:tgtEl>
                                        <p:attrNameLst>
                                          <p:attrName>ppt_x</p:attrName>
                                          <p:attrName>ppt_y</p:attrName>
                                        </p:attrNameLst>
                                      </p:cBhvr>
                                      <p:rCtr x="2135" y="-28657"/>
                                    </p:animMotion>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childTnLst>
                          </p:cTn>
                        </p:par>
                        <p:par>
                          <p:cTn id="77" fill="hold">
                            <p:stCondLst>
                              <p:cond delay="2000"/>
                            </p:stCondLst>
                            <p:childTnLst>
                              <p:par>
                                <p:cTn id="78" presetID="42" presetClass="entr" presetSubtype="0" fill="hold"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1000"/>
                                        <p:tgtEl>
                                          <p:spTgt spid="97"/>
                                        </p:tgtEl>
                                      </p:cBhvr>
                                    </p:animEffect>
                                    <p:anim calcmode="lin" valueType="num">
                                      <p:cBhvr>
                                        <p:cTn id="81" dur="1000" fill="hold"/>
                                        <p:tgtEl>
                                          <p:spTgt spid="97"/>
                                        </p:tgtEl>
                                        <p:attrNameLst>
                                          <p:attrName>ppt_x</p:attrName>
                                        </p:attrNameLst>
                                      </p:cBhvr>
                                      <p:tavLst>
                                        <p:tav tm="0">
                                          <p:val>
                                            <p:strVal val="#ppt_x"/>
                                          </p:val>
                                        </p:tav>
                                        <p:tav tm="100000">
                                          <p:val>
                                            <p:strVal val="#ppt_x"/>
                                          </p:val>
                                        </p:tav>
                                      </p:tavLst>
                                    </p:anim>
                                    <p:anim calcmode="lin" valueType="num">
                                      <p:cBhvr>
                                        <p:cTn id="82" dur="1000" fill="hold"/>
                                        <p:tgtEl>
                                          <p:spTgt spid="97"/>
                                        </p:tgtEl>
                                        <p:attrNameLst>
                                          <p:attrName>ppt_y</p:attrName>
                                        </p:attrNameLst>
                                      </p:cBhvr>
                                      <p:tavLst>
                                        <p:tav tm="0">
                                          <p:val>
                                            <p:strVal val="#ppt_y+.1"/>
                                          </p:val>
                                        </p:tav>
                                        <p:tav tm="100000">
                                          <p:val>
                                            <p:strVal val="#ppt_y"/>
                                          </p:val>
                                        </p:tav>
                                      </p:tavLst>
                                    </p:anim>
                                  </p:childTnLst>
                                </p:cTn>
                              </p:par>
                              <p:par>
                                <p:cTn id="83" presetID="10" presetClass="exit" presetSubtype="0" fill="hold" grpId="0" nodeType="withEffect">
                                  <p:stCondLst>
                                    <p:cond delay="0"/>
                                  </p:stCondLst>
                                  <p:childTnLst>
                                    <p:animEffect transition="out" filter="fade">
                                      <p:cBhvr>
                                        <p:cTn id="84" dur="500"/>
                                        <p:tgtEl>
                                          <p:spTgt spid="90"/>
                                        </p:tgtEl>
                                      </p:cBhvr>
                                    </p:animEffect>
                                    <p:set>
                                      <p:cBhvr>
                                        <p:cTn id="85" dur="1" fill="hold">
                                          <p:stCondLst>
                                            <p:cond delay="499"/>
                                          </p:stCondLst>
                                        </p:cTn>
                                        <p:tgtEl>
                                          <p:spTgt spid="9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4"/>
                                        </p:tgtEl>
                                      </p:cBhvr>
                                    </p:animEffect>
                                    <p:set>
                                      <p:cBhvr>
                                        <p:cTn id="88"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89" restart="whenNotActive" fill="hold" evtFilter="cancelBubble" nodeType="interactiveSeq">
                <p:stCondLst>
                  <p:cond evt="onClick" delay="0">
                    <p:tgtEl>
                      <p:spTgt spid="91"/>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2.91667E-6 -7.40741E-7 L -0.39427 -0.3919 " pathEditMode="relative" rAng="0" ptsTypes="AA">
                                      <p:cBhvr>
                                        <p:cTn id="93" dur="2000" fill="hold"/>
                                        <p:tgtEl>
                                          <p:spTgt spid="8"/>
                                        </p:tgtEl>
                                        <p:attrNameLst>
                                          <p:attrName>ppt_x</p:attrName>
                                          <p:attrName>ppt_y</p:attrName>
                                        </p:attrNameLst>
                                      </p:cBhvr>
                                      <p:rCtr x="-19714" y="-19606"/>
                                    </p:animMotion>
                                  </p:childTnLst>
                                </p:cTn>
                              </p:par>
                            </p:childTnLst>
                          </p:cTn>
                        </p:par>
                        <p:par>
                          <p:cTn id="94" fill="hold">
                            <p:stCondLst>
                              <p:cond delay="2000"/>
                            </p:stCondLst>
                            <p:childTnLst>
                              <p:par>
                                <p:cTn id="95" presetID="1" presetClass="exit" presetSubtype="0" fill="hold" nodeType="afterEffect">
                                  <p:stCondLst>
                                    <p:cond delay="0"/>
                                  </p:stCondLst>
                                  <p:childTnLst>
                                    <p:set>
                                      <p:cBhvr>
                                        <p:cTn id="96" dur="1" fill="hold">
                                          <p:stCondLst>
                                            <p:cond delay="0"/>
                                          </p:stCondLst>
                                        </p:cTn>
                                        <p:tgtEl>
                                          <p:spTgt spid="8"/>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Effect transition="in" filter="fade">
                                      <p:cBhvr>
                                        <p:cTn id="102" dur="1000"/>
                                        <p:tgtEl>
                                          <p:spTgt spid="101"/>
                                        </p:tgtEl>
                                      </p:cBhvr>
                                    </p:animEffect>
                                    <p:anim calcmode="lin" valueType="num">
                                      <p:cBhvr>
                                        <p:cTn id="103" dur="1000" fill="hold"/>
                                        <p:tgtEl>
                                          <p:spTgt spid="101"/>
                                        </p:tgtEl>
                                        <p:attrNameLst>
                                          <p:attrName>ppt_x</p:attrName>
                                        </p:attrNameLst>
                                      </p:cBhvr>
                                      <p:tavLst>
                                        <p:tav tm="0">
                                          <p:val>
                                            <p:strVal val="#ppt_x"/>
                                          </p:val>
                                        </p:tav>
                                        <p:tav tm="100000">
                                          <p:val>
                                            <p:strVal val="#ppt_x"/>
                                          </p:val>
                                        </p:tav>
                                      </p:tavLst>
                                    </p:anim>
                                    <p:anim calcmode="lin" valueType="num">
                                      <p:cBhvr>
                                        <p:cTn id="104" dur="1000" fill="hold"/>
                                        <p:tgtEl>
                                          <p:spTgt spid="101"/>
                                        </p:tgtEl>
                                        <p:attrNameLst>
                                          <p:attrName>ppt_y</p:attrName>
                                        </p:attrNameLst>
                                      </p:cBhvr>
                                      <p:tavLst>
                                        <p:tav tm="0">
                                          <p:val>
                                            <p:strVal val="#ppt_y+.1"/>
                                          </p:val>
                                        </p:tav>
                                        <p:tav tm="100000">
                                          <p:val>
                                            <p:strVal val="#ppt_y"/>
                                          </p:val>
                                        </p:tav>
                                      </p:tavLst>
                                    </p:anim>
                                  </p:childTnLst>
                                </p:cTn>
                              </p:par>
                              <p:par>
                                <p:cTn id="105" presetID="10" presetClass="exit" presetSubtype="0" fill="hold" grpId="0"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98"/>
                                        </p:tgtEl>
                                      </p:cBhvr>
                                    </p:animEffect>
                                    <p:set>
                                      <p:cBhvr>
                                        <p:cTn id="11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9" grpId="0" animBg="1"/>
      <p:bldP spid="90" grpId="0" animBg="1"/>
      <p:bldP spid="91" grpId="0" animBg="1"/>
      <p:bldP spid="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445" y="204847"/>
            <a:ext cx="608092" cy="608092"/>
          </a:xfrm>
          <a:prstGeom prst="rect">
            <a:avLst/>
          </a:prstGeom>
        </p:spPr>
      </p:pic>
      <p:pic>
        <p:nvPicPr>
          <p:cNvPr id="24" name="Mspham0936082789"/>
          <p:cNvPicPr>
            <a:picLocks noChangeAspect="1"/>
          </p:cNvPicPr>
          <p:nvPr/>
        </p:nvPicPr>
        <p:blipFill rotWithShape="1">
          <a:blip r:embed="rId8"/>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37706" y="3409943"/>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6</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37706" y="4567032"/>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5</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STOVE</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40663" y="3463993"/>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60788" y="4613099"/>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37706" y="2264658"/>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4</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10">
            <a:extLst>
              <a:ext uri="{28A0092B-C50C-407E-A947-70E740481C1C}">
                <a14:useLocalDpi xmlns:a14="http://schemas.microsoft.com/office/drawing/2010/main" val="0"/>
              </a:ext>
            </a:extLst>
          </a:blip>
          <a:srcRect b="54423"/>
          <a:stretch/>
        </p:blipFill>
        <p:spPr>
          <a:xfrm>
            <a:off x="6220249" y="2205154"/>
            <a:ext cx="2161624" cy="1401388"/>
          </a:xfrm>
          <a:prstGeom prst="rect">
            <a:avLst/>
          </a:prstGeom>
        </p:spPr>
      </p:pic>
      <p:pic>
        <p:nvPicPr>
          <p:cNvPr id="7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411953" y="1975701"/>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4389" b="1" i="0" u="none" strike="noStrike" kern="1200" cap="none" spc="0" normalizeH="0" baseline="0" noProof="0" dirty="0">
              <a:ln>
                <a:noFill/>
              </a:ln>
              <a:solidFill>
                <a:prstClr val="black"/>
              </a:solidFill>
              <a:effectLst/>
              <a:uLnTx/>
              <a:uFillTx/>
              <a:latin typeface="Arial"/>
              <a:ea typeface="+mn-ea"/>
              <a:cs typeface="+mn-cs"/>
              <a:sym typeface="Arial"/>
            </a:endParaRPr>
          </a:p>
        </p:txBody>
      </p:sp>
      <p:sp>
        <p:nvSpPr>
          <p:cNvPr id="5" name="Rectangle 4"/>
          <p:cNvSpPr/>
          <p:nvPr/>
        </p:nvSpPr>
        <p:spPr>
          <a:xfrm>
            <a:off x="685001" y="2689477"/>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1.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564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gồm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5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trăm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6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chục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…?...đ</a:t>
            </a:r>
            <a:r>
              <a:rPr lang="en-US" sz="5400" b="1" dirty="0" err="1">
                <a:solidFill>
                  <a:srgbClr val="002060"/>
                </a:solidFill>
                <a:latin typeface="Nunito black" pitchFamily="2" charset="0"/>
                <a:sym typeface="Arial"/>
              </a:rPr>
              <a:t>vị</a:t>
            </a:r>
            <a:endParaRPr kumimoji="0" lang="en-US" sz="5400" b="1" i="0" u="none" strike="noStrike" kern="1200" cap="none" spc="0" normalizeH="0" baseline="0" noProof="0" dirty="0">
              <a:ln>
                <a:noFill/>
              </a:ln>
              <a:solidFill>
                <a:srgbClr val="002060"/>
              </a:solidFill>
              <a:effectLst/>
              <a:uLnTx/>
              <a:uFillTx/>
              <a:latin typeface="Nunito black" pitchFamily="2" charset="0"/>
              <a:sym typeface="Arial"/>
            </a:endParaRPr>
          </a:p>
        </p:txBody>
      </p:sp>
    </p:spTree>
    <p:extLst>
      <p:ext uri="{BB962C8B-B14F-4D97-AF65-F5344CB8AC3E}">
        <p14:creationId xmlns:p14="http://schemas.microsoft.com/office/powerpoint/2010/main" val="65481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23689" y="3580970"/>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3</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23689" y="4738059"/>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7</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Climb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46770" y="4784123"/>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23689" y="243568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44166" y="346118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126124" y="1928725"/>
            <a:ext cx="663446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2091" rtl="0" eaLnBrk="1" fontAlgn="auto" latinLnBrk="0" hangingPunct="1">
              <a:lnSpc>
                <a:spcPct val="150000"/>
              </a:lnSpc>
              <a:spcBef>
                <a:spcPts val="0"/>
              </a:spcBef>
              <a:spcAft>
                <a:spcPts val="0"/>
              </a:spcAft>
              <a:buClr>
                <a:srgbClr val="000000"/>
              </a:buClr>
              <a:buSzTx/>
              <a:buFont typeface="Arial"/>
              <a:buNone/>
              <a:tabLst/>
              <a:defRPr/>
            </a:pPr>
            <a:endParaRPr kumimoji="0" lang="en-US" sz="399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3402" y="2376573"/>
            <a:ext cx="1825388" cy="1236908"/>
          </a:xfrm>
          <a:prstGeom prst="rect">
            <a:avLst/>
          </a:prstGeom>
        </p:spPr>
      </p:pic>
      <p:pic>
        <p:nvPicPr>
          <p:cNvPr id="2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Rectangle 28">
            <a:extLst>
              <a:ext uri="{FF2B5EF4-FFF2-40B4-BE49-F238E27FC236}">
                <a16:creationId xmlns:a16="http://schemas.microsoft.com/office/drawing/2014/main" id="{54C491EE-3A39-4402-8719-C2B2645DA607}"/>
              </a:ext>
            </a:extLst>
          </p:cNvPr>
          <p:cNvSpPr/>
          <p:nvPr/>
        </p:nvSpPr>
        <p:spPr>
          <a:xfrm>
            <a:off x="-126124" y="2778723"/>
            <a:ext cx="6221425" cy="230832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2.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703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được</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viết</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là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703 = 700  + ..?.. </a:t>
            </a:r>
            <a:endParaRPr kumimoji="0" lang="en-US" sz="4800" b="1" i="0" u="none" strike="noStrike" kern="1200" cap="none" spc="0" normalizeH="0" baseline="0" noProof="0" dirty="0">
              <a:ln>
                <a:noFill/>
              </a:ln>
              <a:solidFill>
                <a:srgbClr val="002060"/>
              </a:solidFill>
              <a:effectLst/>
              <a:uLnTx/>
              <a:uFillTx/>
              <a:latin typeface="Nunito black" pitchFamily="2" charset="0"/>
              <a:sym typeface="Arial"/>
            </a:endParaRPr>
          </a:p>
        </p:txBody>
      </p:sp>
    </p:spTree>
    <p:extLst>
      <p:ext uri="{BB962C8B-B14F-4D97-AF65-F5344CB8AC3E}">
        <p14:creationId xmlns:p14="http://schemas.microsoft.com/office/powerpoint/2010/main" val="22874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99700" y="3333931"/>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890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99700" y="4491021"/>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May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2657" y="3387982"/>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2782" y="4537087"/>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99700" y="2188647"/>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a:rPr>
                <a:t>809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244" y="2129143"/>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29"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Rectangle 27">
            <a:extLst>
              <a:ext uri="{FF2B5EF4-FFF2-40B4-BE49-F238E27FC236}">
                <a16:creationId xmlns:a16="http://schemas.microsoft.com/office/drawing/2014/main" id="{C9F3CACD-D80F-48B2-9C8D-54F1839C871A}"/>
              </a:ext>
            </a:extLst>
          </p:cNvPr>
          <p:cNvSpPr/>
          <p:nvPr/>
        </p:nvSpPr>
        <p:spPr>
          <a:xfrm>
            <a:off x="723475" y="2778723"/>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3.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gồm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8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trăm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0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chục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9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đơn</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vị</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a:t>
            </a:r>
          </a:p>
        </p:txBody>
      </p:sp>
    </p:spTree>
    <p:extLst>
      <p:ext uri="{BB962C8B-B14F-4D97-AF65-F5344CB8AC3E}">
        <p14:creationId xmlns:p14="http://schemas.microsoft.com/office/powerpoint/2010/main" val="290699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66"/>
                  </p:tgtEl>
                </p:cond>
              </p:nextCondLst>
            </p:seq>
            <p:seq concurrent="1" nextAc="seek">
              <p:cTn id="15" restart="whenNotActive" fill="hold" evtFilter="cancelBubble" nodeType="interactiveSeq">
                <p:stCondLst>
                  <p:cond evt="onClick" delay="0">
                    <p:tgtEl>
                      <p:spTgt spid="8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2"/>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8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audio>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18702" y="3447948"/>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999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18702" y="4605038"/>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101</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Watch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1784" y="4651104"/>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18702" y="230266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39179" y="332816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192"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8418" y="2243552"/>
            <a:ext cx="1825388" cy="1236908"/>
          </a:xfrm>
          <a:prstGeom prst="rect">
            <a:avLst/>
          </a:prstGeom>
        </p:spPr>
      </p:pic>
      <p:pic>
        <p:nvPicPr>
          <p:cNvPr id="30"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Rectangle 25">
            <a:extLst>
              <a:ext uri="{FF2B5EF4-FFF2-40B4-BE49-F238E27FC236}">
                <a16:creationId xmlns:a16="http://schemas.microsoft.com/office/drawing/2014/main" id="{A7427704-E967-4374-B0C4-1D40731CBA97}"/>
              </a:ext>
            </a:extLst>
          </p:cNvPr>
          <p:cNvSpPr/>
          <p:nvPr/>
        </p:nvSpPr>
        <p:spPr>
          <a:xfrm>
            <a:off x="723475" y="2778722"/>
            <a:ext cx="5278046" cy="17543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liền</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trước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của</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1000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là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a:t>
            </a:r>
          </a:p>
        </p:txBody>
      </p:sp>
    </p:spTree>
    <p:extLst>
      <p:ext uri="{BB962C8B-B14F-4D97-AF65-F5344CB8AC3E}">
        <p14:creationId xmlns:p14="http://schemas.microsoft.com/office/powerpoint/2010/main" val="295427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5"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8"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4" name="Rounded Rectangle 3">
            <a:hlinkClick r:id="rId11"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9" presetClass="exit" presetSubtype="0" accel="100000" fill="hold"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 calcmode="lin" valueType="num">
                                      <p:cBhvr>
                                        <p:cTn id="29" dur="500"/>
                                        <p:tgtEl>
                                          <p:spTgt spid="20"/>
                                        </p:tgtEl>
                                        <p:attrNameLst>
                                          <p:attrName>style.rotation</p:attrName>
                                        </p:attrNameLst>
                                      </p:cBhvr>
                                      <p:tavLst>
                                        <p:tav tm="0">
                                          <p:val>
                                            <p:fltVal val="0"/>
                                          </p:val>
                                        </p:tav>
                                        <p:tav tm="100000">
                                          <p:val>
                                            <p:fltVal val="36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26"/>
                                            </p:cond>
                                          </p:stCondLst>
                                          <p:endCondLst>
                                            <p:cond evt="onStopAudio" delay="0">
                                              <p:tgtEl>
                                                <p:sldTgt/>
                                              </p:tgtEl>
                                            </p:cond>
                                          </p:endCondLst>
                                        </p:cTn>
                                        <p:tgtEl>
                                          <p:sndTgt r:embed="rId3" name="voltage.wav"/>
                                        </p:tgtEl>
                                      </p:cMediaNode>
                                    </p:audio>
                                  </p:subTnLst>
                                </p:cTn>
                              </p:par>
                              <p:par>
                                <p:cTn id="32" presetID="49" presetClass="exit" presetSubtype="0" accel="100000" fill="hold" grpId="0" nodeType="withEffect">
                                  <p:stCondLst>
                                    <p:cond delay="0"/>
                                  </p:stCondLst>
                                  <p:childTnLst>
                                    <p:anim calcmode="lin" valueType="num">
                                      <p:cBhvr>
                                        <p:cTn id="33" dur="500"/>
                                        <p:tgtEl>
                                          <p:spTgt spid="22"/>
                                        </p:tgtEl>
                                        <p:attrNameLst>
                                          <p:attrName>ppt_w</p:attrName>
                                        </p:attrNameLst>
                                      </p:cBhvr>
                                      <p:tavLst>
                                        <p:tav tm="0">
                                          <p:val>
                                            <p:strVal val="ppt_w"/>
                                          </p:val>
                                        </p:tav>
                                        <p:tav tm="100000">
                                          <p:val>
                                            <p:fltVal val="0"/>
                                          </p:val>
                                        </p:tav>
                                      </p:tavLst>
                                    </p:anim>
                                    <p:anim calcmode="lin" valueType="num">
                                      <p:cBhvr>
                                        <p:cTn id="34" dur="500"/>
                                        <p:tgtEl>
                                          <p:spTgt spid="22"/>
                                        </p:tgtEl>
                                        <p:attrNameLst>
                                          <p:attrName>ppt_h</p:attrName>
                                        </p:attrNameLst>
                                      </p:cBhvr>
                                      <p:tavLst>
                                        <p:tav tm="0">
                                          <p:val>
                                            <p:strVal val="ppt_h"/>
                                          </p:val>
                                        </p:tav>
                                        <p:tav tm="100000">
                                          <p:val>
                                            <p:fltVal val="0"/>
                                          </p:val>
                                        </p:tav>
                                      </p:tavLst>
                                    </p:anim>
                                    <p:anim calcmode="lin" valueType="num">
                                      <p:cBhvr>
                                        <p:cTn id="35" dur="500"/>
                                        <p:tgtEl>
                                          <p:spTgt spid="22"/>
                                        </p:tgtEl>
                                        <p:attrNameLst>
                                          <p:attrName>style.rotation</p:attrName>
                                        </p:attrNameLst>
                                      </p:cBhvr>
                                      <p:tavLst>
                                        <p:tav tm="0">
                                          <p:val>
                                            <p:fltVal val="0"/>
                                          </p:val>
                                        </p:tav>
                                        <p:tav tm="100000">
                                          <p:val>
                                            <p:fltVal val="36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nodeType="clickEffect">
                                  <p:stCondLst>
                                    <p:cond delay="0"/>
                                  </p:stCondLst>
                                  <p:childTnLst>
                                    <p:anim calcmode="lin" valueType="num">
                                      <p:cBhvr>
                                        <p:cTn id="42" dur="500"/>
                                        <p:tgtEl>
                                          <p:spTgt spid="18"/>
                                        </p:tgtEl>
                                        <p:attrNameLst>
                                          <p:attrName>ppt_w</p:attrName>
                                        </p:attrNameLst>
                                      </p:cBhvr>
                                      <p:tavLst>
                                        <p:tav tm="0">
                                          <p:val>
                                            <p:strVal val="ppt_w"/>
                                          </p:val>
                                        </p:tav>
                                        <p:tav tm="100000">
                                          <p:val>
                                            <p:fltVal val="0"/>
                                          </p:val>
                                        </p:tav>
                                      </p:tavLst>
                                    </p:anim>
                                    <p:anim calcmode="lin" valueType="num">
                                      <p:cBhvr>
                                        <p:cTn id="43" dur="500"/>
                                        <p:tgtEl>
                                          <p:spTgt spid="18"/>
                                        </p:tgtEl>
                                        <p:attrNameLst>
                                          <p:attrName>ppt_h</p:attrName>
                                        </p:attrNameLst>
                                      </p:cBhvr>
                                      <p:tavLst>
                                        <p:tav tm="0">
                                          <p:val>
                                            <p:strVal val="ppt_h"/>
                                          </p:val>
                                        </p:tav>
                                        <p:tav tm="100000">
                                          <p:val>
                                            <p:fltVal val="0"/>
                                          </p:val>
                                        </p:tav>
                                      </p:tavLst>
                                    </p:anim>
                                    <p:anim calcmode="lin" valueType="num">
                                      <p:cBhvr>
                                        <p:cTn id="44" dur="500"/>
                                        <p:tgtEl>
                                          <p:spTgt spid="18"/>
                                        </p:tgtEl>
                                        <p:attrNameLst>
                                          <p:attrName>style.rotation</p:attrName>
                                        </p:attrNameLst>
                                      </p:cBhvr>
                                      <p:tavLst>
                                        <p:tav tm="0">
                                          <p:val>
                                            <p:fltVal val="0"/>
                                          </p:val>
                                        </p:tav>
                                        <p:tav tm="100000">
                                          <p:val>
                                            <p:fltVal val="360"/>
                                          </p:val>
                                        </p:tav>
                                      </p:tavLst>
                                    </p:anim>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1"/>
                                            </p:cond>
                                          </p:stCondLst>
                                          <p:endCondLst>
                                            <p:cond evt="onStopAudio" delay="0">
                                              <p:tgtEl>
                                                <p:sldTgt/>
                                              </p:tgtEl>
                                            </p:cond>
                                          </p:endCondLst>
                                        </p:cTn>
                                        <p:tgtEl>
                                          <p:sndTgt r:embed="rId3" name="voltage.wav"/>
                                        </p:tgtEl>
                                      </p:cMediaNode>
                                    </p:audio>
                                  </p:subTnLst>
                                </p:cTn>
                              </p:par>
                              <p:par>
                                <p:cTn id="47" presetID="49" presetClass="exit" presetSubtype="0" accel="100000" fill="hold" grpId="0" nodeType="withEffect">
                                  <p:stCondLst>
                                    <p:cond delay="0"/>
                                  </p:stCondLst>
                                  <p:childTnLst>
                                    <p:anim calcmode="lin" valueType="num">
                                      <p:cBhvr>
                                        <p:cTn id="48" dur="500"/>
                                        <p:tgtEl>
                                          <p:spTgt spid="21"/>
                                        </p:tgtEl>
                                        <p:attrNameLst>
                                          <p:attrName>ppt_w</p:attrName>
                                        </p:attrNameLst>
                                      </p:cBhvr>
                                      <p:tavLst>
                                        <p:tav tm="0">
                                          <p:val>
                                            <p:strVal val="ppt_w"/>
                                          </p:val>
                                        </p:tav>
                                        <p:tav tm="100000">
                                          <p:val>
                                            <p:fltVal val="0"/>
                                          </p:val>
                                        </p:tav>
                                      </p:tavLst>
                                    </p:anim>
                                    <p:anim calcmode="lin" valueType="num">
                                      <p:cBhvr>
                                        <p:cTn id="49" dur="500"/>
                                        <p:tgtEl>
                                          <p:spTgt spid="21"/>
                                        </p:tgtEl>
                                        <p:attrNameLst>
                                          <p:attrName>ppt_h</p:attrName>
                                        </p:attrNameLst>
                                      </p:cBhvr>
                                      <p:tavLst>
                                        <p:tav tm="0">
                                          <p:val>
                                            <p:strVal val="ppt_h"/>
                                          </p:val>
                                        </p:tav>
                                        <p:tav tm="100000">
                                          <p:val>
                                            <p:fltVal val="0"/>
                                          </p:val>
                                        </p:tav>
                                      </p:tavLst>
                                    </p:anim>
                                    <p:anim calcmode="lin" valueType="num">
                                      <p:cBhvr>
                                        <p:cTn id="50" dur="500"/>
                                        <p:tgtEl>
                                          <p:spTgt spid="21"/>
                                        </p:tgtEl>
                                        <p:attrNameLst>
                                          <p:attrName>style.rotation</p:attrName>
                                        </p:attrNameLst>
                                      </p:cBhvr>
                                      <p:tavLst>
                                        <p:tav tm="0">
                                          <p:val>
                                            <p:fltVal val="0"/>
                                          </p:val>
                                        </p:tav>
                                        <p:tav tm="100000">
                                          <p:val>
                                            <p:fltVal val="36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49" presetClass="exit" presetSubtype="0" accel="100000" fill="hold"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 calcmode="lin" valueType="num">
                                      <p:cBhvr>
                                        <p:cTn id="59" dur="500"/>
                                        <p:tgtEl>
                                          <p:spTgt spid="15"/>
                                        </p:tgtEl>
                                        <p:attrNameLst>
                                          <p:attrName>style.rotation</p:attrName>
                                        </p:attrNameLst>
                                      </p:cBhvr>
                                      <p:tavLst>
                                        <p:tav tm="0">
                                          <p:val>
                                            <p:fltVal val="0"/>
                                          </p:val>
                                        </p:tav>
                                        <p:tav tm="100000">
                                          <p:val>
                                            <p:fltVal val="360"/>
                                          </p:val>
                                        </p:tav>
                                      </p:tavLst>
                                    </p:anim>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56"/>
                                            </p:cond>
                                          </p:stCondLst>
                                          <p:endCondLst>
                                            <p:cond evt="onStopAudio" delay="0">
                                              <p:tgtEl>
                                                <p:sldTgt/>
                                              </p:tgtEl>
                                            </p:cond>
                                          </p:endCondLst>
                                        </p:cTn>
                                        <p:tgtEl>
                                          <p:sndTgt r:embed="rId3" name="voltage.wav"/>
                                        </p:tgtEl>
                                      </p:cMediaNode>
                                    </p:audio>
                                  </p:subTnLst>
                                </p:cTn>
                              </p:par>
                              <p:par>
                                <p:cTn id="62" presetID="49" presetClass="exit" presetSubtype="0" accel="100000" fill="hold" grpId="0" nodeType="withEffect">
                                  <p:stCondLst>
                                    <p:cond delay="0"/>
                                  </p:stCondLst>
                                  <p:childTnLst>
                                    <p:anim calcmode="lin" valueType="num">
                                      <p:cBhvr>
                                        <p:cTn id="63" dur="500"/>
                                        <p:tgtEl>
                                          <p:spTgt spid="23"/>
                                        </p:tgtEl>
                                        <p:attrNameLst>
                                          <p:attrName>ppt_w</p:attrName>
                                        </p:attrNameLst>
                                      </p:cBhvr>
                                      <p:tavLst>
                                        <p:tav tm="0">
                                          <p:val>
                                            <p:strVal val="ppt_w"/>
                                          </p:val>
                                        </p:tav>
                                        <p:tav tm="100000">
                                          <p:val>
                                            <p:fltVal val="0"/>
                                          </p:val>
                                        </p:tav>
                                      </p:tavLst>
                                    </p:anim>
                                    <p:anim calcmode="lin" valueType="num">
                                      <p:cBhvr>
                                        <p:cTn id="64" dur="500"/>
                                        <p:tgtEl>
                                          <p:spTgt spid="23"/>
                                        </p:tgtEl>
                                        <p:attrNameLst>
                                          <p:attrName>ppt_h</p:attrName>
                                        </p:attrNameLst>
                                      </p:cBhvr>
                                      <p:tavLst>
                                        <p:tav tm="0">
                                          <p:val>
                                            <p:strVal val="ppt_h"/>
                                          </p:val>
                                        </p:tav>
                                        <p:tav tm="100000">
                                          <p:val>
                                            <p:fltVal val="0"/>
                                          </p:val>
                                        </p:tav>
                                      </p:tavLst>
                                    </p:anim>
                                    <p:anim calcmode="lin" valueType="num">
                                      <p:cBhvr>
                                        <p:cTn id="65" dur="500"/>
                                        <p:tgtEl>
                                          <p:spTgt spid="23"/>
                                        </p:tgtEl>
                                        <p:attrNameLst>
                                          <p:attrName>style.rotation</p:attrName>
                                        </p:attrNameLst>
                                      </p:cBhvr>
                                      <p:tavLst>
                                        <p:tav tm="0">
                                          <p:val>
                                            <p:fltVal val="0"/>
                                          </p:val>
                                        </p:tav>
                                        <p:tav tm="100000">
                                          <p:val>
                                            <p:fltVal val="360"/>
                                          </p:val>
                                        </p:tav>
                                      </p:tavLst>
                                    </p:anim>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childTnLst>
        </p:cTn>
      </p:par>
    </p:tnLst>
    <p:bldLst>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969698" y="993632"/>
            <a:ext cx="8458783"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từ 1 đến 10</a:t>
            </a:r>
            <a:endParaRPr lang="en-US" sz="5399" b="1" dirty="0">
              <a:solidFill>
                <a:prstClr val="black"/>
              </a:solidFill>
              <a:latin typeface="Calibri"/>
            </a:endParaRPr>
          </a:p>
        </p:txBody>
      </p:sp>
      <p:sp>
        <p:nvSpPr>
          <p:cNvPr id="4" name="Rectangle 3">
            <a:extLst>
              <a:ext uri="{FF2B5EF4-FFF2-40B4-BE49-F238E27FC236}">
                <a16:creationId xmlns:a16="http://schemas.microsoft.com/office/drawing/2014/main" id="{0D235F6B-CB73-4732-BE5E-1444E7AB6D48}"/>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1, 2, 3, 4, 5, 6, 7, 8, 9, 10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7" name="Snip Diagonal Corner Rectangle 2">
            <a:extLst>
              <a:ext uri="{FF2B5EF4-FFF2-40B4-BE49-F238E27FC236}">
                <a16:creationId xmlns:a16="http://schemas.microsoft.com/office/drawing/2014/main" id="{3386695D-E9B2-467C-BFCF-3782A0B04A61}"/>
              </a:ext>
            </a:extLst>
          </p:cNvPr>
          <p:cNvSpPr/>
          <p:nvPr/>
        </p:nvSpPr>
        <p:spPr>
          <a:xfrm>
            <a:off x="1318438" y="993632"/>
            <a:ext cx="9364430"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chục từ 10 đến 100</a:t>
            </a:r>
            <a:endParaRPr lang="en-US" sz="5399" b="1" dirty="0">
              <a:solidFill>
                <a:prstClr val="black"/>
              </a:solidFill>
              <a:latin typeface="Calibri"/>
            </a:endParaRPr>
          </a:p>
        </p:txBody>
      </p:sp>
      <p:sp>
        <p:nvSpPr>
          <p:cNvPr id="8" name="Rectangle 7">
            <a:extLst>
              <a:ext uri="{FF2B5EF4-FFF2-40B4-BE49-F238E27FC236}">
                <a16:creationId xmlns:a16="http://schemas.microsoft.com/office/drawing/2014/main" id="{ACDD4E55-87FC-4533-A213-EC19635B4831}"/>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10, 20, 30, 40, 50, ...100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6" name="Snip Diagonal Corner Rectangle 2">
            <a:extLst>
              <a:ext uri="{FF2B5EF4-FFF2-40B4-BE49-F238E27FC236}">
                <a16:creationId xmlns:a16="http://schemas.microsoft.com/office/drawing/2014/main" id="{8D641916-6C3C-4E4A-921B-6B1134B4768B}"/>
              </a:ext>
            </a:extLst>
          </p:cNvPr>
          <p:cNvSpPr/>
          <p:nvPr/>
        </p:nvSpPr>
        <p:spPr>
          <a:xfrm>
            <a:off x="1159727" y="993632"/>
            <a:ext cx="9746165"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trăm từ 100 đến 1000</a:t>
            </a:r>
            <a:endParaRPr lang="en-US" sz="5399" b="1" dirty="0">
              <a:solidFill>
                <a:prstClr val="black"/>
              </a:solidFill>
              <a:latin typeface="Calibri"/>
            </a:endParaRPr>
          </a:p>
        </p:txBody>
      </p:sp>
      <p:sp>
        <p:nvSpPr>
          <p:cNvPr id="7" name="Rectangle 6">
            <a:extLst>
              <a:ext uri="{FF2B5EF4-FFF2-40B4-BE49-F238E27FC236}">
                <a16:creationId xmlns:a16="http://schemas.microsoft.com/office/drawing/2014/main" id="{41856426-CC43-4EDB-A7DB-53F38382CA1F}"/>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100, 200, 300, 400,...1000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BA793BDA-B42E-46A3-AD30-134A1BA0DB74}"/>
              </a:ext>
            </a:extLst>
          </p:cNvPr>
          <p:cNvPicPr>
            <a:picLocks noChangeAspect="1"/>
          </p:cNvPicPr>
          <p:nvPr/>
        </p:nvPicPr>
        <p:blipFill>
          <a:blip r:embed="rId5"/>
          <a:stretch>
            <a:fillRect/>
          </a:stretch>
        </p:blipFill>
        <p:spPr>
          <a:xfrm>
            <a:off x="2188125" y="2917985"/>
            <a:ext cx="7815749" cy="25544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5" name="Text Placeholder 3">
            <a:extLst>
              <a:ext uri="{FF2B5EF4-FFF2-40B4-BE49-F238E27FC236}">
                <a16:creationId xmlns:a16="http://schemas.microsoft.com/office/drawing/2014/main" id="{67A5DF51-3041-42CD-B93F-ABE72B24C19C}"/>
              </a:ext>
            </a:extLst>
          </p:cNvPr>
          <p:cNvSpPr txBox="1">
            <a:spLocks/>
          </p:cNvSpPr>
          <p:nvPr/>
        </p:nvSpPr>
        <p:spPr>
          <a:xfrm>
            <a:off x="2866812" y="2611626"/>
            <a:ext cx="6458376" cy="1177538"/>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217" fontAlgn="base">
              <a:spcBef>
                <a:spcPct val="20000"/>
              </a:spcBef>
              <a:spcAft>
                <a:spcPct val="0"/>
              </a:spcAft>
              <a:defRPr/>
            </a:pP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Luyện</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tập</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p>
          <a:p>
            <a:pPr defTabSz="914217" fontAlgn="base">
              <a:spcBef>
                <a:spcPct val="20000"/>
              </a:spcBef>
              <a:spcAft>
                <a:spcPct val="0"/>
              </a:spcAft>
              <a:defRPr/>
            </a:pP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Thực</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hành</a:t>
            </a:r>
            <a:endPar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4748386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782</Words>
  <Application>Microsoft Office PowerPoint</Application>
  <PresentationFormat>Widescreen</PresentationFormat>
  <Paragraphs>168</Paragraphs>
  <Slides>23</Slides>
  <Notes>21</Notes>
  <HiddenSlides>0</HiddenSlides>
  <MMClips>11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23</vt:i4>
      </vt:variant>
    </vt:vector>
  </HeadingPairs>
  <TitlesOfParts>
    <vt:vector size="45" baseType="lpstr">
      <vt:lpstr>等线</vt:lpstr>
      <vt:lpstr>等线 Light</vt:lpstr>
      <vt:lpstr>宋体</vt:lpstr>
      <vt:lpstr>#9Slide02 Noi dung dai</vt:lpstr>
      <vt:lpstr>Algerian</vt:lpstr>
      <vt:lpstr>Anaheim</vt:lpstr>
      <vt:lpstr>Annie Use Your Telescope</vt:lpstr>
      <vt:lpstr>Arial</vt:lpstr>
      <vt:lpstr>Calibri</vt:lpstr>
      <vt:lpstr>Exo</vt:lpstr>
      <vt:lpstr>ITC Avant Garde Std Bk</vt:lpstr>
      <vt:lpstr>Lato</vt:lpstr>
      <vt:lpstr>Nunito black</vt:lpstr>
      <vt:lpstr>Open Sans</vt:lpstr>
      <vt:lpstr>RocknRoll One</vt:lpstr>
      <vt:lpstr>Tahoma</vt:lpstr>
      <vt:lpstr>印品黑体</vt:lpstr>
      <vt:lpstr>字魂107号-萌趣欢乐体</vt:lpstr>
      <vt:lpstr>1_Office Theme</vt:lpstr>
      <vt:lpstr>9_Office Theme</vt:lpstr>
      <vt:lpstr>Office 主题​​</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2022-08-24T23:13:24Z</dcterms:created>
  <dcterms:modified xsi:type="dcterms:W3CDTF">2022-09-04T04:20:22Z</dcterms:modified>
</cp:coreProperties>
</file>