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306" r:id="rId4"/>
    <p:sldId id="290" r:id="rId5"/>
    <p:sldId id="302" r:id="rId6"/>
    <p:sldId id="258" r:id="rId7"/>
    <p:sldId id="278" r:id="rId8"/>
    <p:sldId id="296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98" r:id="rId19"/>
    <p:sldId id="291" r:id="rId20"/>
    <p:sldId id="294" r:id="rId21"/>
    <p:sldId id="29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54F6AC2-53C2-4857-87D0-9C598EE9E4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0D98F0A-6C8E-4056-8F09-42BBF02C85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CEC174E2-4D37-43DF-A4F4-CE8AF624A66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FFBFE3E6-0180-4B3A-B409-AD1DE3E065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D9E25ECF-0C64-4605-AA57-C598CB7C34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EAFC34E3-F837-4381-8290-7480EA528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961551-EDA0-4E46-94EE-ED423E88AD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15CA8E-B076-4BF7-A15C-85152739C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76A91-4CD6-42E8-8DA1-BF87A1B5E2C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13C7ACE-4087-4116-BFE2-FEDC489D0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99C77AB-BDE9-44FD-B796-F9E77E5FA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6533-2F36-4762-80A3-603BB46FC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2D487-A652-41CA-B623-EC9FCDB80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889E9-6368-4648-88EC-94C57184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4A804-ABB0-4031-A232-2F157C9A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A71AB-4965-4437-ACD7-0BD6D3E5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08C1D-8C25-4774-86F1-3270B1F30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90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870CA-6BBF-434C-9F4C-1F1CD46A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5EE75-C511-41FB-8367-F8680A9E2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0B3F6-620F-4DE9-B4D9-D3A9EF667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A1B5E-CFCC-4435-8DB6-5566F42A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5005-A25B-4729-B41B-FD14EAE1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AD70B-C426-49EE-9C26-34011ED5B2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2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9EC571-FD63-4949-AB09-B7CF18334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1E462-ECAC-4C33-887E-3C15C3438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B9554-4B41-4CD4-BAB8-B429255B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BC84B-C55F-4B11-9B0B-5B7CFBA53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31807-A1EE-4CCC-8844-155CA6E2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CB2ED-0CAB-4CEB-939F-70852FE8A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7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0BF4105-58F2-4B52-82BE-C9EDBDD980F2}" type="datetimeFigureOut">
              <a:rPr lang="vi-VN"/>
              <a:pPr>
                <a:defRPr/>
              </a:pPr>
              <a:t>08/09/2021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E5824-6407-48F1-8E4E-C60AB998582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269509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65263C-07C9-41E8-8383-544B6B3975C1}" type="datetimeFigureOut">
              <a:rPr lang="vi-VN"/>
              <a:pPr>
                <a:defRPr/>
              </a:pPr>
              <a:t>08/09/2021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1179C-9E3F-40B1-8A92-A1C00F4C4556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963941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2B3434-68C8-47D0-ACDF-53CAEB5EC57B}" type="datetimeFigureOut">
              <a:rPr lang="vi-VN"/>
              <a:pPr>
                <a:defRPr/>
              </a:pPr>
              <a:t>08/09/2021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E50E0-7711-4BE5-B456-BA59278B9EE1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578786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9CB752-5EB7-480C-B962-CC271CF4E2D9}" type="datetimeFigureOut">
              <a:rPr lang="vi-VN"/>
              <a:pPr>
                <a:defRPr/>
              </a:pPr>
              <a:t>08/09/2021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78C99-C60C-425D-8A34-E314381BC76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38936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FF558C-3398-40DB-8DB2-E56B66AFF589}" type="datetimeFigureOut">
              <a:rPr lang="vi-VN"/>
              <a:pPr>
                <a:defRPr/>
              </a:pPr>
              <a:t>08/09/2021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AC4CC-D251-4F8D-ABA5-390A20871D14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133816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5C2814-2C03-4FEF-9163-D81A5A6D4384}" type="datetimeFigureOut">
              <a:rPr lang="vi-VN"/>
              <a:pPr>
                <a:defRPr/>
              </a:pPr>
              <a:t>08/09/2021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328C9-50AF-47EB-969E-9FF12E390E0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09014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00C9E9-E575-449C-87BD-B2BFCE873107}" type="datetimeFigureOut">
              <a:rPr lang="vi-VN"/>
              <a:pPr>
                <a:defRPr/>
              </a:pPr>
              <a:t>08/09/2021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BEBAD-2AD5-4CB2-9822-F83DACE804F7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27410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4D8D2D-102D-4E28-BB3C-201A19639D24}" type="datetimeFigureOut">
              <a:rPr lang="vi-VN"/>
              <a:pPr>
                <a:defRPr/>
              </a:pPr>
              <a:t>08/09/2021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138ED-4B61-4E13-8230-58BBE40013D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66074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1357-F7BD-4D62-84BA-52B83006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9EE8A-1E38-4FEA-B1F3-58D21650A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2B7FD-ADFD-4261-A1D9-CFE42207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D916C-7795-4946-B05A-D08CECB5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6CA7-40A8-43EA-BC2D-BBDE2771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77BC7-1D17-4ABE-A102-C51DA2585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53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E91B6DA-FE6B-45DB-9B57-9F4BDE3C4C98}" type="datetimeFigureOut">
              <a:rPr lang="vi-VN"/>
              <a:pPr>
                <a:defRPr/>
              </a:pPr>
              <a:t>08/09/2021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5DA16-4ACE-4771-9031-05ED8DE19398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73204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87B83B-7DF1-4EDD-A231-55B75FD11D57}" type="datetimeFigureOut">
              <a:rPr lang="vi-VN"/>
              <a:pPr>
                <a:defRPr/>
              </a:pPr>
              <a:t>08/09/2021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490BE-06D7-4901-8C3B-5AC8127B3CEA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84748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A7091E-A321-4C4F-B018-3AB882B5D674}" type="datetimeFigureOut">
              <a:rPr lang="vi-VN"/>
              <a:pPr>
                <a:defRPr/>
              </a:pPr>
              <a:t>08/09/2021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6E111-5C68-4F0E-84A9-E806123D114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818567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B9D2C-235B-483E-9DB6-0E2EEEB18F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8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10635-C4AF-41B8-9F4E-87596049951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30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8DCCF-A3BD-4D3C-9679-6B7834483DD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35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0FEEB-DA62-4C01-8717-001DAE28852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1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E0AAC-DE3C-4899-A4F5-3636A36CD88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98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AAF7C-A457-4C42-AC8F-747C8DA1681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70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43A78-FFE2-40D1-A396-30C6E24FE71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D8347-FA73-4626-99FA-D3E3A23E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C0AC0-D923-461A-A93D-CF9179FBC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E3A4C-2390-4F7A-A41B-50832B65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45C6D-9527-45D0-9B6F-BF68BB2A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98ED4-5672-444C-9733-ADBA15D4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936B7-EFDB-483D-9CF5-00BB03F32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8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78A60-9ADB-48F2-A59F-3C2CC135CE0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21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9BB47-5B0B-4048-8AA2-05FD7078F87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58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F39C-8660-4ED9-86E9-7F37A21AC0B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05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4AE09-52C0-4338-9E1E-DF108E71643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1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037D-E90F-49F7-A626-87D4E90D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CF162-8E42-40E3-A1B6-A7CA05D0F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13E50-A416-4969-BA32-9CE62BE1F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2CDF8-1092-42A8-9734-BA42E32D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44855-BC80-4F05-A062-124A60D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98D86-4948-4ACA-8022-5DAC6F5B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1513C-4CC3-4FC8-AE7F-FC67B08BE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42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DDF05-1E2E-4C7D-A975-AB3696FF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C313D-F9D8-444D-BA37-E57F1EF7A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0DF1F-E1B2-466D-A99E-099E2263F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91495-E226-4D92-A7F8-D89E6793C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35F52-44FA-4199-8E1A-8A5C0442C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C00000-F54A-45A2-8461-66569866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DDC1FA-244F-4720-BF1A-AF8C7186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23009B-F568-4569-A7DF-00BEAFB6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8824D-DAF2-4920-9CDF-936863F482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8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616D5-5EB7-43C3-B83A-61D9D4A5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FFE11-E1F3-4DEC-99B8-198C74B6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90DFD-BE5D-40DF-BDE0-AC18A190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55D9C-BF41-4AE4-8C36-41E26656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4EF83-2E5F-45AF-A694-6BFFAF5C2E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26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7F7BC-54FC-4E7D-9B09-9F641FAC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9E3FE-3DF1-441E-BA45-E14C252F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AF871-DE3C-4D75-87DC-A528AE79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1A4EA-9F67-403A-83B6-339C8B179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0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21EA6-8E2E-484C-AED0-101C3332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04B8E-4718-496B-A3DC-6139B065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37484-24F5-4514-917B-8AF47034B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3E51F-DDD5-4FE5-BA99-1F64F20F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A1320-30C4-4CDC-9074-CF8037BF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29E61-3D65-46FB-82FE-7DD738DDF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F610B-6E28-42FE-B38F-7DD9355DC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95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D10D-850C-44E7-B4BC-A62592AB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69D147-2F67-4BDA-AFC7-F0F75214E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E1042-41B7-4A95-BD98-0A3CF7AFB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88D63-7498-4D63-821A-4021059D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E10EC-3224-4C98-84F1-914441F2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F6390-F075-49C8-8006-4CB9AF45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7DDC3-0E5F-4C7C-9D87-8EEFFCAFA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83FE6C2-A07C-48C4-BDDE-44A106DFF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29E481-61C5-433D-830E-8C8F7A4D9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E01C342-3F94-4C9C-8DC5-C926F21EA0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2D45C0-A387-4A73-94E0-72160F5F15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1524724-9440-44C6-81B1-9407FD9D9A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2B2F42-FD03-40A6-8A24-D0E0024635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1602D7C4-8DB7-44C6-813B-6E8948A41233}" type="datetimeFigureOut">
              <a:rPr lang="vi-VN"/>
              <a:pPr>
                <a:defRPr/>
              </a:pPr>
              <a:t>08/09/2021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C40B1EC-D8D4-4967-A438-80E716F5DA1C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73500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D7DEBDDA-4196-47CD-BF92-E465984E817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7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a%20nhac\Nhac%20Do\Mua%20xuan%20tren%20thanh%20pho%20Ho%20Chi%20Minh.wma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ree-clip-art.com/members/content/cgi-bin/imageFolio.cgi?direct=Border_Clip_Art&amp;img=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Arco Iris - Fundo animado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The_Farmer_In_The_Dell_Instrumental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3150" y="1884363"/>
            <a:ext cx="5572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278143" y="457200"/>
            <a:ext cx="660937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kumimoji="0" lang="vi-VN" sz="36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ƯỜNG TIỂU HỌC ÁI MỘ A</a:t>
            </a:r>
            <a:endParaRPr kumimoji="0" lang="en-US" sz="36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2286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41200" y="1461485"/>
            <a:ext cx="558646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DẠY HỌC TRỰC TUYẾN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KHỐI </a:t>
            </a:r>
            <a:r>
              <a:rPr lang="vi-VN" sz="3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cs typeface="Arial" panose="020B0604020202020204" pitchFamily="34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Kết quả hình ảnh cho teacher teaching students online clipart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4062413"/>
            <a:ext cx="34988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60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164233D-7F6D-40A3-8355-74BFAB93C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056188"/>
            <a:ext cx="8915400" cy="10699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Con người cần được khám chữa bệnh khi bị ốm.</a:t>
            </a:r>
          </a:p>
        </p:txBody>
      </p:sp>
      <p:pic>
        <p:nvPicPr>
          <p:cNvPr id="31747" name="Picture 3" descr="Hình0139">
            <a:extLst>
              <a:ext uri="{FF2B5EF4-FFF2-40B4-BE49-F238E27FC236}">
                <a16:creationId xmlns:a16="http://schemas.microsoft.com/office/drawing/2014/main" id="{68D39DA7-9F39-4CB2-BFF7-9B8004A2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57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://image.tin247.com/dantri/091018110045-83-461.jpg">
            <a:extLst>
              <a:ext uri="{FF2B5EF4-FFF2-40B4-BE49-F238E27FC236}">
                <a16:creationId xmlns:a16="http://schemas.microsoft.com/office/drawing/2014/main" id="{CB9CBEFC-2704-40E7-AA07-056C7A536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419600" cy="419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C3109C2-E2EC-419D-9430-4004ADD4A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4876800"/>
            <a:ext cx="8382000" cy="609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Con người cần có bạn bè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D7656DB7-AC37-41B8-9BED-2199AF4FD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s.timnhanh.com/blog/200812/31/11368201230694897.jpg">
            <a:extLst>
              <a:ext uri="{FF2B5EF4-FFF2-40B4-BE49-F238E27FC236}">
                <a16:creationId xmlns:a16="http://schemas.microsoft.com/office/drawing/2014/main" id="{39BEC589-7BB7-4E6B-B176-44460B752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038600" cy="4724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C6ED634-EAA5-4C3F-9CC4-4F936CC0E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715000"/>
            <a:ext cx="8534400" cy="7826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Con người cần có quần áo để mặc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9328396F-E5B4-4DF2-89C5-4FE3F822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nhuan44.10s.vn/store/2572/gioithieu/38200830104.JPG">
            <a:extLst>
              <a:ext uri="{FF2B5EF4-FFF2-40B4-BE49-F238E27FC236}">
                <a16:creationId xmlns:a16="http://schemas.microsoft.com/office/drawing/2014/main" id="{BD6E101C-92AE-42B0-BF0C-8443DCB9A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5486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3608708-0311-4E9C-80AE-8C3EC0F95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5638800"/>
            <a:ext cx="8229600" cy="7588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  Con người cần được vui chơi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2CB460FE-E6E8-4CE9-AD1A-9D7DE08FF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43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>
            <a:extLst>
              <a:ext uri="{FF2B5EF4-FFF2-40B4-BE49-F238E27FC236}">
                <a16:creationId xmlns:a16="http://schemas.microsoft.com/office/drawing/2014/main" id="{6A5CB46D-16EC-4609-824C-FEED32857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267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2" descr="http://vinh.edu.vn/images/news/images119883_chuyen.jpg">
            <a:extLst>
              <a:ext uri="{FF2B5EF4-FFF2-40B4-BE49-F238E27FC236}">
                <a16:creationId xmlns:a16="http://schemas.microsoft.com/office/drawing/2014/main" id="{5D544A90-D89E-444B-9D7D-1D9FAB68A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4343400" cy="2590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B1C3E82-2C11-444B-8107-1DF7257B5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138738"/>
            <a:ext cx="8229600" cy="9874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Con người cần có xe cộ để đi lại</a:t>
            </a:r>
          </a:p>
        </p:txBody>
      </p:sp>
      <p:pic>
        <p:nvPicPr>
          <p:cNvPr id="35843" name="Picture 3" descr="Hình0176">
            <a:extLst>
              <a:ext uri="{FF2B5EF4-FFF2-40B4-BE49-F238E27FC236}">
                <a16:creationId xmlns:a16="http://schemas.microsoft.com/office/drawing/2014/main" id="{8AD44BED-F435-4373-B917-71A68E62C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ages.family.channelvn.net/Images/Uploaded/thuyha/2008/07/200871410304482201.jpg">
            <a:extLst>
              <a:ext uri="{FF2B5EF4-FFF2-40B4-BE49-F238E27FC236}">
                <a16:creationId xmlns:a16="http://schemas.microsoft.com/office/drawing/2014/main" id="{5ED64CF6-77FB-4461-AABC-7A3C42FCB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4876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715BE51-B8EF-44A1-A794-A69A55D19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2438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 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Kết luận:</a:t>
            </a:r>
          </a:p>
          <a:p>
            <a:pPr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* Con người không thể sống thiếu ô-xi quá 3 - 4 phút, không thể nhịn uống nước 3 - 4 ngày, cũng không thể nhịn ăn 28 - 30 ngày.</a:t>
            </a: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0E2B5BA1-0AA3-40FB-ACBA-6C5290061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191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Rectangle 4">
            <a:extLst>
              <a:ext uri="{FF2B5EF4-FFF2-40B4-BE49-F238E27FC236}">
                <a16:creationId xmlns:a16="http://schemas.microsoft.com/office/drawing/2014/main" id="{8C25421C-43B4-450C-ACA2-96E4DBD80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438400"/>
            <a:ext cx="8763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* Để sống và phát triển con người cần:</a:t>
            </a:r>
          </a:p>
          <a:p>
            <a:pPr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- Những điều kiện vật chất như: Không khí, thức ăn, nước uống, quần áo, các đồ dùng trong gia đình, các phương tiện đi lại….</a:t>
            </a:r>
          </a:p>
          <a:p>
            <a:pPr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- Những điều kiện tinh thần, văn hóa, xã hội như: Tình cảm gia đình, bạn bè, làng xóm, các phương tiện học tập, vui chơi, giải trí….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78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  <p:bldP spid="3789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Group 2">
            <a:extLst>
              <a:ext uri="{FF2B5EF4-FFF2-40B4-BE49-F238E27FC236}">
                <a16:creationId xmlns:a16="http://schemas.microsoft.com/office/drawing/2014/main" id="{291D260B-8D87-4F1F-843C-1804BF58A6C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28600" y="304800"/>
          <a:ext cx="8686800" cy="6327775"/>
        </p:xfrm>
        <a:graphic>
          <a:graphicData uri="http://schemas.openxmlformats.org/drawingml/2006/table">
            <a:tbl>
              <a:tblPr/>
              <a:tblGrid>
                <a:gridCol w="4117975">
                  <a:extLst>
                    <a:ext uri="{9D8B030D-6E8A-4147-A177-3AD203B41FA5}">
                      <a16:colId xmlns:a16="http://schemas.microsoft.com/office/drawing/2014/main" val="4082148967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910917835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513491698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767646792"/>
                    </a:ext>
                  </a:extLst>
                </a:gridCol>
              </a:tblGrid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yếu tố cần cho sự sống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ng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866181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325620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506390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3.Ánh sáng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02650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4.Nhiệt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539778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Thức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955338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Nhà 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098722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Tình cảm gia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004077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Ph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tiện giao thông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631683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9.Tình cảm bạn bè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800884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Quần áo.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621747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Tr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ường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704332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Sách báo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6082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Group 2">
            <a:extLst>
              <a:ext uri="{FF2B5EF4-FFF2-40B4-BE49-F238E27FC236}">
                <a16:creationId xmlns:a16="http://schemas.microsoft.com/office/drawing/2014/main" id="{F4230E53-707E-44BD-8723-36A8DBF2EBA4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28600" y="304800"/>
          <a:ext cx="8686800" cy="6375400"/>
        </p:xfrm>
        <a:graphic>
          <a:graphicData uri="http://schemas.openxmlformats.org/drawingml/2006/table">
            <a:tbl>
              <a:tblPr/>
              <a:tblGrid>
                <a:gridCol w="4117975">
                  <a:extLst>
                    <a:ext uri="{9D8B030D-6E8A-4147-A177-3AD203B41FA5}">
                      <a16:colId xmlns:a16="http://schemas.microsoft.com/office/drawing/2014/main" val="3788901511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642019421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1888962544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872792535"/>
                    </a:ext>
                  </a:extLst>
                </a:gridCol>
              </a:tblGrid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yếu tố cần cho sự sống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ng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964547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30329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26312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3.Ánh sáng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716764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4.Nhiệt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169152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Thức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11296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Nhà 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959176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Tình cảm gia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47049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Ph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tiện giao thông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463710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9.Tình cảm bạn bè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503018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Quần áo.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227501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Tr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ường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507182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Sách báo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543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n nguoi can gi de song.jpg">
            <a:extLst>
              <a:ext uri="{FF2B5EF4-FFF2-40B4-BE49-F238E27FC236}">
                <a16:creationId xmlns:a16="http://schemas.microsoft.com/office/drawing/2014/main" id="{0BC892E7-5CD5-4BE0-9EFB-DC0F3C01E38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0032">
            <a:extLst>
              <a:ext uri="{FF2B5EF4-FFF2-40B4-BE49-F238E27FC236}">
                <a16:creationId xmlns:a16="http://schemas.microsoft.com/office/drawing/2014/main" id="{519B0588-5711-47A3-9557-20EB5E819E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0032">
            <a:extLst>
              <a:ext uri="{FF2B5EF4-FFF2-40B4-BE49-F238E27FC236}">
                <a16:creationId xmlns:a16="http://schemas.microsoft.com/office/drawing/2014/main" id="{E1F0B018-3936-4C0A-90FF-B9496463D0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0032">
            <a:extLst>
              <a:ext uri="{FF2B5EF4-FFF2-40B4-BE49-F238E27FC236}">
                <a16:creationId xmlns:a16="http://schemas.microsoft.com/office/drawing/2014/main" id="{E46C630A-FC7F-4E82-A14C-FD1C0F2D1D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3" descr="0032">
            <a:extLst>
              <a:ext uri="{FF2B5EF4-FFF2-40B4-BE49-F238E27FC236}">
                <a16:creationId xmlns:a16="http://schemas.microsoft.com/office/drawing/2014/main" id="{C7FF7FC6-0AE6-4FBB-A9B3-14741386B9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4" descr="0032">
            <a:extLst>
              <a:ext uri="{FF2B5EF4-FFF2-40B4-BE49-F238E27FC236}">
                <a16:creationId xmlns:a16="http://schemas.microsoft.com/office/drawing/2014/main" id="{98B92529-9D11-480F-8AB0-64254B50A4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7" name="Picture 15" descr="103">
            <a:extLst>
              <a:ext uri="{FF2B5EF4-FFF2-40B4-BE49-F238E27FC236}">
                <a16:creationId xmlns:a16="http://schemas.microsoft.com/office/drawing/2014/main" id="{FF9A2881-78AA-466C-9D9C-2C081DAF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150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16" descr="103">
            <a:extLst>
              <a:ext uri="{FF2B5EF4-FFF2-40B4-BE49-F238E27FC236}">
                <a16:creationId xmlns:a16="http://schemas.microsoft.com/office/drawing/2014/main" id="{7E08CB96-D45D-4B34-A61B-D36405FD1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388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7" descr="103">
            <a:extLst>
              <a:ext uri="{FF2B5EF4-FFF2-40B4-BE49-F238E27FC236}">
                <a16:creationId xmlns:a16="http://schemas.microsoft.com/office/drawing/2014/main" id="{B5D7C933-5F4C-49CE-91CB-687E34B63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50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18" descr="103">
            <a:extLst>
              <a:ext uri="{FF2B5EF4-FFF2-40B4-BE49-F238E27FC236}">
                <a16:creationId xmlns:a16="http://schemas.microsoft.com/office/drawing/2014/main" id="{E6A14042-B3F2-45FD-8FF6-AF4E33C4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388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7" name="Group 19">
            <a:extLst>
              <a:ext uri="{FF2B5EF4-FFF2-40B4-BE49-F238E27FC236}">
                <a16:creationId xmlns:a16="http://schemas.microsoft.com/office/drawing/2014/main" id="{00F2FCA6-BA52-486A-AE49-1D4359FBADEF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0"/>
            <a:ext cx="7467600" cy="5410200"/>
            <a:chOff x="576" y="0"/>
            <a:chExt cx="4704" cy="3408"/>
          </a:xfrm>
        </p:grpSpPr>
        <p:sp>
          <p:nvSpPr>
            <p:cNvPr id="166933" name="AutoShape 21">
              <a:extLst>
                <a:ext uri="{FF2B5EF4-FFF2-40B4-BE49-F238E27FC236}">
                  <a16:creationId xmlns:a16="http://schemas.microsoft.com/office/drawing/2014/main" id="{968B27E9-7ECE-42C2-8F15-308B9629C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008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4" name="AutoShape 22">
              <a:extLst>
                <a:ext uri="{FF2B5EF4-FFF2-40B4-BE49-F238E27FC236}">
                  <a16:creationId xmlns:a16="http://schemas.microsoft.com/office/drawing/2014/main" id="{FCDC9675-9441-46BE-8FB8-F0130D784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432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5" name="AutoShape 23">
              <a:extLst>
                <a:ext uri="{FF2B5EF4-FFF2-40B4-BE49-F238E27FC236}">
                  <a16:creationId xmlns:a16="http://schemas.microsoft.com/office/drawing/2014/main" id="{DF7FBE9F-9221-47AA-8729-7691F81FF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352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6" name="AutoShape 24">
              <a:extLst>
                <a:ext uri="{FF2B5EF4-FFF2-40B4-BE49-F238E27FC236}">
                  <a16:creationId xmlns:a16="http://schemas.microsoft.com/office/drawing/2014/main" id="{A50795BD-6798-4033-AA6B-C788A9999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832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7" name="AutoShape 25">
              <a:extLst>
                <a:ext uri="{FF2B5EF4-FFF2-40B4-BE49-F238E27FC236}">
                  <a16:creationId xmlns:a16="http://schemas.microsoft.com/office/drawing/2014/main" id="{C4A04203-7E8A-4117-9CCF-57EF72F56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0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</p:grpSp>
      <p:pic>
        <p:nvPicPr>
          <p:cNvPr id="166941" name="Mua xuan tren thanh pho Ho Chi Minh.wma">
            <a:hlinkClick r:id="" action="ppaction://media"/>
            <a:extLst>
              <a:ext uri="{FF2B5EF4-FFF2-40B4-BE49-F238E27FC236}">
                <a16:creationId xmlns:a16="http://schemas.microsoft.com/office/drawing/2014/main" id="{D0DC5B26-7EE7-4457-BC8F-90405BA1A6E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6">
            <a:extLst>
              <a:ext uri="{FF2B5EF4-FFF2-40B4-BE49-F238E27FC236}">
                <a16:creationId xmlns:a16="http://schemas.microsoft.com/office/drawing/2014/main" id="{5F241B29-8199-324F-AC79-E597E317C3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141228"/>
            <a:ext cx="8077200" cy="334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vi-VN" sz="36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20F0502020204030204" pitchFamily="34" charset="0"/>
                <a:cs typeface="Times New Roman" panose="02020603050405020304" pitchFamily="18" charset="0"/>
              </a:rPr>
              <a:t> EM!</a:t>
            </a:r>
            <a:endParaRPr lang="en-US" sz="3600" b="1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Broadway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3980" fill="hold"/>
                                        <p:tgtEl>
                                          <p:spTgt spid="166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4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7620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92163"/>
            <a:ext cx="8686800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itchFamily="34" charset="-93"/>
                <a:ea typeface="HP001 5Ha" pitchFamily="34" charset="-127"/>
                <a:cs typeface="Times New Roman" panose="02020603050405020304" pitchFamily="18" charset="0"/>
              </a:rPr>
              <a:t> 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ba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7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9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2021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itchFamily="34" charset="-93"/>
                <a:ea typeface="HP001 5Ha" pitchFamily="34" charset="-127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1676400"/>
            <a:ext cx="4229100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Khoa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học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-381000" y="2514600"/>
            <a:ext cx="9220200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Con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người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cần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gì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để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sống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?   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HP001 4 hàng" pitchFamily="34" charset="-93"/>
                <a:ea typeface="HP001 5Ha" pitchFamily="34" charset="-127"/>
                <a:cs typeface="Times New Roman" panose="02020603050405020304" pitchFamily="18" charset="0"/>
              </a:rPr>
              <a:t>  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HP001 4 hàng" pitchFamily="34" charset="-93"/>
              <a:ea typeface="HP001 5Ha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3"/>
          <p:cNvSpPr>
            <a:spLocks noChangeArrowheads="1"/>
          </p:cNvSpPr>
          <p:nvPr/>
        </p:nvSpPr>
        <p:spPr bwMode="auto">
          <a:xfrm>
            <a:off x="1600200" y="1295400"/>
            <a:ext cx="5029200" cy="35814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0000FF"/>
              </a:gs>
              <a:gs pos="50000">
                <a:srgbClr val="FFFF00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cs typeface="Arial" charset="0"/>
              </a:rPr>
              <a:t>KHỞI ĐỘNG</a:t>
            </a:r>
            <a:endParaRPr lang="en-US" sz="40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5123" name="Picture 7" descr="carto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791200"/>
            <a:ext cx="10620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carto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4419600"/>
            <a:ext cx="10620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carto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5715000"/>
            <a:ext cx="10620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carto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1962" y="3276600"/>
            <a:ext cx="10620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arto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410200"/>
            <a:ext cx="10620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arto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791200"/>
            <a:ext cx="10620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wut_14_c.gif">
            <a:hlinkClick r:id="rId2"/>
            <a:extLst>
              <a:ext uri="{FF2B5EF4-FFF2-40B4-BE49-F238E27FC236}">
                <a16:creationId xmlns:a16="http://schemas.microsoft.com/office/drawing/2014/main" id="{FFB13D94-16C1-4762-BD21-930E52238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AutoShape 6">
            <a:extLst>
              <a:ext uri="{FF2B5EF4-FFF2-40B4-BE49-F238E27FC236}">
                <a16:creationId xmlns:a16="http://schemas.microsoft.com/office/drawing/2014/main" id="{79C11B73-B656-481E-B149-91FE6AA9E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7848600" cy="4876800"/>
          </a:xfrm>
          <a:prstGeom prst="cloudCallout">
            <a:avLst>
              <a:gd name="adj1" fmla="val -36468"/>
              <a:gd name="adj2" fmla="val 6842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76B0B-6877-4612-8050-700633BA249A}"/>
              </a:ext>
            </a:extLst>
          </p:cNvPr>
          <p:cNvSpPr>
            <a:spLocks/>
          </p:cNvSpPr>
          <p:nvPr/>
        </p:nvSpPr>
        <p:spPr bwMode="auto">
          <a:xfrm>
            <a:off x="1219200" y="2133600"/>
            <a:ext cx="6858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liệt kê tất cả những gì em cần có cho cuộc sống của mình?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1628BC2-5C05-4184-9889-FB137A4EB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" y="5981700"/>
            <a:ext cx="8915400" cy="114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Con người cần có không khí để thở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5E44FEA7-CD47-4345-8964-9820FE111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5F3F2"/>
              </a:clrFrom>
              <a:clrTo>
                <a:srgbClr val="E5F3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30339"/>
            <a:ext cx="8686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files.myopera.com/bt-phongthuyvietnam/blog/nha%20dep%203.jpg">
            <a:extLst>
              <a:ext uri="{FF2B5EF4-FFF2-40B4-BE49-F238E27FC236}">
                <a16:creationId xmlns:a16="http://schemas.microsoft.com/office/drawing/2014/main" id="{E1D425C7-EF3A-4376-B195-DCE532C9509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" y="174793"/>
            <a:ext cx="8458200" cy="5715000"/>
          </a:xfr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5E3E86B-30C0-4C32-8330-9DA21315CA50}"/>
              </a:ext>
            </a:extLst>
          </p:cNvPr>
          <p:cNvSpPr txBox="1">
            <a:spLocks/>
          </p:cNvSpPr>
          <p:nvPr/>
        </p:nvSpPr>
        <p:spPr bwMode="auto">
          <a:xfrm>
            <a:off x="3505200" y="5940539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C1F8CA5-59A2-46AF-BBB0-BF589822C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5943600"/>
            <a:ext cx="8686800" cy="76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Con người cần phải ăn uống</a:t>
            </a:r>
          </a:p>
        </p:txBody>
      </p:sp>
      <p:pic>
        <p:nvPicPr>
          <p:cNvPr id="7" name="Picture 6" descr="http://upanh.com/uploads/17-Feb-2009/16zpxlrpu9aydo5e0h4.jpg">
            <a:extLst>
              <a:ext uri="{FF2B5EF4-FFF2-40B4-BE49-F238E27FC236}">
                <a16:creationId xmlns:a16="http://schemas.microsoft.com/office/drawing/2014/main" id="{D67E7981-D2D5-4754-B32D-BB81C706A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2400"/>
            <a:ext cx="8305800" cy="5867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4CC851E-A83B-4FEB-9CBD-1E27DD27F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096000"/>
            <a:ext cx="8159750" cy="53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 Con người cần có gia đình</a:t>
            </a: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1E9B702D-2117-4F99-916F-04DBB0594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8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8B062CF-77C8-429E-AE95-78C55B507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951538"/>
            <a:ext cx="8229600" cy="9064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 Con người cần được đi học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C89C0F25-38D3-409F-BF3A-20DC4CC4D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7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.7|0.6|4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422</Words>
  <Application>Microsoft Office PowerPoint</Application>
  <PresentationFormat>On-screen Show (4:3)</PresentationFormat>
  <Paragraphs>79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.VnAristote</vt:lpstr>
      <vt:lpstr>Arial</vt:lpstr>
      <vt:lpstr>Broadway</vt:lpstr>
      <vt:lpstr>Calibri</vt:lpstr>
      <vt:lpstr>Calibri Light</vt:lpstr>
      <vt:lpstr>HP001 4 hàng</vt:lpstr>
      <vt:lpstr>Times New Roman</vt:lpstr>
      <vt:lpstr>Wingdings</vt:lpstr>
      <vt:lpstr>Default Design</vt:lpstr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Win10Pro</cp:lastModifiedBy>
  <cp:revision>25</cp:revision>
  <dcterms:created xsi:type="dcterms:W3CDTF">2002-01-02T04:41:51Z</dcterms:created>
  <dcterms:modified xsi:type="dcterms:W3CDTF">2021-09-07T17:16:42Z</dcterms:modified>
</cp:coreProperties>
</file>