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30"/>
  </p:notesMasterIdLst>
  <p:sldIdLst>
    <p:sldId id="310" r:id="rId2"/>
    <p:sldId id="335" r:id="rId3"/>
    <p:sldId id="256" r:id="rId4"/>
    <p:sldId id="366" r:id="rId5"/>
    <p:sldId id="382" r:id="rId6"/>
    <p:sldId id="321" r:id="rId7"/>
    <p:sldId id="367" r:id="rId8"/>
    <p:sldId id="368" r:id="rId9"/>
    <p:sldId id="350" r:id="rId10"/>
    <p:sldId id="369" r:id="rId11"/>
    <p:sldId id="356" r:id="rId12"/>
    <p:sldId id="370" r:id="rId13"/>
    <p:sldId id="371" r:id="rId14"/>
    <p:sldId id="358" r:id="rId15"/>
    <p:sldId id="312" r:id="rId16"/>
    <p:sldId id="311" r:id="rId17"/>
    <p:sldId id="377" r:id="rId18"/>
    <p:sldId id="360" r:id="rId19"/>
    <p:sldId id="372" r:id="rId20"/>
    <p:sldId id="373" r:id="rId21"/>
    <p:sldId id="379" r:id="rId22"/>
    <p:sldId id="374" r:id="rId23"/>
    <p:sldId id="375" r:id="rId24"/>
    <p:sldId id="380" r:id="rId25"/>
    <p:sldId id="376" r:id="rId26"/>
    <p:sldId id="381" r:id="rId27"/>
    <p:sldId id="364" r:id="rId28"/>
    <p:sldId id="294" r:id="rId29"/>
  </p:sldIdLst>
  <p:sldSz cx="9144000" cy="5143500" type="screen16x9"/>
  <p:notesSz cx="6858000" cy="9144000"/>
  <p:embeddedFontLst>
    <p:embeddedFont>
      <p:font typeface="Amatic SC" panose="00000500000000000000" pitchFamily="2" charset="-79"/>
      <p:regular r:id="rId31"/>
      <p:bold r:id="rId32"/>
    </p:embeddedFont>
    <p:embeddedFont>
      <p:font typeface="Baloo 2" panose="020B0604020202020204" charset="0"/>
      <p:regular r:id="rId33"/>
      <p:bold r:id="rId34"/>
    </p:embeddedFont>
    <p:embeddedFont>
      <p:font typeface="Calibri" panose="020F0502020204030204" pitchFamily="34" charset="0"/>
      <p:regular r:id="rId35"/>
      <p:bold r:id="rId36"/>
      <p:italic r:id="rId37"/>
      <p:boldItalic r:id="rId38"/>
    </p:embeddedFont>
    <p:embeddedFont>
      <p:font typeface="Didact Gothic" panose="00000500000000000000" pitchFamily="2" charset="0"/>
      <p:regular r:id="rId39"/>
    </p:embeddedFont>
    <p:embeddedFont>
      <p:font typeface="Fira Sans" panose="020B0503050000020004" pitchFamily="34" charset="0"/>
      <p:regular r:id="rId40"/>
      <p:bold r:id="rId41"/>
      <p:italic r:id="rId42"/>
      <p:boldItalic r:id="rId43"/>
    </p:embeddedFont>
    <p:embeddedFont>
      <p:font typeface="Nunito" panose="00000500000000000000" pitchFamily="2" charset="0"/>
      <p:regular r:id="rId44"/>
      <p:bold r:id="rId45"/>
      <p:italic r:id="rId46"/>
      <p:boldItalic r:id="rId47"/>
    </p:embeddedFont>
    <p:embeddedFont>
      <p:font typeface="Pattaya" panose="020B0604020202020204" charset="0"/>
      <p:regular r:id="rId48"/>
    </p:embeddedFont>
    <p:embeddedFont>
      <p:font typeface="UVF Lobster12" panose="02000506000000020003" charset="0"/>
      <p:italic r:id="rId49"/>
    </p:embeddedFont>
    <p:embeddedFont>
      <p:font typeface="UVN Mot Moi" panose="02070606050705020204" pitchFamily="18" charset="0"/>
      <p:regular r:id="rId50"/>
    </p:embeddedFont>
  </p:embeddedFontLst>
  <p:custDataLst>
    <p:tags r:id="rId5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2B6C2"/>
    <a:srgbClr val="06A45F"/>
    <a:srgbClr val="FFC6BB"/>
    <a:srgbClr val="00A787"/>
    <a:srgbClr val="DFF1CB"/>
    <a:srgbClr val="FEF2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08A37C-EA4D-4A6A-A67F-741291C3E2D2}">
  <a:tblStyle styleId="{D008A37C-EA4D-4A6A-A67F-741291C3E2D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660"/>
  </p:normalViewPr>
  <p:slideViewPr>
    <p:cSldViewPr snapToGrid="0">
      <p:cViewPr varScale="1">
        <p:scale>
          <a:sx n="81" d="100"/>
          <a:sy n="81" d="100"/>
        </p:scale>
        <p:origin x="13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392112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b42fc8fb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b42fc8fb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99825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d401eec82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d401eec82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8057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b42fc8fb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b42fc8fb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4263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B7DEF7-B261-4BB7-B71B-89CADE5018F9}" type="slidenum">
              <a:rPr lang="zh-CN" altLang="en-US" smtClean="0"/>
              <a:t>28</a:t>
            </a:fld>
            <a:endParaRPr lang="zh-CN" altLang="en-US"/>
          </a:p>
        </p:txBody>
      </p:sp>
    </p:spTree>
    <p:extLst>
      <p:ext uri="{BB962C8B-B14F-4D97-AF65-F5344CB8AC3E}">
        <p14:creationId xmlns:p14="http://schemas.microsoft.com/office/powerpoint/2010/main" val="82149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25">
            <a:off x="2392986"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rot="1847120">
            <a:off x="7536181" y="807815"/>
            <a:ext cx="515156" cy="500520"/>
            <a:chOff x="8667201" y="2266387"/>
            <a:chExt cx="389754" cy="378681"/>
          </a:xfrm>
        </p:grpSpPr>
        <p:sp>
          <p:nvSpPr>
            <p:cNvPr id="11" name="Google Shape;11;p2"/>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7267002" y="3579713"/>
            <a:ext cx="1614292" cy="1454243"/>
            <a:chOff x="7150051" y="3491912"/>
            <a:chExt cx="1632742" cy="1471012"/>
          </a:xfrm>
        </p:grpSpPr>
        <p:sp>
          <p:nvSpPr>
            <p:cNvPr id="16" name="Google Shape;16;p2"/>
            <p:cNvSpPr/>
            <p:nvPr/>
          </p:nvSpPr>
          <p:spPr>
            <a:xfrm>
              <a:off x="7539508" y="4223763"/>
              <a:ext cx="178291" cy="114522"/>
            </a:xfrm>
            <a:custGeom>
              <a:avLst/>
              <a:gdLst/>
              <a:ahLst/>
              <a:cxnLst/>
              <a:rect l="l" t="t" r="r" b="b"/>
              <a:pathLst>
                <a:path w="3671" h="2358" extrusionOk="0">
                  <a:moveTo>
                    <a:pt x="1752" y="0"/>
                  </a:moveTo>
                  <a:cubicBezTo>
                    <a:pt x="1254" y="0"/>
                    <a:pt x="810" y="189"/>
                    <a:pt x="561" y="745"/>
                  </a:cubicBezTo>
                  <a:cubicBezTo>
                    <a:pt x="0" y="1994"/>
                    <a:pt x="1577" y="2357"/>
                    <a:pt x="2707" y="2357"/>
                  </a:cubicBezTo>
                  <a:cubicBezTo>
                    <a:pt x="3025" y="2357"/>
                    <a:pt x="3309" y="2329"/>
                    <a:pt x="3498" y="2282"/>
                  </a:cubicBezTo>
                  <a:cubicBezTo>
                    <a:pt x="3502" y="2281"/>
                    <a:pt x="3505" y="2281"/>
                    <a:pt x="3509" y="2281"/>
                  </a:cubicBezTo>
                  <a:cubicBezTo>
                    <a:pt x="3526" y="2281"/>
                    <a:pt x="3536" y="2295"/>
                    <a:pt x="3539" y="2312"/>
                  </a:cubicBezTo>
                  <a:cubicBezTo>
                    <a:pt x="3586" y="2292"/>
                    <a:pt x="3634" y="2272"/>
                    <a:pt x="3670" y="2252"/>
                  </a:cubicBezTo>
                  <a:cubicBezTo>
                    <a:pt x="3647" y="1651"/>
                    <a:pt x="3630" y="1076"/>
                    <a:pt x="3620" y="542"/>
                  </a:cubicBezTo>
                  <a:cubicBezTo>
                    <a:pt x="3100" y="302"/>
                    <a:pt x="2383" y="0"/>
                    <a:pt x="175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169430" y="3510853"/>
              <a:ext cx="1594957" cy="1433033"/>
            </a:xfrm>
            <a:custGeom>
              <a:avLst/>
              <a:gdLst/>
              <a:ahLst/>
              <a:cxnLst/>
              <a:rect l="l" t="t" r="r" b="b"/>
              <a:pathLst>
                <a:path w="32840" h="29506" extrusionOk="0">
                  <a:moveTo>
                    <a:pt x="13105" y="3339"/>
                  </a:moveTo>
                  <a:cubicBezTo>
                    <a:pt x="13531" y="3339"/>
                    <a:pt x="13876" y="3684"/>
                    <a:pt x="13876" y="4113"/>
                  </a:cubicBezTo>
                  <a:cubicBezTo>
                    <a:pt x="13876" y="4539"/>
                    <a:pt x="13531" y="4887"/>
                    <a:pt x="13105" y="4887"/>
                  </a:cubicBezTo>
                  <a:cubicBezTo>
                    <a:pt x="12676" y="4887"/>
                    <a:pt x="12331" y="4539"/>
                    <a:pt x="12331" y="4113"/>
                  </a:cubicBezTo>
                  <a:cubicBezTo>
                    <a:pt x="12331" y="3684"/>
                    <a:pt x="12676" y="3339"/>
                    <a:pt x="13105" y="3339"/>
                  </a:cubicBezTo>
                  <a:close/>
                  <a:moveTo>
                    <a:pt x="26801" y="21271"/>
                  </a:moveTo>
                  <a:cubicBezTo>
                    <a:pt x="26924" y="21271"/>
                    <a:pt x="27045" y="21304"/>
                    <a:pt x="27136" y="21371"/>
                  </a:cubicBezTo>
                  <a:cubicBezTo>
                    <a:pt x="27153" y="21385"/>
                    <a:pt x="27166" y="21415"/>
                    <a:pt x="27173" y="21449"/>
                  </a:cubicBezTo>
                  <a:cubicBezTo>
                    <a:pt x="27186" y="21452"/>
                    <a:pt x="27203" y="21455"/>
                    <a:pt x="27217" y="21463"/>
                  </a:cubicBezTo>
                  <a:cubicBezTo>
                    <a:pt x="27220" y="21433"/>
                    <a:pt x="27231" y="21407"/>
                    <a:pt x="27255" y="21407"/>
                  </a:cubicBezTo>
                  <a:cubicBezTo>
                    <a:pt x="27259" y="21407"/>
                    <a:pt x="27263" y="21407"/>
                    <a:pt x="27267" y="21408"/>
                  </a:cubicBezTo>
                  <a:cubicBezTo>
                    <a:pt x="27515" y="21459"/>
                    <a:pt x="27846" y="21831"/>
                    <a:pt x="27713" y="22098"/>
                  </a:cubicBezTo>
                  <a:cubicBezTo>
                    <a:pt x="27651" y="22228"/>
                    <a:pt x="27502" y="22272"/>
                    <a:pt x="27334" y="22272"/>
                  </a:cubicBezTo>
                  <a:cubicBezTo>
                    <a:pt x="27110" y="22272"/>
                    <a:pt x="26853" y="22194"/>
                    <a:pt x="26724" y="22138"/>
                  </a:cubicBezTo>
                  <a:cubicBezTo>
                    <a:pt x="26490" y="22040"/>
                    <a:pt x="26200" y="21811"/>
                    <a:pt x="26331" y="21527"/>
                  </a:cubicBezTo>
                  <a:cubicBezTo>
                    <a:pt x="26410" y="21355"/>
                    <a:pt x="26607" y="21271"/>
                    <a:pt x="26801" y="21271"/>
                  </a:cubicBezTo>
                  <a:close/>
                  <a:moveTo>
                    <a:pt x="25178" y="22293"/>
                  </a:moveTo>
                  <a:cubicBezTo>
                    <a:pt x="25323" y="22293"/>
                    <a:pt x="25464" y="22317"/>
                    <a:pt x="25578" y="22361"/>
                  </a:cubicBezTo>
                  <a:cubicBezTo>
                    <a:pt x="25598" y="22368"/>
                    <a:pt x="25609" y="22392"/>
                    <a:pt x="25619" y="22419"/>
                  </a:cubicBezTo>
                  <a:cubicBezTo>
                    <a:pt x="25706" y="22433"/>
                    <a:pt x="25795" y="22456"/>
                    <a:pt x="25876" y="22483"/>
                  </a:cubicBezTo>
                  <a:cubicBezTo>
                    <a:pt x="25876" y="22447"/>
                    <a:pt x="25887" y="22415"/>
                    <a:pt x="25922" y="22415"/>
                  </a:cubicBezTo>
                  <a:cubicBezTo>
                    <a:pt x="25929" y="22415"/>
                    <a:pt x="25937" y="22416"/>
                    <a:pt x="25946" y="22419"/>
                  </a:cubicBezTo>
                  <a:cubicBezTo>
                    <a:pt x="26335" y="22558"/>
                    <a:pt x="26639" y="23061"/>
                    <a:pt x="26301" y="23406"/>
                  </a:cubicBezTo>
                  <a:cubicBezTo>
                    <a:pt x="26124" y="23585"/>
                    <a:pt x="25848" y="23661"/>
                    <a:pt x="25569" y="23661"/>
                  </a:cubicBezTo>
                  <a:cubicBezTo>
                    <a:pt x="25318" y="23661"/>
                    <a:pt x="25065" y="23599"/>
                    <a:pt x="24879" y="23497"/>
                  </a:cubicBezTo>
                  <a:cubicBezTo>
                    <a:pt x="24588" y="23335"/>
                    <a:pt x="24138" y="22888"/>
                    <a:pt x="24456" y="22550"/>
                  </a:cubicBezTo>
                  <a:cubicBezTo>
                    <a:pt x="24621" y="22375"/>
                    <a:pt x="24908" y="22293"/>
                    <a:pt x="25178" y="22293"/>
                  </a:cubicBezTo>
                  <a:close/>
                  <a:moveTo>
                    <a:pt x="2673" y="1"/>
                  </a:moveTo>
                  <a:cubicBezTo>
                    <a:pt x="1946" y="1"/>
                    <a:pt x="1401" y="144"/>
                    <a:pt x="997" y="494"/>
                  </a:cubicBezTo>
                  <a:cubicBezTo>
                    <a:pt x="284" y="1109"/>
                    <a:pt x="1" y="2424"/>
                    <a:pt x="105" y="4627"/>
                  </a:cubicBezTo>
                  <a:cubicBezTo>
                    <a:pt x="152" y="5671"/>
                    <a:pt x="348" y="6546"/>
                    <a:pt x="642" y="7296"/>
                  </a:cubicBezTo>
                  <a:cubicBezTo>
                    <a:pt x="852" y="6935"/>
                    <a:pt x="1183" y="6577"/>
                    <a:pt x="1369" y="6323"/>
                  </a:cubicBezTo>
                  <a:cubicBezTo>
                    <a:pt x="1396" y="6286"/>
                    <a:pt x="1438" y="6272"/>
                    <a:pt x="1483" y="6272"/>
                  </a:cubicBezTo>
                  <a:cubicBezTo>
                    <a:pt x="1539" y="6272"/>
                    <a:pt x="1598" y="6294"/>
                    <a:pt x="1636" y="6320"/>
                  </a:cubicBezTo>
                  <a:cubicBezTo>
                    <a:pt x="2183" y="6699"/>
                    <a:pt x="2724" y="7087"/>
                    <a:pt x="3258" y="7479"/>
                  </a:cubicBezTo>
                  <a:cubicBezTo>
                    <a:pt x="3694" y="7094"/>
                    <a:pt x="4126" y="6712"/>
                    <a:pt x="4563" y="6326"/>
                  </a:cubicBezTo>
                  <a:cubicBezTo>
                    <a:pt x="4600" y="6292"/>
                    <a:pt x="4647" y="6278"/>
                    <a:pt x="4695" y="6278"/>
                  </a:cubicBezTo>
                  <a:cubicBezTo>
                    <a:pt x="4756" y="6278"/>
                    <a:pt x="4819" y="6301"/>
                    <a:pt x="4867" y="6337"/>
                  </a:cubicBezTo>
                  <a:cubicBezTo>
                    <a:pt x="5340" y="6695"/>
                    <a:pt x="5812" y="7053"/>
                    <a:pt x="6289" y="7412"/>
                  </a:cubicBezTo>
                  <a:cubicBezTo>
                    <a:pt x="6644" y="6945"/>
                    <a:pt x="6921" y="6451"/>
                    <a:pt x="7191" y="5928"/>
                  </a:cubicBezTo>
                  <a:cubicBezTo>
                    <a:pt x="7220" y="5871"/>
                    <a:pt x="7301" y="5842"/>
                    <a:pt x="7370" y="5842"/>
                  </a:cubicBezTo>
                  <a:cubicBezTo>
                    <a:pt x="7391" y="5842"/>
                    <a:pt x="7411" y="5845"/>
                    <a:pt x="7428" y="5850"/>
                  </a:cubicBezTo>
                  <a:cubicBezTo>
                    <a:pt x="7969" y="6043"/>
                    <a:pt x="8503" y="6225"/>
                    <a:pt x="9057" y="6354"/>
                  </a:cubicBezTo>
                  <a:cubicBezTo>
                    <a:pt x="9250" y="5766"/>
                    <a:pt x="9354" y="5171"/>
                    <a:pt x="9520" y="4573"/>
                  </a:cubicBezTo>
                  <a:cubicBezTo>
                    <a:pt x="9542" y="4490"/>
                    <a:pt x="9611" y="4455"/>
                    <a:pt x="9686" y="4455"/>
                  </a:cubicBezTo>
                  <a:cubicBezTo>
                    <a:pt x="9813" y="4455"/>
                    <a:pt x="9958" y="4556"/>
                    <a:pt x="9928" y="4698"/>
                  </a:cubicBezTo>
                  <a:cubicBezTo>
                    <a:pt x="9797" y="5353"/>
                    <a:pt x="9655" y="5999"/>
                    <a:pt x="9429" y="6631"/>
                  </a:cubicBezTo>
                  <a:cubicBezTo>
                    <a:pt x="9399" y="6719"/>
                    <a:pt x="9323" y="6756"/>
                    <a:pt x="9239" y="6756"/>
                  </a:cubicBezTo>
                  <a:cubicBezTo>
                    <a:pt x="9217" y="6756"/>
                    <a:pt x="9194" y="6754"/>
                    <a:pt x="9172" y="6749"/>
                  </a:cubicBezTo>
                  <a:cubicBezTo>
                    <a:pt x="8810" y="6678"/>
                    <a:pt x="8456" y="6587"/>
                    <a:pt x="8104" y="6468"/>
                  </a:cubicBezTo>
                  <a:cubicBezTo>
                    <a:pt x="7945" y="6418"/>
                    <a:pt x="7756" y="6381"/>
                    <a:pt x="7614" y="6296"/>
                  </a:cubicBezTo>
                  <a:cubicBezTo>
                    <a:pt x="7553" y="6262"/>
                    <a:pt x="7512" y="6249"/>
                    <a:pt x="7482" y="6242"/>
                  </a:cubicBezTo>
                  <a:cubicBezTo>
                    <a:pt x="7333" y="6431"/>
                    <a:pt x="7235" y="6800"/>
                    <a:pt x="7121" y="6989"/>
                  </a:cubicBezTo>
                  <a:cubicBezTo>
                    <a:pt x="6951" y="7270"/>
                    <a:pt x="6745" y="7533"/>
                    <a:pt x="6536" y="7786"/>
                  </a:cubicBezTo>
                  <a:cubicBezTo>
                    <a:pt x="6489" y="7842"/>
                    <a:pt x="6427" y="7868"/>
                    <a:pt x="6363" y="7868"/>
                  </a:cubicBezTo>
                  <a:cubicBezTo>
                    <a:pt x="6307" y="7868"/>
                    <a:pt x="6249" y="7848"/>
                    <a:pt x="6198" y="7810"/>
                  </a:cubicBezTo>
                  <a:cubicBezTo>
                    <a:pt x="5714" y="7445"/>
                    <a:pt x="5235" y="7080"/>
                    <a:pt x="4748" y="6715"/>
                  </a:cubicBezTo>
                  <a:cubicBezTo>
                    <a:pt x="4319" y="7100"/>
                    <a:pt x="3886" y="7485"/>
                    <a:pt x="3457" y="7867"/>
                  </a:cubicBezTo>
                  <a:cubicBezTo>
                    <a:pt x="3414" y="7905"/>
                    <a:pt x="3360" y="7923"/>
                    <a:pt x="3305" y="7923"/>
                  </a:cubicBezTo>
                  <a:cubicBezTo>
                    <a:pt x="3248" y="7923"/>
                    <a:pt x="3190" y="7904"/>
                    <a:pt x="3143" y="7871"/>
                  </a:cubicBezTo>
                  <a:cubicBezTo>
                    <a:pt x="2710" y="7554"/>
                    <a:pt x="1862" y="7151"/>
                    <a:pt x="1595" y="6699"/>
                  </a:cubicBezTo>
                  <a:cubicBezTo>
                    <a:pt x="1589" y="6691"/>
                    <a:pt x="1589" y="6688"/>
                    <a:pt x="1582" y="6682"/>
                  </a:cubicBezTo>
                  <a:cubicBezTo>
                    <a:pt x="1504" y="6780"/>
                    <a:pt x="1426" y="6877"/>
                    <a:pt x="1352" y="6975"/>
                  </a:cubicBezTo>
                  <a:cubicBezTo>
                    <a:pt x="1207" y="7161"/>
                    <a:pt x="954" y="7412"/>
                    <a:pt x="791" y="7658"/>
                  </a:cubicBezTo>
                  <a:cubicBezTo>
                    <a:pt x="1957" y="10169"/>
                    <a:pt x="4380" y="11034"/>
                    <a:pt x="6475" y="11274"/>
                  </a:cubicBezTo>
                  <a:cubicBezTo>
                    <a:pt x="7073" y="11343"/>
                    <a:pt x="7652" y="11370"/>
                    <a:pt x="8190" y="11370"/>
                  </a:cubicBezTo>
                  <a:cubicBezTo>
                    <a:pt x="10026" y="11370"/>
                    <a:pt x="11390" y="11056"/>
                    <a:pt x="11409" y="11051"/>
                  </a:cubicBezTo>
                  <a:lnTo>
                    <a:pt x="11659" y="10993"/>
                  </a:lnTo>
                  <a:lnTo>
                    <a:pt x="11659" y="10993"/>
                  </a:lnTo>
                  <a:lnTo>
                    <a:pt x="11649" y="11250"/>
                  </a:lnTo>
                  <a:cubicBezTo>
                    <a:pt x="11649" y="11264"/>
                    <a:pt x="11635" y="11626"/>
                    <a:pt x="11625" y="12244"/>
                  </a:cubicBezTo>
                  <a:cubicBezTo>
                    <a:pt x="12117" y="12146"/>
                    <a:pt x="12622" y="12087"/>
                    <a:pt x="13128" y="12087"/>
                  </a:cubicBezTo>
                  <a:cubicBezTo>
                    <a:pt x="15300" y="12087"/>
                    <a:pt x="17487" y="13168"/>
                    <a:pt x="18670" y="16887"/>
                  </a:cubicBezTo>
                  <a:cubicBezTo>
                    <a:pt x="20161" y="21571"/>
                    <a:pt x="20043" y="24453"/>
                    <a:pt x="17312" y="25373"/>
                  </a:cubicBezTo>
                  <a:cubicBezTo>
                    <a:pt x="16403" y="25678"/>
                    <a:pt x="15543" y="25781"/>
                    <a:pt x="14801" y="25781"/>
                  </a:cubicBezTo>
                  <a:cubicBezTo>
                    <a:pt x="13714" y="25781"/>
                    <a:pt x="12880" y="25562"/>
                    <a:pt x="12511" y="25443"/>
                  </a:cubicBezTo>
                  <a:lnTo>
                    <a:pt x="12511" y="25443"/>
                  </a:lnTo>
                  <a:cubicBezTo>
                    <a:pt x="13142" y="28968"/>
                    <a:pt x="13842" y="29326"/>
                    <a:pt x="14085" y="29333"/>
                  </a:cubicBezTo>
                  <a:lnTo>
                    <a:pt x="14102" y="29333"/>
                  </a:lnTo>
                  <a:cubicBezTo>
                    <a:pt x="14737" y="29333"/>
                    <a:pt x="15521" y="28194"/>
                    <a:pt x="15768" y="27751"/>
                  </a:cubicBezTo>
                  <a:lnTo>
                    <a:pt x="15822" y="27660"/>
                  </a:lnTo>
                  <a:lnTo>
                    <a:pt x="19374" y="27424"/>
                  </a:lnTo>
                  <a:lnTo>
                    <a:pt x="19425" y="27558"/>
                  </a:lnTo>
                  <a:cubicBezTo>
                    <a:pt x="19747" y="28380"/>
                    <a:pt x="20403" y="29506"/>
                    <a:pt x="20882" y="29506"/>
                  </a:cubicBezTo>
                  <a:cubicBezTo>
                    <a:pt x="20890" y="29506"/>
                    <a:pt x="20897" y="29505"/>
                    <a:pt x="20905" y="29505"/>
                  </a:cubicBezTo>
                  <a:cubicBezTo>
                    <a:pt x="21432" y="29451"/>
                    <a:pt x="22226" y="27984"/>
                    <a:pt x="22604" y="27072"/>
                  </a:cubicBezTo>
                  <a:lnTo>
                    <a:pt x="22669" y="26914"/>
                  </a:lnTo>
                  <a:lnTo>
                    <a:pt x="22834" y="26957"/>
                  </a:lnTo>
                  <a:cubicBezTo>
                    <a:pt x="22853" y="26962"/>
                    <a:pt x="23690" y="27177"/>
                    <a:pt x="24914" y="27177"/>
                  </a:cubicBezTo>
                  <a:cubicBezTo>
                    <a:pt x="26301" y="27177"/>
                    <a:pt x="28185" y="26901"/>
                    <a:pt x="29941" y="25730"/>
                  </a:cubicBezTo>
                  <a:cubicBezTo>
                    <a:pt x="32049" y="24325"/>
                    <a:pt x="32593" y="22425"/>
                    <a:pt x="32732" y="21419"/>
                  </a:cubicBezTo>
                  <a:cubicBezTo>
                    <a:pt x="32840" y="20611"/>
                    <a:pt x="32739" y="20043"/>
                    <a:pt x="32661" y="19874"/>
                  </a:cubicBezTo>
                  <a:cubicBezTo>
                    <a:pt x="32590" y="19914"/>
                    <a:pt x="32472" y="20006"/>
                    <a:pt x="32370" y="20087"/>
                  </a:cubicBezTo>
                  <a:cubicBezTo>
                    <a:pt x="32046" y="20344"/>
                    <a:pt x="31570" y="20719"/>
                    <a:pt x="30863" y="20973"/>
                  </a:cubicBezTo>
                  <a:cubicBezTo>
                    <a:pt x="30941" y="21176"/>
                    <a:pt x="30985" y="21341"/>
                    <a:pt x="30968" y="21412"/>
                  </a:cubicBezTo>
                  <a:cubicBezTo>
                    <a:pt x="30922" y="21656"/>
                    <a:pt x="29785" y="22024"/>
                    <a:pt x="29095" y="22024"/>
                  </a:cubicBezTo>
                  <a:cubicBezTo>
                    <a:pt x="28879" y="22024"/>
                    <a:pt x="28707" y="21988"/>
                    <a:pt x="28626" y="21901"/>
                  </a:cubicBezTo>
                  <a:cubicBezTo>
                    <a:pt x="28562" y="21834"/>
                    <a:pt x="28569" y="21561"/>
                    <a:pt x="28619" y="21212"/>
                  </a:cubicBezTo>
                  <a:cubicBezTo>
                    <a:pt x="28491" y="21199"/>
                    <a:pt x="28359" y="21182"/>
                    <a:pt x="28220" y="21162"/>
                  </a:cubicBezTo>
                  <a:cubicBezTo>
                    <a:pt x="27545" y="21060"/>
                    <a:pt x="26913" y="20905"/>
                    <a:pt x="26322" y="20699"/>
                  </a:cubicBezTo>
                  <a:cubicBezTo>
                    <a:pt x="26284" y="20864"/>
                    <a:pt x="26244" y="20989"/>
                    <a:pt x="26200" y="21040"/>
                  </a:cubicBezTo>
                  <a:cubicBezTo>
                    <a:pt x="26156" y="21088"/>
                    <a:pt x="26052" y="21110"/>
                    <a:pt x="25911" y="21110"/>
                  </a:cubicBezTo>
                  <a:cubicBezTo>
                    <a:pt x="25771" y="21110"/>
                    <a:pt x="25594" y="21089"/>
                    <a:pt x="25399" y="21050"/>
                  </a:cubicBezTo>
                  <a:lnTo>
                    <a:pt x="25399" y="21050"/>
                  </a:lnTo>
                  <a:cubicBezTo>
                    <a:pt x="25487" y="21179"/>
                    <a:pt x="25537" y="21334"/>
                    <a:pt x="25473" y="21483"/>
                  </a:cubicBezTo>
                  <a:cubicBezTo>
                    <a:pt x="25373" y="21707"/>
                    <a:pt x="25133" y="21787"/>
                    <a:pt x="24887" y="21787"/>
                  </a:cubicBezTo>
                  <a:cubicBezTo>
                    <a:pt x="24719" y="21787"/>
                    <a:pt x="24548" y="21749"/>
                    <a:pt x="24419" y="21695"/>
                  </a:cubicBezTo>
                  <a:cubicBezTo>
                    <a:pt x="24095" y="21561"/>
                    <a:pt x="23716" y="21226"/>
                    <a:pt x="23825" y="20834"/>
                  </a:cubicBezTo>
                  <a:cubicBezTo>
                    <a:pt x="23858" y="20719"/>
                    <a:pt x="23929" y="20635"/>
                    <a:pt x="24017" y="20574"/>
                  </a:cubicBezTo>
                  <a:cubicBezTo>
                    <a:pt x="23787" y="20442"/>
                    <a:pt x="23625" y="20300"/>
                    <a:pt x="23594" y="20162"/>
                  </a:cubicBezTo>
                  <a:cubicBezTo>
                    <a:pt x="23571" y="20053"/>
                    <a:pt x="23743" y="19783"/>
                    <a:pt x="24003" y="19459"/>
                  </a:cubicBezTo>
                  <a:cubicBezTo>
                    <a:pt x="23368" y="18975"/>
                    <a:pt x="22800" y="18394"/>
                    <a:pt x="22307" y="17712"/>
                  </a:cubicBezTo>
                  <a:cubicBezTo>
                    <a:pt x="22304" y="17712"/>
                    <a:pt x="22300" y="17715"/>
                    <a:pt x="22300" y="17715"/>
                  </a:cubicBezTo>
                  <a:cubicBezTo>
                    <a:pt x="22288" y="17719"/>
                    <a:pt x="22275" y="17721"/>
                    <a:pt x="22260" y="17721"/>
                  </a:cubicBezTo>
                  <a:cubicBezTo>
                    <a:pt x="21837" y="17721"/>
                    <a:pt x="20339" y="16153"/>
                    <a:pt x="20512" y="15627"/>
                  </a:cubicBezTo>
                  <a:cubicBezTo>
                    <a:pt x="20540" y="15545"/>
                    <a:pt x="20729" y="15434"/>
                    <a:pt x="20999" y="15322"/>
                  </a:cubicBezTo>
                  <a:cubicBezTo>
                    <a:pt x="20996" y="15305"/>
                    <a:pt x="20989" y="15292"/>
                    <a:pt x="20982" y="15279"/>
                  </a:cubicBezTo>
                  <a:cubicBezTo>
                    <a:pt x="20637" y="14416"/>
                    <a:pt x="20320" y="13365"/>
                    <a:pt x="20002" y="12223"/>
                  </a:cubicBezTo>
                  <a:cubicBezTo>
                    <a:pt x="19928" y="12258"/>
                    <a:pt x="19867" y="12278"/>
                    <a:pt x="19826" y="12278"/>
                  </a:cubicBezTo>
                  <a:cubicBezTo>
                    <a:pt x="19451" y="12278"/>
                    <a:pt x="18424" y="10206"/>
                    <a:pt x="18762" y="9743"/>
                  </a:cubicBezTo>
                  <a:cubicBezTo>
                    <a:pt x="18809" y="9675"/>
                    <a:pt x="19012" y="9631"/>
                    <a:pt x="19289" y="9605"/>
                  </a:cubicBezTo>
                  <a:cubicBezTo>
                    <a:pt x="18988" y="8510"/>
                    <a:pt x="18667" y="7401"/>
                    <a:pt x="18316" y="6381"/>
                  </a:cubicBezTo>
                  <a:cubicBezTo>
                    <a:pt x="18066" y="6543"/>
                    <a:pt x="17856" y="6644"/>
                    <a:pt x="17762" y="6644"/>
                  </a:cubicBezTo>
                  <a:cubicBezTo>
                    <a:pt x="17387" y="6644"/>
                    <a:pt x="16359" y="4576"/>
                    <a:pt x="16697" y="4113"/>
                  </a:cubicBezTo>
                  <a:cubicBezTo>
                    <a:pt x="16752" y="4039"/>
                    <a:pt x="16984" y="3988"/>
                    <a:pt x="17306" y="3965"/>
                  </a:cubicBezTo>
                  <a:cubicBezTo>
                    <a:pt x="16978" y="3353"/>
                    <a:pt x="16619" y="2842"/>
                    <a:pt x="16231" y="2494"/>
                  </a:cubicBezTo>
                  <a:cubicBezTo>
                    <a:pt x="15393" y="1744"/>
                    <a:pt x="12318" y="1339"/>
                    <a:pt x="9344" y="947"/>
                  </a:cubicBezTo>
                  <a:cubicBezTo>
                    <a:pt x="7911" y="758"/>
                    <a:pt x="6431" y="562"/>
                    <a:pt x="5218" y="325"/>
                  </a:cubicBezTo>
                  <a:cubicBezTo>
                    <a:pt x="4189" y="126"/>
                    <a:pt x="3351" y="1"/>
                    <a:pt x="267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240143" y="3830665"/>
              <a:ext cx="5488" cy="4031"/>
            </a:xfrm>
            <a:custGeom>
              <a:avLst/>
              <a:gdLst/>
              <a:ahLst/>
              <a:cxnLst/>
              <a:rect l="l" t="t" r="r" b="b"/>
              <a:pathLst>
                <a:path w="113" h="83" extrusionOk="0">
                  <a:moveTo>
                    <a:pt x="32" y="0"/>
                  </a:moveTo>
                  <a:cubicBezTo>
                    <a:pt x="1" y="0"/>
                    <a:pt x="20" y="83"/>
                    <a:pt x="81" y="83"/>
                  </a:cubicBezTo>
                  <a:cubicBezTo>
                    <a:pt x="91" y="83"/>
                    <a:pt x="101" y="81"/>
                    <a:pt x="112" y="76"/>
                  </a:cubicBezTo>
                  <a:cubicBezTo>
                    <a:pt x="73" y="19"/>
                    <a:pt x="47" y="0"/>
                    <a:pt x="3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963932" y="3703371"/>
              <a:ext cx="95095" cy="130209"/>
            </a:xfrm>
            <a:custGeom>
              <a:avLst/>
              <a:gdLst/>
              <a:ahLst/>
              <a:cxnLst/>
              <a:rect l="l" t="t" r="r" b="b"/>
              <a:pathLst>
                <a:path w="1958" h="2681" extrusionOk="0">
                  <a:moveTo>
                    <a:pt x="947" y="1"/>
                  </a:moveTo>
                  <a:cubicBezTo>
                    <a:pt x="625" y="24"/>
                    <a:pt x="393" y="75"/>
                    <a:pt x="338" y="149"/>
                  </a:cubicBezTo>
                  <a:cubicBezTo>
                    <a:pt x="0" y="612"/>
                    <a:pt x="1028" y="2680"/>
                    <a:pt x="1403" y="2680"/>
                  </a:cubicBezTo>
                  <a:cubicBezTo>
                    <a:pt x="1497" y="2680"/>
                    <a:pt x="1707" y="2579"/>
                    <a:pt x="1957" y="2417"/>
                  </a:cubicBezTo>
                  <a:cubicBezTo>
                    <a:pt x="1650" y="1518"/>
                    <a:pt x="1315" y="693"/>
                    <a:pt x="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64174" y="3977287"/>
              <a:ext cx="76737" cy="129869"/>
            </a:xfrm>
            <a:custGeom>
              <a:avLst/>
              <a:gdLst/>
              <a:ahLst/>
              <a:cxnLst/>
              <a:rect l="l" t="t" r="r" b="b"/>
              <a:pathLst>
                <a:path w="1580" h="2674" extrusionOk="0">
                  <a:moveTo>
                    <a:pt x="866" y="1"/>
                  </a:moveTo>
                  <a:cubicBezTo>
                    <a:pt x="589" y="27"/>
                    <a:pt x="386" y="71"/>
                    <a:pt x="339" y="139"/>
                  </a:cubicBezTo>
                  <a:cubicBezTo>
                    <a:pt x="1" y="602"/>
                    <a:pt x="1028" y="2674"/>
                    <a:pt x="1403" y="2674"/>
                  </a:cubicBezTo>
                  <a:cubicBezTo>
                    <a:pt x="1444" y="2674"/>
                    <a:pt x="1505" y="2654"/>
                    <a:pt x="1579" y="2619"/>
                  </a:cubicBezTo>
                  <a:cubicBezTo>
                    <a:pt x="1440" y="2123"/>
                    <a:pt x="1302" y="1612"/>
                    <a:pt x="1164" y="1092"/>
                  </a:cubicBezTo>
                  <a:cubicBezTo>
                    <a:pt x="1066" y="734"/>
                    <a:pt x="964" y="366"/>
                    <a:pt x="8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157228" y="4254992"/>
              <a:ext cx="95629" cy="116513"/>
            </a:xfrm>
            <a:custGeom>
              <a:avLst/>
              <a:gdLst/>
              <a:ahLst/>
              <a:cxnLst/>
              <a:rect l="l" t="t" r="r" b="b"/>
              <a:pathLst>
                <a:path w="1969" h="2399" extrusionOk="0">
                  <a:moveTo>
                    <a:pt x="660" y="0"/>
                  </a:moveTo>
                  <a:cubicBezTo>
                    <a:pt x="390" y="112"/>
                    <a:pt x="201" y="223"/>
                    <a:pt x="173" y="305"/>
                  </a:cubicBezTo>
                  <a:cubicBezTo>
                    <a:pt x="0" y="831"/>
                    <a:pt x="1498" y="2399"/>
                    <a:pt x="1921" y="2399"/>
                  </a:cubicBezTo>
                  <a:cubicBezTo>
                    <a:pt x="1936" y="2399"/>
                    <a:pt x="1949" y="2397"/>
                    <a:pt x="1961" y="2393"/>
                  </a:cubicBezTo>
                  <a:cubicBezTo>
                    <a:pt x="1961" y="2393"/>
                    <a:pt x="1965" y="2390"/>
                    <a:pt x="1968" y="2390"/>
                  </a:cubicBezTo>
                  <a:cubicBezTo>
                    <a:pt x="1461" y="1697"/>
                    <a:pt x="1025" y="902"/>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14147" y="4455864"/>
              <a:ext cx="133658" cy="80234"/>
            </a:xfrm>
            <a:custGeom>
              <a:avLst/>
              <a:gdLst/>
              <a:ahLst/>
              <a:cxnLst/>
              <a:rect l="l" t="t" r="r" b="b"/>
              <a:pathLst>
                <a:path w="2752" h="1652" extrusionOk="0">
                  <a:moveTo>
                    <a:pt x="433" y="1"/>
                  </a:moveTo>
                  <a:cubicBezTo>
                    <a:pt x="173" y="325"/>
                    <a:pt x="1" y="595"/>
                    <a:pt x="24" y="704"/>
                  </a:cubicBezTo>
                  <a:cubicBezTo>
                    <a:pt x="55" y="842"/>
                    <a:pt x="217" y="984"/>
                    <a:pt x="447" y="1116"/>
                  </a:cubicBezTo>
                  <a:cubicBezTo>
                    <a:pt x="547" y="1046"/>
                    <a:pt x="671" y="1011"/>
                    <a:pt x="797" y="1011"/>
                  </a:cubicBezTo>
                  <a:cubicBezTo>
                    <a:pt x="951" y="1011"/>
                    <a:pt x="1107" y="1064"/>
                    <a:pt x="1220" y="1170"/>
                  </a:cubicBezTo>
                  <a:cubicBezTo>
                    <a:pt x="1231" y="1177"/>
                    <a:pt x="1234" y="1200"/>
                    <a:pt x="1238" y="1220"/>
                  </a:cubicBezTo>
                  <a:cubicBezTo>
                    <a:pt x="1268" y="1237"/>
                    <a:pt x="1298" y="1255"/>
                    <a:pt x="1325" y="1275"/>
                  </a:cubicBezTo>
                  <a:cubicBezTo>
                    <a:pt x="1329" y="1272"/>
                    <a:pt x="1329" y="1272"/>
                    <a:pt x="1329" y="1267"/>
                  </a:cubicBezTo>
                  <a:cubicBezTo>
                    <a:pt x="1347" y="1255"/>
                    <a:pt x="1367" y="1250"/>
                    <a:pt x="1388" y="1250"/>
                  </a:cubicBezTo>
                  <a:cubicBezTo>
                    <a:pt x="1519" y="1250"/>
                    <a:pt x="1713" y="1448"/>
                    <a:pt x="1771" y="1511"/>
                  </a:cubicBezTo>
                  <a:cubicBezTo>
                    <a:pt x="1791" y="1538"/>
                    <a:pt x="1812" y="1565"/>
                    <a:pt x="1829" y="1592"/>
                  </a:cubicBezTo>
                  <a:cubicBezTo>
                    <a:pt x="2024" y="1631"/>
                    <a:pt x="2201" y="1652"/>
                    <a:pt x="2341" y="1652"/>
                  </a:cubicBezTo>
                  <a:cubicBezTo>
                    <a:pt x="2482" y="1652"/>
                    <a:pt x="2586" y="1630"/>
                    <a:pt x="2630" y="1582"/>
                  </a:cubicBezTo>
                  <a:cubicBezTo>
                    <a:pt x="2674" y="1531"/>
                    <a:pt x="2714" y="1406"/>
                    <a:pt x="2752" y="1241"/>
                  </a:cubicBezTo>
                  <a:cubicBezTo>
                    <a:pt x="1893" y="940"/>
                    <a:pt x="1122" y="528"/>
                    <a:pt x="43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56543" y="4529394"/>
              <a:ext cx="117776" cy="51142"/>
            </a:xfrm>
            <a:custGeom>
              <a:avLst/>
              <a:gdLst/>
              <a:ahLst/>
              <a:cxnLst/>
              <a:rect l="l" t="t" r="r" b="b"/>
              <a:pathLst>
                <a:path w="2425" h="1053" extrusionOk="0">
                  <a:moveTo>
                    <a:pt x="2302" y="1"/>
                  </a:moveTo>
                  <a:cubicBezTo>
                    <a:pt x="1856" y="158"/>
                    <a:pt x="1313" y="269"/>
                    <a:pt x="655" y="269"/>
                  </a:cubicBezTo>
                  <a:cubicBezTo>
                    <a:pt x="466" y="269"/>
                    <a:pt x="267" y="260"/>
                    <a:pt x="58" y="240"/>
                  </a:cubicBezTo>
                  <a:lnTo>
                    <a:pt x="58" y="240"/>
                  </a:lnTo>
                  <a:cubicBezTo>
                    <a:pt x="8" y="589"/>
                    <a:pt x="1" y="862"/>
                    <a:pt x="65" y="929"/>
                  </a:cubicBezTo>
                  <a:cubicBezTo>
                    <a:pt x="146" y="1016"/>
                    <a:pt x="318" y="1052"/>
                    <a:pt x="534" y="1052"/>
                  </a:cubicBezTo>
                  <a:cubicBezTo>
                    <a:pt x="1224" y="1052"/>
                    <a:pt x="2361" y="684"/>
                    <a:pt x="2407" y="440"/>
                  </a:cubicBezTo>
                  <a:cubicBezTo>
                    <a:pt x="2424" y="369"/>
                    <a:pt x="2380" y="204"/>
                    <a:pt x="2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50037" y="4599621"/>
              <a:ext cx="94464" cy="48422"/>
            </a:xfrm>
            <a:custGeom>
              <a:avLst/>
              <a:gdLst/>
              <a:ahLst/>
              <a:cxnLst/>
              <a:rect l="l" t="t" r="r" b="b"/>
              <a:pathLst>
                <a:path w="1945" h="997" extrusionOk="0">
                  <a:moveTo>
                    <a:pt x="1310" y="1"/>
                  </a:moveTo>
                  <a:cubicBezTo>
                    <a:pt x="1322" y="43"/>
                    <a:pt x="1317" y="94"/>
                    <a:pt x="1280" y="94"/>
                  </a:cubicBezTo>
                  <a:cubicBezTo>
                    <a:pt x="1276" y="94"/>
                    <a:pt x="1271" y="93"/>
                    <a:pt x="1266" y="92"/>
                  </a:cubicBezTo>
                  <a:cubicBezTo>
                    <a:pt x="1213" y="78"/>
                    <a:pt x="1148" y="71"/>
                    <a:pt x="1076" y="71"/>
                  </a:cubicBezTo>
                  <a:cubicBezTo>
                    <a:pt x="653" y="71"/>
                    <a:pt x="0" y="305"/>
                    <a:pt x="411" y="724"/>
                  </a:cubicBezTo>
                  <a:cubicBezTo>
                    <a:pt x="608" y="924"/>
                    <a:pt x="882" y="996"/>
                    <a:pt x="1153" y="996"/>
                  </a:cubicBezTo>
                  <a:cubicBezTo>
                    <a:pt x="1220" y="996"/>
                    <a:pt x="1287" y="992"/>
                    <a:pt x="1353" y="984"/>
                  </a:cubicBezTo>
                  <a:cubicBezTo>
                    <a:pt x="1499" y="968"/>
                    <a:pt x="1654" y="930"/>
                    <a:pt x="1773" y="846"/>
                  </a:cubicBezTo>
                  <a:cubicBezTo>
                    <a:pt x="1945" y="724"/>
                    <a:pt x="1924" y="464"/>
                    <a:pt x="1803" y="319"/>
                  </a:cubicBezTo>
                  <a:cubicBezTo>
                    <a:pt x="1752" y="254"/>
                    <a:pt x="1675" y="213"/>
                    <a:pt x="1607" y="170"/>
                  </a:cubicBezTo>
                  <a:cubicBezTo>
                    <a:pt x="1580" y="149"/>
                    <a:pt x="1567" y="106"/>
                    <a:pt x="1567" y="65"/>
                  </a:cubicBezTo>
                  <a:cubicBezTo>
                    <a:pt x="1486" y="38"/>
                    <a:pt x="1397" y="15"/>
                    <a:pt x="1310"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451348" y="4552511"/>
              <a:ext cx="60321" cy="27975"/>
            </a:xfrm>
            <a:custGeom>
              <a:avLst/>
              <a:gdLst/>
              <a:ahLst/>
              <a:cxnLst/>
              <a:rect l="l" t="t" r="r" b="b"/>
              <a:pathLst>
                <a:path w="1242" h="576" extrusionOk="0">
                  <a:moveTo>
                    <a:pt x="778" y="1"/>
                  </a:moveTo>
                  <a:cubicBezTo>
                    <a:pt x="784" y="38"/>
                    <a:pt x="776" y="73"/>
                    <a:pt x="738" y="73"/>
                  </a:cubicBezTo>
                  <a:cubicBezTo>
                    <a:pt x="734" y="73"/>
                    <a:pt x="731" y="73"/>
                    <a:pt x="727" y="72"/>
                  </a:cubicBezTo>
                  <a:cubicBezTo>
                    <a:pt x="648" y="58"/>
                    <a:pt x="570" y="44"/>
                    <a:pt x="492" y="44"/>
                  </a:cubicBezTo>
                  <a:cubicBezTo>
                    <a:pt x="404" y="44"/>
                    <a:pt x="317" y="62"/>
                    <a:pt x="234" y="116"/>
                  </a:cubicBezTo>
                  <a:cubicBezTo>
                    <a:pt x="1" y="268"/>
                    <a:pt x="211" y="413"/>
                    <a:pt x="376" y="478"/>
                  </a:cubicBezTo>
                  <a:cubicBezTo>
                    <a:pt x="477" y="518"/>
                    <a:pt x="593" y="548"/>
                    <a:pt x="700" y="562"/>
                  </a:cubicBezTo>
                  <a:cubicBezTo>
                    <a:pt x="748" y="567"/>
                    <a:pt x="820" y="575"/>
                    <a:pt x="892" y="575"/>
                  </a:cubicBezTo>
                  <a:cubicBezTo>
                    <a:pt x="972" y="575"/>
                    <a:pt x="1052" y="564"/>
                    <a:pt x="1095" y="525"/>
                  </a:cubicBezTo>
                  <a:cubicBezTo>
                    <a:pt x="1241" y="397"/>
                    <a:pt x="917" y="153"/>
                    <a:pt x="846" y="93"/>
                  </a:cubicBezTo>
                  <a:cubicBezTo>
                    <a:pt x="832" y="79"/>
                    <a:pt x="822" y="45"/>
                    <a:pt x="822" y="15"/>
                  </a:cubicBezTo>
                  <a:cubicBezTo>
                    <a:pt x="808" y="7"/>
                    <a:pt x="791" y="4"/>
                    <a:pt x="778"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35127" y="4516766"/>
              <a:ext cx="67412" cy="40360"/>
            </a:xfrm>
            <a:custGeom>
              <a:avLst/>
              <a:gdLst/>
              <a:ahLst/>
              <a:cxnLst/>
              <a:rect l="l" t="t" r="r" b="b"/>
              <a:pathLst>
                <a:path w="1388" h="831" extrusionOk="0">
                  <a:moveTo>
                    <a:pt x="302" y="1"/>
                  </a:moveTo>
                  <a:cubicBezTo>
                    <a:pt x="170" y="41"/>
                    <a:pt x="62" y="125"/>
                    <a:pt x="38" y="267"/>
                  </a:cubicBezTo>
                  <a:cubicBezTo>
                    <a:pt x="1" y="514"/>
                    <a:pt x="275" y="696"/>
                    <a:pt x="481" y="771"/>
                  </a:cubicBezTo>
                  <a:cubicBezTo>
                    <a:pt x="579" y="806"/>
                    <a:pt x="700" y="830"/>
                    <a:pt x="819" y="830"/>
                  </a:cubicBezTo>
                  <a:cubicBezTo>
                    <a:pt x="962" y="830"/>
                    <a:pt x="1103" y="795"/>
                    <a:pt x="1201" y="703"/>
                  </a:cubicBezTo>
                  <a:cubicBezTo>
                    <a:pt x="1387" y="528"/>
                    <a:pt x="1218" y="389"/>
                    <a:pt x="1063" y="264"/>
                  </a:cubicBezTo>
                  <a:cubicBezTo>
                    <a:pt x="802" y="196"/>
                    <a:pt x="539" y="105"/>
                    <a:pt x="302"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349746" y="4515115"/>
              <a:ext cx="37008" cy="14522"/>
            </a:xfrm>
            <a:custGeom>
              <a:avLst/>
              <a:gdLst/>
              <a:ahLst/>
              <a:cxnLst/>
              <a:rect l="l" t="t" r="r" b="b"/>
              <a:pathLst>
                <a:path w="762" h="299" extrusionOk="0">
                  <a:moveTo>
                    <a:pt x="505" y="0"/>
                  </a:moveTo>
                  <a:cubicBezTo>
                    <a:pt x="507" y="32"/>
                    <a:pt x="501" y="65"/>
                    <a:pt x="479" y="65"/>
                  </a:cubicBezTo>
                  <a:cubicBezTo>
                    <a:pt x="474" y="65"/>
                    <a:pt x="469" y="64"/>
                    <a:pt x="464" y="61"/>
                  </a:cubicBezTo>
                  <a:cubicBezTo>
                    <a:pt x="389" y="27"/>
                    <a:pt x="293" y="8"/>
                    <a:pt x="195" y="8"/>
                  </a:cubicBezTo>
                  <a:cubicBezTo>
                    <a:pt x="129" y="8"/>
                    <a:pt x="62" y="17"/>
                    <a:pt x="1" y="35"/>
                  </a:cubicBezTo>
                  <a:cubicBezTo>
                    <a:pt x="238" y="139"/>
                    <a:pt x="501" y="230"/>
                    <a:pt x="762" y="298"/>
                  </a:cubicBezTo>
                  <a:cubicBezTo>
                    <a:pt x="694" y="244"/>
                    <a:pt x="626" y="193"/>
                    <a:pt x="592" y="142"/>
                  </a:cubicBezTo>
                  <a:cubicBezTo>
                    <a:pt x="576" y="122"/>
                    <a:pt x="572" y="75"/>
                    <a:pt x="592" y="55"/>
                  </a:cubicBezTo>
                  <a:cubicBezTo>
                    <a:pt x="565" y="35"/>
                    <a:pt x="535" y="17"/>
                    <a:pt x="505" y="0"/>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732706" y="4097879"/>
              <a:ext cx="415932" cy="665083"/>
            </a:xfrm>
            <a:custGeom>
              <a:avLst/>
              <a:gdLst/>
              <a:ahLst/>
              <a:cxnLst/>
              <a:rect l="l" t="t" r="r" b="b"/>
              <a:pathLst>
                <a:path w="8564" h="13694" extrusionOk="0">
                  <a:moveTo>
                    <a:pt x="3799" y="3103"/>
                  </a:moveTo>
                  <a:cubicBezTo>
                    <a:pt x="3809" y="3103"/>
                    <a:pt x="3819" y="3103"/>
                    <a:pt x="3828" y="3103"/>
                  </a:cubicBezTo>
                  <a:cubicBezTo>
                    <a:pt x="3869" y="3103"/>
                    <a:pt x="3879" y="3161"/>
                    <a:pt x="3862" y="3195"/>
                  </a:cubicBezTo>
                  <a:cubicBezTo>
                    <a:pt x="3995" y="3198"/>
                    <a:pt x="4102" y="3225"/>
                    <a:pt x="4187" y="3279"/>
                  </a:cubicBezTo>
                  <a:cubicBezTo>
                    <a:pt x="4184" y="3243"/>
                    <a:pt x="4194" y="3205"/>
                    <a:pt x="4219" y="3205"/>
                  </a:cubicBezTo>
                  <a:cubicBezTo>
                    <a:pt x="4226" y="3205"/>
                    <a:pt x="4235" y="3208"/>
                    <a:pt x="4244" y="3215"/>
                  </a:cubicBezTo>
                  <a:cubicBezTo>
                    <a:pt x="4971" y="3746"/>
                    <a:pt x="4660" y="4851"/>
                    <a:pt x="4173" y="5439"/>
                  </a:cubicBezTo>
                  <a:cubicBezTo>
                    <a:pt x="3772" y="5924"/>
                    <a:pt x="3136" y="6360"/>
                    <a:pt x="2495" y="6360"/>
                  </a:cubicBezTo>
                  <a:cubicBezTo>
                    <a:pt x="2278" y="6360"/>
                    <a:pt x="2061" y="6310"/>
                    <a:pt x="1852" y="6196"/>
                  </a:cubicBezTo>
                  <a:cubicBezTo>
                    <a:pt x="1213" y="5848"/>
                    <a:pt x="1128" y="5063"/>
                    <a:pt x="1409" y="4445"/>
                  </a:cubicBezTo>
                  <a:cubicBezTo>
                    <a:pt x="1810" y="3563"/>
                    <a:pt x="2877" y="3103"/>
                    <a:pt x="3799" y="3103"/>
                  </a:cubicBezTo>
                  <a:close/>
                  <a:moveTo>
                    <a:pt x="1530" y="0"/>
                  </a:moveTo>
                  <a:cubicBezTo>
                    <a:pt x="1024" y="0"/>
                    <a:pt x="519" y="59"/>
                    <a:pt x="27" y="157"/>
                  </a:cubicBezTo>
                  <a:cubicBezTo>
                    <a:pt x="0" y="1853"/>
                    <a:pt x="4" y="5510"/>
                    <a:pt x="392" y="9457"/>
                  </a:cubicBezTo>
                  <a:cubicBezTo>
                    <a:pt x="554" y="11065"/>
                    <a:pt x="730" y="12342"/>
                    <a:pt x="913" y="13356"/>
                  </a:cubicBezTo>
                  <a:cubicBezTo>
                    <a:pt x="1282" y="13475"/>
                    <a:pt x="2116" y="13694"/>
                    <a:pt x="3203" y="13694"/>
                  </a:cubicBezTo>
                  <a:cubicBezTo>
                    <a:pt x="3945" y="13694"/>
                    <a:pt x="4805" y="13591"/>
                    <a:pt x="5714" y="13286"/>
                  </a:cubicBezTo>
                  <a:cubicBezTo>
                    <a:pt x="8445" y="12366"/>
                    <a:pt x="8563" y="9484"/>
                    <a:pt x="7072" y="4800"/>
                  </a:cubicBezTo>
                  <a:cubicBezTo>
                    <a:pt x="5889" y="1081"/>
                    <a:pt x="3702" y="0"/>
                    <a:pt x="15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800554" y="4253001"/>
              <a:ext cx="147499" cy="138806"/>
            </a:xfrm>
            <a:custGeom>
              <a:avLst/>
              <a:gdLst/>
              <a:ahLst/>
              <a:cxnLst/>
              <a:rect l="l" t="t" r="r" b="b"/>
              <a:pathLst>
                <a:path w="3037" h="2858" extrusionOk="0">
                  <a:moveTo>
                    <a:pt x="2465" y="1"/>
                  </a:moveTo>
                  <a:cubicBezTo>
                    <a:pt x="2459" y="15"/>
                    <a:pt x="2452" y="24"/>
                    <a:pt x="2435" y="24"/>
                  </a:cubicBezTo>
                  <a:cubicBezTo>
                    <a:pt x="1614" y="132"/>
                    <a:pt x="647" y="606"/>
                    <a:pt x="299" y="1400"/>
                  </a:cubicBezTo>
                  <a:cubicBezTo>
                    <a:pt x="1" y="2082"/>
                    <a:pt x="267" y="2857"/>
                    <a:pt x="1067" y="2857"/>
                  </a:cubicBezTo>
                  <a:cubicBezTo>
                    <a:pt x="1100" y="2857"/>
                    <a:pt x="1133" y="2856"/>
                    <a:pt x="1168" y="2853"/>
                  </a:cubicBezTo>
                  <a:cubicBezTo>
                    <a:pt x="1739" y="2813"/>
                    <a:pt x="2283" y="2359"/>
                    <a:pt x="2607" y="1913"/>
                  </a:cubicBezTo>
                  <a:cubicBezTo>
                    <a:pt x="2726" y="1751"/>
                    <a:pt x="2824" y="1576"/>
                    <a:pt x="2894" y="1389"/>
                  </a:cubicBezTo>
                  <a:cubicBezTo>
                    <a:pt x="2955" y="1238"/>
                    <a:pt x="3019" y="1052"/>
                    <a:pt x="3027" y="886"/>
                  </a:cubicBezTo>
                  <a:cubicBezTo>
                    <a:pt x="3036" y="693"/>
                    <a:pt x="2932" y="281"/>
                    <a:pt x="2804" y="143"/>
                  </a:cubicBezTo>
                  <a:cubicBezTo>
                    <a:pt x="2793" y="132"/>
                    <a:pt x="2790" y="109"/>
                    <a:pt x="2790" y="85"/>
                  </a:cubicBezTo>
                  <a:cubicBezTo>
                    <a:pt x="2705" y="31"/>
                    <a:pt x="2598" y="4"/>
                    <a:pt x="2465"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031051" y="3702546"/>
              <a:ext cx="118845" cy="106703"/>
            </a:xfrm>
            <a:custGeom>
              <a:avLst/>
              <a:gdLst/>
              <a:ahLst/>
              <a:cxnLst/>
              <a:rect l="l" t="t" r="r" b="b"/>
              <a:pathLst>
                <a:path w="2447" h="2197" extrusionOk="0">
                  <a:moveTo>
                    <a:pt x="92" y="0"/>
                  </a:moveTo>
                  <a:cubicBezTo>
                    <a:pt x="61" y="0"/>
                    <a:pt x="31" y="0"/>
                    <a:pt x="1" y="1"/>
                  </a:cubicBezTo>
                  <a:cubicBezTo>
                    <a:pt x="332" y="646"/>
                    <a:pt x="633" y="1393"/>
                    <a:pt x="913" y="2197"/>
                  </a:cubicBezTo>
                  <a:cubicBezTo>
                    <a:pt x="1616" y="1684"/>
                    <a:pt x="2447" y="903"/>
                    <a:pt x="2414" y="517"/>
                  </a:cubicBezTo>
                  <a:cubicBezTo>
                    <a:pt x="2381" y="167"/>
                    <a:pt x="1088"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125611" y="3976025"/>
              <a:ext cx="124916" cy="118990"/>
            </a:xfrm>
            <a:custGeom>
              <a:avLst/>
              <a:gdLst/>
              <a:ahLst/>
              <a:cxnLst/>
              <a:rect l="l" t="t" r="r" b="b"/>
              <a:pathLst>
                <a:path w="2572" h="2450" extrusionOk="0">
                  <a:moveTo>
                    <a:pt x="219" y="0"/>
                  </a:moveTo>
                  <a:cubicBezTo>
                    <a:pt x="144" y="0"/>
                    <a:pt x="71" y="1"/>
                    <a:pt x="0" y="3"/>
                  </a:cubicBezTo>
                  <a:cubicBezTo>
                    <a:pt x="91" y="340"/>
                    <a:pt x="183" y="679"/>
                    <a:pt x="274" y="1017"/>
                  </a:cubicBezTo>
                  <a:cubicBezTo>
                    <a:pt x="406" y="1507"/>
                    <a:pt x="537" y="1983"/>
                    <a:pt x="665" y="2449"/>
                  </a:cubicBezTo>
                  <a:cubicBezTo>
                    <a:pt x="1403" y="1980"/>
                    <a:pt x="2571" y="973"/>
                    <a:pt x="2531" y="520"/>
                  </a:cubicBezTo>
                  <a:cubicBezTo>
                    <a:pt x="2500" y="171"/>
                    <a:pt x="1214" y="0"/>
                    <a:pt x="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207154" y="4227406"/>
              <a:ext cx="132978" cy="131181"/>
            </a:xfrm>
            <a:custGeom>
              <a:avLst/>
              <a:gdLst/>
              <a:ahLst/>
              <a:cxnLst/>
              <a:rect l="l" t="t" r="r" b="b"/>
              <a:pathLst>
                <a:path w="2738" h="2701" extrusionOk="0">
                  <a:moveTo>
                    <a:pt x="2065" y="0"/>
                  </a:moveTo>
                  <a:cubicBezTo>
                    <a:pt x="1526" y="0"/>
                    <a:pt x="653" y="205"/>
                    <a:pt x="0" y="430"/>
                  </a:cubicBezTo>
                  <a:cubicBezTo>
                    <a:pt x="349" y="1285"/>
                    <a:pt x="761" y="2042"/>
                    <a:pt x="1241" y="2701"/>
                  </a:cubicBezTo>
                  <a:cubicBezTo>
                    <a:pt x="1795" y="2092"/>
                    <a:pt x="2737" y="606"/>
                    <a:pt x="2545" y="156"/>
                  </a:cubicBezTo>
                  <a:cubicBezTo>
                    <a:pt x="2499" y="46"/>
                    <a:pt x="2319" y="0"/>
                    <a:pt x="2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47658" y="4373932"/>
              <a:ext cx="108645" cy="123021"/>
            </a:xfrm>
            <a:custGeom>
              <a:avLst/>
              <a:gdLst/>
              <a:ahLst/>
              <a:cxnLst/>
              <a:rect l="l" t="t" r="r" b="b"/>
              <a:pathLst>
                <a:path w="2237" h="2533" extrusionOk="0">
                  <a:moveTo>
                    <a:pt x="1780" y="0"/>
                  </a:moveTo>
                  <a:cubicBezTo>
                    <a:pt x="1412" y="0"/>
                    <a:pt x="590" y="728"/>
                    <a:pt x="0" y="1387"/>
                  </a:cubicBezTo>
                  <a:cubicBezTo>
                    <a:pt x="635" y="1867"/>
                    <a:pt x="1342" y="2249"/>
                    <a:pt x="2126" y="2533"/>
                  </a:cubicBezTo>
                  <a:cubicBezTo>
                    <a:pt x="2237" y="1650"/>
                    <a:pt x="2230" y="282"/>
                    <a:pt x="1889" y="32"/>
                  </a:cubicBezTo>
                  <a:cubicBezTo>
                    <a:pt x="1860" y="10"/>
                    <a:pt x="1823" y="0"/>
                    <a:pt x="1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562808" y="4433863"/>
              <a:ext cx="98009" cy="89510"/>
            </a:xfrm>
            <a:custGeom>
              <a:avLst/>
              <a:gdLst/>
              <a:ahLst/>
              <a:cxnLst/>
              <a:rect l="l" t="t" r="r" b="b"/>
              <a:pathLst>
                <a:path w="2018" h="1843" extrusionOk="0">
                  <a:moveTo>
                    <a:pt x="802" y="0"/>
                  </a:moveTo>
                  <a:cubicBezTo>
                    <a:pt x="507" y="0"/>
                    <a:pt x="170" y="993"/>
                    <a:pt x="1" y="1819"/>
                  </a:cubicBezTo>
                  <a:cubicBezTo>
                    <a:pt x="184" y="1835"/>
                    <a:pt x="358" y="1843"/>
                    <a:pt x="524" y="1843"/>
                  </a:cubicBezTo>
                  <a:cubicBezTo>
                    <a:pt x="1119" y="1843"/>
                    <a:pt x="1608" y="1745"/>
                    <a:pt x="2018" y="1603"/>
                  </a:cubicBezTo>
                  <a:cubicBezTo>
                    <a:pt x="1697" y="906"/>
                    <a:pt x="1152" y="34"/>
                    <a:pt x="815" y="1"/>
                  </a:cubicBezTo>
                  <a:cubicBezTo>
                    <a:pt x="811" y="1"/>
                    <a:pt x="806" y="0"/>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150051" y="3491912"/>
              <a:ext cx="1632742" cy="1471012"/>
            </a:xfrm>
            <a:custGeom>
              <a:avLst/>
              <a:gdLst/>
              <a:ahLst/>
              <a:cxnLst/>
              <a:rect l="l" t="t" r="r" b="b"/>
              <a:pathLst>
                <a:path w="33618" h="30288" extrusionOk="0">
                  <a:moveTo>
                    <a:pt x="1887" y="6975"/>
                  </a:moveTo>
                  <a:cubicBezTo>
                    <a:pt x="1902" y="6975"/>
                    <a:pt x="1928" y="6994"/>
                    <a:pt x="1967" y="7051"/>
                  </a:cubicBezTo>
                  <a:cubicBezTo>
                    <a:pt x="1956" y="7056"/>
                    <a:pt x="1946" y="7058"/>
                    <a:pt x="1936" y="7058"/>
                  </a:cubicBezTo>
                  <a:cubicBezTo>
                    <a:pt x="1875" y="7058"/>
                    <a:pt x="1856" y="6975"/>
                    <a:pt x="1887" y="6975"/>
                  </a:cubicBezTo>
                  <a:close/>
                  <a:moveTo>
                    <a:pt x="3072" y="391"/>
                  </a:moveTo>
                  <a:cubicBezTo>
                    <a:pt x="3750" y="391"/>
                    <a:pt x="4588" y="516"/>
                    <a:pt x="5617" y="715"/>
                  </a:cubicBezTo>
                  <a:cubicBezTo>
                    <a:pt x="6830" y="952"/>
                    <a:pt x="8310" y="1148"/>
                    <a:pt x="9743" y="1337"/>
                  </a:cubicBezTo>
                  <a:cubicBezTo>
                    <a:pt x="12717" y="1729"/>
                    <a:pt x="15792" y="2134"/>
                    <a:pt x="16630" y="2884"/>
                  </a:cubicBezTo>
                  <a:cubicBezTo>
                    <a:pt x="17018" y="3232"/>
                    <a:pt x="17377" y="3743"/>
                    <a:pt x="17705" y="4355"/>
                  </a:cubicBezTo>
                  <a:cubicBezTo>
                    <a:pt x="18073" y="5047"/>
                    <a:pt x="18408" y="5872"/>
                    <a:pt x="18715" y="6771"/>
                  </a:cubicBezTo>
                  <a:cubicBezTo>
                    <a:pt x="19066" y="7791"/>
                    <a:pt x="19387" y="8900"/>
                    <a:pt x="19688" y="9995"/>
                  </a:cubicBezTo>
                  <a:cubicBezTo>
                    <a:pt x="19786" y="10360"/>
                    <a:pt x="19888" y="10728"/>
                    <a:pt x="19986" y="11086"/>
                  </a:cubicBezTo>
                  <a:cubicBezTo>
                    <a:pt x="20124" y="11606"/>
                    <a:pt x="20262" y="12117"/>
                    <a:pt x="20401" y="12613"/>
                  </a:cubicBezTo>
                  <a:cubicBezTo>
                    <a:pt x="20719" y="13755"/>
                    <a:pt x="21036" y="14806"/>
                    <a:pt x="21381" y="15669"/>
                  </a:cubicBezTo>
                  <a:cubicBezTo>
                    <a:pt x="21388" y="15682"/>
                    <a:pt x="21395" y="15695"/>
                    <a:pt x="21398" y="15712"/>
                  </a:cubicBezTo>
                  <a:cubicBezTo>
                    <a:pt x="21763" y="16614"/>
                    <a:pt x="22199" y="17409"/>
                    <a:pt x="22706" y="18102"/>
                  </a:cubicBezTo>
                  <a:cubicBezTo>
                    <a:pt x="23199" y="18784"/>
                    <a:pt x="23767" y="19365"/>
                    <a:pt x="24402" y="19849"/>
                  </a:cubicBezTo>
                  <a:cubicBezTo>
                    <a:pt x="25091" y="20376"/>
                    <a:pt x="25862" y="20788"/>
                    <a:pt x="26721" y="21089"/>
                  </a:cubicBezTo>
                  <a:cubicBezTo>
                    <a:pt x="27312" y="21295"/>
                    <a:pt x="27944" y="21450"/>
                    <a:pt x="28619" y="21552"/>
                  </a:cubicBezTo>
                  <a:cubicBezTo>
                    <a:pt x="28758" y="21572"/>
                    <a:pt x="28890" y="21589"/>
                    <a:pt x="29018" y="21602"/>
                  </a:cubicBezTo>
                  <a:cubicBezTo>
                    <a:pt x="29227" y="21622"/>
                    <a:pt x="29426" y="21631"/>
                    <a:pt x="29615" y="21631"/>
                  </a:cubicBezTo>
                  <a:cubicBezTo>
                    <a:pt x="30273" y="21631"/>
                    <a:pt x="30816" y="21520"/>
                    <a:pt x="31262" y="21363"/>
                  </a:cubicBezTo>
                  <a:cubicBezTo>
                    <a:pt x="31969" y="21109"/>
                    <a:pt x="32445" y="20734"/>
                    <a:pt x="32769" y="20477"/>
                  </a:cubicBezTo>
                  <a:cubicBezTo>
                    <a:pt x="32871" y="20396"/>
                    <a:pt x="32989" y="20304"/>
                    <a:pt x="33060" y="20264"/>
                  </a:cubicBezTo>
                  <a:cubicBezTo>
                    <a:pt x="33138" y="20433"/>
                    <a:pt x="33239" y="21001"/>
                    <a:pt x="33131" y="21809"/>
                  </a:cubicBezTo>
                  <a:cubicBezTo>
                    <a:pt x="32992" y="22815"/>
                    <a:pt x="32448" y="24715"/>
                    <a:pt x="30340" y="26120"/>
                  </a:cubicBezTo>
                  <a:cubicBezTo>
                    <a:pt x="28584" y="27291"/>
                    <a:pt x="26700" y="27567"/>
                    <a:pt x="25313" y="27567"/>
                  </a:cubicBezTo>
                  <a:cubicBezTo>
                    <a:pt x="24089" y="27567"/>
                    <a:pt x="23252" y="27352"/>
                    <a:pt x="23233" y="27347"/>
                  </a:cubicBezTo>
                  <a:lnTo>
                    <a:pt x="23068" y="27304"/>
                  </a:lnTo>
                  <a:lnTo>
                    <a:pt x="23003" y="27462"/>
                  </a:lnTo>
                  <a:cubicBezTo>
                    <a:pt x="22625" y="28374"/>
                    <a:pt x="21831" y="29841"/>
                    <a:pt x="21304" y="29895"/>
                  </a:cubicBezTo>
                  <a:cubicBezTo>
                    <a:pt x="21296" y="29895"/>
                    <a:pt x="21289" y="29896"/>
                    <a:pt x="21281" y="29896"/>
                  </a:cubicBezTo>
                  <a:cubicBezTo>
                    <a:pt x="20802" y="29896"/>
                    <a:pt x="20146" y="28770"/>
                    <a:pt x="19824" y="27948"/>
                  </a:cubicBezTo>
                  <a:lnTo>
                    <a:pt x="19773" y="27814"/>
                  </a:lnTo>
                  <a:lnTo>
                    <a:pt x="16221" y="28050"/>
                  </a:lnTo>
                  <a:lnTo>
                    <a:pt x="16167" y="28141"/>
                  </a:lnTo>
                  <a:cubicBezTo>
                    <a:pt x="15920" y="28584"/>
                    <a:pt x="15136" y="29723"/>
                    <a:pt x="14501" y="29723"/>
                  </a:cubicBezTo>
                  <a:lnTo>
                    <a:pt x="14484" y="29723"/>
                  </a:lnTo>
                  <a:cubicBezTo>
                    <a:pt x="14241" y="29716"/>
                    <a:pt x="13541" y="29358"/>
                    <a:pt x="12910" y="25833"/>
                  </a:cubicBezTo>
                  <a:cubicBezTo>
                    <a:pt x="12727" y="24819"/>
                    <a:pt x="12551" y="23542"/>
                    <a:pt x="12389" y="21934"/>
                  </a:cubicBezTo>
                  <a:cubicBezTo>
                    <a:pt x="12001" y="17987"/>
                    <a:pt x="11997" y="14330"/>
                    <a:pt x="12024" y="12634"/>
                  </a:cubicBezTo>
                  <a:cubicBezTo>
                    <a:pt x="12034" y="12016"/>
                    <a:pt x="12048" y="11654"/>
                    <a:pt x="12048" y="11640"/>
                  </a:cubicBezTo>
                  <a:lnTo>
                    <a:pt x="12058" y="11383"/>
                  </a:lnTo>
                  <a:lnTo>
                    <a:pt x="12058" y="11383"/>
                  </a:lnTo>
                  <a:lnTo>
                    <a:pt x="11808" y="11441"/>
                  </a:lnTo>
                  <a:cubicBezTo>
                    <a:pt x="11789" y="11446"/>
                    <a:pt x="10425" y="11760"/>
                    <a:pt x="8589" y="11760"/>
                  </a:cubicBezTo>
                  <a:cubicBezTo>
                    <a:pt x="8051" y="11760"/>
                    <a:pt x="7472" y="11733"/>
                    <a:pt x="6874" y="11664"/>
                  </a:cubicBezTo>
                  <a:cubicBezTo>
                    <a:pt x="4779" y="11424"/>
                    <a:pt x="2356" y="10559"/>
                    <a:pt x="1190" y="8048"/>
                  </a:cubicBezTo>
                  <a:cubicBezTo>
                    <a:pt x="1353" y="7802"/>
                    <a:pt x="1606" y="7551"/>
                    <a:pt x="1751" y="7365"/>
                  </a:cubicBezTo>
                  <a:cubicBezTo>
                    <a:pt x="1825" y="7267"/>
                    <a:pt x="1903" y="7170"/>
                    <a:pt x="1981" y="7072"/>
                  </a:cubicBezTo>
                  <a:cubicBezTo>
                    <a:pt x="1988" y="7078"/>
                    <a:pt x="1988" y="7081"/>
                    <a:pt x="1994" y="7089"/>
                  </a:cubicBezTo>
                  <a:cubicBezTo>
                    <a:pt x="2261" y="7541"/>
                    <a:pt x="3109" y="7944"/>
                    <a:pt x="3542" y="8261"/>
                  </a:cubicBezTo>
                  <a:cubicBezTo>
                    <a:pt x="3589" y="8294"/>
                    <a:pt x="3647" y="8313"/>
                    <a:pt x="3704" y="8313"/>
                  </a:cubicBezTo>
                  <a:cubicBezTo>
                    <a:pt x="3759" y="8313"/>
                    <a:pt x="3813" y="8295"/>
                    <a:pt x="3856" y="8257"/>
                  </a:cubicBezTo>
                  <a:cubicBezTo>
                    <a:pt x="4285" y="7875"/>
                    <a:pt x="4718" y="7490"/>
                    <a:pt x="5147" y="7105"/>
                  </a:cubicBezTo>
                  <a:cubicBezTo>
                    <a:pt x="5634" y="7470"/>
                    <a:pt x="6113" y="7835"/>
                    <a:pt x="6597" y="8200"/>
                  </a:cubicBezTo>
                  <a:cubicBezTo>
                    <a:pt x="6648" y="8238"/>
                    <a:pt x="6706" y="8258"/>
                    <a:pt x="6762" y="8258"/>
                  </a:cubicBezTo>
                  <a:cubicBezTo>
                    <a:pt x="6826" y="8258"/>
                    <a:pt x="6888" y="8232"/>
                    <a:pt x="6935" y="8176"/>
                  </a:cubicBezTo>
                  <a:cubicBezTo>
                    <a:pt x="7144" y="7923"/>
                    <a:pt x="7350" y="7660"/>
                    <a:pt x="7520" y="7379"/>
                  </a:cubicBezTo>
                  <a:cubicBezTo>
                    <a:pt x="7634" y="7190"/>
                    <a:pt x="7732" y="6821"/>
                    <a:pt x="7881" y="6632"/>
                  </a:cubicBezTo>
                  <a:cubicBezTo>
                    <a:pt x="7911" y="6639"/>
                    <a:pt x="7952" y="6652"/>
                    <a:pt x="8013" y="6686"/>
                  </a:cubicBezTo>
                  <a:cubicBezTo>
                    <a:pt x="8155" y="6771"/>
                    <a:pt x="8344" y="6808"/>
                    <a:pt x="8503" y="6858"/>
                  </a:cubicBezTo>
                  <a:cubicBezTo>
                    <a:pt x="8855" y="6977"/>
                    <a:pt x="9209" y="7068"/>
                    <a:pt x="9571" y="7139"/>
                  </a:cubicBezTo>
                  <a:cubicBezTo>
                    <a:pt x="9593" y="7144"/>
                    <a:pt x="9616" y="7146"/>
                    <a:pt x="9638" y="7146"/>
                  </a:cubicBezTo>
                  <a:cubicBezTo>
                    <a:pt x="9722" y="7146"/>
                    <a:pt x="9798" y="7109"/>
                    <a:pt x="9828" y="7021"/>
                  </a:cubicBezTo>
                  <a:cubicBezTo>
                    <a:pt x="10054" y="6389"/>
                    <a:pt x="10196" y="5743"/>
                    <a:pt x="10327" y="5088"/>
                  </a:cubicBezTo>
                  <a:cubicBezTo>
                    <a:pt x="10357" y="4946"/>
                    <a:pt x="10212" y="4845"/>
                    <a:pt x="10085" y="4845"/>
                  </a:cubicBezTo>
                  <a:cubicBezTo>
                    <a:pt x="10010" y="4845"/>
                    <a:pt x="9941" y="4880"/>
                    <a:pt x="9919" y="4963"/>
                  </a:cubicBezTo>
                  <a:cubicBezTo>
                    <a:pt x="9753" y="5561"/>
                    <a:pt x="9649" y="6156"/>
                    <a:pt x="9456" y="6744"/>
                  </a:cubicBezTo>
                  <a:cubicBezTo>
                    <a:pt x="8902" y="6615"/>
                    <a:pt x="8368" y="6433"/>
                    <a:pt x="7827" y="6240"/>
                  </a:cubicBezTo>
                  <a:cubicBezTo>
                    <a:pt x="7810" y="6235"/>
                    <a:pt x="7790" y="6232"/>
                    <a:pt x="7769" y="6232"/>
                  </a:cubicBezTo>
                  <a:cubicBezTo>
                    <a:pt x="7700" y="6232"/>
                    <a:pt x="7619" y="6261"/>
                    <a:pt x="7590" y="6318"/>
                  </a:cubicBezTo>
                  <a:cubicBezTo>
                    <a:pt x="7320" y="6841"/>
                    <a:pt x="7043" y="7335"/>
                    <a:pt x="6688" y="7802"/>
                  </a:cubicBezTo>
                  <a:cubicBezTo>
                    <a:pt x="6211" y="7443"/>
                    <a:pt x="5739" y="7085"/>
                    <a:pt x="5266" y="6727"/>
                  </a:cubicBezTo>
                  <a:cubicBezTo>
                    <a:pt x="5218" y="6691"/>
                    <a:pt x="5155" y="6668"/>
                    <a:pt x="5094" y="6668"/>
                  </a:cubicBezTo>
                  <a:cubicBezTo>
                    <a:pt x="5046" y="6668"/>
                    <a:pt x="4999" y="6682"/>
                    <a:pt x="4962" y="6716"/>
                  </a:cubicBezTo>
                  <a:cubicBezTo>
                    <a:pt x="4525" y="7102"/>
                    <a:pt x="4093" y="7484"/>
                    <a:pt x="3657" y="7869"/>
                  </a:cubicBezTo>
                  <a:cubicBezTo>
                    <a:pt x="3123" y="7477"/>
                    <a:pt x="2582" y="7089"/>
                    <a:pt x="2035" y="6710"/>
                  </a:cubicBezTo>
                  <a:cubicBezTo>
                    <a:pt x="1997" y="6684"/>
                    <a:pt x="1938" y="6662"/>
                    <a:pt x="1882" y="6662"/>
                  </a:cubicBezTo>
                  <a:cubicBezTo>
                    <a:pt x="1837" y="6662"/>
                    <a:pt x="1795" y="6676"/>
                    <a:pt x="1768" y="6713"/>
                  </a:cubicBezTo>
                  <a:cubicBezTo>
                    <a:pt x="1582" y="6967"/>
                    <a:pt x="1251" y="7325"/>
                    <a:pt x="1041" y="7686"/>
                  </a:cubicBezTo>
                  <a:cubicBezTo>
                    <a:pt x="747" y="6936"/>
                    <a:pt x="551" y="6061"/>
                    <a:pt x="504" y="5017"/>
                  </a:cubicBezTo>
                  <a:cubicBezTo>
                    <a:pt x="400" y="2814"/>
                    <a:pt x="683" y="1499"/>
                    <a:pt x="1396" y="884"/>
                  </a:cubicBezTo>
                  <a:cubicBezTo>
                    <a:pt x="1800" y="534"/>
                    <a:pt x="2345" y="391"/>
                    <a:pt x="3072" y="391"/>
                  </a:cubicBezTo>
                  <a:close/>
                  <a:moveTo>
                    <a:pt x="3094" y="0"/>
                  </a:moveTo>
                  <a:cubicBezTo>
                    <a:pt x="2310" y="0"/>
                    <a:pt x="1640" y="156"/>
                    <a:pt x="1139" y="590"/>
                  </a:cubicBezTo>
                  <a:cubicBezTo>
                    <a:pt x="318" y="1300"/>
                    <a:pt x="1" y="2672"/>
                    <a:pt x="112" y="5037"/>
                  </a:cubicBezTo>
                  <a:cubicBezTo>
                    <a:pt x="352" y="10221"/>
                    <a:pt x="3897" y="11715"/>
                    <a:pt x="6830" y="12052"/>
                  </a:cubicBezTo>
                  <a:cubicBezTo>
                    <a:pt x="7454" y="12125"/>
                    <a:pt x="8055" y="12154"/>
                    <a:pt x="8611" y="12154"/>
                  </a:cubicBezTo>
                  <a:cubicBezTo>
                    <a:pt x="10035" y="12154"/>
                    <a:pt x="11167" y="11968"/>
                    <a:pt x="11649" y="11874"/>
                  </a:cubicBezTo>
                  <a:lnTo>
                    <a:pt x="11649" y="11874"/>
                  </a:lnTo>
                  <a:cubicBezTo>
                    <a:pt x="11636" y="12390"/>
                    <a:pt x="11608" y="13665"/>
                    <a:pt x="11636" y="15371"/>
                  </a:cubicBezTo>
                  <a:cubicBezTo>
                    <a:pt x="11163" y="15033"/>
                    <a:pt x="10396" y="14788"/>
                    <a:pt x="9705" y="14788"/>
                  </a:cubicBezTo>
                  <a:cubicBezTo>
                    <a:pt x="8868" y="14788"/>
                    <a:pt x="8142" y="15148"/>
                    <a:pt x="8189" y="16138"/>
                  </a:cubicBezTo>
                  <a:cubicBezTo>
                    <a:pt x="8237" y="17136"/>
                    <a:pt x="9445" y="17720"/>
                    <a:pt x="10488" y="17720"/>
                  </a:cubicBezTo>
                  <a:cubicBezTo>
                    <a:pt x="10886" y="17720"/>
                    <a:pt x="11260" y="17635"/>
                    <a:pt x="11537" y="17456"/>
                  </a:cubicBezTo>
                  <a:cubicBezTo>
                    <a:pt x="11558" y="17442"/>
                    <a:pt x="11564" y="17409"/>
                    <a:pt x="11558" y="17381"/>
                  </a:cubicBezTo>
                  <a:cubicBezTo>
                    <a:pt x="11555" y="17364"/>
                    <a:pt x="11545" y="17350"/>
                    <a:pt x="11528" y="17350"/>
                  </a:cubicBezTo>
                  <a:cubicBezTo>
                    <a:pt x="11524" y="17350"/>
                    <a:pt x="11521" y="17350"/>
                    <a:pt x="11517" y="17351"/>
                  </a:cubicBezTo>
                  <a:cubicBezTo>
                    <a:pt x="11328" y="17398"/>
                    <a:pt x="11044" y="17426"/>
                    <a:pt x="10726" y="17426"/>
                  </a:cubicBezTo>
                  <a:cubicBezTo>
                    <a:pt x="9596" y="17426"/>
                    <a:pt x="8019" y="17063"/>
                    <a:pt x="8580" y="15814"/>
                  </a:cubicBezTo>
                  <a:cubicBezTo>
                    <a:pt x="8829" y="15258"/>
                    <a:pt x="9273" y="15069"/>
                    <a:pt x="9771" y="15069"/>
                  </a:cubicBezTo>
                  <a:cubicBezTo>
                    <a:pt x="10402" y="15069"/>
                    <a:pt x="11119" y="15371"/>
                    <a:pt x="11639" y="15611"/>
                  </a:cubicBezTo>
                  <a:cubicBezTo>
                    <a:pt x="11649" y="16145"/>
                    <a:pt x="11666" y="16720"/>
                    <a:pt x="11689" y="17321"/>
                  </a:cubicBezTo>
                  <a:cubicBezTo>
                    <a:pt x="11743" y="18743"/>
                    <a:pt x="11838" y="20332"/>
                    <a:pt x="12001" y="21974"/>
                  </a:cubicBezTo>
                  <a:cubicBezTo>
                    <a:pt x="12531" y="27340"/>
                    <a:pt x="13362" y="30081"/>
                    <a:pt x="14471" y="30115"/>
                  </a:cubicBezTo>
                  <a:lnTo>
                    <a:pt x="14498" y="30115"/>
                  </a:lnTo>
                  <a:cubicBezTo>
                    <a:pt x="15383" y="30115"/>
                    <a:pt x="16224" y="28817"/>
                    <a:pt x="16454" y="28425"/>
                  </a:cubicBezTo>
                  <a:lnTo>
                    <a:pt x="19512" y="28223"/>
                  </a:lnTo>
                  <a:cubicBezTo>
                    <a:pt x="19726" y="28729"/>
                    <a:pt x="20445" y="30287"/>
                    <a:pt x="21276" y="30287"/>
                  </a:cubicBezTo>
                  <a:cubicBezTo>
                    <a:pt x="21297" y="30287"/>
                    <a:pt x="21320" y="30287"/>
                    <a:pt x="21340" y="30284"/>
                  </a:cubicBezTo>
                  <a:cubicBezTo>
                    <a:pt x="22172" y="30203"/>
                    <a:pt x="23020" y="28408"/>
                    <a:pt x="23301" y="27763"/>
                  </a:cubicBezTo>
                  <a:cubicBezTo>
                    <a:pt x="23619" y="27834"/>
                    <a:pt x="24360" y="27970"/>
                    <a:pt x="25335" y="27970"/>
                  </a:cubicBezTo>
                  <a:cubicBezTo>
                    <a:pt x="26772" y="27970"/>
                    <a:pt x="28715" y="27675"/>
                    <a:pt x="30559" y="26445"/>
                  </a:cubicBezTo>
                  <a:cubicBezTo>
                    <a:pt x="32850" y="24918"/>
                    <a:pt x="33618" y="22620"/>
                    <a:pt x="33567" y="20981"/>
                  </a:cubicBezTo>
                  <a:cubicBezTo>
                    <a:pt x="33560" y="20707"/>
                    <a:pt x="33513" y="20051"/>
                    <a:pt x="33250" y="19899"/>
                  </a:cubicBezTo>
                  <a:cubicBezTo>
                    <a:pt x="33197" y="19868"/>
                    <a:pt x="33145" y="19855"/>
                    <a:pt x="33093" y="19855"/>
                  </a:cubicBezTo>
                  <a:cubicBezTo>
                    <a:pt x="32925" y="19855"/>
                    <a:pt x="32751" y="19994"/>
                    <a:pt x="32529" y="20170"/>
                  </a:cubicBezTo>
                  <a:cubicBezTo>
                    <a:pt x="32222" y="20413"/>
                    <a:pt x="31776" y="20764"/>
                    <a:pt x="31107" y="20998"/>
                  </a:cubicBezTo>
                  <a:cubicBezTo>
                    <a:pt x="30697" y="21140"/>
                    <a:pt x="30208" y="21238"/>
                    <a:pt x="29613" y="21238"/>
                  </a:cubicBezTo>
                  <a:cubicBezTo>
                    <a:pt x="29447" y="21238"/>
                    <a:pt x="29273" y="21230"/>
                    <a:pt x="29090" y="21214"/>
                  </a:cubicBezTo>
                  <a:cubicBezTo>
                    <a:pt x="28954" y="21204"/>
                    <a:pt x="28819" y="21187"/>
                    <a:pt x="28677" y="21167"/>
                  </a:cubicBezTo>
                  <a:cubicBezTo>
                    <a:pt x="28001" y="21065"/>
                    <a:pt x="27373" y="20903"/>
                    <a:pt x="26785" y="20694"/>
                  </a:cubicBezTo>
                  <a:cubicBezTo>
                    <a:pt x="26001" y="20410"/>
                    <a:pt x="25294" y="20028"/>
                    <a:pt x="24659" y="19548"/>
                  </a:cubicBezTo>
                  <a:cubicBezTo>
                    <a:pt x="24037" y="19078"/>
                    <a:pt x="23486" y="18510"/>
                    <a:pt x="23007" y="17845"/>
                  </a:cubicBezTo>
                  <a:cubicBezTo>
                    <a:pt x="22527" y="17186"/>
                    <a:pt x="22115" y="16429"/>
                    <a:pt x="21766" y="15574"/>
                  </a:cubicBezTo>
                  <a:cubicBezTo>
                    <a:pt x="21760" y="15557"/>
                    <a:pt x="21753" y="15540"/>
                    <a:pt x="21746" y="15523"/>
                  </a:cubicBezTo>
                  <a:cubicBezTo>
                    <a:pt x="21398" y="14658"/>
                    <a:pt x="21077" y="13583"/>
                    <a:pt x="20752" y="12417"/>
                  </a:cubicBezTo>
                  <a:cubicBezTo>
                    <a:pt x="20624" y="11951"/>
                    <a:pt x="20493" y="11475"/>
                    <a:pt x="20361" y="10985"/>
                  </a:cubicBezTo>
                  <a:cubicBezTo>
                    <a:pt x="20270" y="10647"/>
                    <a:pt x="20178" y="10308"/>
                    <a:pt x="20087" y="9971"/>
                  </a:cubicBezTo>
                  <a:cubicBezTo>
                    <a:pt x="19763" y="8781"/>
                    <a:pt x="19425" y="7605"/>
                    <a:pt x="19053" y="6534"/>
                  </a:cubicBezTo>
                  <a:cubicBezTo>
                    <a:pt x="18773" y="5730"/>
                    <a:pt x="18472" y="4983"/>
                    <a:pt x="18141" y="4338"/>
                  </a:cubicBezTo>
                  <a:cubicBezTo>
                    <a:pt x="17765" y="3611"/>
                    <a:pt x="17357" y="3009"/>
                    <a:pt x="16890" y="2591"/>
                  </a:cubicBezTo>
                  <a:cubicBezTo>
                    <a:pt x="15964" y="1763"/>
                    <a:pt x="12966" y="1367"/>
                    <a:pt x="9797" y="948"/>
                  </a:cubicBezTo>
                  <a:cubicBezTo>
                    <a:pt x="8368" y="759"/>
                    <a:pt x="6891" y="563"/>
                    <a:pt x="5692" y="333"/>
                  </a:cubicBezTo>
                  <a:cubicBezTo>
                    <a:pt x="4748" y="150"/>
                    <a:pt x="3866" y="0"/>
                    <a:pt x="3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768306" y="3673017"/>
              <a:ext cx="75037" cy="75182"/>
            </a:xfrm>
            <a:custGeom>
              <a:avLst/>
              <a:gdLst/>
              <a:ahLst/>
              <a:cxnLst/>
              <a:rect l="l" t="t" r="r" b="b"/>
              <a:pathLst>
                <a:path w="1545" h="1548" extrusionOk="0">
                  <a:moveTo>
                    <a:pt x="774" y="0"/>
                  </a:moveTo>
                  <a:cubicBezTo>
                    <a:pt x="345" y="0"/>
                    <a:pt x="0" y="345"/>
                    <a:pt x="0" y="774"/>
                  </a:cubicBezTo>
                  <a:cubicBezTo>
                    <a:pt x="0" y="1200"/>
                    <a:pt x="345" y="1548"/>
                    <a:pt x="774" y="1548"/>
                  </a:cubicBezTo>
                  <a:cubicBezTo>
                    <a:pt x="1200" y="1548"/>
                    <a:pt x="1545" y="1200"/>
                    <a:pt x="1545" y="774"/>
                  </a:cubicBezTo>
                  <a:cubicBezTo>
                    <a:pt x="1545" y="345"/>
                    <a:pt x="1200"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787489" y="4248581"/>
              <a:ext cx="186693" cy="158184"/>
            </a:xfrm>
            <a:custGeom>
              <a:avLst/>
              <a:gdLst/>
              <a:ahLst/>
              <a:cxnLst/>
              <a:rect l="l" t="t" r="r" b="b"/>
              <a:pathLst>
                <a:path w="3844" h="3257" extrusionOk="0">
                  <a:moveTo>
                    <a:pt x="2671" y="0"/>
                  </a:moveTo>
                  <a:cubicBezTo>
                    <a:pt x="1749" y="0"/>
                    <a:pt x="682" y="460"/>
                    <a:pt x="281" y="1342"/>
                  </a:cubicBezTo>
                  <a:cubicBezTo>
                    <a:pt x="0" y="1960"/>
                    <a:pt x="85" y="2745"/>
                    <a:pt x="724" y="3093"/>
                  </a:cubicBezTo>
                  <a:cubicBezTo>
                    <a:pt x="933" y="3207"/>
                    <a:pt x="1150" y="3257"/>
                    <a:pt x="1367" y="3257"/>
                  </a:cubicBezTo>
                  <a:cubicBezTo>
                    <a:pt x="2008" y="3257"/>
                    <a:pt x="2644" y="2821"/>
                    <a:pt x="3045" y="2336"/>
                  </a:cubicBezTo>
                  <a:cubicBezTo>
                    <a:pt x="3532" y="1748"/>
                    <a:pt x="3843" y="643"/>
                    <a:pt x="3116" y="112"/>
                  </a:cubicBezTo>
                  <a:cubicBezTo>
                    <a:pt x="3107" y="105"/>
                    <a:pt x="3098" y="102"/>
                    <a:pt x="3091" y="102"/>
                  </a:cubicBezTo>
                  <a:cubicBezTo>
                    <a:pt x="3066" y="102"/>
                    <a:pt x="3056" y="140"/>
                    <a:pt x="3059" y="176"/>
                  </a:cubicBezTo>
                  <a:cubicBezTo>
                    <a:pt x="3059" y="200"/>
                    <a:pt x="3062" y="223"/>
                    <a:pt x="3073" y="234"/>
                  </a:cubicBezTo>
                  <a:cubicBezTo>
                    <a:pt x="3201" y="372"/>
                    <a:pt x="3305" y="784"/>
                    <a:pt x="3296" y="977"/>
                  </a:cubicBezTo>
                  <a:cubicBezTo>
                    <a:pt x="3288" y="1143"/>
                    <a:pt x="3224" y="1329"/>
                    <a:pt x="3163" y="1480"/>
                  </a:cubicBezTo>
                  <a:cubicBezTo>
                    <a:pt x="3093" y="1667"/>
                    <a:pt x="2995" y="1842"/>
                    <a:pt x="2876" y="2004"/>
                  </a:cubicBezTo>
                  <a:cubicBezTo>
                    <a:pt x="2552" y="2450"/>
                    <a:pt x="2008" y="2904"/>
                    <a:pt x="1437" y="2944"/>
                  </a:cubicBezTo>
                  <a:cubicBezTo>
                    <a:pt x="1402" y="2947"/>
                    <a:pt x="1369" y="2948"/>
                    <a:pt x="1336" y="2948"/>
                  </a:cubicBezTo>
                  <a:cubicBezTo>
                    <a:pt x="536" y="2948"/>
                    <a:pt x="270" y="2173"/>
                    <a:pt x="568" y="1491"/>
                  </a:cubicBezTo>
                  <a:cubicBezTo>
                    <a:pt x="916" y="697"/>
                    <a:pt x="1883" y="223"/>
                    <a:pt x="2704" y="115"/>
                  </a:cubicBezTo>
                  <a:cubicBezTo>
                    <a:pt x="2721" y="115"/>
                    <a:pt x="2728" y="106"/>
                    <a:pt x="2734" y="92"/>
                  </a:cubicBezTo>
                  <a:cubicBezTo>
                    <a:pt x="2751" y="58"/>
                    <a:pt x="2741" y="0"/>
                    <a:pt x="2700" y="0"/>
                  </a:cubicBezTo>
                  <a:cubicBezTo>
                    <a:pt x="2691" y="0"/>
                    <a:pt x="2681"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21189" y="4504916"/>
              <a:ext cx="88539" cy="64061"/>
            </a:xfrm>
            <a:custGeom>
              <a:avLst/>
              <a:gdLst/>
              <a:ahLst/>
              <a:cxnLst/>
              <a:rect l="l" t="t" r="r" b="b"/>
              <a:pathLst>
                <a:path w="1823" h="1319" extrusionOk="0">
                  <a:moveTo>
                    <a:pt x="652" y="1"/>
                  </a:moveTo>
                  <a:cubicBezTo>
                    <a:pt x="526" y="1"/>
                    <a:pt x="402" y="36"/>
                    <a:pt x="302" y="106"/>
                  </a:cubicBezTo>
                  <a:cubicBezTo>
                    <a:pt x="214" y="167"/>
                    <a:pt x="143" y="251"/>
                    <a:pt x="110" y="366"/>
                  </a:cubicBezTo>
                  <a:cubicBezTo>
                    <a:pt x="1" y="758"/>
                    <a:pt x="380" y="1093"/>
                    <a:pt x="704" y="1227"/>
                  </a:cubicBezTo>
                  <a:cubicBezTo>
                    <a:pt x="833" y="1281"/>
                    <a:pt x="1004" y="1319"/>
                    <a:pt x="1172" y="1319"/>
                  </a:cubicBezTo>
                  <a:cubicBezTo>
                    <a:pt x="1418" y="1319"/>
                    <a:pt x="1658" y="1239"/>
                    <a:pt x="1758" y="1015"/>
                  </a:cubicBezTo>
                  <a:cubicBezTo>
                    <a:pt x="1822" y="866"/>
                    <a:pt x="1772" y="711"/>
                    <a:pt x="1684" y="582"/>
                  </a:cubicBezTo>
                  <a:cubicBezTo>
                    <a:pt x="1667" y="555"/>
                    <a:pt x="1646" y="528"/>
                    <a:pt x="1626" y="501"/>
                  </a:cubicBezTo>
                  <a:cubicBezTo>
                    <a:pt x="1568" y="438"/>
                    <a:pt x="1374" y="240"/>
                    <a:pt x="1243" y="240"/>
                  </a:cubicBezTo>
                  <a:cubicBezTo>
                    <a:pt x="1222" y="240"/>
                    <a:pt x="1202" y="245"/>
                    <a:pt x="1184" y="257"/>
                  </a:cubicBezTo>
                  <a:cubicBezTo>
                    <a:pt x="1184" y="262"/>
                    <a:pt x="1184" y="262"/>
                    <a:pt x="1180" y="265"/>
                  </a:cubicBezTo>
                  <a:cubicBezTo>
                    <a:pt x="1160" y="285"/>
                    <a:pt x="1164" y="332"/>
                    <a:pt x="1180" y="352"/>
                  </a:cubicBezTo>
                  <a:cubicBezTo>
                    <a:pt x="1214" y="403"/>
                    <a:pt x="1282" y="454"/>
                    <a:pt x="1350" y="508"/>
                  </a:cubicBezTo>
                  <a:cubicBezTo>
                    <a:pt x="1505" y="633"/>
                    <a:pt x="1674" y="772"/>
                    <a:pt x="1488" y="947"/>
                  </a:cubicBezTo>
                  <a:cubicBezTo>
                    <a:pt x="1390" y="1039"/>
                    <a:pt x="1249" y="1074"/>
                    <a:pt x="1106" y="1074"/>
                  </a:cubicBezTo>
                  <a:cubicBezTo>
                    <a:pt x="987" y="1074"/>
                    <a:pt x="866" y="1050"/>
                    <a:pt x="768" y="1015"/>
                  </a:cubicBezTo>
                  <a:cubicBezTo>
                    <a:pt x="562" y="940"/>
                    <a:pt x="288" y="758"/>
                    <a:pt x="325" y="511"/>
                  </a:cubicBezTo>
                  <a:cubicBezTo>
                    <a:pt x="349" y="369"/>
                    <a:pt x="457" y="285"/>
                    <a:pt x="589" y="245"/>
                  </a:cubicBezTo>
                  <a:cubicBezTo>
                    <a:pt x="650" y="227"/>
                    <a:pt x="717" y="218"/>
                    <a:pt x="783" y="218"/>
                  </a:cubicBezTo>
                  <a:cubicBezTo>
                    <a:pt x="881" y="218"/>
                    <a:pt x="977" y="237"/>
                    <a:pt x="1052" y="271"/>
                  </a:cubicBezTo>
                  <a:cubicBezTo>
                    <a:pt x="1057" y="274"/>
                    <a:pt x="1062" y="275"/>
                    <a:pt x="1067" y="275"/>
                  </a:cubicBezTo>
                  <a:cubicBezTo>
                    <a:pt x="1089" y="275"/>
                    <a:pt x="1095" y="242"/>
                    <a:pt x="1093" y="210"/>
                  </a:cubicBezTo>
                  <a:cubicBezTo>
                    <a:pt x="1089" y="190"/>
                    <a:pt x="1086" y="167"/>
                    <a:pt x="1075" y="160"/>
                  </a:cubicBezTo>
                  <a:cubicBezTo>
                    <a:pt x="962" y="54"/>
                    <a:pt x="806"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441877" y="4543867"/>
              <a:ext cx="79942" cy="48713"/>
            </a:xfrm>
            <a:custGeom>
              <a:avLst/>
              <a:gdLst/>
              <a:ahLst/>
              <a:cxnLst/>
              <a:rect l="l" t="t" r="r" b="b"/>
              <a:pathLst>
                <a:path w="1646" h="1003" extrusionOk="0">
                  <a:moveTo>
                    <a:pt x="601" y="1"/>
                  </a:moveTo>
                  <a:cubicBezTo>
                    <a:pt x="407" y="1"/>
                    <a:pt x="210" y="85"/>
                    <a:pt x="131" y="257"/>
                  </a:cubicBezTo>
                  <a:cubicBezTo>
                    <a:pt x="0" y="541"/>
                    <a:pt x="290" y="770"/>
                    <a:pt x="524" y="868"/>
                  </a:cubicBezTo>
                  <a:cubicBezTo>
                    <a:pt x="653" y="924"/>
                    <a:pt x="910" y="1002"/>
                    <a:pt x="1134" y="1002"/>
                  </a:cubicBezTo>
                  <a:cubicBezTo>
                    <a:pt x="1302" y="1002"/>
                    <a:pt x="1451" y="958"/>
                    <a:pt x="1513" y="828"/>
                  </a:cubicBezTo>
                  <a:cubicBezTo>
                    <a:pt x="1646" y="561"/>
                    <a:pt x="1315" y="189"/>
                    <a:pt x="1067" y="138"/>
                  </a:cubicBezTo>
                  <a:cubicBezTo>
                    <a:pt x="1063" y="137"/>
                    <a:pt x="1059" y="137"/>
                    <a:pt x="1055" y="137"/>
                  </a:cubicBezTo>
                  <a:cubicBezTo>
                    <a:pt x="1031" y="137"/>
                    <a:pt x="1020" y="163"/>
                    <a:pt x="1017" y="193"/>
                  </a:cubicBezTo>
                  <a:cubicBezTo>
                    <a:pt x="1017" y="223"/>
                    <a:pt x="1027" y="257"/>
                    <a:pt x="1041" y="271"/>
                  </a:cubicBezTo>
                  <a:cubicBezTo>
                    <a:pt x="1112" y="331"/>
                    <a:pt x="1436" y="575"/>
                    <a:pt x="1290" y="703"/>
                  </a:cubicBezTo>
                  <a:cubicBezTo>
                    <a:pt x="1247" y="742"/>
                    <a:pt x="1167" y="753"/>
                    <a:pt x="1087" y="753"/>
                  </a:cubicBezTo>
                  <a:cubicBezTo>
                    <a:pt x="1015" y="753"/>
                    <a:pt x="943" y="745"/>
                    <a:pt x="895" y="740"/>
                  </a:cubicBezTo>
                  <a:cubicBezTo>
                    <a:pt x="788" y="726"/>
                    <a:pt x="672" y="696"/>
                    <a:pt x="571" y="656"/>
                  </a:cubicBezTo>
                  <a:cubicBezTo>
                    <a:pt x="406" y="591"/>
                    <a:pt x="196" y="446"/>
                    <a:pt x="429" y="294"/>
                  </a:cubicBezTo>
                  <a:cubicBezTo>
                    <a:pt x="512" y="240"/>
                    <a:pt x="599" y="222"/>
                    <a:pt x="687" y="222"/>
                  </a:cubicBezTo>
                  <a:cubicBezTo>
                    <a:pt x="765" y="222"/>
                    <a:pt x="843" y="236"/>
                    <a:pt x="922" y="250"/>
                  </a:cubicBezTo>
                  <a:cubicBezTo>
                    <a:pt x="926" y="251"/>
                    <a:pt x="929" y="251"/>
                    <a:pt x="933" y="251"/>
                  </a:cubicBezTo>
                  <a:cubicBezTo>
                    <a:pt x="971" y="251"/>
                    <a:pt x="979" y="216"/>
                    <a:pt x="973" y="179"/>
                  </a:cubicBezTo>
                  <a:cubicBezTo>
                    <a:pt x="966" y="145"/>
                    <a:pt x="953" y="115"/>
                    <a:pt x="936" y="101"/>
                  </a:cubicBezTo>
                  <a:cubicBezTo>
                    <a:pt x="845" y="34"/>
                    <a:pt x="724"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41733" y="4593550"/>
              <a:ext cx="121467" cy="66440"/>
            </a:xfrm>
            <a:custGeom>
              <a:avLst/>
              <a:gdLst/>
              <a:ahLst/>
              <a:cxnLst/>
              <a:rect l="l" t="t" r="r" b="b"/>
              <a:pathLst>
                <a:path w="2501" h="1368" extrusionOk="0">
                  <a:moveTo>
                    <a:pt x="1040" y="0"/>
                  </a:moveTo>
                  <a:cubicBezTo>
                    <a:pt x="770" y="0"/>
                    <a:pt x="483" y="82"/>
                    <a:pt x="318" y="257"/>
                  </a:cubicBezTo>
                  <a:cubicBezTo>
                    <a:pt x="0" y="595"/>
                    <a:pt x="450" y="1042"/>
                    <a:pt x="741" y="1204"/>
                  </a:cubicBezTo>
                  <a:cubicBezTo>
                    <a:pt x="927" y="1306"/>
                    <a:pt x="1180" y="1368"/>
                    <a:pt x="1431" y="1368"/>
                  </a:cubicBezTo>
                  <a:cubicBezTo>
                    <a:pt x="1710" y="1368"/>
                    <a:pt x="1986" y="1292"/>
                    <a:pt x="2163" y="1113"/>
                  </a:cubicBezTo>
                  <a:cubicBezTo>
                    <a:pt x="2501" y="768"/>
                    <a:pt x="2197" y="265"/>
                    <a:pt x="1808" y="126"/>
                  </a:cubicBezTo>
                  <a:cubicBezTo>
                    <a:pt x="1799" y="123"/>
                    <a:pt x="1791" y="122"/>
                    <a:pt x="1784" y="122"/>
                  </a:cubicBezTo>
                  <a:cubicBezTo>
                    <a:pt x="1749" y="122"/>
                    <a:pt x="1738" y="154"/>
                    <a:pt x="1738" y="190"/>
                  </a:cubicBezTo>
                  <a:cubicBezTo>
                    <a:pt x="1738" y="231"/>
                    <a:pt x="1751" y="274"/>
                    <a:pt x="1778" y="295"/>
                  </a:cubicBezTo>
                  <a:cubicBezTo>
                    <a:pt x="1846" y="338"/>
                    <a:pt x="1923" y="379"/>
                    <a:pt x="1974" y="444"/>
                  </a:cubicBezTo>
                  <a:cubicBezTo>
                    <a:pt x="2095" y="589"/>
                    <a:pt x="2116" y="849"/>
                    <a:pt x="1944" y="971"/>
                  </a:cubicBezTo>
                  <a:cubicBezTo>
                    <a:pt x="1825" y="1055"/>
                    <a:pt x="1670" y="1093"/>
                    <a:pt x="1524" y="1109"/>
                  </a:cubicBezTo>
                  <a:cubicBezTo>
                    <a:pt x="1458" y="1117"/>
                    <a:pt x="1391" y="1121"/>
                    <a:pt x="1324" y="1121"/>
                  </a:cubicBezTo>
                  <a:cubicBezTo>
                    <a:pt x="1053" y="1121"/>
                    <a:pt x="779" y="1049"/>
                    <a:pt x="582" y="849"/>
                  </a:cubicBezTo>
                  <a:cubicBezTo>
                    <a:pt x="171" y="430"/>
                    <a:pt x="824" y="196"/>
                    <a:pt x="1247" y="196"/>
                  </a:cubicBezTo>
                  <a:cubicBezTo>
                    <a:pt x="1319" y="196"/>
                    <a:pt x="1384" y="203"/>
                    <a:pt x="1437" y="217"/>
                  </a:cubicBezTo>
                  <a:cubicBezTo>
                    <a:pt x="1442" y="218"/>
                    <a:pt x="1447" y="219"/>
                    <a:pt x="1451" y="219"/>
                  </a:cubicBezTo>
                  <a:cubicBezTo>
                    <a:pt x="1488" y="219"/>
                    <a:pt x="1493" y="168"/>
                    <a:pt x="1481" y="126"/>
                  </a:cubicBezTo>
                  <a:cubicBezTo>
                    <a:pt x="1471" y="99"/>
                    <a:pt x="1460" y="75"/>
                    <a:pt x="1440" y="68"/>
                  </a:cubicBezTo>
                  <a:cubicBezTo>
                    <a:pt x="1326" y="24"/>
                    <a:pt x="1185"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flipH="1">
            <a:off x="830000" y="137100"/>
            <a:ext cx="1469422" cy="1228432"/>
            <a:chOff x="-304950" y="1799125"/>
            <a:chExt cx="1469422" cy="1228432"/>
          </a:xfrm>
        </p:grpSpPr>
        <p:sp>
          <p:nvSpPr>
            <p:cNvPr id="42" name="Google Shape;42;p2"/>
            <p:cNvSpPr/>
            <p:nvPr/>
          </p:nvSpPr>
          <p:spPr>
            <a:xfrm>
              <a:off x="-304950" y="2353565"/>
              <a:ext cx="1181737" cy="673993"/>
            </a:xfrm>
            <a:custGeom>
              <a:avLst/>
              <a:gdLst/>
              <a:ahLst/>
              <a:cxnLst/>
              <a:rect l="l" t="t" r="r" b="b"/>
              <a:pathLst>
                <a:path w="22071" h="12588" extrusionOk="0">
                  <a:moveTo>
                    <a:pt x="7465" y="0"/>
                  </a:moveTo>
                  <a:lnTo>
                    <a:pt x="7154" y="254"/>
                  </a:lnTo>
                  <a:cubicBezTo>
                    <a:pt x="7161" y="278"/>
                    <a:pt x="7161" y="312"/>
                    <a:pt x="7140" y="328"/>
                  </a:cubicBezTo>
                  <a:cubicBezTo>
                    <a:pt x="6028" y="1251"/>
                    <a:pt x="4971" y="2251"/>
                    <a:pt x="3843" y="3167"/>
                  </a:cubicBezTo>
                  <a:cubicBezTo>
                    <a:pt x="2714" y="4083"/>
                    <a:pt x="1491" y="5367"/>
                    <a:pt x="136" y="5935"/>
                  </a:cubicBezTo>
                  <a:cubicBezTo>
                    <a:pt x="129" y="5937"/>
                    <a:pt x="124" y="5938"/>
                    <a:pt x="119" y="5938"/>
                  </a:cubicBezTo>
                  <a:cubicBezTo>
                    <a:pt x="109" y="5938"/>
                    <a:pt x="101" y="5935"/>
                    <a:pt x="95" y="5928"/>
                  </a:cubicBezTo>
                  <a:lnTo>
                    <a:pt x="0" y="6002"/>
                  </a:lnTo>
                  <a:cubicBezTo>
                    <a:pt x="0" y="6002"/>
                    <a:pt x="2126" y="9831"/>
                    <a:pt x="10169" y="11930"/>
                  </a:cubicBezTo>
                  <a:cubicBezTo>
                    <a:pt x="12055" y="12423"/>
                    <a:pt x="14007" y="12588"/>
                    <a:pt x="15770" y="12588"/>
                  </a:cubicBezTo>
                  <a:cubicBezTo>
                    <a:pt x="19297" y="12588"/>
                    <a:pt x="22071" y="11930"/>
                    <a:pt x="22071" y="11930"/>
                  </a:cubicBezTo>
                  <a:lnTo>
                    <a:pt x="21921" y="10973"/>
                  </a:lnTo>
                  <a:cubicBezTo>
                    <a:pt x="21912" y="10980"/>
                    <a:pt x="21901" y="10984"/>
                    <a:pt x="21890" y="10984"/>
                  </a:cubicBezTo>
                  <a:cubicBezTo>
                    <a:pt x="21871" y="10984"/>
                    <a:pt x="21851" y="10971"/>
                    <a:pt x="21840" y="10943"/>
                  </a:cubicBezTo>
                  <a:cubicBezTo>
                    <a:pt x="21364" y="9530"/>
                    <a:pt x="21232" y="7969"/>
                    <a:pt x="21009" y="6502"/>
                  </a:cubicBezTo>
                  <a:cubicBezTo>
                    <a:pt x="20881" y="5685"/>
                    <a:pt x="20762" y="4863"/>
                    <a:pt x="20664" y="4039"/>
                  </a:cubicBezTo>
                  <a:cubicBezTo>
                    <a:pt x="20634" y="3803"/>
                    <a:pt x="20472" y="3191"/>
                    <a:pt x="20624" y="2937"/>
                  </a:cubicBezTo>
                  <a:cubicBezTo>
                    <a:pt x="17805" y="2876"/>
                    <a:pt x="15552" y="2623"/>
                    <a:pt x="13555" y="2177"/>
                  </a:cubicBezTo>
                  <a:lnTo>
                    <a:pt x="13555" y="2187"/>
                  </a:lnTo>
                  <a:cubicBezTo>
                    <a:pt x="13217" y="3617"/>
                    <a:pt x="12585" y="5012"/>
                    <a:pt x="12081" y="6387"/>
                  </a:cubicBezTo>
                  <a:cubicBezTo>
                    <a:pt x="11530" y="7888"/>
                    <a:pt x="10899" y="9368"/>
                    <a:pt x="10351" y="10865"/>
                  </a:cubicBezTo>
                  <a:cubicBezTo>
                    <a:pt x="10342" y="10890"/>
                    <a:pt x="10328" y="10901"/>
                    <a:pt x="10314" y="10901"/>
                  </a:cubicBezTo>
                  <a:cubicBezTo>
                    <a:pt x="10281" y="10901"/>
                    <a:pt x="10246" y="10847"/>
                    <a:pt x="10263" y="10804"/>
                  </a:cubicBezTo>
                  <a:cubicBezTo>
                    <a:pt x="10807" y="9321"/>
                    <a:pt x="11273" y="7797"/>
                    <a:pt x="11818" y="6309"/>
                  </a:cubicBezTo>
                  <a:cubicBezTo>
                    <a:pt x="12321" y="4935"/>
                    <a:pt x="12736" y="3455"/>
                    <a:pt x="13402" y="2146"/>
                  </a:cubicBezTo>
                  <a:cubicBezTo>
                    <a:pt x="11264" y="1657"/>
                    <a:pt x="9414" y="944"/>
                    <a:pt x="7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0901" y="2114387"/>
              <a:ext cx="51454" cy="33036"/>
            </a:xfrm>
            <a:custGeom>
              <a:avLst/>
              <a:gdLst/>
              <a:ahLst/>
              <a:cxnLst/>
              <a:rect l="l" t="t" r="r" b="b"/>
              <a:pathLst>
                <a:path w="961" h="617" extrusionOk="0">
                  <a:moveTo>
                    <a:pt x="586" y="0"/>
                  </a:moveTo>
                  <a:cubicBezTo>
                    <a:pt x="511" y="4"/>
                    <a:pt x="433" y="0"/>
                    <a:pt x="366" y="17"/>
                  </a:cubicBezTo>
                  <a:cubicBezTo>
                    <a:pt x="204" y="51"/>
                    <a:pt x="1" y="197"/>
                    <a:pt x="65" y="389"/>
                  </a:cubicBezTo>
                  <a:cubicBezTo>
                    <a:pt x="119" y="547"/>
                    <a:pt x="387" y="616"/>
                    <a:pt x="596" y="616"/>
                  </a:cubicBezTo>
                  <a:cubicBezTo>
                    <a:pt x="674" y="616"/>
                    <a:pt x="744" y="606"/>
                    <a:pt x="792" y="588"/>
                  </a:cubicBezTo>
                  <a:cubicBezTo>
                    <a:pt x="960" y="524"/>
                    <a:pt x="946" y="355"/>
                    <a:pt x="869" y="220"/>
                  </a:cubicBezTo>
                  <a:cubicBezTo>
                    <a:pt x="795" y="91"/>
                    <a:pt x="700" y="30"/>
                    <a:pt x="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21690" y="2290491"/>
              <a:ext cx="51026" cy="24951"/>
            </a:xfrm>
            <a:custGeom>
              <a:avLst/>
              <a:gdLst/>
              <a:ahLst/>
              <a:cxnLst/>
              <a:rect l="l" t="t" r="r" b="b"/>
              <a:pathLst>
                <a:path w="953" h="466" extrusionOk="0">
                  <a:moveTo>
                    <a:pt x="440" y="0"/>
                  </a:moveTo>
                  <a:cubicBezTo>
                    <a:pt x="277" y="0"/>
                    <a:pt x="68" y="57"/>
                    <a:pt x="41" y="212"/>
                  </a:cubicBezTo>
                  <a:cubicBezTo>
                    <a:pt x="0" y="439"/>
                    <a:pt x="423" y="466"/>
                    <a:pt x="561" y="466"/>
                  </a:cubicBezTo>
                  <a:cubicBezTo>
                    <a:pt x="700" y="466"/>
                    <a:pt x="953" y="411"/>
                    <a:pt x="848" y="222"/>
                  </a:cubicBezTo>
                  <a:cubicBezTo>
                    <a:pt x="778" y="97"/>
                    <a:pt x="636" y="43"/>
                    <a:pt x="491" y="2"/>
                  </a:cubicBezTo>
                  <a:cubicBezTo>
                    <a:pt x="474" y="1"/>
                    <a:pt x="457" y="0"/>
                    <a:pt x="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9544" y="2338519"/>
              <a:ext cx="64947" cy="39943"/>
            </a:xfrm>
            <a:custGeom>
              <a:avLst/>
              <a:gdLst/>
              <a:ahLst/>
              <a:cxnLst/>
              <a:rect l="l" t="t" r="r" b="b"/>
              <a:pathLst>
                <a:path w="1213" h="746" extrusionOk="0">
                  <a:moveTo>
                    <a:pt x="800" y="1"/>
                  </a:moveTo>
                  <a:cubicBezTo>
                    <a:pt x="546" y="15"/>
                    <a:pt x="259" y="116"/>
                    <a:pt x="144" y="333"/>
                  </a:cubicBezTo>
                  <a:cubicBezTo>
                    <a:pt x="0" y="606"/>
                    <a:pt x="500" y="745"/>
                    <a:pt x="746" y="745"/>
                  </a:cubicBezTo>
                  <a:cubicBezTo>
                    <a:pt x="770" y="745"/>
                    <a:pt x="792" y="744"/>
                    <a:pt x="810" y="741"/>
                  </a:cubicBezTo>
                  <a:cubicBezTo>
                    <a:pt x="1030" y="707"/>
                    <a:pt x="1212" y="521"/>
                    <a:pt x="1212" y="295"/>
                  </a:cubicBezTo>
                  <a:cubicBezTo>
                    <a:pt x="1212" y="204"/>
                    <a:pt x="1178" y="127"/>
                    <a:pt x="1104" y="72"/>
                  </a:cubicBezTo>
                  <a:cubicBezTo>
                    <a:pt x="1013" y="8"/>
                    <a:pt x="902" y="25"/>
                    <a:pt x="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16496" y="2018117"/>
              <a:ext cx="1366458" cy="435193"/>
            </a:xfrm>
            <a:custGeom>
              <a:avLst/>
              <a:gdLst/>
              <a:ahLst/>
              <a:cxnLst/>
              <a:rect l="l" t="t" r="r" b="b"/>
              <a:pathLst>
                <a:path w="25521" h="8128" extrusionOk="0">
                  <a:moveTo>
                    <a:pt x="4138" y="1493"/>
                  </a:moveTo>
                  <a:cubicBezTo>
                    <a:pt x="4230" y="1493"/>
                    <a:pt x="4330" y="1525"/>
                    <a:pt x="4404" y="1561"/>
                  </a:cubicBezTo>
                  <a:cubicBezTo>
                    <a:pt x="4552" y="1633"/>
                    <a:pt x="4677" y="1747"/>
                    <a:pt x="4769" y="1883"/>
                  </a:cubicBezTo>
                  <a:cubicBezTo>
                    <a:pt x="4891" y="2065"/>
                    <a:pt x="4972" y="2335"/>
                    <a:pt x="4827" y="2528"/>
                  </a:cubicBezTo>
                  <a:cubicBezTo>
                    <a:pt x="4721" y="2670"/>
                    <a:pt x="4541" y="2716"/>
                    <a:pt x="4358" y="2716"/>
                  </a:cubicBezTo>
                  <a:cubicBezTo>
                    <a:pt x="4217" y="2716"/>
                    <a:pt x="4074" y="2689"/>
                    <a:pt x="3961" y="2656"/>
                  </a:cubicBezTo>
                  <a:cubicBezTo>
                    <a:pt x="3617" y="2555"/>
                    <a:pt x="3252" y="2265"/>
                    <a:pt x="3428" y="1869"/>
                  </a:cubicBezTo>
                  <a:cubicBezTo>
                    <a:pt x="3525" y="1643"/>
                    <a:pt x="3768" y="1528"/>
                    <a:pt x="4016" y="1518"/>
                  </a:cubicBezTo>
                  <a:cubicBezTo>
                    <a:pt x="4052" y="1500"/>
                    <a:pt x="4094" y="1493"/>
                    <a:pt x="4138" y="1493"/>
                  </a:cubicBezTo>
                  <a:close/>
                  <a:moveTo>
                    <a:pt x="12348" y="4862"/>
                  </a:moveTo>
                  <a:cubicBezTo>
                    <a:pt x="12607" y="4862"/>
                    <a:pt x="12888" y="5063"/>
                    <a:pt x="12987" y="5289"/>
                  </a:cubicBezTo>
                  <a:cubicBezTo>
                    <a:pt x="13138" y="5630"/>
                    <a:pt x="12838" y="5802"/>
                    <a:pt x="12535" y="5802"/>
                  </a:cubicBezTo>
                  <a:cubicBezTo>
                    <a:pt x="12531" y="5802"/>
                    <a:pt x="12528" y="5802"/>
                    <a:pt x="12524" y="5802"/>
                  </a:cubicBezTo>
                  <a:cubicBezTo>
                    <a:pt x="12210" y="5802"/>
                    <a:pt x="11663" y="5644"/>
                    <a:pt x="11724" y="5225"/>
                  </a:cubicBezTo>
                  <a:cubicBezTo>
                    <a:pt x="11744" y="5086"/>
                    <a:pt x="11842" y="4978"/>
                    <a:pt x="11967" y="4924"/>
                  </a:cubicBezTo>
                  <a:cubicBezTo>
                    <a:pt x="12030" y="4895"/>
                    <a:pt x="12092" y="4884"/>
                    <a:pt x="12151" y="4884"/>
                  </a:cubicBezTo>
                  <a:cubicBezTo>
                    <a:pt x="12167" y="4884"/>
                    <a:pt x="12184" y="4885"/>
                    <a:pt x="12200" y="4887"/>
                  </a:cubicBezTo>
                  <a:cubicBezTo>
                    <a:pt x="12247" y="4870"/>
                    <a:pt x="12297" y="4862"/>
                    <a:pt x="12348" y="4862"/>
                  </a:cubicBezTo>
                  <a:close/>
                  <a:moveTo>
                    <a:pt x="20574" y="5778"/>
                  </a:moveTo>
                  <a:cubicBezTo>
                    <a:pt x="20861" y="5778"/>
                    <a:pt x="21106" y="5988"/>
                    <a:pt x="21149" y="6282"/>
                  </a:cubicBezTo>
                  <a:cubicBezTo>
                    <a:pt x="21182" y="6526"/>
                    <a:pt x="21063" y="6772"/>
                    <a:pt x="20848" y="6894"/>
                  </a:cubicBezTo>
                  <a:cubicBezTo>
                    <a:pt x="20741" y="6955"/>
                    <a:pt x="20621" y="6981"/>
                    <a:pt x="20498" y="6981"/>
                  </a:cubicBezTo>
                  <a:cubicBezTo>
                    <a:pt x="20271" y="6981"/>
                    <a:pt x="20036" y="6892"/>
                    <a:pt x="19861" y="6769"/>
                  </a:cubicBezTo>
                  <a:cubicBezTo>
                    <a:pt x="19600" y="6587"/>
                    <a:pt x="19509" y="6265"/>
                    <a:pt x="19756" y="6029"/>
                  </a:cubicBezTo>
                  <a:cubicBezTo>
                    <a:pt x="19924" y="5868"/>
                    <a:pt x="20150" y="5796"/>
                    <a:pt x="20376" y="5796"/>
                  </a:cubicBezTo>
                  <a:cubicBezTo>
                    <a:pt x="20405" y="5796"/>
                    <a:pt x="20434" y="5797"/>
                    <a:pt x="20462" y="5799"/>
                  </a:cubicBezTo>
                  <a:cubicBezTo>
                    <a:pt x="20469" y="5796"/>
                    <a:pt x="20469" y="5786"/>
                    <a:pt x="20475" y="5786"/>
                  </a:cubicBezTo>
                  <a:cubicBezTo>
                    <a:pt x="20509" y="5781"/>
                    <a:pt x="20542" y="5778"/>
                    <a:pt x="20574" y="5778"/>
                  </a:cubicBezTo>
                  <a:close/>
                  <a:moveTo>
                    <a:pt x="3776" y="0"/>
                  </a:moveTo>
                  <a:cubicBezTo>
                    <a:pt x="3554" y="0"/>
                    <a:pt x="3332" y="6"/>
                    <a:pt x="3110" y="20"/>
                  </a:cubicBezTo>
                  <a:cubicBezTo>
                    <a:pt x="2363" y="72"/>
                    <a:pt x="1484" y="166"/>
                    <a:pt x="886" y="666"/>
                  </a:cubicBezTo>
                  <a:cubicBezTo>
                    <a:pt x="1" y="1407"/>
                    <a:pt x="440" y="2305"/>
                    <a:pt x="1221" y="2917"/>
                  </a:cubicBezTo>
                  <a:cubicBezTo>
                    <a:pt x="2964" y="4282"/>
                    <a:pt x="5381" y="5141"/>
                    <a:pt x="7458" y="5827"/>
                  </a:cubicBezTo>
                  <a:cubicBezTo>
                    <a:pt x="10105" y="6699"/>
                    <a:pt x="12848" y="7239"/>
                    <a:pt x="15606" y="7607"/>
                  </a:cubicBezTo>
                  <a:cubicBezTo>
                    <a:pt x="17347" y="7842"/>
                    <a:pt x="19174" y="8128"/>
                    <a:pt x="20973" y="8128"/>
                  </a:cubicBezTo>
                  <a:cubicBezTo>
                    <a:pt x="21741" y="8128"/>
                    <a:pt x="22504" y="8076"/>
                    <a:pt x="23253" y="7945"/>
                  </a:cubicBezTo>
                  <a:cubicBezTo>
                    <a:pt x="24003" y="7817"/>
                    <a:pt x="25521" y="7505"/>
                    <a:pt x="25078" y="6438"/>
                  </a:cubicBezTo>
                  <a:cubicBezTo>
                    <a:pt x="24724" y="5579"/>
                    <a:pt x="23548" y="4968"/>
                    <a:pt x="22780" y="4535"/>
                  </a:cubicBezTo>
                  <a:cubicBezTo>
                    <a:pt x="22114" y="4160"/>
                    <a:pt x="21422" y="3843"/>
                    <a:pt x="20689" y="3633"/>
                  </a:cubicBezTo>
                  <a:cubicBezTo>
                    <a:pt x="20682" y="3647"/>
                    <a:pt x="20675" y="3664"/>
                    <a:pt x="20651" y="3670"/>
                  </a:cubicBezTo>
                  <a:cubicBezTo>
                    <a:pt x="19356" y="4080"/>
                    <a:pt x="17946" y="4264"/>
                    <a:pt x="16537" y="4264"/>
                  </a:cubicBezTo>
                  <a:cubicBezTo>
                    <a:pt x="15295" y="4264"/>
                    <a:pt x="14054" y="4121"/>
                    <a:pt x="12892" y="3863"/>
                  </a:cubicBezTo>
                  <a:cubicBezTo>
                    <a:pt x="10950" y="3430"/>
                    <a:pt x="8168" y="2491"/>
                    <a:pt x="7073" y="663"/>
                  </a:cubicBezTo>
                  <a:cubicBezTo>
                    <a:pt x="7045" y="677"/>
                    <a:pt x="7013" y="683"/>
                    <a:pt x="6980" y="683"/>
                  </a:cubicBezTo>
                  <a:cubicBezTo>
                    <a:pt x="6868" y="683"/>
                    <a:pt x="6751" y="607"/>
                    <a:pt x="6769" y="484"/>
                  </a:cubicBezTo>
                  <a:cubicBezTo>
                    <a:pt x="6789" y="359"/>
                    <a:pt x="6827" y="237"/>
                    <a:pt x="6867" y="115"/>
                  </a:cubicBezTo>
                  <a:lnTo>
                    <a:pt x="6867" y="115"/>
                  </a:lnTo>
                  <a:cubicBezTo>
                    <a:pt x="6823" y="116"/>
                    <a:pt x="6779" y="116"/>
                    <a:pt x="6734" y="116"/>
                  </a:cubicBezTo>
                  <a:cubicBezTo>
                    <a:pt x="5747" y="116"/>
                    <a:pt x="4762" y="0"/>
                    <a:pt x="3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89067" y="2438216"/>
              <a:ext cx="176423" cy="24362"/>
            </a:xfrm>
            <a:custGeom>
              <a:avLst/>
              <a:gdLst/>
              <a:ahLst/>
              <a:cxnLst/>
              <a:rect l="l" t="t" r="r" b="b"/>
              <a:pathLst>
                <a:path w="3295" h="455" extrusionOk="0">
                  <a:moveTo>
                    <a:pt x="1" y="1"/>
                  </a:moveTo>
                  <a:lnTo>
                    <a:pt x="1" y="1"/>
                  </a:lnTo>
                  <a:cubicBezTo>
                    <a:pt x="1227" y="221"/>
                    <a:pt x="2325" y="366"/>
                    <a:pt x="3295" y="454"/>
                  </a:cubicBezTo>
                  <a:cubicBezTo>
                    <a:pt x="2342" y="339"/>
                    <a:pt x="1409" y="194"/>
                    <a:pt x="524" y="76"/>
                  </a:cubicBezTo>
                  <a:cubicBezTo>
                    <a:pt x="348" y="52"/>
                    <a:pt x="172"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29507" y="1799125"/>
              <a:ext cx="1393979" cy="673618"/>
            </a:xfrm>
            <a:custGeom>
              <a:avLst/>
              <a:gdLst/>
              <a:ahLst/>
              <a:cxnLst/>
              <a:rect l="l" t="t" r="r" b="b"/>
              <a:pathLst>
                <a:path w="26035" h="12581" extrusionOk="0">
                  <a:moveTo>
                    <a:pt x="13867" y="419"/>
                  </a:moveTo>
                  <a:cubicBezTo>
                    <a:pt x="13999" y="419"/>
                    <a:pt x="14132" y="424"/>
                    <a:pt x="14264" y="434"/>
                  </a:cubicBezTo>
                  <a:cubicBezTo>
                    <a:pt x="16100" y="570"/>
                    <a:pt x="17752" y="1401"/>
                    <a:pt x="18954" y="2789"/>
                  </a:cubicBezTo>
                  <a:cubicBezTo>
                    <a:pt x="19546" y="3475"/>
                    <a:pt x="19874" y="4121"/>
                    <a:pt x="20191" y="4976"/>
                  </a:cubicBezTo>
                  <a:cubicBezTo>
                    <a:pt x="20520" y="5857"/>
                    <a:pt x="20611" y="6642"/>
                    <a:pt x="20763" y="7537"/>
                  </a:cubicBezTo>
                  <a:cubicBezTo>
                    <a:pt x="19285" y="7770"/>
                    <a:pt x="17839" y="7952"/>
                    <a:pt x="16384" y="7952"/>
                  </a:cubicBezTo>
                  <a:cubicBezTo>
                    <a:pt x="15433" y="7952"/>
                    <a:pt x="14478" y="7875"/>
                    <a:pt x="13508" y="7682"/>
                  </a:cubicBezTo>
                  <a:cubicBezTo>
                    <a:pt x="12365" y="7459"/>
                    <a:pt x="11257" y="7094"/>
                    <a:pt x="10206" y="6591"/>
                  </a:cubicBezTo>
                  <a:cubicBezTo>
                    <a:pt x="9253" y="6135"/>
                    <a:pt x="8050" y="5587"/>
                    <a:pt x="7486" y="4648"/>
                  </a:cubicBezTo>
                  <a:cubicBezTo>
                    <a:pt x="7475" y="4628"/>
                    <a:pt x="7458" y="4614"/>
                    <a:pt x="7445" y="4600"/>
                  </a:cubicBezTo>
                  <a:cubicBezTo>
                    <a:pt x="8175" y="3479"/>
                    <a:pt x="8821" y="2488"/>
                    <a:pt x="9976" y="1721"/>
                  </a:cubicBezTo>
                  <a:cubicBezTo>
                    <a:pt x="11125" y="959"/>
                    <a:pt x="12476" y="419"/>
                    <a:pt x="13867" y="419"/>
                  </a:cubicBezTo>
                  <a:close/>
                  <a:moveTo>
                    <a:pt x="4019" y="4090"/>
                  </a:moveTo>
                  <a:cubicBezTo>
                    <a:pt x="5005" y="4090"/>
                    <a:pt x="5990" y="4206"/>
                    <a:pt x="6977" y="4206"/>
                  </a:cubicBezTo>
                  <a:cubicBezTo>
                    <a:pt x="7022" y="4206"/>
                    <a:pt x="7066" y="4206"/>
                    <a:pt x="7110" y="4205"/>
                  </a:cubicBezTo>
                  <a:lnTo>
                    <a:pt x="7110" y="4205"/>
                  </a:lnTo>
                  <a:cubicBezTo>
                    <a:pt x="7070" y="4327"/>
                    <a:pt x="7032" y="4449"/>
                    <a:pt x="7012" y="4574"/>
                  </a:cubicBezTo>
                  <a:cubicBezTo>
                    <a:pt x="6994" y="4697"/>
                    <a:pt x="7111" y="4773"/>
                    <a:pt x="7223" y="4773"/>
                  </a:cubicBezTo>
                  <a:cubicBezTo>
                    <a:pt x="7256" y="4773"/>
                    <a:pt x="7288" y="4767"/>
                    <a:pt x="7316" y="4753"/>
                  </a:cubicBezTo>
                  <a:cubicBezTo>
                    <a:pt x="8411" y="6581"/>
                    <a:pt x="11193" y="7520"/>
                    <a:pt x="13135" y="7953"/>
                  </a:cubicBezTo>
                  <a:cubicBezTo>
                    <a:pt x="14297" y="8211"/>
                    <a:pt x="15538" y="8354"/>
                    <a:pt x="16780" y="8354"/>
                  </a:cubicBezTo>
                  <a:cubicBezTo>
                    <a:pt x="18189" y="8354"/>
                    <a:pt x="19599" y="8170"/>
                    <a:pt x="20894" y="7760"/>
                  </a:cubicBezTo>
                  <a:cubicBezTo>
                    <a:pt x="20918" y="7754"/>
                    <a:pt x="20925" y="7737"/>
                    <a:pt x="20932" y="7723"/>
                  </a:cubicBezTo>
                  <a:cubicBezTo>
                    <a:pt x="21665" y="7933"/>
                    <a:pt x="22357" y="8250"/>
                    <a:pt x="23023" y="8625"/>
                  </a:cubicBezTo>
                  <a:cubicBezTo>
                    <a:pt x="23791" y="9058"/>
                    <a:pt x="24967" y="9669"/>
                    <a:pt x="25321" y="10528"/>
                  </a:cubicBezTo>
                  <a:cubicBezTo>
                    <a:pt x="25764" y="11595"/>
                    <a:pt x="24246" y="11907"/>
                    <a:pt x="23496" y="12035"/>
                  </a:cubicBezTo>
                  <a:cubicBezTo>
                    <a:pt x="22747" y="12166"/>
                    <a:pt x="21984" y="12218"/>
                    <a:pt x="21216" y="12218"/>
                  </a:cubicBezTo>
                  <a:cubicBezTo>
                    <a:pt x="19417" y="12218"/>
                    <a:pt x="17590" y="11932"/>
                    <a:pt x="15849" y="11697"/>
                  </a:cubicBezTo>
                  <a:cubicBezTo>
                    <a:pt x="13091" y="11329"/>
                    <a:pt x="10348" y="10789"/>
                    <a:pt x="7701" y="9917"/>
                  </a:cubicBezTo>
                  <a:cubicBezTo>
                    <a:pt x="5624" y="9231"/>
                    <a:pt x="3207" y="8372"/>
                    <a:pt x="1464" y="7007"/>
                  </a:cubicBezTo>
                  <a:cubicBezTo>
                    <a:pt x="683" y="6395"/>
                    <a:pt x="244" y="5497"/>
                    <a:pt x="1129" y="4756"/>
                  </a:cubicBezTo>
                  <a:cubicBezTo>
                    <a:pt x="1727" y="4256"/>
                    <a:pt x="2606" y="4162"/>
                    <a:pt x="3353" y="4110"/>
                  </a:cubicBezTo>
                  <a:cubicBezTo>
                    <a:pt x="3575" y="4096"/>
                    <a:pt x="3797" y="4090"/>
                    <a:pt x="4019" y="4090"/>
                  </a:cubicBezTo>
                  <a:close/>
                  <a:moveTo>
                    <a:pt x="13880" y="1"/>
                  </a:moveTo>
                  <a:cubicBezTo>
                    <a:pt x="12554" y="1"/>
                    <a:pt x="11270" y="398"/>
                    <a:pt x="10114" y="1089"/>
                  </a:cubicBezTo>
                  <a:cubicBezTo>
                    <a:pt x="9094" y="1694"/>
                    <a:pt x="7709" y="2763"/>
                    <a:pt x="7191" y="3982"/>
                  </a:cubicBezTo>
                  <a:lnTo>
                    <a:pt x="7191" y="3979"/>
                  </a:lnTo>
                  <a:cubicBezTo>
                    <a:pt x="6430" y="3945"/>
                    <a:pt x="5018" y="3713"/>
                    <a:pt x="3660" y="3713"/>
                  </a:cubicBezTo>
                  <a:cubicBezTo>
                    <a:pt x="2040" y="3713"/>
                    <a:pt x="498" y="4044"/>
                    <a:pt x="233" y="5436"/>
                  </a:cubicBezTo>
                  <a:cubicBezTo>
                    <a:pt x="1" y="6668"/>
                    <a:pt x="1545" y="7497"/>
                    <a:pt x="2430" y="7977"/>
                  </a:cubicBezTo>
                  <a:cubicBezTo>
                    <a:pt x="3630" y="8622"/>
                    <a:pt x="4870" y="9196"/>
                    <a:pt x="6140" y="9686"/>
                  </a:cubicBezTo>
                  <a:cubicBezTo>
                    <a:pt x="9084" y="10819"/>
                    <a:pt x="12173" y="11491"/>
                    <a:pt x="15289" y="11937"/>
                  </a:cubicBezTo>
                  <a:cubicBezTo>
                    <a:pt x="15460" y="11960"/>
                    <a:pt x="15636" y="11988"/>
                    <a:pt x="15812" y="12012"/>
                  </a:cubicBezTo>
                  <a:cubicBezTo>
                    <a:pt x="16697" y="12130"/>
                    <a:pt x="17630" y="12275"/>
                    <a:pt x="18583" y="12390"/>
                  </a:cubicBezTo>
                  <a:cubicBezTo>
                    <a:pt x="19496" y="12500"/>
                    <a:pt x="20425" y="12580"/>
                    <a:pt x="21342" y="12580"/>
                  </a:cubicBezTo>
                  <a:cubicBezTo>
                    <a:pt x="22402" y="12580"/>
                    <a:pt x="23445" y="12472"/>
                    <a:pt x="24426" y="12177"/>
                  </a:cubicBezTo>
                  <a:cubicBezTo>
                    <a:pt x="25169" y="11954"/>
                    <a:pt x="26035" y="11488"/>
                    <a:pt x="25723" y="10582"/>
                  </a:cubicBezTo>
                  <a:cubicBezTo>
                    <a:pt x="25460" y="9819"/>
                    <a:pt x="24656" y="9271"/>
                    <a:pt x="24017" y="8862"/>
                  </a:cubicBezTo>
                  <a:cubicBezTo>
                    <a:pt x="23047" y="8237"/>
                    <a:pt x="22047" y="7676"/>
                    <a:pt x="20891" y="7520"/>
                  </a:cubicBezTo>
                  <a:cubicBezTo>
                    <a:pt x="21432" y="3915"/>
                    <a:pt x="18255" y="562"/>
                    <a:pt x="14829" y="69"/>
                  </a:cubicBezTo>
                  <a:cubicBezTo>
                    <a:pt x="14511" y="23"/>
                    <a:pt x="14194"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38143" y="2057953"/>
              <a:ext cx="581150" cy="144832"/>
            </a:xfrm>
            <a:custGeom>
              <a:avLst/>
              <a:gdLst/>
              <a:ahLst/>
              <a:cxnLst/>
              <a:rect l="l" t="t" r="r" b="b"/>
              <a:pathLst>
                <a:path w="10854" h="2705" extrusionOk="0">
                  <a:moveTo>
                    <a:pt x="28" y="1"/>
                  </a:moveTo>
                  <a:cubicBezTo>
                    <a:pt x="9" y="1"/>
                    <a:pt x="0" y="42"/>
                    <a:pt x="15" y="54"/>
                  </a:cubicBezTo>
                  <a:cubicBezTo>
                    <a:pt x="2191" y="1722"/>
                    <a:pt x="5067" y="2705"/>
                    <a:pt x="7880" y="2705"/>
                  </a:cubicBezTo>
                  <a:cubicBezTo>
                    <a:pt x="8864" y="2705"/>
                    <a:pt x="9839" y="2585"/>
                    <a:pt x="10775" y="2332"/>
                  </a:cubicBezTo>
                  <a:cubicBezTo>
                    <a:pt x="10854" y="2309"/>
                    <a:pt x="10808" y="2145"/>
                    <a:pt x="10738" y="2145"/>
                  </a:cubicBezTo>
                  <a:cubicBezTo>
                    <a:pt x="10736" y="2145"/>
                    <a:pt x="10734" y="2146"/>
                    <a:pt x="10731" y="2146"/>
                  </a:cubicBezTo>
                  <a:cubicBezTo>
                    <a:pt x="9681" y="2269"/>
                    <a:pt x="8590" y="2407"/>
                    <a:pt x="7517" y="2407"/>
                  </a:cubicBezTo>
                  <a:cubicBezTo>
                    <a:pt x="7182" y="2407"/>
                    <a:pt x="6848" y="2393"/>
                    <a:pt x="6517" y="2362"/>
                  </a:cubicBezTo>
                  <a:cubicBezTo>
                    <a:pt x="4182" y="2143"/>
                    <a:pt x="2040" y="1156"/>
                    <a:pt x="35" y="3"/>
                  </a:cubicBezTo>
                  <a:cubicBezTo>
                    <a:pt x="33" y="2"/>
                    <a:pt x="30"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2426" y="2098003"/>
              <a:ext cx="92147" cy="65536"/>
            </a:xfrm>
            <a:custGeom>
              <a:avLst/>
              <a:gdLst/>
              <a:ahLst/>
              <a:cxnLst/>
              <a:rect l="l" t="t" r="r" b="b"/>
              <a:pathLst>
                <a:path w="1721" h="1224" extrusionOk="0">
                  <a:moveTo>
                    <a:pt x="988" y="306"/>
                  </a:moveTo>
                  <a:cubicBezTo>
                    <a:pt x="1102" y="336"/>
                    <a:pt x="1197" y="397"/>
                    <a:pt x="1271" y="526"/>
                  </a:cubicBezTo>
                  <a:cubicBezTo>
                    <a:pt x="1348" y="661"/>
                    <a:pt x="1362" y="830"/>
                    <a:pt x="1194" y="894"/>
                  </a:cubicBezTo>
                  <a:cubicBezTo>
                    <a:pt x="1146" y="912"/>
                    <a:pt x="1076" y="922"/>
                    <a:pt x="998" y="922"/>
                  </a:cubicBezTo>
                  <a:cubicBezTo>
                    <a:pt x="789" y="922"/>
                    <a:pt x="521" y="853"/>
                    <a:pt x="467" y="695"/>
                  </a:cubicBezTo>
                  <a:cubicBezTo>
                    <a:pt x="403" y="503"/>
                    <a:pt x="606" y="357"/>
                    <a:pt x="768" y="323"/>
                  </a:cubicBezTo>
                  <a:cubicBezTo>
                    <a:pt x="835" y="306"/>
                    <a:pt x="913" y="310"/>
                    <a:pt x="988" y="306"/>
                  </a:cubicBezTo>
                  <a:close/>
                  <a:moveTo>
                    <a:pt x="887" y="1"/>
                  </a:moveTo>
                  <a:cubicBezTo>
                    <a:pt x="843" y="1"/>
                    <a:pt x="801" y="8"/>
                    <a:pt x="765" y="26"/>
                  </a:cubicBezTo>
                  <a:cubicBezTo>
                    <a:pt x="517" y="36"/>
                    <a:pt x="274" y="151"/>
                    <a:pt x="177" y="377"/>
                  </a:cubicBezTo>
                  <a:cubicBezTo>
                    <a:pt x="1" y="773"/>
                    <a:pt x="366" y="1063"/>
                    <a:pt x="710" y="1164"/>
                  </a:cubicBezTo>
                  <a:cubicBezTo>
                    <a:pt x="823" y="1197"/>
                    <a:pt x="966" y="1224"/>
                    <a:pt x="1107" y="1224"/>
                  </a:cubicBezTo>
                  <a:cubicBezTo>
                    <a:pt x="1290" y="1224"/>
                    <a:pt x="1470" y="1178"/>
                    <a:pt x="1576" y="1036"/>
                  </a:cubicBezTo>
                  <a:cubicBezTo>
                    <a:pt x="1721" y="843"/>
                    <a:pt x="1640" y="573"/>
                    <a:pt x="1518" y="391"/>
                  </a:cubicBezTo>
                  <a:cubicBezTo>
                    <a:pt x="1426" y="255"/>
                    <a:pt x="1301" y="141"/>
                    <a:pt x="1153" y="69"/>
                  </a:cubicBezTo>
                  <a:cubicBezTo>
                    <a:pt x="1079" y="33"/>
                    <a:pt x="979"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07929" y="2278443"/>
              <a:ext cx="79029" cy="50383"/>
            </a:xfrm>
            <a:custGeom>
              <a:avLst/>
              <a:gdLst/>
              <a:ahLst/>
              <a:cxnLst/>
              <a:rect l="l" t="t" r="r" b="b"/>
              <a:pathLst>
                <a:path w="1476" h="941" extrusionOk="0">
                  <a:moveTo>
                    <a:pt x="697" y="225"/>
                  </a:moveTo>
                  <a:cubicBezTo>
                    <a:pt x="714" y="225"/>
                    <a:pt x="731" y="226"/>
                    <a:pt x="748" y="227"/>
                  </a:cubicBezTo>
                  <a:cubicBezTo>
                    <a:pt x="893" y="268"/>
                    <a:pt x="1035" y="322"/>
                    <a:pt x="1105" y="447"/>
                  </a:cubicBezTo>
                  <a:cubicBezTo>
                    <a:pt x="1210" y="636"/>
                    <a:pt x="957" y="691"/>
                    <a:pt x="818" y="691"/>
                  </a:cubicBezTo>
                  <a:cubicBezTo>
                    <a:pt x="680" y="691"/>
                    <a:pt x="257" y="664"/>
                    <a:pt x="298" y="437"/>
                  </a:cubicBezTo>
                  <a:cubicBezTo>
                    <a:pt x="325" y="282"/>
                    <a:pt x="534" y="225"/>
                    <a:pt x="697" y="225"/>
                  </a:cubicBezTo>
                  <a:close/>
                  <a:moveTo>
                    <a:pt x="686" y="0"/>
                  </a:moveTo>
                  <a:cubicBezTo>
                    <a:pt x="635" y="0"/>
                    <a:pt x="585" y="8"/>
                    <a:pt x="538" y="25"/>
                  </a:cubicBezTo>
                  <a:cubicBezTo>
                    <a:pt x="522" y="23"/>
                    <a:pt x="505" y="22"/>
                    <a:pt x="489" y="22"/>
                  </a:cubicBezTo>
                  <a:cubicBezTo>
                    <a:pt x="430" y="22"/>
                    <a:pt x="368" y="33"/>
                    <a:pt x="305" y="62"/>
                  </a:cubicBezTo>
                  <a:cubicBezTo>
                    <a:pt x="180" y="116"/>
                    <a:pt x="82" y="224"/>
                    <a:pt x="62" y="363"/>
                  </a:cubicBezTo>
                  <a:cubicBezTo>
                    <a:pt x="1" y="782"/>
                    <a:pt x="548" y="940"/>
                    <a:pt x="862" y="940"/>
                  </a:cubicBezTo>
                  <a:cubicBezTo>
                    <a:pt x="866" y="940"/>
                    <a:pt x="869" y="940"/>
                    <a:pt x="873" y="940"/>
                  </a:cubicBezTo>
                  <a:cubicBezTo>
                    <a:pt x="1176" y="940"/>
                    <a:pt x="1476" y="768"/>
                    <a:pt x="1325" y="427"/>
                  </a:cubicBezTo>
                  <a:cubicBezTo>
                    <a:pt x="1226" y="201"/>
                    <a:pt x="945"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28086" y="2327435"/>
              <a:ext cx="89577" cy="64465"/>
            </a:xfrm>
            <a:custGeom>
              <a:avLst/>
              <a:gdLst/>
              <a:ahLst/>
              <a:cxnLst/>
              <a:rect l="l" t="t" r="r" b="b"/>
              <a:pathLst>
                <a:path w="1673" h="1204" extrusionOk="0">
                  <a:moveTo>
                    <a:pt x="1014" y="208"/>
                  </a:moveTo>
                  <a:cubicBezTo>
                    <a:pt x="1116" y="232"/>
                    <a:pt x="1227" y="215"/>
                    <a:pt x="1318" y="279"/>
                  </a:cubicBezTo>
                  <a:cubicBezTo>
                    <a:pt x="1392" y="334"/>
                    <a:pt x="1426" y="411"/>
                    <a:pt x="1426" y="502"/>
                  </a:cubicBezTo>
                  <a:cubicBezTo>
                    <a:pt x="1426" y="728"/>
                    <a:pt x="1244" y="914"/>
                    <a:pt x="1024" y="948"/>
                  </a:cubicBezTo>
                  <a:cubicBezTo>
                    <a:pt x="1006" y="951"/>
                    <a:pt x="984" y="952"/>
                    <a:pt x="960" y="952"/>
                  </a:cubicBezTo>
                  <a:cubicBezTo>
                    <a:pt x="714" y="952"/>
                    <a:pt x="214" y="813"/>
                    <a:pt x="358" y="540"/>
                  </a:cubicBezTo>
                  <a:cubicBezTo>
                    <a:pt x="473" y="323"/>
                    <a:pt x="760" y="222"/>
                    <a:pt x="1014" y="208"/>
                  </a:cubicBezTo>
                  <a:close/>
                  <a:moveTo>
                    <a:pt x="1065" y="1"/>
                  </a:moveTo>
                  <a:cubicBezTo>
                    <a:pt x="1033" y="1"/>
                    <a:pt x="1000" y="4"/>
                    <a:pt x="966" y="9"/>
                  </a:cubicBezTo>
                  <a:cubicBezTo>
                    <a:pt x="960" y="9"/>
                    <a:pt x="960" y="19"/>
                    <a:pt x="953" y="22"/>
                  </a:cubicBezTo>
                  <a:cubicBezTo>
                    <a:pt x="925" y="20"/>
                    <a:pt x="896" y="19"/>
                    <a:pt x="867" y="19"/>
                  </a:cubicBezTo>
                  <a:cubicBezTo>
                    <a:pt x="641" y="19"/>
                    <a:pt x="415" y="91"/>
                    <a:pt x="247" y="252"/>
                  </a:cubicBezTo>
                  <a:cubicBezTo>
                    <a:pt x="0" y="488"/>
                    <a:pt x="91" y="810"/>
                    <a:pt x="352" y="992"/>
                  </a:cubicBezTo>
                  <a:cubicBezTo>
                    <a:pt x="527" y="1115"/>
                    <a:pt x="762" y="1204"/>
                    <a:pt x="989" y="1204"/>
                  </a:cubicBezTo>
                  <a:cubicBezTo>
                    <a:pt x="1112" y="1204"/>
                    <a:pt x="1232" y="1178"/>
                    <a:pt x="1339" y="1117"/>
                  </a:cubicBezTo>
                  <a:cubicBezTo>
                    <a:pt x="1554" y="995"/>
                    <a:pt x="1673" y="749"/>
                    <a:pt x="1640" y="505"/>
                  </a:cubicBezTo>
                  <a:cubicBezTo>
                    <a:pt x="1597" y="211"/>
                    <a:pt x="1352"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43658" y="2462900"/>
              <a:ext cx="177333" cy="474333"/>
            </a:xfrm>
            <a:custGeom>
              <a:avLst/>
              <a:gdLst/>
              <a:ahLst/>
              <a:cxnLst/>
              <a:rect l="l" t="t" r="r" b="b"/>
              <a:pathLst>
                <a:path w="3312" h="8859" extrusionOk="0">
                  <a:moveTo>
                    <a:pt x="3226" y="1"/>
                  </a:moveTo>
                  <a:cubicBezTo>
                    <a:pt x="3213" y="1"/>
                    <a:pt x="3201" y="9"/>
                    <a:pt x="3190" y="30"/>
                  </a:cubicBezTo>
                  <a:cubicBezTo>
                    <a:pt x="3177" y="54"/>
                    <a:pt x="3167" y="81"/>
                    <a:pt x="3156" y="104"/>
                  </a:cubicBezTo>
                  <a:cubicBezTo>
                    <a:pt x="2490" y="1413"/>
                    <a:pt x="2075" y="2893"/>
                    <a:pt x="1572" y="4267"/>
                  </a:cubicBezTo>
                  <a:cubicBezTo>
                    <a:pt x="1027" y="5755"/>
                    <a:pt x="561" y="7279"/>
                    <a:pt x="17" y="8762"/>
                  </a:cubicBezTo>
                  <a:cubicBezTo>
                    <a:pt x="0" y="8805"/>
                    <a:pt x="35" y="8859"/>
                    <a:pt x="68" y="8859"/>
                  </a:cubicBezTo>
                  <a:cubicBezTo>
                    <a:pt x="82" y="8859"/>
                    <a:pt x="96" y="8848"/>
                    <a:pt x="105" y="8823"/>
                  </a:cubicBezTo>
                  <a:cubicBezTo>
                    <a:pt x="653" y="7326"/>
                    <a:pt x="1284" y="5846"/>
                    <a:pt x="1835" y="4345"/>
                  </a:cubicBezTo>
                  <a:cubicBezTo>
                    <a:pt x="2339" y="2970"/>
                    <a:pt x="2971" y="1575"/>
                    <a:pt x="3309" y="145"/>
                  </a:cubicBezTo>
                  <a:lnTo>
                    <a:pt x="3309" y="135"/>
                  </a:lnTo>
                  <a:cubicBezTo>
                    <a:pt x="3311" y="89"/>
                    <a:pt x="3266" y="1"/>
                    <a:pt x="3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91194" y="2507394"/>
              <a:ext cx="78868" cy="434283"/>
            </a:xfrm>
            <a:custGeom>
              <a:avLst/>
              <a:gdLst/>
              <a:ahLst/>
              <a:cxnLst/>
              <a:rect l="l" t="t" r="r" b="b"/>
              <a:pathLst>
                <a:path w="1473" h="8111" extrusionOk="0">
                  <a:moveTo>
                    <a:pt x="208" y="1"/>
                  </a:moveTo>
                  <a:cubicBezTo>
                    <a:pt x="201" y="1"/>
                    <a:pt x="193" y="3"/>
                    <a:pt x="186" y="10"/>
                  </a:cubicBezTo>
                  <a:cubicBezTo>
                    <a:pt x="172" y="24"/>
                    <a:pt x="166" y="47"/>
                    <a:pt x="152" y="64"/>
                  </a:cubicBezTo>
                  <a:cubicBezTo>
                    <a:pt x="0" y="318"/>
                    <a:pt x="162" y="930"/>
                    <a:pt x="192" y="1166"/>
                  </a:cubicBezTo>
                  <a:cubicBezTo>
                    <a:pt x="290" y="1990"/>
                    <a:pt x="409" y="2812"/>
                    <a:pt x="537" y="3629"/>
                  </a:cubicBezTo>
                  <a:cubicBezTo>
                    <a:pt x="760" y="5096"/>
                    <a:pt x="892" y="6657"/>
                    <a:pt x="1368" y="8070"/>
                  </a:cubicBezTo>
                  <a:cubicBezTo>
                    <a:pt x="1379" y="8098"/>
                    <a:pt x="1399" y="8111"/>
                    <a:pt x="1418" y="8111"/>
                  </a:cubicBezTo>
                  <a:cubicBezTo>
                    <a:pt x="1429" y="8111"/>
                    <a:pt x="1440" y="8107"/>
                    <a:pt x="1449" y="8100"/>
                  </a:cubicBezTo>
                  <a:cubicBezTo>
                    <a:pt x="1463" y="8087"/>
                    <a:pt x="1473" y="8070"/>
                    <a:pt x="1473" y="8046"/>
                  </a:cubicBezTo>
                  <a:cubicBezTo>
                    <a:pt x="1426" y="6664"/>
                    <a:pt x="1101" y="5278"/>
                    <a:pt x="895" y="3913"/>
                  </a:cubicBezTo>
                  <a:cubicBezTo>
                    <a:pt x="760" y="3028"/>
                    <a:pt x="625" y="2143"/>
                    <a:pt x="493" y="1257"/>
                  </a:cubicBezTo>
                  <a:cubicBezTo>
                    <a:pt x="436" y="869"/>
                    <a:pt x="436" y="385"/>
                    <a:pt x="247" y="30"/>
                  </a:cubicBezTo>
                  <a:cubicBezTo>
                    <a:pt x="239" y="14"/>
                    <a:pt x="224"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01523" y="2365398"/>
              <a:ext cx="379991" cy="306156"/>
            </a:xfrm>
            <a:custGeom>
              <a:avLst/>
              <a:gdLst/>
              <a:ahLst/>
              <a:cxnLst/>
              <a:rect l="l" t="t" r="r" b="b"/>
              <a:pathLst>
                <a:path w="7097" h="5718" extrusionOk="0">
                  <a:moveTo>
                    <a:pt x="7059" y="1"/>
                  </a:moveTo>
                  <a:cubicBezTo>
                    <a:pt x="7053" y="1"/>
                    <a:pt x="7047" y="3"/>
                    <a:pt x="7039" y="10"/>
                  </a:cubicBezTo>
                  <a:cubicBezTo>
                    <a:pt x="5941" y="922"/>
                    <a:pt x="4755" y="1760"/>
                    <a:pt x="3643" y="2666"/>
                  </a:cubicBezTo>
                  <a:cubicBezTo>
                    <a:pt x="2450" y="3639"/>
                    <a:pt x="1271" y="4673"/>
                    <a:pt x="34" y="5586"/>
                  </a:cubicBezTo>
                  <a:cubicBezTo>
                    <a:pt x="0" y="5609"/>
                    <a:pt x="0" y="5680"/>
                    <a:pt x="31" y="5707"/>
                  </a:cubicBezTo>
                  <a:cubicBezTo>
                    <a:pt x="37" y="5714"/>
                    <a:pt x="45" y="5717"/>
                    <a:pt x="55" y="5717"/>
                  </a:cubicBezTo>
                  <a:cubicBezTo>
                    <a:pt x="60" y="5717"/>
                    <a:pt x="65" y="5716"/>
                    <a:pt x="72" y="5714"/>
                  </a:cubicBezTo>
                  <a:cubicBezTo>
                    <a:pt x="1427" y="5146"/>
                    <a:pt x="2650" y="3862"/>
                    <a:pt x="3779" y="2946"/>
                  </a:cubicBezTo>
                  <a:cubicBezTo>
                    <a:pt x="4907" y="2030"/>
                    <a:pt x="5964" y="1030"/>
                    <a:pt x="7076" y="107"/>
                  </a:cubicBezTo>
                  <a:cubicBezTo>
                    <a:pt x="7097" y="91"/>
                    <a:pt x="7097" y="57"/>
                    <a:pt x="7090" y="33"/>
                  </a:cubicBezTo>
                  <a:cubicBezTo>
                    <a:pt x="7083" y="14"/>
                    <a:pt x="7073" y="1"/>
                    <a:pt x="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184780" y="3279159"/>
            <a:ext cx="1214145" cy="735845"/>
            <a:chOff x="478326" y="2825649"/>
            <a:chExt cx="1012293" cy="613511"/>
          </a:xfrm>
        </p:grpSpPr>
        <p:sp>
          <p:nvSpPr>
            <p:cNvPr id="57" name="Google Shape;57;p2"/>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2"/>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0" y="19540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0800000">
            <a:off x="3796204"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2"/>
          <p:cNvGrpSpPr/>
          <p:nvPr/>
        </p:nvGrpSpPr>
        <p:grpSpPr>
          <a:xfrm>
            <a:off x="184775" y="4068600"/>
            <a:ext cx="581394" cy="933655"/>
            <a:chOff x="304350" y="3911000"/>
            <a:chExt cx="581394" cy="933655"/>
          </a:xfrm>
        </p:grpSpPr>
        <p:sp>
          <p:nvSpPr>
            <p:cNvPr id="67" name="Google Shape;67;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a:off x="492100" y="1547800"/>
            <a:ext cx="442250" cy="453124"/>
            <a:chOff x="918850" y="1629150"/>
            <a:chExt cx="442250" cy="453124"/>
          </a:xfrm>
        </p:grpSpPr>
        <p:sp>
          <p:nvSpPr>
            <p:cNvPr id="78" name="Google Shape;78;p2"/>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2"/>
          <p:cNvSpPr/>
          <p:nvPr/>
        </p:nvSpPr>
        <p:spPr>
          <a:xfrm rot="4884482">
            <a:off x="26842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830010" y="4237485"/>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97475" y="2875325"/>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2"/>
          <p:cNvGrpSpPr/>
          <p:nvPr/>
        </p:nvGrpSpPr>
        <p:grpSpPr>
          <a:xfrm>
            <a:off x="1517975" y="4132611"/>
            <a:ext cx="698732" cy="933635"/>
            <a:chOff x="1517975" y="4132611"/>
            <a:chExt cx="698732" cy="933635"/>
          </a:xfrm>
        </p:grpSpPr>
        <p:sp>
          <p:nvSpPr>
            <p:cNvPr id="95" name="Google Shape;95;p2"/>
            <p:cNvSpPr/>
            <p:nvPr/>
          </p:nvSpPr>
          <p:spPr>
            <a:xfrm>
              <a:off x="1598013" y="4490272"/>
              <a:ext cx="137847" cy="138040"/>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932629" y="4188492"/>
              <a:ext cx="106796" cy="106748"/>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539335" y="4751068"/>
              <a:ext cx="151250" cy="63885"/>
            </a:xfrm>
            <a:custGeom>
              <a:avLst/>
              <a:gdLst/>
              <a:ahLst/>
              <a:cxnLst/>
              <a:rect l="l" t="t"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829882" y="4540367"/>
              <a:ext cx="125455" cy="87848"/>
            </a:xfrm>
            <a:custGeom>
              <a:avLst/>
              <a:gdLst/>
              <a:ahLst/>
              <a:cxnLst/>
              <a:rect l="l" t="t"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742853" y="4814857"/>
              <a:ext cx="125841" cy="87462"/>
            </a:xfrm>
            <a:custGeom>
              <a:avLst/>
              <a:gdLst/>
              <a:ahLst/>
              <a:cxnLst/>
              <a:rect l="l" t="t"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983641" y="4683036"/>
              <a:ext cx="125841" cy="87462"/>
            </a:xfrm>
            <a:custGeom>
              <a:avLst/>
              <a:gdLst/>
              <a:ahLst/>
              <a:cxnLst/>
              <a:rect l="l" t="t"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517975" y="4132611"/>
              <a:ext cx="698732" cy="933635"/>
            </a:xfrm>
            <a:custGeom>
              <a:avLst/>
              <a:gdLst/>
              <a:ahLst/>
              <a:cxnLst/>
              <a:rect l="l" t="t"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lnTo>
                    <a:pt x="9689" y="4492"/>
                  </a:ln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lnTo>
                    <a:pt x="3664" y="11497"/>
                  </a:ln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2"/>
          <p:cNvGrpSpPr/>
          <p:nvPr/>
        </p:nvGrpSpPr>
        <p:grpSpPr>
          <a:xfrm>
            <a:off x="830000" y="2346230"/>
            <a:ext cx="468336" cy="446495"/>
            <a:chOff x="984375" y="2346230"/>
            <a:chExt cx="468336" cy="446495"/>
          </a:xfrm>
        </p:grpSpPr>
        <p:sp>
          <p:nvSpPr>
            <p:cNvPr id="103" name="Google Shape;103;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2"/>
          <p:cNvSpPr/>
          <p:nvPr/>
        </p:nvSpPr>
        <p:spPr>
          <a:xfrm>
            <a:off x="2501326" y="447580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362925"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579172"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7197175" y="4475800"/>
            <a:ext cx="308250" cy="434350"/>
          </a:xfrm>
          <a:custGeom>
            <a:avLst/>
            <a:gdLst/>
            <a:ahLst/>
            <a:cxnLst/>
            <a:rect l="l" t="t"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lnTo>
                  <a:pt x="8466" y="14761"/>
                </a:ln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lnTo>
                  <a:pt x="3120" y="5691"/>
                </a:ln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2"/>
          <p:cNvGrpSpPr/>
          <p:nvPr/>
        </p:nvGrpSpPr>
        <p:grpSpPr>
          <a:xfrm rot="8999956">
            <a:off x="8178284" y="72684"/>
            <a:ext cx="581381" cy="933635"/>
            <a:chOff x="304350" y="3911000"/>
            <a:chExt cx="581394" cy="933655"/>
          </a:xfrm>
        </p:grpSpPr>
        <p:sp>
          <p:nvSpPr>
            <p:cNvPr id="114" name="Google Shape;114;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2"/>
          <p:cNvGrpSpPr/>
          <p:nvPr/>
        </p:nvGrpSpPr>
        <p:grpSpPr>
          <a:xfrm>
            <a:off x="6412996" y="206415"/>
            <a:ext cx="698711" cy="666171"/>
            <a:chOff x="984375" y="2346230"/>
            <a:chExt cx="468336" cy="446495"/>
          </a:xfrm>
        </p:grpSpPr>
        <p:sp>
          <p:nvSpPr>
            <p:cNvPr id="125" name="Google Shape;125;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2"/>
          <p:cNvGrpSpPr/>
          <p:nvPr/>
        </p:nvGrpSpPr>
        <p:grpSpPr>
          <a:xfrm>
            <a:off x="7409316" y="1960758"/>
            <a:ext cx="1165712" cy="731889"/>
            <a:chOff x="6925510" y="205316"/>
            <a:chExt cx="905688" cy="530354"/>
          </a:xfrm>
        </p:grpSpPr>
        <p:sp>
          <p:nvSpPr>
            <p:cNvPr id="130" name="Google Shape;130;p2"/>
            <p:cNvSpPr/>
            <p:nvPr/>
          </p:nvSpPr>
          <p:spPr>
            <a:xfrm>
              <a:off x="7093437" y="213374"/>
              <a:ext cx="568549" cy="515598"/>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6925510" y="360379"/>
              <a:ext cx="905688" cy="259660"/>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p2"/>
          <p:cNvSpPr/>
          <p:nvPr/>
        </p:nvSpPr>
        <p:spPr>
          <a:xfrm>
            <a:off x="7520150" y="30455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637301" y="42347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260060" y="465896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648726"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txBox="1">
            <a:spLocks noGrp="1"/>
          </p:cNvSpPr>
          <p:nvPr>
            <p:ph type="ctrTitle"/>
          </p:nvPr>
        </p:nvSpPr>
        <p:spPr>
          <a:xfrm>
            <a:off x="2173675" y="1384100"/>
            <a:ext cx="4753800" cy="2106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1" name="Google Shape;141;p2"/>
          <p:cNvSpPr txBox="1">
            <a:spLocks noGrp="1"/>
          </p:cNvSpPr>
          <p:nvPr>
            <p:ph type="subTitle" idx="1"/>
          </p:nvPr>
        </p:nvSpPr>
        <p:spPr>
          <a:xfrm>
            <a:off x="2646600" y="3508675"/>
            <a:ext cx="3807900" cy="50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3335486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1012058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1371728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2665146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1774758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1832354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ONE_COLUMN_TEXT_3">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4821025" y="2569475"/>
            <a:ext cx="3253200" cy="105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5334000" y="1148075"/>
            <a:ext cx="2571600" cy="755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10" name="Google Shape;810;p21"/>
          <p:cNvSpPr/>
          <p:nvPr/>
        </p:nvSpPr>
        <p:spPr>
          <a:xfrm rot="10800000">
            <a:off x="8503253"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8505726"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8269975"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8430786" y="8047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rot="-2401151">
            <a:off x="8054199" y="4319816"/>
            <a:ext cx="224896" cy="130418"/>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495900" y="20496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21"/>
          <p:cNvGrpSpPr/>
          <p:nvPr/>
        </p:nvGrpSpPr>
        <p:grpSpPr>
          <a:xfrm>
            <a:off x="430034" y="267575"/>
            <a:ext cx="1099080" cy="1113371"/>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1"/>
          <p:cNvSpPr/>
          <p:nvPr/>
        </p:nvSpPr>
        <p:spPr>
          <a:xfrm>
            <a:off x="-4374" y="1109507"/>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1789752" y="242925"/>
            <a:ext cx="219572" cy="217062"/>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4821025" y="2569475"/>
            <a:ext cx="3253200" cy="105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5334000" y="1148075"/>
            <a:ext cx="2571600" cy="755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10" name="Google Shape;810;p21"/>
          <p:cNvSpPr/>
          <p:nvPr/>
        </p:nvSpPr>
        <p:spPr>
          <a:xfrm rot="10800000">
            <a:off x="8503253"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8505726"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8269975"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8430786" y="8047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rot="-2401151">
            <a:off x="8054199" y="4319816"/>
            <a:ext cx="224896" cy="130418"/>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495900" y="20496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21"/>
          <p:cNvGrpSpPr/>
          <p:nvPr/>
        </p:nvGrpSpPr>
        <p:grpSpPr>
          <a:xfrm>
            <a:off x="430034" y="267575"/>
            <a:ext cx="1099080" cy="1113371"/>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1"/>
          <p:cNvSpPr/>
          <p:nvPr/>
        </p:nvSpPr>
        <p:spPr>
          <a:xfrm>
            <a:off x="-4374" y="1109507"/>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1789752" y="242925"/>
            <a:ext cx="219572" cy="217062"/>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2407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4821025" y="2569475"/>
            <a:ext cx="3253200" cy="105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5334000" y="1148075"/>
            <a:ext cx="2571600" cy="755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10" name="Google Shape;810;p21"/>
          <p:cNvSpPr/>
          <p:nvPr/>
        </p:nvSpPr>
        <p:spPr>
          <a:xfrm rot="10800000">
            <a:off x="8503253"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8505726"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8269975"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8430786" y="8047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rot="-2401151">
            <a:off x="8054199" y="4319816"/>
            <a:ext cx="224896" cy="130418"/>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495900" y="20496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21"/>
          <p:cNvGrpSpPr/>
          <p:nvPr/>
        </p:nvGrpSpPr>
        <p:grpSpPr>
          <a:xfrm>
            <a:off x="430034" y="267575"/>
            <a:ext cx="1099080" cy="1113371"/>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1"/>
          <p:cNvSpPr/>
          <p:nvPr/>
        </p:nvSpPr>
        <p:spPr>
          <a:xfrm>
            <a:off x="-4374" y="1109507"/>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1789752" y="242925"/>
            <a:ext cx="219572" cy="217062"/>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4012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4821025" y="2569475"/>
            <a:ext cx="3253200" cy="105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5334000" y="1148075"/>
            <a:ext cx="2571600" cy="755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10" name="Google Shape;810;p21"/>
          <p:cNvSpPr/>
          <p:nvPr/>
        </p:nvSpPr>
        <p:spPr>
          <a:xfrm rot="10800000">
            <a:off x="8503253"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8505726"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8269975"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8430786" y="8047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rot="-2401151">
            <a:off x="8054199" y="4319816"/>
            <a:ext cx="224896" cy="130418"/>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495900" y="20496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21"/>
          <p:cNvGrpSpPr/>
          <p:nvPr/>
        </p:nvGrpSpPr>
        <p:grpSpPr>
          <a:xfrm>
            <a:off x="430034" y="267575"/>
            <a:ext cx="1099080" cy="1113371"/>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1"/>
          <p:cNvSpPr/>
          <p:nvPr/>
        </p:nvSpPr>
        <p:spPr>
          <a:xfrm>
            <a:off x="-4374" y="1109507"/>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1789752" y="242925"/>
            <a:ext cx="219572" cy="217062"/>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801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rot="25">
            <a:off x="2392986"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rot="1847120">
            <a:off x="7536181" y="807815"/>
            <a:ext cx="515156" cy="500520"/>
            <a:chOff x="8667201" y="2266387"/>
            <a:chExt cx="389754" cy="378681"/>
          </a:xfrm>
        </p:grpSpPr>
        <p:sp>
          <p:nvSpPr>
            <p:cNvPr id="11" name="Google Shape;11;p2"/>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7267002" y="3579713"/>
            <a:ext cx="1614292" cy="1454243"/>
            <a:chOff x="7150051" y="3491912"/>
            <a:chExt cx="1632742" cy="1471012"/>
          </a:xfrm>
        </p:grpSpPr>
        <p:sp>
          <p:nvSpPr>
            <p:cNvPr id="16" name="Google Shape;16;p2"/>
            <p:cNvSpPr/>
            <p:nvPr/>
          </p:nvSpPr>
          <p:spPr>
            <a:xfrm>
              <a:off x="7539508" y="4223763"/>
              <a:ext cx="178291" cy="114522"/>
            </a:xfrm>
            <a:custGeom>
              <a:avLst/>
              <a:gdLst/>
              <a:ahLst/>
              <a:cxnLst/>
              <a:rect l="l" t="t" r="r" b="b"/>
              <a:pathLst>
                <a:path w="3671" h="2358" extrusionOk="0">
                  <a:moveTo>
                    <a:pt x="1752" y="0"/>
                  </a:moveTo>
                  <a:cubicBezTo>
                    <a:pt x="1254" y="0"/>
                    <a:pt x="810" y="189"/>
                    <a:pt x="561" y="745"/>
                  </a:cubicBezTo>
                  <a:cubicBezTo>
                    <a:pt x="0" y="1994"/>
                    <a:pt x="1577" y="2357"/>
                    <a:pt x="2707" y="2357"/>
                  </a:cubicBezTo>
                  <a:cubicBezTo>
                    <a:pt x="3025" y="2357"/>
                    <a:pt x="3309" y="2329"/>
                    <a:pt x="3498" y="2282"/>
                  </a:cubicBezTo>
                  <a:cubicBezTo>
                    <a:pt x="3502" y="2281"/>
                    <a:pt x="3505" y="2281"/>
                    <a:pt x="3509" y="2281"/>
                  </a:cubicBezTo>
                  <a:cubicBezTo>
                    <a:pt x="3526" y="2281"/>
                    <a:pt x="3536" y="2295"/>
                    <a:pt x="3539" y="2312"/>
                  </a:cubicBezTo>
                  <a:cubicBezTo>
                    <a:pt x="3586" y="2292"/>
                    <a:pt x="3634" y="2272"/>
                    <a:pt x="3670" y="2252"/>
                  </a:cubicBezTo>
                  <a:cubicBezTo>
                    <a:pt x="3647" y="1651"/>
                    <a:pt x="3630" y="1076"/>
                    <a:pt x="3620" y="542"/>
                  </a:cubicBezTo>
                  <a:cubicBezTo>
                    <a:pt x="3100" y="302"/>
                    <a:pt x="2383" y="0"/>
                    <a:pt x="175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169430" y="3510853"/>
              <a:ext cx="1594957" cy="1433033"/>
            </a:xfrm>
            <a:custGeom>
              <a:avLst/>
              <a:gdLst/>
              <a:ahLst/>
              <a:cxnLst/>
              <a:rect l="l" t="t" r="r" b="b"/>
              <a:pathLst>
                <a:path w="32840" h="29506" extrusionOk="0">
                  <a:moveTo>
                    <a:pt x="13105" y="3339"/>
                  </a:moveTo>
                  <a:cubicBezTo>
                    <a:pt x="13531" y="3339"/>
                    <a:pt x="13876" y="3684"/>
                    <a:pt x="13876" y="4113"/>
                  </a:cubicBezTo>
                  <a:cubicBezTo>
                    <a:pt x="13876" y="4539"/>
                    <a:pt x="13531" y="4887"/>
                    <a:pt x="13105" y="4887"/>
                  </a:cubicBezTo>
                  <a:cubicBezTo>
                    <a:pt x="12676" y="4887"/>
                    <a:pt x="12331" y="4539"/>
                    <a:pt x="12331" y="4113"/>
                  </a:cubicBezTo>
                  <a:cubicBezTo>
                    <a:pt x="12331" y="3684"/>
                    <a:pt x="12676" y="3339"/>
                    <a:pt x="13105" y="3339"/>
                  </a:cubicBezTo>
                  <a:close/>
                  <a:moveTo>
                    <a:pt x="26801" y="21271"/>
                  </a:moveTo>
                  <a:cubicBezTo>
                    <a:pt x="26924" y="21271"/>
                    <a:pt x="27045" y="21304"/>
                    <a:pt x="27136" y="21371"/>
                  </a:cubicBezTo>
                  <a:cubicBezTo>
                    <a:pt x="27153" y="21385"/>
                    <a:pt x="27166" y="21415"/>
                    <a:pt x="27173" y="21449"/>
                  </a:cubicBezTo>
                  <a:cubicBezTo>
                    <a:pt x="27186" y="21452"/>
                    <a:pt x="27203" y="21455"/>
                    <a:pt x="27217" y="21463"/>
                  </a:cubicBezTo>
                  <a:cubicBezTo>
                    <a:pt x="27220" y="21433"/>
                    <a:pt x="27231" y="21407"/>
                    <a:pt x="27255" y="21407"/>
                  </a:cubicBezTo>
                  <a:cubicBezTo>
                    <a:pt x="27259" y="21407"/>
                    <a:pt x="27263" y="21407"/>
                    <a:pt x="27267" y="21408"/>
                  </a:cubicBezTo>
                  <a:cubicBezTo>
                    <a:pt x="27515" y="21459"/>
                    <a:pt x="27846" y="21831"/>
                    <a:pt x="27713" y="22098"/>
                  </a:cubicBezTo>
                  <a:cubicBezTo>
                    <a:pt x="27651" y="22228"/>
                    <a:pt x="27502" y="22272"/>
                    <a:pt x="27334" y="22272"/>
                  </a:cubicBezTo>
                  <a:cubicBezTo>
                    <a:pt x="27110" y="22272"/>
                    <a:pt x="26853" y="22194"/>
                    <a:pt x="26724" y="22138"/>
                  </a:cubicBezTo>
                  <a:cubicBezTo>
                    <a:pt x="26490" y="22040"/>
                    <a:pt x="26200" y="21811"/>
                    <a:pt x="26331" y="21527"/>
                  </a:cubicBezTo>
                  <a:cubicBezTo>
                    <a:pt x="26410" y="21355"/>
                    <a:pt x="26607" y="21271"/>
                    <a:pt x="26801" y="21271"/>
                  </a:cubicBezTo>
                  <a:close/>
                  <a:moveTo>
                    <a:pt x="25178" y="22293"/>
                  </a:moveTo>
                  <a:cubicBezTo>
                    <a:pt x="25323" y="22293"/>
                    <a:pt x="25464" y="22317"/>
                    <a:pt x="25578" y="22361"/>
                  </a:cubicBezTo>
                  <a:cubicBezTo>
                    <a:pt x="25598" y="22368"/>
                    <a:pt x="25609" y="22392"/>
                    <a:pt x="25619" y="22419"/>
                  </a:cubicBezTo>
                  <a:cubicBezTo>
                    <a:pt x="25706" y="22433"/>
                    <a:pt x="25795" y="22456"/>
                    <a:pt x="25876" y="22483"/>
                  </a:cubicBezTo>
                  <a:cubicBezTo>
                    <a:pt x="25876" y="22447"/>
                    <a:pt x="25887" y="22415"/>
                    <a:pt x="25922" y="22415"/>
                  </a:cubicBezTo>
                  <a:cubicBezTo>
                    <a:pt x="25929" y="22415"/>
                    <a:pt x="25937" y="22416"/>
                    <a:pt x="25946" y="22419"/>
                  </a:cubicBezTo>
                  <a:cubicBezTo>
                    <a:pt x="26335" y="22558"/>
                    <a:pt x="26639" y="23061"/>
                    <a:pt x="26301" y="23406"/>
                  </a:cubicBezTo>
                  <a:cubicBezTo>
                    <a:pt x="26124" y="23585"/>
                    <a:pt x="25848" y="23661"/>
                    <a:pt x="25569" y="23661"/>
                  </a:cubicBezTo>
                  <a:cubicBezTo>
                    <a:pt x="25318" y="23661"/>
                    <a:pt x="25065" y="23599"/>
                    <a:pt x="24879" y="23497"/>
                  </a:cubicBezTo>
                  <a:cubicBezTo>
                    <a:pt x="24588" y="23335"/>
                    <a:pt x="24138" y="22888"/>
                    <a:pt x="24456" y="22550"/>
                  </a:cubicBezTo>
                  <a:cubicBezTo>
                    <a:pt x="24621" y="22375"/>
                    <a:pt x="24908" y="22293"/>
                    <a:pt x="25178" y="22293"/>
                  </a:cubicBezTo>
                  <a:close/>
                  <a:moveTo>
                    <a:pt x="2673" y="1"/>
                  </a:moveTo>
                  <a:cubicBezTo>
                    <a:pt x="1946" y="1"/>
                    <a:pt x="1401" y="144"/>
                    <a:pt x="997" y="494"/>
                  </a:cubicBezTo>
                  <a:cubicBezTo>
                    <a:pt x="284" y="1109"/>
                    <a:pt x="1" y="2424"/>
                    <a:pt x="105" y="4627"/>
                  </a:cubicBezTo>
                  <a:cubicBezTo>
                    <a:pt x="152" y="5671"/>
                    <a:pt x="348" y="6546"/>
                    <a:pt x="642" y="7296"/>
                  </a:cubicBezTo>
                  <a:cubicBezTo>
                    <a:pt x="852" y="6935"/>
                    <a:pt x="1183" y="6577"/>
                    <a:pt x="1369" y="6323"/>
                  </a:cubicBezTo>
                  <a:cubicBezTo>
                    <a:pt x="1396" y="6286"/>
                    <a:pt x="1438" y="6272"/>
                    <a:pt x="1483" y="6272"/>
                  </a:cubicBezTo>
                  <a:cubicBezTo>
                    <a:pt x="1539" y="6272"/>
                    <a:pt x="1598" y="6294"/>
                    <a:pt x="1636" y="6320"/>
                  </a:cubicBezTo>
                  <a:cubicBezTo>
                    <a:pt x="2183" y="6699"/>
                    <a:pt x="2724" y="7087"/>
                    <a:pt x="3258" y="7479"/>
                  </a:cubicBezTo>
                  <a:cubicBezTo>
                    <a:pt x="3694" y="7094"/>
                    <a:pt x="4126" y="6712"/>
                    <a:pt x="4563" y="6326"/>
                  </a:cubicBezTo>
                  <a:cubicBezTo>
                    <a:pt x="4600" y="6292"/>
                    <a:pt x="4647" y="6278"/>
                    <a:pt x="4695" y="6278"/>
                  </a:cubicBezTo>
                  <a:cubicBezTo>
                    <a:pt x="4756" y="6278"/>
                    <a:pt x="4819" y="6301"/>
                    <a:pt x="4867" y="6337"/>
                  </a:cubicBezTo>
                  <a:cubicBezTo>
                    <a:pt x="5340" y="6695"/>
                    <a:pt x="5812" y="7053"/>
                    <a:pt x="6289" y="7412"/>
                  </a:cubicBezTo>
                  <a:cubicBezTo>
                    <a:pt x="6644" y="6945"/>
                    <a:pt x="6921" y="6451"/>
                    <a:pt x="7191" y="5928"/>
                  </a:cubicBezTo>
                  <a:cubicBezTo>
                    <a:pt x="7220" y="5871"/>
                    <a:pt x="7301" y="5842"/>
                    <a:pt x="7370" y="5842"/>
                  </a:cubicBezTo>
                  <a:cubicBezTo>
                    <a:pt x="7391" y="5842"/>
                    <a:pt x="7411" y="5845"/>
                    <a:pt x="7428" y="5850"/>
                  </a:cubicBezTo>
                  <a:cubicBezTo>
                    <a:pt x="7969" y="6043"/>
                    <a:pt x="8503" y="6225"/>
                    <a:pt x="9057" y="6354"/>
                  </a:cubicBezTo>
                  <a:cubicBezTo>
                    <a:pt x="9250" y="5766"/>
                    <a:pt x="9354" y="5171"/>
                    <a:pt x="9520" y="4573"/>
                  </a:cubicBezTo>
                  <a:cubicBezTo>
                    <a:pt x="9542" y="4490"/>
                    <a:pt x="9611" y="4455"/>
                    <a:pt x="9686" y="4455"/>
                  </a:cubicBezTo>
                  <a:cubicBezTo>
                    <a:pt x="9813" y="4455"/>
                    <a:pt x="9958" y="4556"/>
                    <a:pt x="9928" y="4698"/>
                  </a:cubicBezTo>
                  <a:cubicBezTo>
                    <a:pt x="9797" y="5353"/>
                    <a:pt x="9655" y="5999"/>
                    <a:pt x="9429" y="6631"/>
                  </a:cubicBezTo>
                  <a:cubicBezTo>
                    <a:pt x="9399" y="6719"/>
                    <a:pt x="9323" y="6756"/>
                    <a:pt x="9239" y="6756"/>
                  </a:cubicBezTo>
                  <a:cubicBezTo>
                    <a:pt x="9217" y="6756"/>
                    <a:pt x="9194" y="6754"/>
                    <a:pt x="9172" y="6749"/>
                  </a:cubicBezTo>
                  <a:cubicBezTo>
                    <a:pt x="8810" y="6678"/>
                    <a:pt x="8456" y="6587"/>
                    <a:pt x="8104" y="6468"/>
                  </a:cubicBezTo>
                  <a:cubicBezTo>
                    <a:pt x="7945" y="6418"/>
                    <a:pt x="7756" y="6381"/>
                    <a:pt x="7614" y="6296"/>
                  </a:cubicBezTo>
                  <a:cubicBezTo>
                    <a:pt x="7553" y="6262"/>
                    <a:pt x="7512" y="6249"/>
                    <a:pt x="7482" y="6242"/>
                  </a:cubicBezTo>
                  <a:cubicBezTo>
                    <a:pt x="7333" y="6431"/>
                    <a:pt x="7235" y="6800"/>
                    <a:pt x="7121" y="6989"/>
                  </a:cubicBezTo>
                  <a:cubicBezTo>
                    <a:pt x="6951" y="7270"/>
                    <a:pt x="6745" y="7533"/>
                    <a:pt x="6536" y="7786"/>
                  </a:cubicBezTo>
                  <a:cubicBezTo>
                    <a:pt x="6489" y="7842"/>
                    <a:pt x="6427" y="7868"/>
                    <a:pt x="6363" y="7868"/>
                  </a:cubicBezTo>
                  <a:cubicBezTo>
                    <a:pt x="6307" y="7868"/>
                    <a:pt x="6249" y="7848"/>
                    <a:pt x="6198" y="7810"/>
                  </a:cubicBezTo>
                  <a:cubicBezTo>
                    <a:pt x="5714" y="7445"/>
                    <a:pt x="5235" y="7080"/>
                    <a:pt x="4748" y="6715"/>
                  </a:cubicBezTo>
                  <a:cubicBezTo>
                    <a:pt x="4319" y="7100"/>
                    <a:pt x="3886" y="7485"/>
                    <a:pt x="3457" y="7867"/>
                  </a:cubicBezTo>
                  <a:cubicBezTo>
                    <a:pt x="3414" y="7905"/>
                    <a:pt x="3360" y="7923"/>
                    <a:pt x="3305" y="7923"/>
                  </a:cubicBezTo>
                  <a:cubicBezTo>
                    <a:pt x="3248" y="7923"/>
                    <a:pt x="3190" y="7904"/>
                    <a:pt x="3143" y="7871"/>
                  </a:cubicBezTo>
                  <a:cubicBezTo>
                    <a:pt x="2710" y="7554"/>
                    <a:pt x="1862" y="7151"/>
                    <a:pt x="1595" y="6699"/>
                  </a:cubicBezTo>
                  <a:cubicBezTo>
                    <a:pt x="1589" y="6691"/>
                    <a:pt x="1589" y="6688"/>
                    <a:pt x="1582" y="6682"/>
                  </a:cubicBezTo>
                  <a:cubicBezTo>
                    <a:pt x="1504" y="6780"/>
                    <a:pt x="1426" y="6877"/>
                    <a:pt x="1352" y="6975"/>
                  </a:cubicBezTo>
                  <a:cubicBezTo>
                    <a:pt x="1207" y="7161"/>
                    <a:pt x="954" y="7412"/>
                    <a:pt x="791" y="7658"/>
                  </a:cubicBezTo>
                  <a:cubicBezTo>
                    <a:pt x="1957" y="10169"/>
                    <a:pt x="4380" y="11034"/>
                    <a:pt x="6475" y="11274"/>
                  </a:cubicBezTo>
                  <a:cubicBezTo>
                    <a:pt x="7073" y="11343"/>
                    <a:pt x="7652" y="11370"/>
                    <a:pt x="8190" y="11370"/>
                  </a:cubicBezTo>
                  <a:cubicBezTo>
                    <a:pt x="10026" y="11370"/>
                    <a:pt x="11390" y="11056"/>
                    <a:pt x="11409" y="11051"/>
                  </a:cubicBezTo>
                  <a:lnTo>
                    <a:pt x="11659" y="10993"/>
                  </a:lnTo>
                  <a:lnTo>
                    <a:pt x="11659" y="10993"/>
                  </a:lnTo>
                  <a:lnTo>
                    <a:pt x="11649" y="11250"/>
                  </a:lnTo>
                  <a:cubicBezTo>
                    <a:pt x="11649" y="11264"/>
                    <a:pt x="11635" y="11626"/>
                    <a:pt x="11625" y="12244"/>
                  </a:cubicBezTo>
                  <a:cubicBezTo>
                    <a:pt x="12117" y="12146"/>
                    <a:pt x="12622" y="12087"/>
                    <a:pt x="13128" y="12087"/>
                  </a:cubicBezTo>
                  <a:cubicBezTo>
                    <a:pt x="15300" y="12087"/>
                    <a:pt x="17487" y="13168"/>
                    <a:pt x="18670" y="16887"/>
                  </a:cubicBezTo>
                  <a:cubicBezTo>
                    <a:pt x="20161" y="21571"/>
                    <a:pt x="20043" y="24453"/>
                    <a:pt x="17312" y="25373"/>
                  </a:cubicBezTo>
                  <a:cubicBezTo>
                    <a:pt x="16403" y="25678"/>
                    <a:pt x="15543" y="25781"/>
                    <a:pt x="14801" y="25781"/>
                  </a:cubicBezTo>
                  <a:cubicBezTo>
                    <a:pt x="13714" y="25781"/>
                    <a:pt x="12880" y="25562"/>
                    <a:pt x="12511" y="25443"/>
                  </a:cubicBezTo>
                  <a:lnTo>
                    <a:pt x="12511" y="25443"/>
                  </a:lnTo>
                  <a:cubicBezTo>
                    <a:pt x="13142" y="28968"/>
                    <a:pt x="13842" y="29326"/>
                    <a:pt x="14085" y="29333"/>
                  </a:cubicBezTo>
                  <a:lnTo>
                    <a:pt x="14102" y="29333"/>
                  </a:lnTo>
                  <a:cubicBezTo>
                    <a:pt x="14737" y="29333"/>
                    <a:pt x="15521" y="28194"/>
                    <a:pt x="15768" y="27751"/>
                  </a:cubicBezTo>
                  <a:lnTo>
                    <a:pt x="15822" y="27660"/>
                  </a:lnTo>
                  <a:lnTo>
                    <a:pt x="19374" y="27424"/>
                  </a:lnTo>
                  <a:lnTo>
                    <a:pt x="19425" y="27558"/>
                  </a:lnTo>
                  <a:cubicBezTo>
                    <a:pt x="19747" y="28380"/>
                    <a:pt x="20403" y="29506"/>
                    <a:pt x="20882" y="29506"/>
                  </a:cubicBezTo>
                  <a:cubicBezTo>
                    <a:pt x="20890" y="29506"/>
                    <a:pt x="20897" y="29505"/>
                    <a:pt x="20905" y="29505"/>
                  </a:cubicBezTo>
                  <a:cubicBezTo>
                    <a:pt x="21432" y="29451"/>
                    <a:pt x="22226" y="27984"/>
                    <a:pt x="22604" y="27072"/>
                  </a:cubicBezTo>
                  <a:lnTo>
                    <a:pt x="22669" y="26914"/>
                  </a:lnTo>
                  <a:lnTo>
                    <a:pt x="22834" y="26957"/>
                  </a:lnTo>
                  <a:cubicBezTo>
                    <a:pt x="22853" y="26962"/>
                    <a:pt x="23690" y="27177"/>
                    <a:pt x="24914" y="27177"/>
                  </a:cubicBezTo>
                  <a:cubicBezTo>
                    <a:pt x="26301" y="27177"/>
                    <a:pt x="28185" y="26901"/>
                    <a:pt x="29941" y="25730"/>
                  </a:cubicBezTo>
                  <a:cubicBezTo>
                    <a:pt x="32049" y="24325"/>
                    <a:pt x="32593" y="22425"/>
                    <a:pt x="32732" y="21419"/>
                  </a:cubicBezTo>
                  <a:cubicBezTo>
                    <a:pt x="32840" y="20611"/>
                    <a:pt x="32739" y="20043"/>
                    <a:pt x="32661" y="19874"/>
                  </a:cubicBezTo>
                  <a:cubicBezTo>
                    <a:pt x="32590" y="19914"/>
                    <a:pt x="32472" y="20006"/>
                    <a:pt x="32370" y="20087"/>
                  </a:cubicBezTo>
                  <a:cubicBezTo>
                    <a:pt x="32046" y="20344"/>
                    <a:pt x="31570" y="20719"/>
                    <a:pt x="30863" y="20973"/>
                  </a:cubicBezTo>
                  <a:cubicBezTo>
                    <a:pt x="30941" y="21176"/>
                    <a:pt x="30985" y="21341"/>
                    <a:pt x="30968" y="21412"/>
                  </a:cubicBezTo>
                  <a:cubicBezTo>
                    <a:pt x="30922" y="21656"/>
                    <a:pt x="29785" y="22024"/>
                    <a:pt x="29095" y="22024"/>
                  </a:cubicBezTo>
                  <a:cubicBezTo>
                    <a:pt x="28879" y="22024"/>
                    <a:pt x="28707" y="21988"/>
                    <a:pt x="28626" y="21901"/>
                  </a:cubicBezTo>
                  <a:cubicBezTo>
                    <a:pt x="28562" y="21834"/>
                    <a:pt x="28569" y="21561"/>
                    <a:pt x="28619" y="21212"/>
                  </a:cubicBezTo>
                  <a:cubicBezTo>
                    <a:pt x="28491" y="21199"/>
                    <a:pt x="28359" y="21182"/>
                    <a:pt x="28220" y="21162"/>
                  </a:cubicBezTo>
                  <a:cubicBezTo>
                    <a:pt x="27545" y="21060"/>
                    <a:pt x="26913" y="20905"/>
                    <a:pt x="26322" y="20699"/>
                  </a:cubicBezTo>
                  <a:cubicBezTo>
                    <a:pt x="26284" y="20864"/>
                    <a:pt x="26244" y="20989"/>
                    <a:pt x="26200" y="21040"/>
                  </a:cubicBezTo>
                  <a:cubicBezTo>
                    <a:pt x="26156" y="21088"/>
                    <a:pt x="26052" y="21110"/>
                    <a:pt x="25911" y="21110"/>
                  </a:cubicBezTo>
                  <a:cubicBezTo>
                    <a:pt x="25771" y="21110"/>
                    <a:pt x="25594" y="21089"/>
                    <a:pt x="25399" y="21050"/>
                  </a:cubicBezTo>
                  <a:lnTo>
                    <a:pt x="25399" y="21050"/>
                  </a:lnTo>
                  <a:cubicBezTo>
                    <a:pt x="25487" y="21179"/>
                    <a:pt x="25537" y="21334"/>
                    <a:pt x="25473" y="21483"/>
                  </a:cubicBezTo>
                  <a:cubicBezTo>
                    <a:pt x="25373" y="21707"/>
                    <a:pt x="25133" y="21787"/>
                    <a:pt x="24887" y="21787"/>
                  </a:cubicBezTo>
                  <a:cubicBezTo>
                    <a:pt x="24719" y="21787"/>
                    <a:pt x="24548" y="21749"/>
                    <a:pt x="24419" y="21695"/>
                  </a:cubicBezTo>
                  <a:cubicBezTo>
                    <a:pt x="24095" y="21561"/>
                    <a:pt x="23716" y="21226"/>
                    <a:pt x="23825" y="20834"/>
                  </a:cubicBezTo>
                  <a:cubicBezTo>
                    <a:pt x="23858" y="20719"/>
                    <a:pt x="23929" y="20635"/>
                    <a:pt x="24017" y="20574"/>
                  </a:cubicBezTo>
                  <a:cubicBezTo>
                    <a:pt x="23787" y="20442"/>
                    <a:pt x="23625" y="20300"/>
                    <a:pt x="23594" y="20162"/>
                  </a:cubicBezTo>
                  <a:cubicBezTo>
                    <a:pt x="23571" y="20053"/>
                    <a:pt x="23743" y="19783"/>
                    <a:pt x="24003" y="19459"/>
                  </a:cubicBezTo>
                  <a:cubicBezTo>
                    <a:pt x="23368" y="18975"/>
                    <a:pt x="22800" y="18394"/>
                    <a:pt x="22307" y="17712"/>
                  </a:cubicBezTo>
                  <a:cubicBezTo>
                    <a:pt x="22304" y="17712"/>
                    <a:pt x="22300" y="17715"/>
                    <a:pt x="22300" y="17715"/>
                  </a:cubicBezTo>
                  <a:cubicBezTo>
                    <a:pt x="22288" y="17719"/>
                    <a:pt x="22275" y="17721"/>
                    <a:pt x="22260" y="17721"/>
                  </a:cubicBezTo>
                  <a:cubicBezTo>
                    <a:pt x="21837" y="17721"/>
                    <a:pt x="20339" y="16153"/>
                    <a:pt x="20512" y="15627"/>
                  </a:cubicBezTo>
                  <a:cubicBezTo>
                    <a:pt x="20540" y="15545"/>
                    <a:pt x="20729" y="15434"/>
                    <a:pt x="20999" y="15322"/>
                  </a:cubicBezTo>
                  <a:cubicBezTo>
                    <a:pt x="20996" y="15305"/>
                    <a:pt x="20989" y="15292"/>
                    <a:pt x="20982" y="15279"/>
                  </a:cubicBezTo>
                  <a:cubicBezTo>
                    <a:pt x="20637" y="14416"/>
                    <a:pt x="20320" y="13365"/>
                    <a:pt x="20002" y="12223"/>
                  </a:cubicBezTo>
                  <a:cubicBezTo>
                    <a:pt x="19928" y="12258"/>
                    <a:pt x="19867" y="12278"/>
                    <a:pt x="19826" y="12278"/>
                  </a:cubicBezTo>
                  <a:cubicBezTo>
                    <a:pt x="19451" y="12278"/>
                    <a:pt x="18424" y="10206"/>
                    <a:pt x="18762" y="9743"/>
                  </a:cubicBezTo>
                  <a:cubicBezTo>
                    <a:pt x="18809" y="9675"/>
                    <a:pt x="19012" y="9631"/>
                    <a:pt x="19289" y="9605"/>
                  </a:cubicBezTo>
                  <a:cubicBezTo>
                    <a:pt x="18988" y="8510"/>
                    <a:pt x="18667" y="7401"/>
                    <a:pt x="18316" y="6381"/>
                  </a:cubicBezTo>
                  <a:cubicBezTo>
                    <a:pt x="18066" y="6543"/>
                    <a:pt x="17856" y="6644"/>
                    <a:pt x="17762" y="6644"/>
                  </a:cubicBezTo>
                  <a:cubicBezTo>
                    <a:pt x="17387" y="6644"/>
                    <a:pt x="16359" y="4576"/>
                    <a:pt x="16697" y="4113"/>
                  </a:cubicBezTo>
                  <a:cubicBezTo>
                    <a:pt x="16752" y="4039"/>
                    <a:pt x="16984" y="3988"/>
                    <a:pt x="17306" y="3965"/>
                  </a:cubicBezTo>
                  <a:cubicBezTo>
                    <a:pt x="16978" y="3353"/>
                    <a:pt x="16619" y="2842"/>
                    <a:pt x="16231" y="2494"/>
                  </a:cubicBezTo>
                  <a:cubicBezTo>
                    <a:pt x="15393" y="1744"/>
                    <a:pt x="12318" y="1339"/>
                    <a:pt x="9344" y="947"/>
                  </a:cubicBezTo>
                  <a:cubicBezTo>
                    <a:pt x="7911" y="758"/>
                    <a:pt x="6431" y="562"/>
                    <a:pt x="5218" y="325"/>
                  </a:cubicBezTo>
                  <a:cubicBezTo>
                    <a:pt x="4189" y="126"/>
                    <a:pt x="3351" y="1"/>
                    <a:pt x="267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240143" y="3830665"/>
              <a:ext cx="5488" cy="4031"/>
            </a:xfrm>
            <a:custGeom>
              <a:avLst/>
              <a:gdLst/>
              <a:ahLst/>
              <a:cxnLst/>
              <a:rect l="l" t="t" r="r" b="b"/>
              <a:pathLst>
                <a:path w="113" h="83" extrusionOk="0">
                  <a:moveTo>
                    <a:pt x="32" y="0"/>
                  </a:moveTo>
                  <a:cubicBezTo>
                    <a:pt x="1" y="0"/>
                    <a:pt x="20" y="83"/>
                    <a:pt x="81" y="83"/>
                  </a:cubicBezTo>
                  <a:cubicBezTo>
                    <a:pt x="91" y="83"/>
                    <a:pt x="101" y="81"/>
                    <a:pt x="112" y="76"/>
                  </a:cubicBezTo>
                  <a:cubicBezTo>
                    <a:pt x="73" y="19"/>
                    <a:pt x="47" y="0"/>
                    <a:pt x="3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963932" y="3703371"/>
              <a:ext cx="95095" cy="130209"/>
            </a:xfrm>
            <a:custGeom>
              <a:avLst/>
              <a:gdLst/>
              <a:ahLst/>
              <a:cxnLst/>
              <a:rect l="l" t="t" r="r" b="b"/>
              <a:pathLst>
                <a:path w="1958" h="2681" extrusionOk="0">
                  <a:moveTo>
                    <a:pt x="947" y="1"/>
                  </a:moveTo>
                  <a:cubicBezTo>
                    <a:pt x="625" y="24"/>
                    <a:pt x="393" y="75"/>
                    <a:pt x="338" y="149"/>
                  </a:cubicBezTo>
                  <a:cubicBezTo>
                    <a:pt x="0" y="612"/>
                    <a:pt x="1028" y="2680"/>
                    <a:pt x="1403" y="2680"/>
                  </a:cubicBezTo>
                  <a:cubicBezTo>
                    <a:pt x="1497" y="2680"/>
                    <a:pt x="1707" y="2579"/>
                    <a:pt x="1957" y="2417"/>
                  </a:cubicBezTo>
                  <a:cubicBezTo>
                    <a:pt x="1650" y="1518"/>
                    <a:pt x="1315" y="693"/>
                    <a:pt x="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64174" y="3977287"/>
              <a:ext cx="76737" cy="129869"/>
            </a:xfrm>
            <a:custGeom>
              <a:avLst/>
              <a:gdLst/>
              <a:ahLst/>
              <a:cxnLst/>
              <a:rect l="l" t="t" r="r" b="b"/>
              <a:pathLst>
                <a:path w="1580" h="2674" extrusionOk="0">
                  <a:moveTo>
                    <a:pt x="866" y="1"/>
                  </a:moveTo>
                  <a:cubicBezTo>
                    <a:pt x="589" y="27"/>
                    <a:pt x="386" y="71"/>
                    <a:pt x="339" y="139"/>
                  </a:cubicBezTo>
                  <a:cubicBezTo>
                    <a:pt x="1" y="602"/>
                    <a:pt x="1028" y="2674"/>
                    <a:pt x="1403" y="2674"/>
                  </a:cubicBezTo>
                  <a:cubicBezTo>
                    <a:pt x="1444" y="2674"/>
                    <a:pt x="1505" y="2654"/>
                    <a:pt x="1579" y="2619"/>
                  </a:cubicBezTo>
                  <a:cubicBezTo>
                    <a:pt x="1440" y="2123"/>
                    <a:pt x="1302" y="1612"/>
                    <a:pt x="1164" y="1092"/>
                  </a:cubicBezTo>
                  <a:cubicBezTo>
                    <a:pt x="1066" y="734"/>
                    <a:pt x="964" y="366"/>
                    <a:pt x="8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157228" y="4254992"/>
              <a:ext cx="95629" cy="116513"/>
            </a:xfrm>
            <a:custGeom>
              <a:avLst/>
              <a:gdLst/>
              <a:ahLst/>
              <a:cxnLst/>
              <a:rect l="l" t="t" r="r" b="b"/>
              <a:pathLst>
                <a:path w="1969" h="2399" extrusionOk="0">
                  <a:moveTo>
                    <a:pt x="660" y="0"/>
                  </a:moveTo>
                  <a:cubicBezTo>
                    <a:pt x="390" y="112"/>
                    <a:pt x="201" y="223"/>
                    <a:pt x="173" y="305"/>
                  </a:cubicBezTo>
                  <a:cubicBezTo>
                    <a:pt x="0" y="831"/>
                    <a:pt x="1498" y="2399"/>
                    <a:pt x="1921" y="2399"/>
                  </a:cubicBezTo>
                  <a:cubicBezTo>
                    <a:pt x="1936" y="2399"/>
                    <a:pt x="1949" y="2397"/>
                    <a:pt x="1961" y="2393"/>
                  </a:cubicBezTo>
                  <a:cubicBezTo>
                    <a:pt x="1961" y="2393"/>
                    <a:pt x="1965" y="2390"/>
                    <a:pt x="1968" y="2390"/>
                  </a:cubicBezTo>
                  <a:cubicBezTo>
                    <a:pt x="1461" y="1697"/>
                    <a:pt x="1025" y="902"/>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14147" y="4455864"/>
              <a:ext cx="133658" cy="80234"/>
            </a:xfrm>
            <a:custGeom>
              <a:avLst/>
              <a:gdLst/>
              <a:ahLst/>
              <a:cxnLst/>
              <a:rect l="l" t="t" r="r" b="b"/>
              <a:pathLst>
                <a:path w="2752" h="1652" extrusionOk="0">
                  <a:moveTo>
                    <a:pt x="433" y="1"/>
                  </a:moveTo>
                  <a:cubicBezTo>
                    <a:pt x="173" y="325"/>
                    <a:pt x="1" y="595"/>
                    <a:pt x="24" y="704"/>
                  </a:cubicBezTo>
                  <a:cubicBezTo>
                    <a:pt x="55" y="842"/>
                    <a:pt x="217" y="984"/>
                    <a:pt x="447" y="1116"/>
                  </a:cubicBezTo>
                  <a:cubicBezTo>
                    <a:pt x="547" y="1046"/>
                    <a:pt x="671" y="1011"/>
                    <a:pt x="797" y="1011"/>
                  </a:cubicBezTo>
                  <a:cubicBezTo>
                    <a:pt x="951" y="1011"/>
                    <a:pt x="1107" y="1064"/>
                    <a:pt x="1220" y="1170"/>
                  </a:cubicBezTo>
                  <a:cubicBezTo>
                    <a:pt x="1231" y="1177"/>
                    <a:pt x="1234" y="1200"/>
                    <a:pt x="1238" y="1220"/>
                  </a:cubicBezTo>
                  <a:cubicBezTo>
                    <a:pt x="1268" y="1237"/>
                    <a:pt x="1298" y="1255"/>
                    <a:pt x="1325" y="1275"/>
                  </a:cubicBezTo>
                  <a:cubicBezTo>
                    <a:pt x="1329" y="1272"/>
                    <a:pt x="1329" y="1272"/>
                    <a:pt x="1329" y="1267"/>
                  </a:cubicBezTo>
                  <a:cubicBezTo>
                    <a:pt x="1347" y="1255"/>
                    <a:pt x="1367" y="1250"/>
                    <a:pt x="1388" y="1250"/>
                  </a:cubicBezTo>
                  <a:cubicBezTo>
                    <a:pt x="1519" y="1250"/>
                    <a:pt x="1713" y="1448"/>
                    <a:pt x="1771" y="1511"/>
                  </a:cubicBezTo>
                  <a:cubicBezTo>
                    <a:pt x="1791" y="1538"/>
                    <a:pt x="1812" y="1565"/>
                    <a:pt x="1829" y="1592"/>
                  </a:cubicBezTo>
                  <a:cubicBezTo>
                    <a:pt x="2024" y="1631"/>
                    <a:pt x="2201" y="1652"/>
                    <a:pt x="2341" y="1652"/>
                  </a:cubicBezTo>
                  <a:cubicBezTo>
                    <a:pt x="2482" y="1652"/>
                    <a:pt x="2586" y="1630"/>
                    <a:pt x="2630" y="1582"/>
                  </a:cubicBezTo>
                  <a:cubicBezTo>
                    <a:pt x="2674" y="1531"/>
                    <a:pt x="2714" y="1406"/>
                    <a:pt x="2752" y="1241"/>
                  </a:cubicBezTo>
                  <a:cubicBezTo>
                    <a:pt x="1893" y="940"/>
                    <a:pt x="1122" y="528"/>
                    <a:pt x="43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56543" y="4529394"/>
              <a:ext cx="117776" cy="51142"/>
            </a:xfrm>
            <a:custGeom>
              <a:avLst/>
              <a:gdLst/>
              <a:ahLst/>
              <a:cxnLst/>
              <a:rect l="l" t="t" r="r" b="b"/>
              <a:pathLst>
                <a:path w="2425" h="1053" extrusionOk="0">
                  <a:moveTo>
                    <a:pt x="2302" y="1"/>
                  </a:moveTo>
                  <a:cubicBezTo>
                    <a:pt x="1856" y="158"/>
                    <a:pt x="1313" y="269"/>
                    <a:pt x="655" y="269"/>
                  </a:cubicBezTo>
                  <a:cubicBezTo>
                    <a:pt x="466" y="269"/>
                    <a:pt x="267" y="260"/>
                    <a:pt x="58" y="240"/>
                  </a:cubicBezTo>
                  <a:lnTo>
                    <a:pt x="58" y="240"/>
                  </a:lnTo>
                  <a:cubicBezTo>
                    <a:pt x="8" y="589"/>
                    <a:pt x="1" y="862"/>
                    <a:pt x="65" y="929"/>
                  </a:cubicBezTo>
                  <a:cubicBezTo>
                    <a:pt x="146" y="1016"/>
                    <a:pt x="318" y="1052"/>
                    <a:pt x="534" y="1052"/>
                  </a:cubicBezTo>
                  <a:cubicBezTo>
                    <a:pt x="1224" y="1052"/>
                    <a:pt x="2361" y="684"/>
                    <a:pt x="2407" y="440"/>
                  </a:cubicBezTo>
                  <a:cubicBezTo>
                    <a:pt x="2424" y="369"/>
                    <a:pt x="2380" y="204"/>
                    <a:pt x="2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50037" y="4599621"/>
              <a:ext cx="94464" cy="48422"/>
            </a:xfrm>
            <a:custGeom>
              <a:avLst/>
              <a:gdLst/>
              <a:ahLst/>
              <a:cxnLst/>
              <a:rect l="l" t="t" r="r" b="b"/>
              <a:pathLst>
                <a:path w="1945" h="997" extrusionOk="0">
                  <a:moveTo>
                    <a:pt x="1310" y="1"/>
                  </a:moveTo>
                  <a:cubicBezTo>
                    <a:pt x="1322" y="43"/>
                    <a:pt x="1317" y="94"/>
                    <a:pt x="1280" y="94"/>
                  </a:cubicBezTo>
                  <a:cubicBezTo>
                    <a:pt x="1276" y="94"/>
                    <a:pt x="1271" y="93"/>
                    <a:pt x="1266" y="92"/>
                  </a:cubicBezTo>
                  <a:cubicBezTo>
                    <a:pt x="1213" y="78"/>
                    <a:pt x="1148" y="71"/>
                    <a:pt x="1076" y="71"/>
                  </a:cubicBezTo>
                  <a:cubicBezTo>
                    <a:pt x="653" y="71"/>
                    <a:pt x="0" y="305"/>
                    <a:pt x="411" y="724"/>
                  </a:cubicBezTo>
                  <a:cubicBezTo>
                    <a:pt x="608" y="924"/>
                    <a:pt x="882" y="996"/>
                    <a:pt x="1153" y="996"/>
                  </a:cubicBezTo>
                  <a:cubicBezTo>
                    <a:pt x="1220" y="996"/>
                    <a:pt x="1287" y="992"/>
                    <a:pt x="1353" y="984"/>
                  </a:cubicBezTo>
                  <a:cubicBezTo>
                    <a:pt x="1499" y="968"/>
                    <a:pt x="1654" y="930"/>
                    <a:pt x="1773" y="846"/>
                  </a:cubicBezTo>
                  <a:cubicBezTo>
                    <a:pt x="1945" y="724"/>
                    <a:pt x="1924" y="464"/>
                    <a:pt x="1803" y="319"/>
                  </a:cubicBezTo>
                  <a:cubicBezTo>
                    <a:pt x="1752" y="254"/>
                    <a:pt x="1675" y="213"/>
                    <a:pt x="1607" y="170"/>
                  </a:cubicBezTo>
                  <a:cubicBezTo>
                    <a:pt x="1580" y="149"/>
                    <a:pt x="1567" y="106"/>
                    <a:pt x="1567" y="65"/>
                  </a:cubicBezTo>
                  <a:cubicBezTo>
                    <a:pt x="1486" y="38"/>
                    <a:pt x="1397" y="15"/>
                    <a:pt x="1310"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451348" y="4552511"/>
              <a:ext cx="60321" cy="27975"/>
            </a:xfrm>
            <a:custGeom>
              <a:avLst/>
              <a:gdLst/>
              <a:ahLst/>
              <a:cxnLst/>
              <a:rect l="l" t="t" r="r" b="b"/>
              <a:pathLst>
                <a:path w="1242" h="576" extrusionOk="0">
                  <a:moveTo>
                    <a:pt x="778" y="1"/>
                  </a:moveTo>
                  <a:cubicBezTo>
                    <a:pt x="784" y="38"/>
                    <a:pt x="776" y="73"/>
                    <a:pt x="738" y="73"/>
                  </a:cubicBezTo>
                  <a:cubicBezTo>
                    <a:pt x="734" y="73"/>
                    <a:pt x="731" y="73"/>
                    <a:pt x="727" y="72"/>
                  </a:cubicBezTo>
                  <a:cubicBezTo>
                    <a:pt x="648" y="58"/>
                    <a:pt x="570" y="44"/>
                    <a:pt x="492" y="44"/>
                  </a:cubicBezTo>
                  <a:cubicBezTo>
                    <a:pt x="404" y="44"/>
                    <a:pt x="317" y="62"/>
                    <a:pt x="234" y="116"/>
                  </a:cubicBezTo>
                  <a:cubicBezTo>
                    <a:pt x="1" y="268"/>
                    <a:pt x="211" y="413"/>
                    <a:pt x="376" y="478"/>
                  </a:cubicBezTo>
                  <a:cubicBezTo>
                    <a:pt x="477" y="518"/>
                    <a:pt x="593" y="548"/>
                    <a:pt x="700" y="562"/>
                  </a:cubicBezTo>
                  <a:cubicBezTo>
                    <a:pt x="748" y="567"/>
                    <a:pt x="820" y="575"/>
                    <a:pt x="892" y="575"/>
                  </a:cubicBezTo>
                  <a:cubicBezTo>
                    <a:pt x="972" y="575"/>
                    <a:pt x="1052" y="564"/>
                    <a:pt x="1095" y="525"/>
                  </a:cubicBezTo>
                  <a:cubicBezTo>
                    <a:pt x="1241" y="397"/>
                    <a:pt x="917" y="153"/>
                    <a:pt x="846" y="93"/>
                  </a:cubicBezTo>
                  <a:cubicBezTo>
                    <a:pt x="832" y="79"/>
                    <a:pt x="822" y="45"/>
                    <a:pt x="822" y="15"/>
                  </a:cubicBezTo>
                  <a:cubicBezTo>
                    <a:pt x="808" y="7"/>
                    <a:pt x="791" y="4"/>
                    <a:pt x="778"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35127" y="4516766"/>
              <a:ext cx="67412" cy="40360"/>
            </a:xfrm>
            <a:custGeom>
              <a:avLst/>
              <a:gdLst/>
              <a:ahLst/>
              <a:cxnLst/>
              <a:rect l="l" t="t" r="r" b="b"/>
              <a:pathLst>
                <a:path w="1388" h="831" extrusionOk="0">
                  <a:moveTo>
                    <a:pt x="302" y="1"/>
                  </a:moveTo>
                  <a:cubicBezTo>
                    <a:pt x="170" y="41"/>
                    <a:pt x="62" y="125"/>
                    <a:pt x="38" y="267"/>
                  </a:cubicBezTo>
                  <a:cubicBezTo>
                    <a:pt x="1" y="514"/>
                    <a:pt x="275" y="696"/>
                    <a:pt x="481" y="771"/>
                  </a:cubicBezTo>
                  <a:cubicBezTo>
                    <a:pt x="579" y="806"/>
                    <a:pt x="700" y="830"/>
                    <a:pt x="819" y="830"/>
                  </a:cubicBezTo>
                  <a:cubicBezTo>
                    <a:pt x="962" y="830"/>
                    <a:pt x="1103" y="795"/>
                    <a:pt x="1201" y="703"/>
                  </a:cubicBezTo>
                  <a:cubicBezTo>
                    <a:pt x="1387" y="528"/>
                    <a:pt x="1218" y="389"/>
                    <a:pt x="1063" y="264"/>
                  </a:cubicBezTo>
                  <a:cubicBezTo>
                    <a:pt x="802" y="196"/>
                    <a:pt x="539" y="105"/>
                    <a:pt x="302"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349746" y="4515115"/>
              <a:ext cx="37008" cy="14522"/>
            </a:xfrm>
            <a:custGeom>
              <a:avLst/>
              <a:gdLst/>
              <a:ahLst/>
              <a:cxnLst/>
              <a:rect l="l" t="t" r="r" b="b"/>
              <a:pathLst>
                <a:path w="762" h="299" extrusionOk="0">
                  <a:moveTo>
                    <a:pt x="505" y="0"/>
                  </a:moveTo>
                  <a:cubicBezTo>
                    <a:pt x="507" y="32"/>
                    <a:pt x="501" y="65"/>
                    <a:pt x="479" y="65"/>
                  </a:cubicBezTo>
                  <a:cubicBezTo>
                    <a:pt x="474" y="65"/>
                    <a:pt x="469" y="64"/>
                    <a:pt x="464" y="61"/>
                  </a:cubicBezTo>
                  <a:cubicBezTo>
                    <a:pt x="389" y="27"/>
                    <a:pt x="293" y="8"/>
                    <a:pt x="195" y="8"/>
                  </a:cubicBezTo>
                  <a:cubicBezTo>
                    <a:pt x="129" y="8"/>
                    <a:pt x="62" y="17"/>
                    <a:pt x="1" y="35"/>
                  </a:cubicBezTo>
                  <a:cubicBezTo>
                    <a:pt x="238" y="139"/>
                    <a:pt x="501" y="230"/>
                    <a:pt x="762" y="298"/>
                  </a:cubicBezTo>
                  <a:cubicBezTo>
                    <a:pt x="694" y="244"/>
                    <a:pt x="626" y="193"/>
                    <a:pt x="592" y="142"/>
                  </a:cubicBezTo>
                  <a:cubicBezTo>
                    <a:pt x="576" y="122"/>
                    <a:pt x="572" y="75"/>
                    <a:pt x="592" y="55"/>
                  </a:cubicBezTo>
                  <a:cubicBezTo>
                    <a:pt x="565" y="35"/>
                    <a:pt x="535" y="17"/>
                    <a:pt x="505" y="0"/>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732706" y="4097879"/>
              <a:ext cx="415932" cy="665083"/>
            </a:xfrm>
            <a:custGeom>
              <a:avLst/>
              <a:gdLst/>
              <a:ahLst/>
              <a:cxnLst/>
              <a:rect l="l" t="t" r="r" b="b"/>
              <a:pathLst>
                <a:path w="8564" h="13694" extrusionOk="0">
                  <a:moveTo>
                    <a:pt x="3799" y="3103"/>
                  </a:moveTo>
                  <a:cubicBezTo>
                    <a:pt x="3809" y="3103"/>
                    <a:pt x="3819" y="3103"/>
                    <a:pt x="3828" y="3103"/>
                  </a:cubicBezTo>
                  <a:cubicBezTo>
                    <a:pt x="3869" y="3103"/>
                    <a:pt x="3879" y="3161"/>
                    <a:pt x="3862" y="3195"/>
                  </a:cubicBezTo>
                  <a:cubicBezTo>
                    <a:pt x="3995" y="3198"/>
                    <a:pt x="4102" y="3225"/>
                    <a:pt x="4187" y="3279"/>
                  </a:cubicBezTo>
                  <a:cubicBezTo>
                    <a:pt x="4184" y="3243"/>
                    <a:pt x="4194" y="3205"/>
                    <a:pt x="4219" y="3205"/>
                  </a:cubicBezTo>
                  <a:cubicBezTo>
                    <a:pt x="4226" y="3205"/>
                    <a:pt x="4235" y="3208"/>
                    <a:pt x="4244" y="3215"/>
                  </a:cubicBezTo>
                  <a:cubicBezTo>
                    <a:pt x="4971" y="3746"/>
                    <a:pt x="4660" y="4851"/>
                    <a:pt x="4173" y="5439"/>
                  </a:cubicBezTo>
                  <a:cubicBezTo>
                    <a:pt x="3772" y="5924"/>
                    <a:pt x="3136" y="6360"/>
                    <a:pt x="2495" y="6360"/>
                  </a:cubicBezTo>
                  <a:cubicBezTo>
                    <a:pt x="2278" y="6360"/>
                    <a:pt x="2061" y="6310"/>
                    <a:pt x="1852" y="6196"/>
                  </a:cubicBezTo>
                  <a:cubicBezTo>
                    <a:pt x="1213" y="5848"/>
                    <a:pt x="1128" y="5063"/>
                    <a:pt x="1409" y="4445"/>
                  </a:cubicBezTo>
                  <a:cubicBezTo>
                    <a:pt x="1810" y="3563"/>
                    <a:pt x="2877" y="3103"/>
                    <a:pt x="3799" y="3103"/>
                  </a:cubicBezTo>
                  <a:close/>
                  <a:moveTo>
                    <a:pt x="1530" y="0"/>
                  </a:moveTo>
                  <a:cubicBezTo>
                    <a:pt x="1024" y="0"/>
                    <a:pt x="519" y="59"/>
                    <a:pt x="27" y="157"/>
                  </a:cubicBezTo>
                  <a:cubicBezTo>
                    <a:pt x="0" y="1853"/>
                    <a:pt x="4" y="5510"/>
                    <a:pt x="392" y="9457"/>
                  </a:cubicBezTo>
                  <a:cubicBezTo>
                    <a:pt x="554" y="11065"/>
                    <a:pt x="730" y="12342"/>
                    <a:pt x="913" y="13356"/>
                  </a:cubicBezTo>
                  <a:cubicBezTo>
                    <a:pt x="1282" y="13475"/>
                    <a:pt x="2116" y="13694"/>
                    <a:pt x="3203" y="13694"/>
                  </a:cubicBezTo>
                  <a:cubicBezTo>
                    <a:pt x="3945" y="13694"/>
                    <a:pt x="4805" y="13591"/>
                    <a:pt x="5714" y="13286"/>
                  </a:cubicBezTo>
                  <a:cubicBezTo>
                    <a:pt x="8445" y="12366"/>
                    <a:pt x="8563" y="9484"/>
                    <a:pt x="7072" y="4800"/>
                  </a:cubicBezTo>
                  <a:cubicBezTo>
                    <a:pt x="5889" y="1081"/>
                    <a:pt x="3702" y="0"/>
                    <a:pt x="15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800554" y="4253001"/>
              <a:ext cx="147499" cy="138806"/>
            </a:xfrm>
            <a:custGeom>
              <a:avLst/>
              <a:gdLst/>
              <a:ahLst/>
              <a:cxnLst/>
              <a:rect l="l" t="t" r="r" b="b"/>
              <a:pathLst>
                <a:path w="3037" h="2858" extrusionOk="0">
                  <a:moveTo>
                    <a:pt x="2465" y="1"/>
                  </a:moveTo>
                  <a:cubicBezTo>
                    <a:pt x="2459" y="15"/>
                    <a:pt x="2452" y="24"/>
                    <a:pt x="2435" y="24"/>
                  </a:cubicBezTo>
                  <a:cubicBezTo>
                    <a:pt x="1614" y="132"/>
                    <a:pt x="647" y="606"/>
                    <a:pt x="299" y="1400"/>
                  </a:cubicBezTo>
                  <a:cubicBezTo>
                    <a:pt x="1" y="2082"/>
                    <a:pt x="267" y="2857"/>
                    <a:pt x="1067" y="2857"/>
                  </a:cubicBezTo>
                  <a:cubicBezTo>
                    <a:pt x="1100" y="2857"/>
                    <a:pt x="1133" y="2856"/>
                    <a:pt x="1168" y="2853"/>
                  </a:cubicBezTo>
                  <a:cubicBezTo>
                    <a:pt x="1739" y="2813"/>
                    <a:pt x="2283" y="2359"/>
                    <a:pt x="2607" y="1913"/>
                  </a:cubicBezTo>
                  <a:cubicBezTo>
                    <a:pt x="2726" y="1751"/>
                    <a:pt x="2824" y="1576"/>
                    <a:pt x="2894" y="1389"/>
                  </a:cubicBezTo>
                  <a:cubicBezTo>
                    <a:pt x="2955" y="1238"/>
                    <a:pt x="3019" y="1052"/>
                    <a:pt x="3027" y="886"/>
                  </a:cubicBezTo>
                  <a:cubicBezTo>
                    <a:pt x="3036" y="693"/>
                    <a:pt x="2932" y="281"/>
                    <a:pt x="2804" y="143"/>
                  </a:cubicBezTo>
                  <a:cubicBezTo>
                    <a:pt x="2793" y="132"/>
                    <a:pt x="2790" y="109"/>
                    <a:pt x="2790" y="85"/>
                  </a:cubicBezTo>
                  <a:cubicBezTo>
                    <a:pt x="2705" y="31"/>
                    <a:pt x="2598" y="4"/>
                    <a:pt x="2465"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031051" y="3702546"/>
              <a:ext cx="118845" cy="106703"/>
            </a:xfrm>
            <a:custGeom>
              <a:avLst/>
              <a:gdLst/>
              <a:ahLst/>
              <a:cxnLst/>
              <a:rect l="l" t="t" r="r" b="b"/>
              <a:pathLst>
                <a:path w="2447" h="2197" extrusionOk="0">
                  <a:moveTo>
                    <a:pt x="92" y="0"/>
                  </a:moveTo>
                  <a:cubicBezTo>
                    <a:pt x="61" y="0"/>
                    <a:pt x="31" y="0"/>
                    <a:pt x="1" y="1"/>
                  </a:cubicBezTo>
                  <a:cubicBezTo>
                    <a:pt x="332" y="646"/>
                    <a:pt x="633" y="1393"/>
                    <a:pt x="913" y="2197"/>
                  </a:cubicBezTo>
                  <a:cubicBezTo>
                    <a:pt x="1616" y="1684"/>
                    <a:pt x="2447" y="903"/>
                    <a:pt x="2414" y="517"/>
                  </a:cubicBezTo>
                  <a:cubicBezTo>
                    <a:pt x="2381" y="167"/>
                    <a:pt x="1088"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125611" y="3976025"/>
              <a:ext cx="124916" cy="118990"/>
            </a:xfrm>
            <a:custGeom>
              <a:avLst/>
              <a:gdLst/>
              <a:ahLst/>
              <a:cxnLst/>
              <a:rect l="l" t="t" r="r" b="b"/>
              <a:pathLst>
                <a:path w="2572" h="2450" extrusionOk="0">
                  <a:moveTo>
                    <a:pt x="219" y="0"/>
                  </a:moveTo>
                  <a:cubicBezTo>
                    <a:pt x="144" y="0"/>
                    <a:pt x="71" y="1"/>
                    <a:pt x="0" y="3"/>
                  </a:cubicBezTo>
                  <a:cubicBezTo>
                    <a:pt x="91" y="340"/>
                    <a:pt x="183" y="679"/>
                    <a:pt x="274" y="1017"/>
                  </a:cubicBezTo>
                  <a:cubicBezTo>
                    <a:pt x="406" y="1507"/>
                    <a:pt x="537" y="1983"/>
                    <a:pt x="665" y="2449"/>
                  </a:cubicBezTo>
                  <a:cubicBezTo>
                    <a:pt x="1403" y="1980"/>
                    <a:pt x="2571" y="973"/>
                    <a:pt x="2531" y="520"/>
                  </a:cubicBezTo>
                  <a:cubicBezTo>
                    <a:pt x="2500" y="171"/>
                    <a:pt x="1214" y="0"/>
                    <a:pt x="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207154" y="4227406"/>
              <a:ext cx="132978" cy="131181"/>
            </a:xfrm>
            <a:custGeom>
              <a:avLst/>
              <a:gdLst/>
              <a:ahLst/>
              <a:cxnLst/>
              <a:rect l="l" t="t" r="r" b="b"/>
              <a:pathLst>
                <a:path w="2738" h="2701" extrusionOk="0">
                  <a:moveTo>
                    <a:pt x="2065" y="0"/>
                  </a:moveTo>
                  <a:cubicBezTo>
                    <a:pt x="1526" y="0"/>
                    <a:pt x="653" y="205"/>
                    <a:pt x="0" y="430"/>
                  </a:cubicBezTo>
                  <a:cubicBezTo>
                    <a:pt x="349" y="1285"/>
                    <a:pt x="761" y="2042"/>
                    <a:pt x="1241" y="2701"/>
                  </a:cubicBezTo>
                  <a:cubicBezTo>
                    <a:pt x="1795" y="2092"/>
                    <a:pt x="2737" y="606"/>
                    <a:pt x="2545" y="156"/>
                  </a:cubicBezTo>
                  <a:cubicBezTo>
                    <a:pt x="2499" y="46"/>
                    <a:pt x="2319" y="0"/>
                    <a:pt x="2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47658" y="4373932"/>
              <a:ext cx="108645" cy="123021"/>
            </a:xfrm>
            <a:custGeom>
              <a:avLst/>
              <a:gdLst/>
              <a:ahLst/>
              <a:cxnLst/>
              <a:rect l="l" t="t" r="r" b="b"/>
              <a:pathLst>
                <a:path w="2237" h="2533" extrusionOk="0">
                  <a:moveTo>
                    <a:pt x="1780" y="0"/>
                  </a:moveTo>
                  <a:cubicBezTo>
                    <a:pt x="1412" y="0"/>
                    <a:pt x="590" y="728"/>
                    <a:pt x="0" y="1387"/>
                  </a:cubicBezTo>
                  <a:cubicBezTo>
                    <a:pt x="635" y="1867"/>
                    <a:pt x="1342" y="2249"/>
                    <a:pt x="2126" y="2533"/>
                  </a:cubicBezTo>
                  <a:cubicBezTo>
                    <a:pt x="2237" y="1650"/>
                    <a:pt x="2230" y="282"/>
                    <a:pt x="1889" y="32"/>
                  </a:cubicBezTo>
                  <a:cubicBezTo>
                    <a:pt x="1860" y="10"/>
                    <a:pt x="1823" y="0"/>
                    <a:pt x="1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562808" y="4433863"/>
              <a:ext cx="98009" cy="89510"/>
            </a:xfrm>
            <a:custGeom>
              <a:avLst/>
              <a:gdLst/>
              <a:ahLst/>
              <a:cxnLst/>
              <a:rect l="l" t="t" r="r" b="b"/>
              <a:pathLst>
                <a:path w="2018" h="1843" extrusionOk="0">
                  <a:moveTo>
                    <a:pt x="802" y="0"/>
                  </a:moveTo>
                  <a:cubicBezTo>
                    <a:pt x="507" y="0"/>
                    <a:pt x="170" y="993"/>
                    <a:pt x="1" y="1819"/>
                  </a:cubicBezTo>
                  <a:cubicBezTo>
                    <a:pt x="184" y="1835"/>
                    <a:pt x="358" y="1843"/>
                    <a:pt x="524" y="1843"/>
                  </a:cubicBezTo>
                  <a:cubicBezTo>
                    <a:pt x="1119" y="1843"/>
                    <a:pt x="1608" y="1745"/>
                    <a:pt x="2018" y="1603"/>
                  </a:cubicBezTo>
                  <a:cubicBezTo>
                    <a:pt x="1697" y="906"/>
                    <a:pt x="1152" y="34"/>
                    <a:pt x="815" y="1"/>
                  </a:cubicBezTo>
                  <a:cubicBezTo>
                    <a:pt x="811" y="1"/>
                    <a:pt x="806" y="0"/>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150051" y="3491912"/>
              <a:ext cx="1632742" cy="1471012"/>
            </a:xfrm>
            <a:custGeom>
              <a:avLst/>
              <a:gdLst/>
              <a:ahLst/>
              <a:cxnLst/>
              <a:rect l="l" t="t" r="r" b="b"/>
              <a:pathLst>
                <a:path w="33618" h="30288" extrusionOk="0">
                  <a:moveTo>
                    <a:pt x="1887" y="6975"/>
                  </a:moveTo>
                  <a:cubicBezTo>
                    <a:pt x="1902" y="6975"/>
                    <a:pt x="1928" y="6994"/>
                    <a:pt x="1967" y="7051"/>
                  </a:cubicBezTo>
                  <a:cubicBezTo>
                    <a:pt x="1956" y="7056"/>
                    <a:pt x="1946" y="7058"/>
                    <a:pt x="1936" y="7058"/>
                  </a:cubicBezTo>
                  <a:cubicBezTo>
                    <a:pt x="1875" y="7058"/>
                    <a:pt x="1856" y="6975"/>
                    <a:pt x="1887" y="6975"/>
                  </a:cubicBezTo>
                  <a:close/>
                  <a:moveTo>
                    <a:pt x="3072" y="391"/>
                  </a:moveTo>
                  <a:cubicBezTo>
                    <a:pt x="3750" y="391"/>
                    <a:pt x="4588" y="516"/>
                    <a:pt x="5617" y="715"/>
                  </a:cubicBezTo>
                  <a:cubicBezTo>
                    <a:pt x="6830" y="952"/>
                    <a:pt x="8310" y="1148"/>
                    <a:pt x="9743" y="1337"/>
                  </a:cubicBezTo>
                  <a:cubicBezTo>
                    <a:pt x="12717" y="1729"/>
                    <a:pt x="15792" y="2134"/>
                    <a:pt x="16630" y="2884"/>
                  </a:cubicBezTo>
                  <a:cubicBezTo>
                    <a:pt x="17018" y="3232"/>
                    <a:pt x="17377" y="3743"/>
                    <a:pt x="17705" y="4355"/>
                  </a:cubicBezTo>
                  <a:cubicBezTo>
                    <a:pt x="18073" y="5047"/>
                    <a:pt x="18408" y="5872"/>
                    <a:pt x="18715" y="6771"/>
                  </a:cubicBezTo>
                  <a:cubicBezTo>
                    <a:pt x="19066" y="7791"/>
                    <a:pt x="19387" y="8900"/>
                    <a:pt x="19688" y="9995"/>
                  </a:cubicBezTo>
                  <a:cubicBezTo>
                    <a:pt x="19786" y="10360"/>
                    <a:pt x="19888" y="10728"/>
                    <a:pt x="19986" y="11086"/>
                  </a:cubicBezTo>
                  <a:cubicBezTo>
                    <a:pt x="20124" y="11606"/>
                    <a:pt x="20262" y="12117"/>
                    <a:pt x="20401" y="12613"/>
                  </a:cubicBezTo>
                  <a:cubicBezTo>
                    <a:pt x="20719" y="13755"/>
                    <a:pt x="21036" y="14806"/>
                    <a:pt x="21381" y="15669"/>
                  </a:cubicBezTo>
                  <a:cubicBezTo>
                    <a:pt x="21388" y="15682"/>
                    <a:pt x="21395" y="15695"/>
                    <a:pt x="21398" y="15712"/>
                  </a:cubicBezTo>
                  <a:cubicBezTo>
                    <a:pt x="21763" y="16614"/>
                    <a:pt x="22199" y="17409"/>
                    <a:pt x="22706" y="18102"/>
                  </a:cubicBezTo>
                  <a:cubicBezTo>
                    <a:pt x="23199" y="18784"/>
                    <a:pt x="23767" y="19365"/>
                    <a:pt x="24402" y="19849"/>
                  </a:cubicBezTo>
                  <a:cubicBezTo>
                    <a:pt x="25091" y="20376"/>
                    <a:pt x="25862" y="20788"/>
                    <a:pt x="26721" y="21089"/>
                  </a:cubicBezTo>
                  <a:cubicBezTo>
                    <a:pt x="27312" y="21295"/>
                    <a:pt x="27944" y="21450"/>
                    <a:pt x="28619" y="21552"/>
                  </a:cubicBezTo>
                  <a:cubicBezTo>
                    <a:pt x="28758" y="21572"/>
                    <a:pt x="28890" y="21589"/>
                    <a:pt x="29018" y="21602"/>
                  </a:cubicBezTo>
                  <a:cubicBezTo>
                    <a:pt x="29227" y="21622"/>
                    <a:pt x="29426" y="21631"/>
                    <a:pt x="29615" y="21631"/>
                  </a:cubicBezTo>
                  <a:cubicBezTo>
                    <a:pt x="30273" y="21631"/>
                    <a:pt x="30816" y="21520"/>
                    <a:pt x="31262" y="21363"/>
                  </a:cubicBezTo>
                  <a:cubicBezTo>
                    <a:pt x="31969" y="21109"/>
                    <a:pt x="32445" y="20734"/>
                    <a:pt x="32769" y="20477"/>
                  </a:cubicBezTo>
                  <a:cubicBezTo>
                    <a:pt x="32871" y="20396"/>
                    <a:pt x="32989" y="20304"/>
                    <a:pt x="33060" y="20264"/>
                  </a:cubicBezTo>
                  <a:cubicBezTo>
                    <a:pt x="33138" y="20433"/>
                    <a:pt x="33239" y="21001"/>
                    <a:pt x="33131" y="21809"/>
                  </a:cubicBezTo>
                  <a:cubicBezTo>
                    <a:pt x="32992" y="22815"/>
                    <a:pt x="32448" y="24715"/>
                    <a:pt x="30340" y="26120"/>
                  </a:cubicBezTo>
                  <a:cubicBezTo>
                    <a:pt x="28584" y="27291"/>
                    <a:pt x="26700" y="27567"/>
                    <a:pt x="25313" y="27567"/>
                  </a:cubicBezTo>
                  <a:cubicBezTo>
                    <a:pt x="24089" y="27567"/>
                    <a:pt x="23252" y="27352"/>
                    <a:pt x="23233" y="27347"/>
                  </a:cubicBezTo>
                  <a:lnTo>
                    <a:pt x="23068" y="27304"/>
                  </a:lnTo>
                  <a:lnTo>
                    <a:pt x="23003" y="27462"/>
                  </a:lnTo>
                  <a:cubicBezTo>
                    <a:pt x="22625" y="28374"/>
                    <a:pt x="21831" y="29841"/>
                    <a:pt x="21304" y="29895"/>
                  </a:cubicBezTo>
                  <a:cubicBezTo>
                    <a:pt x="21296" y="29895"/>
                    <a:pt x="21289" y="29896"/>
                    <a:pt x="21281" y="29896"/>
                  </a:cubicBezTo>
                  <a:cubicBezTo>
                    <a:pt x="20802" y="29896"/>
                    <a:pt x="20146" y="28770"/>
                    <a:pt x="19824" y="27948"/>
                  </a:cubicBezTo>
                  <a:lnTo>
                    <a:pt x="19773" y="27814"/>
                  </a:lnTo>
                  <a:lnTo>
                    <a:pt x="16221" y="28050"/>
                  </a:lnTo>
                  <a:lnTo>
                    <a:pt x="16167" y="28141"/>
                  </a:lnTo>
                  <a:cubicBezTo>
                    <a:pt x="15920" y="28584"/>
                    <a:pt x="15136" y="29723"/>
                    <a:pt x="14501" y="29723"/>
                  </a:cubicBezTo>
                  <a:lnTo>
                    <a:pt x="14484" y="29723"/>
                  </a:lnTo>
                  <a:cubicBezTo>
                    <a:pt x="14241" y="29716"/>
                    <a:pt x="13541" y="29358"/>
                    <a:pt x="12910" y="25833"/>
                  </a:cubicBezTo>
                  <a:cubicBezTo>
                    <a:pt x="12727" y="24819"/>
                    <a:pt x="12551" y="23542"/>
                    <a:pt x="12389" y="21934"/>
                  </a:cubicBezTo>
                  <a:cubicBezTo>
                    <a:pt x="12001" y="17987"/>
                    <a:pt x="11997" y="14330"/>
                    <a:pt x="12024" y="12634"/>
                  </a:cubicBezTo>
                  <a:cubicBezTo>
                    <a:pt x="12034" y="12016"/>
                    <a:pt x="12048" y="11654"/>
                    <a:pt x="12048" y="11640"/>
                  </a:cubicBezTo>
                  <a:lnTo>
                    <a:pt x="12058" y="11383"/>
                  </a:lnTo>
                  <a:lnTo>
                    <a:pt x="12058" y="11383"/>
                  </a:lnTo>
                  <a:lnTo>
                    <a:pt x="11808" y="11441"/>
                  </a:lnTo>
                  <a:cubicBezTo>
                    <a:pt x="11789" y="11446"/>
                    <a:pt x="10425" y="11760"/>
                    <a:pt x="8589" y="11760"/>
                  </a:cubicBezTo>
                  <a:cubicBezTo>
                    <a:pt x="8051" y="11760"/>
                    <a:pt x="7472" y="11733"/>
                    <a:pt x="6874" y="11664"/>
                  </a:cubicBezTo>
                  <a:cubicBezTo>
                    <a:pt x="4779" y="11424"/>
                    <a:pt x="2356" y="10559"/>
                    <a:pt x="1190" y="8048"/>
                  </a:cubicBezTo>
                  <a:cubicBezTo>
                    <a:pt x="1353" y="7802"/>
                    <a:pt x="1606" y="7551"/>
                    <a:pt x="1751" y="7365"/>
                  </a:cubicBezTo>
                  <a:cubicBezTo>
                    <a:pt x="1825" y="7267"/>
                    <a:pt x="1903" y="7170"/>
                    <a:pt x="1981" y="7072"/>
                  </a:cubicBezTo>
                  <a:cubicBezTo>
                    <a:pt x="1988" y="7078"/>
                    <a:pt x="1988" y="7081"/>
                    <a:pt x="1994" y="7089"/>
                  </a:cubicBezTo>
                  <a:cubicBezTo>
                    <a:pt x="2261" y="7541"/>
                    <a:pt x="3109" y="7944"/>
                    <a:pt x="3542" y="8261"/>
                  </a:cubicBezTo>
                  <a:cubicBezTo>
                    <a:pt x="3589" y="8294"/>
                    <a:pt x="3647" y="8313"/>
                    <a:pt x="3704" y="8313"/>
                  </a:cubicBezTo>
                  <a:cubicBezTo>
                    <a:pt x="3759" y="8313"/>
                    <a:pt x="3813" y="8295"/>
                    <a:pt x="3856" y="8257"/>
                  </a:cubicBezTo>
                  <a:cubicBezTo>
                    <a:pt x="4285" y="7875"/>
                    <a:pt x="4718" y="7490"/>
                    <a:pt x="5147" y="7105"/>
                  </a:cubicBezTo>
                  <a:cubicBezTo>
                    <a:pt x="5634" y="7470"/>
                    <a:pt x="6113" y="7835"/>
                    <a:pt x="6597" y="8200"/>
                  </a:cubicBezTo>
                  <a:cubicBezTo>
                    <a:pt x="6648" y="8238"/>
                    <a:pt x="6706" y="8258"/>
                    <a:pt x="6762" y="8258"/>
                  </a:cubicBezTo>
                  <a:cubicBezTo>
                    <a:pt x="6826" y="8258"/>
                    <a:pt x="6888" y="8232"/>
                    <a:pt x="6935" y="8176"/>
                  </a:cubicBezTo>
                  <a:cubicBezTo>
                    <a:pt x="7144" y="7923"/>
                    <a:pt x="7350" y="7660"/>
                    <a:pt x="7520" y="7379"/>
                  </a:cubicBezTo>
                  <a:cubicBezTo>
                    <a:pt x="7634" y="7190"/>
                    <a:pt x="7732" y="6821"/>
                    <a:pt x="7881" y="6632"/>
                  </a:cubicBezTo>
                  <a:cubicBezTo>
                    <a:pt x="7911" y="6639"/>
                    <a:pt x="7952" y="6652"/>
                    <a:pt x="8013" y="6686"/>
                  </a:cubicBezTo>
                  <a:cubicBezTo>
                    <a:pt x="8155" y="6771"/>
                    <a:pt x="8344" y="6808"/>
                    <a:pt x="8503" y="6858"/>
                  </a:cubicBezTo>
                  <a:cubicBezTo>
                    <a:pt x="8855" y="6977"/>
                    <a:pt x="9209" y="7068"/>
                    <a:pt x="9571" y="7139"/>
                  </a:cubicBezTo>
                  <a:cubicBezTo>
                    <a:pt x="9593" y="7144"/>
                    <a:pt x="9616" y="7146"/>
                    <a:pt x="9638" y="7146"/>
                  </a:cubicBezTo>
                  <a:cubicBezTo>
                    <a:pt x="9722" y="7146"/>
                    <a:pt x="9798" y="7109"/>
                    <a:pt x="9828" y="7021"/>
                  </a:cubicBezTo>
                  <a:cubicBezTo>
                    <a:pt x="10054" y="6389"/>
                    <a:pt x="10196" y="5743"/>
                    <a:pt x="10327" y="5088"/>
                  </a:cubicBezTo>
                  <a:cubicBezTo>
                    <a:pt x="10357" y="4946"/>
                    <a:pt x="10212" y="4845"/>
                    <a:pt x="10085" y="4845"/>
                  </a:cubicBezTo>
                  <a:cubicBezTo>
                    <a:pt x="10010" y="4845"/>
                    <a:pt x="9941" y="4880"/>
                    <a:pt x="9919" y="4963"/>
                  </a:cubicBezTo>
                  <a:cubicBezTo>
                    <a:pt x="9753" y="5561"/>
                    <a:pt x="9649" y="6156"/>
                    <a:pt x="9456" y="6744"/>
                  </a:cubicBezTo>
                  <a:cubicBezTo>
                    <a:pt x="8902" y="6615"/>
                    <a:pt x="8368" y="6433"/>
                    <a:pt x="7827" y="6240"/>
                  </a:cubicBezTo>
                  <a:cubicBezTo>
                    <a:pt x="7810" y="6235"/>
                    <a:pt x="7790" y="6232"/>
                    <a:pt x="7769" y="6232"/>
                  </a:cubicBezTo>
                  <a:cubicBezTo>
                    <a:pt x="7700" y="6232"/>
                    <a:pt x="7619" y="6261"/>
                    <a:pt x="7590" y="6318"/>
                  </a:cubicBezTo>
                  <a:cubicBezTo>
                    <a:pt x="7320" y="6841"/>
                    <a:pt x="7043" y="7335"/>
                    <a:pt x="6688" y="7802"/>
                  </a:cubicBezTo>
                  <a:cubicBezTo>
                    <a:pt x="6211" y="7443"/>
                    <a:pt x="5739" y="7085"/>
                    <a:pt x="5266" y="6727"/>
                  </a:cubicBezTo>
                  <a:cubicBezTo>
                    <a:pt x="5218" y="6691"/>
                    <a:pt x="5155" y="6668"/>
                    <a:pt x="5094" y="6668"/>
                  </a:cubicBezTo>
                  <a:cubicBezTo>
                    <a:pt x="5046" y="6668"/>
                    <a:pt x="4999" y="6682"/>
                    <a:pt x="4962" y="6716"/>
                  </a:cubicBezTo>
                  <a:cubicBezTo>
                    <a:pt x="4525" y="7102"/>
                    <a:pt x="4093" y="7484"/>
                    <a:pt x="3657" y="7869"/>
                  </a:cubicBezTo>
                  <a:cubicBezTo>
                    <a:pt x="3123" y="7477"/>
                    <a:pt x="2582" y="7089"/>
                    <a:pt x="2035" y="6710"/>
                  </a:cubicBezTo>
                  <a:cubicBezTo>
                    <a:pt x="1997" y="6684"/>
                    <a:pt x="1938" y="6662"/>
                    <a:pt x="1882" y="6662"/>
                  </a:cubicBezTo>
                  <a:cubicBezTo>
                    <a:pt x="1837" y="6662"/>
                    <a:pt x="1795" y="6676"/>
                    <a:pt x="1768" y="6713"/>
                  </a:cubicBezTo>
                  <a:cubicBezTo>
                    <a:pt x="1582" y="6967"/>
                    <a:pt x="1251" y="7325"/>
                    <a:pt x="1041" y="7686"/>
                  </a:cubicBezTo>
                  <a:cubicBezTo>
                    <a:pt x="747" y="6936"/>
                    <a:pt x="551" y="6061"/>
                    <a:pt x="504" y="5017"/>
                  </a:cubicBezTo>
                  <a:cubicBezTo>
                    <a:pt x="400" y="2814"/>
                    <a:pt x="683" y="1499"/>
                    <a:pt x="1396" y="884"/>
                  </a:cubicBezTo>
                  <a:cubicBezTo>
                    <a:pt x="1800" y="534"/>
                    <a:pt x="2345" y="391"/>
                    <a:pt x="3072" y="391"/>
                  </a:cubicBezTo>
                  <a:close/>
                  <a:moveTo>
                    <a:pt x="3094" y="0"/>
                  </a:moveTo>
                  <a:cubicBezTo>
                    <a:pt x="2310" y="0"/>
                    <a:pt x="1640" y="156"/>
                    <a:pt x="1139" y="590"/>
                  </a:cubicBezTo>
                  <a:cubicBezTo>
                    <a:pt x="318" y="1300"/>
                    <a:pt x="1" y="2672"/>
                    <a:pt x="112" y="5037"/>
                  </a:cubicBezTo>
                  <a:cubicBezTo>
                    <a:pt x="352" y="10221"/>
                    <a:pt x="3897" y="11715"/>
                    <a:pt x="6830" y="12052"/>
                  </a:cubicBezTo>
                  <a:cubicBezTo>
                    <a:pt x="7454" y="12125"/>
                    <a:pt x="8055" y="12154"/>
                    <a:pt x="8611" y="12154"/>
                  </a:cubicBezTo>
                  <a:cubicBezTo>
                    <a:pt x="10035" y="12154"/>
                    <a:pt x="11167" y="11968"/>
                    <a:pt x="11649" y="11874"/>
                  </a:cubicBezTo>
                  <a:lnTo>
                    <a:pt x="11649" y="11874"/>
                  </a:lnTo>
                  <a:cubicBezTo>
                    <a:pt x="11636" y="12390"/>
                    <a:pt x="11608" y="13665"/>
                    <a:pt x="11636" y="15371"/>
                  </a:cubicBezTo>
                  <a:cubicBezTo>
                    <a:pt x="11163" y="15033"/>
                    <a:pt x="10396" y="14788"/>
                    <a:pt x="9705" y="14788"/>
                  </a:cubicBezTo>
                  <a:cubicBezTo>
                    <a:pt x="8868" y="14788"/>
                    <a:pt x="8142" y="15148"/>
                    <a:pt x="8189" y="16138"/>
                  </a:cubicBezTo>
                  <a:cubicBezTo>
                    <a:pt x="8237" y="17136"/>
                    <a:pt x="9445" y="17720"/>
                    <a:pt x="10488" y="17720"/>
                  </a:cubicBezTo>
                  <a:cubicBezTo>
                    <a:pt x="10886" y="17720"/>
                    <a:pt x="11260" y="17635"/>
                    <a:pt x="11537" y="17456"/>
                  </a:cubicBezTo>
                  <a:cubicBezTo>
                    <a:pt x="11558" y="17442"/>
                    <a:pt x="11564" y="17409"/>
                    <a:pt x="11558" y="17381"/>
                  </a:cubicBezTo>
                  <a:cubicBezTo>
                    <a:pt x="11555" y="17364"/>
                    <a:pt x="11545" y="17350"/>
                    <a:pt x="11528" y="17350"/>
                  </a:cubicBezTo>
                  <a:cubicBezTo>
                    <a:pt x="11524" y="17350"/>
                    <a:pt x="11521" y="17350"/>
                    <a:pt x="11517" y="17351"/>
                  </a:cubicBezTo>
                  <a:cubicBezTo>
                    <a:pt x="11328" y="17398"/>
                    <a:pt x="11044" y="17426"/>
                    <a:pt x="10726" y="17426"/>
                  </a:cubicBezTo>
                  <a:cubicBezTo>
                    <a:pt x="9596" y="17426"/>
                    <a:pt x="8019" y="17063"/>
                    <a:pt x="8580" y="15814"/>
                  </a:cubicBezTo>
                  <a:cubicBezTo>
                    <a:pt x="8829" y="15258"/>
                    <a:pt x="9273" y="15069"/>
                    <a:pt x="9771" y="15069"/>
                  </a:cubicBezTo>
                  <a:cubicBezTo>
                    <a:pt x="10402" y="15069"/>
                    <a:pt x="11119" y="15371"/>
                    <a:pt x="11639" y="15611"/>
                  </a:cubicBezTo>
                  <a:cubicBezTo>
                    <a:pt x="11649" y="16145"/>
                    <a:pt x="11666" y="16720"/>
                    <a:pt x="11689" y="17321"/>
                  </a:cubicBezTo>
                  <a:cubicBezTo>
                    <a:pt x="11743" y="18743"/>
                    <a:pt x="11838" y="20332"/>
                    <a:pt x="12001" y="21974"/>
                  </a:cubicBezTo>
                  <a:cubicBezTo>
                    <a:pt x="12531" y="27340"/>
                    <a:pt x="13362" y="30081"/>
                    <a:pt x="14471" y="30115"/>
                  </a:cubicBezTo>
                  <a:lnTo>
                    <a:pt x="14498" y="30115"/>
                  </a:lnTo>
                  <a:cubicBezTo>
                    <a:pt x="15383" y="30115"/>
                    <a:pt x="16224" y="28817"/>
                    <a:pt x="16454" y="28425"/>
                  </a:cubicBezTo>
                  <a:lnTo>
                    <a:pt x="19512" y="28223"/>
                  </a:lnTo>
                  <a:cubicBezTo>
                    <a:pt x="19726" y="28729"/>
                    <a:pt x="20445" y="30287"/>
                    <a:pt x="21276" y="30287"/>
                  </a:cubicBezTo>
                  <a:cubicBezTo>
                    <a:pt x="21297" y="30287"/>
                    <a:pt x="21320" y="30287"/>
                    <a:pt x="21340" y="30284"/>
                  </a:cubicBezTo>
                  <a:cubicBezTo>
                    <a:pt x="22172" y="30203"/>
                    <a:pt x="23020" y="28408"/>
                    <a:pt x="23301" y="27763"/>
                  </a:cubicBezTo>
                  <a:cubicBezTo>
                    <a:pt x="23619" y="27834"/>
                    <a:pt x="24360" y="27970"/>
                    <a:pt x="25335" y="27970"/>
                  </a:cubicBezTo>
                  <a:cubicBezTo>
                    <a:pt x="26772" y="27970"/>
                    <a:pt x="28715" y="27675"/>
                    <a:pt x="30559" y="26445"/>
                  </a:cubicBezTo>
                  <a:cubicBezTo>
                    <a:pt x="32850" y="24918"/>
                    <a:pt x="33618" y="22620"/>
                    <a:pt x="33567" y="20981"/>
                  </a:cubicBezTo>
                  <a:cubicBezTo>
                    <a:pt x="33560" y="20707"/>
                    <a:pt x="33513" y="20051"/>
                    <a:pt x="33250" y="19899"/>
                  </a:cubicBezTo>
                  <a:cubicBezTo>
                    <a:pt x="33197" y="19868"/>
                    <a:pt x="33145" y="19855"/>
                    <a:pt x="33093" y="19855"/>
                  </a:cubicBezTo>
                  <a:cubicBezTo>
                    <a:pt x="32925" y="19855"/>
                    <a:pt x="32751" y="19994"/>
                    <a:pt x="32529" y="20170"/>
                  </a:cubicBezTo>
                  <a:cubicBezTo>
                    <a:pt x="32222" y="20413"/>
                    <a:pt x="31776" y="20764"/>
                    <a:pt x="31107" y="20998"/>
                  </a:cubicBezTo>
                  <a:cubicBezTo>
                    <a:pt x="30697" y="21140"/>
                    <a:pt x="30208" y="21238"/>
                    <a:pt x="29613" y="21238"/>
                  </a:cubicBezTo>
                  <a:cubicBezTo>
                    <a:pt x="29447" y="21238"/>
                    <a:pt x="29273" y="21230"/>
                    <a:pt x="29090" y="21214"/>
                  </a:cubicBezTo>
                  <a:cubicBezTo>
                    <a:pt x="28954" y="21204"/>
                    <a:pt x="28819" y="21187"/>
                    <a:pt x="28677" y="21167"/>
                  </a:cubicBezTo>
                  <a:cubicBezTo>
                    <a:pt x="28001" y="21065"/>
                    <a:pt x="27373" y="20903"/>
                    <a:pt x="26785" y="20694"/>
                  </a:cubicBezTo>
                  <a:cubicBezTo>
                    <a:pt x="26001" y="20410"/>
                    <a:pt x="25294" y="20028"/>
                    <a:pt x="24659" y="19548"/>
                  </a:cubicBezTo>
                  <a:cubicBezTo>
                    <a:pt x="24037" y="19078"/>
                    <a:pt x="23486" y="18510"/>
                    <a:pt x="23007" y="17845"/>
                  </a:cubicBezTo>
                  <a:cubicBezTo>
                    <a:pt x="22527" y="17186"/>
                    <a:pt x="22115" y="16429"/>
                    <a:pt x="21766" y="15574"/>
                  </a:cubicBezTo>
                  <a:cubicBezTo>
                    <a:pt x="21760" y="15557"/>
                    <a:pt x="21753" y="15540"/>
                    <a:pt x="21746" y="15523"/>
                  </a:cubicBezTo>
                  <a:cubicBezTo>
                    <a:pt x="21398" y="14658"/>
                    <a:pt x="21077" y="13583"/>
                    <a:pt x="20752" y="12417"/>
                  </a:cubicBezTo>
                  <a:cubicBezTo>
                    <a:pt x="20624" y="11951"/>
                    <a:pt x="20493" y="11475"/>
                    <a:pt x="20361" y="10985"/>
                  </a:cubicBezTo>
                  <a:cubicBezTo>
                    <a:pt x="20270" y="10647"/>
                    <a:pt x="20178" y="10308"/>
                    <a:pt x="20087" y="9971"/>
                  </a:cubicBezTo>
                  <a:cubicBezTo>
                    <a:pt x="19763" y="8781"/>
                    <a:pt x="19425" y="7605"/>
                    <a:pt x="19053" y="6534"/>
                  </a:cubicBezTo>
                  <a:cubicBezTo>
                    <a:pt x="18773" y="5730"/>
                    <a:pt x="18472" y="4983"/>
                    <a:pt x="18141" y="4338"/>
                  </a:cubicBezTo>
                  <a:cubicBezTo>
                    <a:pt x="17765" y="3611"/>
                    <a:pt x="17357" y="3009"/>
                    <a:pt x="16890" y="2591"/>
                  </a:cubicBezTo>
                  <a:cubicBezTo>
                    <a:pt x="15964" y="1763"/>
                    <a:pt x="12966" y="1367"/>
                    <a:pt x="9797" y="948"/>
                  </a:cubicBezTo>
                  <a:cubicBezTo>
                    <a:pt x="8368" y="759"/>
                    <a:pt x="6891" y="563"/>
                    <a:pt x="5692" y="333"/>
                  </a:cubicBezTo>
                  <a:cubicBezTo>
                    <a:pt x="4748" y="150"/>
                    <a:pt x="3866" y="0"/>
                    <a:pt x="3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768306" y="3673017"/>
              <a:ext cx="75037" cy="75182"/>
            </a:xfrm>
            <a:custGeom>
              <a:avLst/>
              <a:gdLst/>
              <a:ahLst/>
              <a:cxnLst/>
              <a:rect l="l" t="t" r="r" b="b"/>
              <a:pathLst>
                <a:path w="1545" h="1548" extrusionOk="0">
                  <a:moveTo>
                    <a:pt x="774" y="0"/>
                  </a:moveTo>
                  <a:cubicBezTo>
                    <a:pt x="345" y="0"/>
                    <a:pt x="0" y="345"/>
                    <a:pt x="0" y="774"/>
                  </a:cubicBezTo>
                  <a:cubicBezTo>
                    <a:pt x="0" y="1200"/>
                    <a:pt x="345" y="1548"/>
                    <a:pt x="774" y="1548"/>
                  </a:cubicBezTo>
                  <a:cubicBezTo>
                    <a:pt x="1200" y="1548"/>
                    <a:pt x="1545" y="1200"/>
                    <a:pt x="1545" y="774"/>
                  </a:cubicBezTo>
                  <a:cubicBezTo>
                    <a:pt x="1545" y="345"/>
                    <a:pt x="1200"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787489" y="4248581"/>
              <a:ext cx="186693" cy="158184"/>
            </a:xfrm>
            <a:custGeom>
              <a:avLst/>
              <a:gdLst/>
              <a:ahLst/>
              <a:cxnLst/>
              <a:rect l="l" t="t" r="r" b="b"/>
              <a:pathLst>
                <a:path w="3844" h="3257" extrusionOk="0">
                  <a:moveTo>
                    <a:pt x="2671" y="0"/>
                  </a:moveTo>
                  <a:cubicBezTo>
                    <a:pt x="1749" y="0"/>
                    <a:pt x="682" y="460"/>
                    <a:pt x="281" y="1342"/>
                  </a:cubicBezTo>
                  <a:cubicBezTo>
                    <a:pt x="0" y="1960"/>
                    <a:pt x="85" y="2745"/>
                    <a:pt x="724" y="3093"/>
                  </a:cubicBezTo>
                  <a:cubicBezTo>
                    <a:pt x="933" y="3207"/>
                    <a:pt x="1150" y="3257"/>
                    <a:pt x="1367" y="3257"/>
                  </a:cubicBezTo>
                  <a:cubicBezTo>
                    <a:pt x="2008" y="3257"/>
                    <a:pt x="2644" y="2821"/>
                    <a:pt x="3045" y="2336"/>
                  </a:cubicBezTo>
                  <a:cubicBezTo>
                    <a:pt x="3532" y="1748"/>
                    <a:pt x="3843" y="643"/>
                    <a:pt x="3116" y="112"/>
                  </a:cubicBezTo>
                  <a:cubicBezTo>
                    <a:pt x="3107" y="105"/>
                    <a:pt x="3098" y="102"/>
                    <a:pt x="3091" y="102"/>
                  </a:cubicBezTo>
                  <a:cubicBezTo>
                    <a:pt x="3066" y="102"/>
                    <a:pt x="3056" y="140"/>
                    <a:pt x="3059" y="176"/>
                  </a:cubicBezTo>
                  <a:cubicBezTo>
                    <a:pt x="3059" y="200"/>
                    <a:pt x="3062" y="223"/>
                    <a:pt x="3073" y="234"/>
                  </a:cubicBezTo>
                  <a:cubicBezTo>
                    <a:pt x="3201" y="372"/>
                    <a:pt x="3305" y="784"/>
                    <a:pt x="3296" y="977"/>
                  </a:cubicBezTo>
                  <a:cubicBezTo>
                    <a:pt x="3288" y="1143"/>
                    <a:pt x="3224" y="1329"/>
                    <a:pt x="3163" y="1480"/>
                  </a:cubicBezTo>
                  <a:cubicBezTo>
                    <a:pt x="3093" y="1667"/>
                    <a:pt x="2995" y="1842"/>
                    <a:pt x="2876" y="2004"/>
                  </a:cubicBezTo>
                  <a:cubicBezTo>
                    <a:pt x="2552" y="2450"/>
                    <a:pt x="2008" y="2904"/>
                    <a:pt x="1437" y="2944"/>
                  </a:cubicBezTo>
                  <a:cubicBezTo>
                    <a:pt x="1402" y="2947"/>
                    <a:pt x="1369" y="2948"/>
                    <a:pt x="1336" y="2948"/>
                  </a:cubicBezTo>
                  <a:cubicBezTo>
                    <a:pt x="536" y="2948"/>
                    <a:pt x="270" y="2173"/>
                    <a:pt x="568" y="1491"/>
                  </a:cubicBezTo>
                  <a:cubicBezTo>
                    <a:pt x="916" y="697"/>
                    <a:pt x="1883" y="223"/>
                    <a:pt x="2704" y="115"/>
                  </a:cubicBezTo>
                  <a:cubicBezTo>
                    <a:pt x="2721" y="115"/>
                    <a:pt x="2728" y="106"/>
                    <a:pt x="2734" y="92"/>
                  </a:cubicBezTo>
                  <a:cubicBezTo>
                    <a:pt x="2751" y="58"/>
                    <a:pt x="2741" y="0"/>
                    <a:pt x="2700" y="0"/>
                  </a:cubicBezTo>
                  <a:cubicBezTo>
                    <a:pt x="2691" y="0"/>
                    <a:pt x="2681"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21189" y="4504916"/>
              <a:ext cx="88539" cy="64061"/>
            </a:xfrm>
            <a:custGeom>
              <a:avLst/>
              <a:gdLst/>
              <a:ahLst/>
              <a:cxnLst/>
              <a:rect l="l" t="t" r="r" b="b"/>
              <a:pathLst>
                <a:path w="1823" h="1319" extrusionOk="0">
                  <a:moveTo>
                    <a:pt x="652" y="1"/>
                  </a:moveTo>
                  <a:cubicBezTo>
                    <a:pt x="526" y="1"/>
                    <a:pt x="402" y="36"/>
                    <a:pt x="302" y="106"/>
                  </a:cubicBezTo>
                  <a:cubicBezTo>
                    <a:pt x="214" y="167"/>
                    <a:pt x="143" y="251"/>
                    <a:pt x="110" y="366"/>
                  </a:cubicBezTo>
                  <a:cubicBezTo>
                    <a:pt x="1" y="758"/>
                    <a:pt x="380" y="1093"/>
                    <a:pt x="704" y="1227"/>
                  </a:cubicBezTo>
                  <a:cubicBezTo>
                    <a:pt x="833" y="1281"/>
                    <a:pt x="1004" y="1319"/>
                    <a:pt x="1172" y="1319"/>
                  </a:cubicBezTo>
                  <a:cubicBezTo>
                    <a:pt x="1418" y="1319"/>
                    <a:pt x="1658" y="1239"/>
                    <a:pt x="1758" y="1015"/>
                  </a:cubicBezTo>
                  <a:cubicBezTo>
                    <a:pt x="1822" y="866"/>
                    <a:pt x="1772" y="711"/>
                    <a:pt x="1684" y="582"/>
                  </a:cubicBezTo>
                  <a:cubicBezTo>
                    <a:pt x="1667" y="555"/>
                    <a:pt x="1646" y="528"/>
                    <a:pt x="1626" y="501"/>
                  </a:cubicBezTo>
                  <a:cubicBezTo>
                    <a:pt x="1568" y="438"/>
                    <a:pt x="1374" y="240"/>
                    <a:pt x="1243" y="240"/>
                  </a:cubicBezTo>
                  <a:cubicBezTo>
                    <a:pt x="1222" y="240"/>
                    <a:pt x="1202" y="245"/>
                    <a:pt x="1184" y="257"/>
                  </a:cubicBezTo>
                  <a:cubicBezTo>
                    <a:pt x="1184" y="262"/>
                    <a:pt x="1184" y="262"/>
                    <a:pt x="1180" y="265"/>
                  </a:cubicBezTo>
                  <a:cubicBezTo>
                    <a:pt x="1160" y="285"/>
                    <a:pt x="1164" y="332"/>
                    <a:pt x="1180" y="352"/>
                  </a:cubicBezTo>
                  <a:cubicBezTo>
                    <a:pt x="1214" y="403"/>
                    <a:pt x="1282" y="454"/>
                    <a:pt x="1350" y="508"/>
                  </a:cubicBezTo>
                  <a:cubicBezTo>
                    <a:pt x="1505" y="633"/>
                    <a:pt x="1674" y="772"/>
                    <a:pt x="1488" y="947"/>
                  </a:cubicBezTo>
                  <a:cubicBezTo>
                    <a:pt x="1390" y="1039"/>
                    <a:pt x="1249" y="1074"/>
                    <a:pt x="1106" y="1074"/>
                  </a:cubicBezTo>
                  <a:cubicBezTo>
                    <a:pt x="987" y="1074"/>
                    <a:pt x="866" y="1050"/>
                    <a:pt x="768" y="1015"/>
                  </a:cubicBezTo>
                  <a:cubicBezTo>
                    <a:pt x="562" y="940"/>
                    <a:pt x="288" y="758"/>
                    <a:pt x="325" y="511"/>
                  </a:cubicBezTo>
                  <a:cubicBezTo>
                    <a:pt x="349" y="369"/>
                    <a:pt x="457" y="285"/>
                    <a:pt x="589" y="245"/>
                  </a:cubicBezTo>
                  <a:cubicBezTo>
                    <a:pt x="650" y="227"/>
                    <a:pt x="717" y="218"/>
                    <a:pt x="783" y="218"/>
                  </a:cubicBezTo>
                  <a:cubicBezTo>
                    <a:pt x="881" y="218"/>
                    <a:pt x="977" y="237"/>
                    <a:pt x="1052" y="271"/>
                  </a:cubicBezTo>
                  <a:cubicBezTo>
                    <a:pt x="1057" y="274"/>
                    <a:pt x="1062" y="275"/>
                    <a:pt x="1067" y="275"/>
                  </a:cubicBezTo>
                  <a:cubicBezTo>
                    <a:pt x="1089" y="275"/>
                    <a:pt x="1095" y="242"/>
                    <a:pt x="1093" y="210"/>
                  </a:cubicBezTo>
                  <a:cubicBezTo>
                    <a:pt x="1089" y="190"/>
                    <a:pt x="1086" y="167"/>
                    <a:pt x="1075" y="160"/>
                  </a:cubicBezTo>
                  <a:cubicBezTo>
                    <a:pt x="962" y="54"/>
                    <a:pt x="806"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441877" y="4543867"/>
              <a:ext cx="79942" cy="48713"/>
            </a:xfrm>
            <a:custGeom>
              <a:avLst/>
              <a:gdLst/>
              <a:ahLst/>
              <a:cxnLst/>
              <a:rect l="l" t="t" r="r" b="b"/>
              <a:pathLst>
                <a:path w="1646" h="1003" extrusionOk="0">
                  <a:moveTo>
                    <a:pt x="601" y="1"/>
                  </a:moveTo>
                  <a:cubicBezTo>
                    <a:pt x="407" y="1"/>
                    <a:pt x="210" y="85"/>
                    <a:pt x="131" y="257"/>
                  </a:cubicBezTo>
                  <a:cubicBezTo>
                    <a:pt x="0" y="541"/>
                    <a:pt x="290" y="770"/>
                    <a:pt x="524" y="868"/>
                  </a:cubicBezTo>
                  <a:cubicBezTo>
                    <a:pt x="653" y="924"/>
                    <a:pt x="910" y="1002"/>
                    <a:pt x="1134" y="1002"/>
                  </a:cubicBezTo>
                  <a:cubicBezTo>
                    <a:pt x="1302" y="1002"/>
                    <a:pt x="1451" y="958"/>
                    <a:pt x="1513" y="828"/>
                  </a:cubicBezTo>
                  <a:cubicBezTo>
                    <a:pt x="1646" y="561"/>
                    <a:pt x="1315" y="189"/>
                    <a:pt x="1067" y="138"/>
                  </a:cubicBezTo>
                  <a:cubicBezTo>
                    <a:pt x="1063" y="137"/>
                    <a:pt x="1059" y="137"/>
                    <a:pt x="1055" y="137"/>
                  </a:cubicBezTo>
                  <a:cubicBezTo>
                    <a:pt x="1031" y="137"/>
                    <a:pt x="1020" y="163"/>
                    <a:pt x="1017" y="193"/>
                  </a:cubicBezTo>
                  <a:cubicBezTo>
                    <a:pt x="1017" y="223"/>
                    <a:pt x="1027" y="257"/>
                    <a:pt x="1041" y="271"/>
                  </a:cubicBezTo>
                  <a:cubicBezTo>
                    <a:pt x="1112" y="331"/>
                    <a:pt x="1436" y="575"/>
                    <a:pt x="1290" y="703"/>
                  </a:cubicBezTo>
                  <a:cubicBezTo>
                    <a:pt x="1247" y="742"/>
                    <a:pt x="1167" y="753"/>
                    <a:pt x="1087" y="753"/>
                  </a:cubicBezTo>
                  <a:cubicBezTo>
                    <a:pt x="1015" y="753"/>
                    <a:pt x="943" y="745"/>
                    <a:pt x="895" y="740"/>
                  </a:cubicBezTo>
                  <a:cubicBezTo>
                    <a:pt x="788" y="726"/>
                    <a:pt x="672" y="696"/>
                    <a:pt x="571" y="656"/>
                  </a:cubicBezTo>
                  <a:cubicBezTo>
                    <a:pt x="406" y="591"/>
                    <a:pt x="196" y="446"/>
                    <a:pt x="429" y="294"/>
                  </a:cubicBezTo>
                  <a:cubicBezTo>
                    <a:pt x="512" y="240"/>
                    <a:pt x="599" y="222"/>
                    <a:pt x="687" y="222"/>
                  </a:cubicBezTo>
                  <a:cubicBezTo>
                    <a:pt x="765" y="222"/>
                    <a:pt x="843" y="236"/>
                    <a:pt x="922" y="250"/>
                  </a:cubicBezTo>
                  <a:cubicBezTo>
                    <a:pt x="926" y="251"/>
                    <a:pt x="929" y="251"/>
                    <a:pt x="933" y="251"/>
                  </a:cubicBezTo>
                  <a:cubicBezTo>
                    <a:pt x="971" y="251"/>
                    <a:pt x="979" y="216"/>
                    <a:pt x="973" y="179"/>
                  </a:cubicBezTo>
                  <a:cubicBezTo>
                    <a:pt x="966" y="145"/>
                    <a:pt x="953" y="115"/>
                    <a:pt x="936" y="101"/>
                  </a:cubicBezTo>
                  <a:cubicBezTo>
                    <a:pt x="845" y="34"/>
                    <a:pt x="724"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41733" y="4593550"/>
              <a:ext cx="121467" cy="66440"/>
            </a:xfrm>
            <a:custGeom>
              <a:avLst/>
              <a:gdLst/>
              <a:ahLst/>
              <a:cxnLst/>
              <a:rect l="l" t="t" r="r" b="b"/>
              <a:pathLst>
                <a:path w="2501" h="1368" extrusionOk="0">
                  <a:moveTo>
                    <a:pt x="1040" y="0"/>
                  </a:moveTo>
                  <a:cubicBezTo>
                    <a:pt x="770" y="0"/>
                    <a:pt x="483" y="82"/>
                    <a:pt x="318" y="257"/>
                  </a:cubicBezTo>
                  <a:cubicBezTo>
                    <a:pt x="0" y="595"/>
                    <a:pt x="450" y="1042"/>
                    <a:pt x="741" y="1204"/>
                  </a:cubicBezTo>
                  <a:cubicBezTo>
                    <a:pt x="927" y="1306"/>
                    <a:pt x="1180" y="1368"/>
                    <a:pt x="1431" y="1368"/>
                  </a:cubicBezTo>
                  <a:cubicBezTo>
                    <a:pt x="1710" y="1368"/>
                    <a:pt x="1986" y="1292"/>
                    <a:pt x="2163" y="1113"/>
                  </a:cubicBezTo>
                  <a:cubicBezTo>
                    <a:pt x="2501" y="768"/>
                    <a:pt x="2197" y="265"/>
                    <a:pt x="1808" y="126"/>
                  </a:cubicBezTo>
                  <a:cubicBezTo>
                    <a:pt x="1799" y="123"/>
                    <a:pt x="1791" y="122"/>
                    <a:pt x="1784" y="122"/>
                  </a:cubicBezTo>
                  <a:cubicBezTo>
                    <a:pt x="1749" y="122"/>
                    <a:pt x="1738" y="154"/>
                    <a:pt x="1738" y="190"/>
                  </a:cubicBezTo>
                  <a:cubicBezTo>
                    <a:pt x="1738" y="231"/>
                    <a:pt x="1751" y="274"/>
                    <a:pt x="1778" y="295"/>
                  </a:cubicBezTo>
                  <a:cubicBezTo>
                    <a:pt x="1846" y="338"/>
                    <a:pt x="1923" y="379"/>
                    <a:pt x="1974" y="444"/>
                  </a:cubicBezTo>
                  <a:cubicBezTo>
                    <a:pt x="2095" y="589"/>
                    <a:pt x="2116" y="849"/>
                    <a:pt x="1944" y="971"/>
                  </a:cubicBezTo>
                  <a:cubicBezTo>
                    <a:pt x="1825" y="1055"/>
                    <a:pt x="1670" y="1093"/>
                    <a:pt x="1524" y="1109"/>
                  </a:cubicBezTo>
                  <a:cubicBezTo>
                    <a:pt x="1458" y="1117"/>
                    <a:pt x="1391" y="1121"/>
                    <a:pt x="1324" y="1121"/>
                  </a:cubicBezTo>
                  <a:cubicBezTo>
                    <a:pt x="1053" y="1121"/>
                    <a:pt x="779" y="1049"/>
                    <a:pt x="582" y="849"/>
                  </a:cubicBezTo>
                  <a:cubicBezTo>
                    <a:pt x="171" y="430"/>
                    <a:pt x="824" y="196"/>
                    <a:pt x="1247" y="196"/>
                  </a:cubicBezTo>
                  <a:cubicBezTo>
                    <a:pt x="1319" y="196"/>
                    <a:pt x="1384" y="203"/>
                    <a:pt x="1437" y="217"/>
                  </a:cubicBezTo>
                  <a:cubicBezTo>
                    <a:pt x="1442" y="218"/>
                    <a:pt x="1447" y="219"/>
                    <a:pt x="1451" y="219"/>
                  </a:cubicBezTo>
                  <a:cubicBezTo>
                    <a:pt x="1488" y="219"/>
                    <a:pt x="1493" y="168"/>
                    <a:pt x="1481" y="126"/>
                  </a:cubicBezTo>
                  <a:cubicBezTo>
                    <a:pt x="1471" y="99"/>
                    <a:pt x="1460" y="75"/>
                    <a:pt x="1440" y="68"/>
                  </a:cubicBezTo>
                  <a:cubicBezTo>
                    <a:pt x="1326" y="24"/>
                    <a:pt x="1185"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flipH="1">
            <a:off x="830000" y="137100"/>
            <a:ext cx="1469422" cy="1228432"/>
            <a:chOff x="-304950" y="1799125"/>
            <a:chExt cx="1469422" cy="1228432"/>
          </a:xfrm>
        </p:grpSpPr>
        <p:sp>
          <p:nvSpPr>
            <p:cNvPr id="42" name="Google Shape;42;p2"/>
            <p:cNvSpPr/>
            <p:nvPr/>
          </p:nvSpPr>
          <p:spPr>
            <a:xfrm>
              <a:off x="-304950" y="2353565"/>
              <a:ext cx="1181737" cy="673993"/>
            </a:xfrm>
            <a:custGeom>
              <a:avLst/>
              <a:gdLst/>
              <a:ahLst/>
              <a:cxnLst/>
              <a:rect l="l" t="t" r="r" b="b"/>
              <a:pathLst>
                <a:path w="22071" h="12588" extrusionOk="0">
                  <a:moveTo>
                    <a:pt x="7465" y="0"/>
                  </a:moveTo>
                  <a:lnTo>
                    <a:pt x="7154" y="254"/>
                  </a:lnTo>
                  <a:cubicBezTo>
                    <a:pt x="7161" y="278"/>
                    <a:pt x="7161" y="312"/>
                    <a:pt x="7140" y="328"/>
                  </a:cubicBezTo>
                  <a:cubicBezTo>
                    <a:pt x="6028" y="1251"/>
                    <a:pt x="4971" y="2251"/>
                    <a:pt x="3843" y="3167"/>
                  </a:cubicBezTo>
                  <a:cubicBezTo>
                    <a:pt x="2714" y="4083"/>
                    <a:pt x="1491" y="5367"/>
                    <a:pt x="136" y="5935"/>
                  </a:cubicBezTo>
                  <a:cubicBezTo>
                    <a:pt x="129" y="5937"/>
                    <a:pt x="124" y="5938"/>
                    <a:pt x="119" y="5938"/>
                  </a:cubicBezTo>
                  <a:cubicBezTo>
                    <a:pt x="109" y="5938"/>
                    <a:pt x="101" y="5935"/>
                    <a:pt x="95" y="5928"/>
                  </a:cubicBezTo>
                  <a:lnTo>
                    <a:pt x="0" y="6002"/>
                  </a:lnTo>
                  <a:cubicBezTo>
                    <a:pt x="0" y="6002"/>
                    <a:pt x="2126" y="9831"/>
                    <a:pt x="10169" y="11930"/>
                  </a:cubicBezTo>
                  <a:cubicBezTo>
                    <a:pt x="12055" y="12423"/>
                    <a:pt x="14007" y="12588"/>
                    <a:pt x="15770" y="12588"/>
                  </a:cubicBezTo>
                  <a:cubicBezTo>
                    <a:pt x="19297" y="12588"/>
                    <a:pt x="22071" y="11930"/>
                    <a:pt x="22071" y="11930"/>
                  </a:cubicBezTo>
                  <a:lnTo>
                    <a:pt x="21921" y="10973"/>
                  </a:lnTo>
                  <a:cubicBezTo>
                    <a:pt x="21912" y="10980"/>
                    <a:pt x="21901" y="10984"/>
                    <a:pt x="21890" y="10984"/>
                  </a:cubicBezTo>
                  <a:cubicBezTo>
                    <a:pt x="21871" y="10984"/>
                    <a:pt x="21851" y="10971"/>
                    <a:pt x="21840" y="10943"/>
                  </a:cubicBezTo>
                  <a:cubicBezTo>
                    <a:pt x="21364" y="9530"/>
                    <a:pt x="21232" y="7969"/>
                    <a:pt x="21009" y="6502"/>
                  </a:cubicBezTo>
                  <a:cubicBezTo>
                    <a:pt x="20881" y="5685"/>
                    <a:pt x="20762" y="4863"/>
                    <a:pt x="20664" y="4039"/>
                  </a:cubicBezTo>
                  <a:cubicBezTo>
                    <a:pt x="20634" y="3803"/>
                    <a:pt x="20472" y="3191"/>
                    <a:pt x="20624" y="2937"/>
                  </a:cubicBezTo>
                  <a:cubicBezTo>
                    <a:pt x="17805" y="2876"/>
                    <a:pt x="15552" y="2623"/>
                    <a:pt x="13555" y="2177"/>
                  </a:cubicBezTo>
                  <a:lnTo>
                    <a:pt x="13555" y="2187"/>
                  </a:lnTo>
                  <a:cubicBezTo>
                    <a:pt x="13217" y="3617"/>
                    <a:pt x="12585" y="5012"/>
                    <a:pt x="12081" y="6387"/>
                  </a:cubicBezTo>
                  <a:cubicBezTo>
                    <a:pt x="11530" y="7888"/>
                    <a:pt x="10899" y="9368"/>
                    <a:pt x="10351" y="10865"/>
                  </a:cubicBezTo>
                  <a:cubicBezTo>
                    <a:pt x="10342" y="10890"/>
                    <a:pt x="10328" y="10901"/>
                    <a:pt x="10314" y="10901"/>
                  </a:cubicBezTo>
                  <a:cubicBezTo>
                    <a:pt x="10281" y="10901"/>
                    <a:pt x="10246" y="10847"/>
                    <a:pt x="10263" y="10804"/>
                  </a:cubicBezTo>
                  <a:cubicBezTo>
                    <a:pt x="10807" y="9321"/>
                    <a:pt x="11273" y="7797"/>
                    <a:pt x="11818" y="6309"/>
                  </a:cubicBezTo>
                  <a:cubicBezTo>
                    <a:pt x="12321" y="4935"/>
                    <a:pt x="12736" y="3455"/>
                    <a:pt x="13402" y="2146"/>
                  </a:cubicBezTo>
                  <a:cubicBezTo>
                    <a:pt x="11264" y="1657"/>
                    <a:pt x="9414" y="944"/>
                    <a:pt x="7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0901" y="2114387"/>
              <a:ext cx="51454" cy="33036"/>
            </a:xfrm>
            <a:custGeom>
              <a:avLst/>
              <a:gdLst/>
              <a:ahLst/>
              <a:cxnLst/>
              <a:rect l="l" t="t" r="r" b="b"/>
              <a:pathLst>
                <a:path w="961" h="617" extrusionOk="0">
                  <a:moveTo>
                    <a:pt x="586" y="0"/>
                  </a:moveTo>
                  <a:cubicBezTo>
                    <a:pt x="511" y="4"/>
                    <a:pt x="433" y="0"/>
                    <a:pt x="366" y="17"/>
                  </a:cubicBezTo>
                  <a:cubicBezTo>
                    <a:pt x="204" y="51"/>
                    <a:pt x="1" y="197"/>
                    <a:pt x="65" y="389"/>
                  </a:cubicBezTo>
                  <a:cubicBezTo>
                    <a:pt x="119" y="547"/>
                    <a:pt x="387" y="616"/>
                    <a:pt x="596" y="616"/>
                  </a:cubicBezTo>
                  <a:cubicBezTo>
                    <a:pt x="674" y="616"/>
                    <a:pt x="744" y="606"/>
                    <a:pt x="792" y="588"/>
                  </a:cubicBezTo>
                  <a:cubicBezTo>
                    <a:pt x="960" y="524"/>
                    <a:pt x="946" y="355"/>
                    <a:pt x="869" y="220"/>
                  </a:cubicBezTo>
                  <a:cubicBezTo>
                    <a:pt x="795" y="91"/>
                    <a:pt x="700" y="30"/>
                    <a:pt x="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21690" y="2290491"/>
              <a:ext cx="51026" cy="24951"/>
            </a:xfrm>
            <a:custGeom>
              <a:avLst/>
              <a:gdLst/>
              <a:ahLst/>
              <a:cxnLst/>
              <a:rect l="l" t="t" r="r" b="b"/>
              <a:pathLst>
                <a:path w="953" h="466" extrusionOk="0">
                  <a:moveTo>
                    <a:pt x="440" y="0"/>
                  </a:moveTo>
                  <a:cubicBezTo>
                    <a:pt x="277" y="0"/>
                    <a:pt x="68" y="57"/>
                    <a:pt x="41" y="212"/>
                  </a:cubicBezTo>
                  <a:cubicBezTo>
                    <a:pt x="0" y="439"/>
                    <a:pt x="423" y="466"/>
                    <a:pt x="561" y="466"/>
                  </a:cubicBezTo>
                  <a:cubicBezTo>
                    <a:pt x="700" y="466"/>
                    <a:pt x="953" y="411"/>
                    <a:pt x="848" y="222"/>
                  </a:cubicBezTo>
                  <a:cubicBezTo>
                    <a:pt x="778" y="97"/>
                    <a:pt x="636" y="43"/>
                    <a:pt x="491" y="2"/>
                  </a:cubicBezTo>
                  <a:cubicBezTo>
                    <a:pt x="474" y="1"/>
                    <a:pt x="457" y="0"/>
                    <a:pt x="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9544" y="2338519"/>
              <a:ext cx="64947" cy="39943"/>
            </a:xfrm>
            <a:custGeom>
              <a:avLst/>
              <a:gdLst/>
              <a:ahLst/>
              <a:cxnLst/>
              <a:rect l="l" t="t" r="r" b="b"/>
              <a:pathLst>
                <a:path w="1213" h="746" extrusionOk="0">
                  <a:moveTo>
                    <a:pt x="800" y="1"/>
                  </a:moveTo>
                  <a:cubicBezTo>
                    <a:pt x="546" y="15"/>
                    <a:pt x="259" y="116"/>
                    <a:pt x="144" y="333"/>
                  </a:cubicBezTo>
                  <a:cubicBezTo>
                    <a:pt x="0" y="606"/>
                    <a:pt x="500" y="745"/>
                    <a:pt x="746" y="745"/>
                  </a:cubicBezTo>
                  <a:cubicBezTo>
                    <a:pt x="770" y="745"/>
                    <a:pt x="792" y="744"/>
                    <a:pt x="810" y="741"/>
                  </a:cubicBezTo>
                  <a:cubicBezTo>
                    <a:pt x="1030" y="707"/>
                    <a:pt x="1212" y="521"/>
                    <a:pt x="1212" y="295"/>
                  </a:cubicBezTo>
                  <a:cubicBezTo>
                    <a:pt x="1212" y="204"/>
                    <a:pt x="1178" y="127"/>
                    <a:pt x="1104" y="72"/>
                  </a:cubicBezTo>
                  <a:cubicBezTo>
                    <a:pt x="1013" y="8"/>
                    <a:pt x="902" y="25"/>
                    <a:pt x="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16496" y="2018117"/>
              <a:ext cx="1366458" cy="435193"/>
            </a:xfrm>
            <a:custGeom>
              <a:avLst/>
              <a:gdLst/>
              <a:ahLst/>
              <a:cxnLst/>
              <a:rect l="l" t="t" r="r" b="b"/>
              <a:pathLst>
                <a:path w="25521" h="8128" extrusionOk="0">
                  <a:moveTo>
                    <a:pt x="4138" y="1493"/>
                  </a:moveTo>
                  <a:cubicBezTo>
                    <a:pt x="4230" y="1493"/>
                    <a:pt x="4330" y="1525"/>
                    <a:pt x="4404" y="1561"/>
                  </a:cubicBezTo>
                  <a:cubicBezTo>
                    <a:pt x="4552" y="1633"/>
                    <a:pt x="4677" y="1747"/>
                    <a:pt x="4769" y="1883"/>
                  </a:cubicBezTo>
                  <a:cubicBezTo>
                    <a:pt x="4891" y="2065"/>
                    <a:pt x="4972" y="2335"/>
                    <a:pt x="4827" y="2528"/>
                  </a:cubicBezTo>
                  <a:cubicBezTo>
                    <a:pt x="4721" y="2670"/>
                    <a:pt x="4541" y="2716"/>
                    <a:pt x="4358" y="2716"/>
                  </a:cubicBezTo>
                  <a:cubicBezTo>
                    <a:pt x="4217" y="2716"/>
                    <a:pt x="4074" y="2689"/>
                    <a:pt x="3961" y="2656"/>
                  </a:cubicBezTo>
                  <a:cubicBezTo>
                    <a:pt x="3617" y="2555"/>
                    <a:pt x="3252" y="2265"/>
                    <a:pt x="3428" y="1869"/>
                  </a:cubicBezTo>
                  <a:cubicBezTo>
                    <a:pt x="3525" y="1643"/>
                    <a:pt x="3768" y="1528"/>
                    <a:pt x="4016" y="1518"/>
                  </a:cubicBezTo>
                  <a:cubicBezTo>
                    <a:pt x="4052" y="1500"/>
                    <a:pt x="4094" y="1493"/>
                    <a:pt x="4138" y="1493"/>
                  </a:cubicBezTo>
                  <a:close/>
                  <a:moveTo>
                    <a:pt x="12348" y="4862"/>
                  </a:moveTo>
                  <a:cubicBezTo>
                    <a:pt x="12607" y="4862"/>
                    <a:pt x="12888" y="5063"/>
                    <a:pt x="12987" y="5289"/>
                  </a:cubicBezTo>
                  <a:cubicBezTo>
                    <a:pt x="13138" y="5630"/>
                    <a:pt x="12838" y="5802"/>
                    <a:pt x="12535" y="5802"/>
                  </a:cubicBezTo>
                  <a:cubicBezTo>
                    <a:pt x="12531" y="5802"/>
                    <a:pt x="12528" y="5802"/>
                    <a:pt x="12524" y="5802"/>
                  </a:cubicBezTo>
                  <a:cubicBezTo>
                    <a:pt x="12210" y="5802"/>
                    <a:pt x="11663" y="5644"/>
                    <a:pt x="11724" y="5225"/>
                  </a:cubicBezTo>
                  <a:cubicBezTo>
                    <a:pt x="11744" y="5086"/>
                    <a:pt x="11842" y="4978"/>
                    <a:pt x="11967" y="4924"/>
                  </a:cubicBezTo>
                  <a:cubicBezTo>
                    <a:pt x="12030" y="4895"/>
                    <a:pt x="12092" y="4884"/>
                    <a:pt x="12151" y="4884"/>
                  </a:cubicBezTo>
                  <a:cubicBezTo>
                    <a:pt x="12167" y="4884"/>
                    <a:pt x="12184" y="4885"/>
                    <a:pt x="12200" y="4887"/>
                  </a:cubicBezTo>
                  <a:cubicBezTo>
                    <a:pt x="12247" y="4870"/>
                    <a:pt x="12297" y="4862"/>
                    <a:pt x="12348" y="4862"/>
                  </a:cubicBezTo>
                  <a:close/>
                  <a:moveTo>
                    <a:pt x="20574" y="5778"/>
                  </a:moveTo>
                  <a:cubicBezTo>
                    <a:pt x="20861" y="5778"/>
                    <a:pt x="21106" y="5988"/>
                    <a:pt x="21149" y="6282"/>
                  </a:cubicBezTo>
                  <a:cubicBezTo>
                    <a:pt x="21182" y="6526"/>
                    <a:pt x="21063" y="6772"/>
                    <a:pt x="20848" y="6894"/>
                  </a:cubicBezTo>
                  <a:cubicBezTo>
                    <a:pt x="20741" y="6955"/>
                    <a:pt x="20621" y="6981"/>
                    <a:pt x="20498" y="6981"/>
                  </a:cubicBezTo>
                  <a:cubicBezTo>
                    <a:pt x="20271" y="6981"/>
                    <a:pt x="20036" y="6892"/>
                    <a:pt x="19861" y="6769"/>
                  </a:cubicBezTo>
                  <a:cubicBezTo>
                    <a:pt x="19600" y="6587"/>
                    <a:pt x="19509" y="6265"/>
                    <a:pt x="19756" y="6029"/>
                  </a:cubicBezTo>
                  <a:cubicBezTo>
                    <a:pt x="19924" y="5868"/>
                    <a:pt x="20150" y="5796"/>
                    <a:pt x="20376" y="5796"/>
                  </a:cubicBezTo>
                  <a:cubicBezTo>
                    <a:pt x="20405" y="5796"/>
                    <a:pt x="20434" y="5797"/>
                    <a:pt x="20462" y="5799"/>
                  </a:cubicBezTo>
                  <a:cubicBezTo>
                    <a:pt x="20469" y="5796"/>
                    <a:pt x="20469" y="5786"/>
                    <a:pt x="20475" y="5786"/>
                  </a:cubicBezTo>
                  <a:cubicBezTo>
                    <a:pt x="20509" y="5781"/>
                    <a:pt x="20542" y="5778"/>
                    <a:pt x="20574" y="5778"/>
                  </a:cubicBezTo>
                  <a:close/>
                  <a:moveTo>
                    <a:pt x="3776" y="0"/>
                  </a:moveTo>
                  <a:cubicBezTo>
                    <a:pt x="3554" y="0"/>
                    <a:pt x="3332" y="6"/>
                    <a:pt x="3110" y="20"/>
                  </a:cubicBezTo>
                  <a:cubicBezTo>
                    <a:pt x="2363" y="72"/>
                    <a:pt x="1484" y="166"/>
                    <a:pt x="886" y="666"/>
                  </a:cubicBezTo>
                  <a:cubicBezTo>
                    <a:pt x="1" y="1407"/>
                    <a:pt x="440" y="2305"/>
                    <a:pt x="1221" y="2917"/>
                  </a:cubicBezTo>
                  <a:cubicBezTo>
                    <a:pt x="2964" y="4282"/>
                    <a:pt x="5381" y="5141"/>
                    <a:pt x="7458" y="5827"/>
                  </a:cubicBezTo>
                  <a:cubicBezTo>
                    <a:pt x="10105" y="6699"/>
                    <a:pt x="12848" y="7239"/>
                    <a:pt x="15606" y="7607"/>
                  </a:cubicBezTo>
                  <a:cubicBezTo>
                    <a:pt x="17347" y="7842"/>
                    <a:pt x="19174" y="8128"/>
                    <a:pt x="20973" y="8128"/>
                  </a:cubicBezTo>
                  <a:cubicBezTo>
                    <a:pt x="21741" y="8128"/>
                    <a:pt x="22504" y="8076"/>
                    <a:pt x="23253" y="7945"/>
                  </a:cubicBezTo>
                  <a:cubicBezTo>
                    <a:pt x="24003" y="7817"/>
                    <a:pt x="25521" y="7505"/>
                    <a:pt x="25078" y="6438"/>
                  </a:cubicBezTo>
                  <a:cubicBezTo>
                    <a:pt x="24724" y="5579"/>
                    <a:pt x="23548" y="4968"/>
                    <a:pt x="22780" y="4535"/>
                  </a:cubicBezTo>
                  <a:cubicBezTo>
                    <a:pt x="22114" y="4160"/>
                    <a:pt x="21422" y="3843"/>
                    <a:pt x="20689" y="3633"/>
                  </a:cubicBezTo>
                  <a:cubicBezTo>
                    <a:pt x="20682" y="3647"/>
                    <a:pt x="20675" y="3664"/>
                    <a:pt x="20651" y="3670"/>
                  </a:cubicBezTo>
                  <a:cubicBezTo>
                    <a:pt x="19356" y="4080"/>
                    <a:pt x="17946" y="4264"/>
                    <a:pt x="16537" y="4264"/>
                  </a:cubicBezTo>
                  <a:cubicBezTo>
                    <a:pt x="15295" y="4264"/>
                    <a:pt x="14054" y="4121"/>
                    <a:pt x="12892" y="3863"/>
                  </a:cubicBezTo>
                  <a:cubicBezTo>
                    <a:pt x="10950" y="3430"/>
                    <a:pt x="8168" y="2491"/>
                    <a:pt x="7073" y="663"/>
                  </a:cubicBezTo>
                  <a:cubicBezTo>
                    <a:pt x="7045" y="677"/>
                    <a:pt x="7013" y="683"/>
                    <a:pt x="6980" y="683"/>
                  </a:cubicBezTo>
                  <a:cubicBezTo>
                    <a:pt x="6868" y="683"/>
                    <a:pt x="6751" y="607"/>
                    <a:pt x="6769" y="484"/>
                  </a:cubicBezTo>
                  <a:cubicBezTo>
                    <a:pt x="6789" y="359"/>
                    <a:pt x="6827" y="237"/>
                    <a:pt x="6867" y="115"/>
                  </a:cubicBezTo>
                  <a:lnTo>
                    <a:pt x="6867" y="115"/>
                  </a:lnTo>
                  <a:cubicBezTo>
                    <a:pt x="6823" y="116"/>
                    <a:pt x="6779" y="116"/>
                    <a:pt x="6734" y="116"/>
                  </a:cubicBezTo>
                  <a:cubicBezTo>
                    <a:pt x="5747" y="116"/>
                    <a:pt x="4762" y="0"/>
                    <a:pt x="3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89067" y="2438216"/>
              <a:ext cx="176423" cy="24362"/>
            </a:xfrm>
            <a:custGeom>
              <a:avLst/>
              <a:gdLst/>
              <a:ahLst/>
              <a:cxnLst/>
              <a:rect l="l" t="t" r="r" b="b"/>
              <a:pathLst>
                <a:path w="3295" h="455" extrusionOk="0">
                  <a:moveTo>
                    <a:pt x="1" y="1"/>
                  </a:moveTo>
                  <a:lnTo>
                    <a:pt x="1" y="1"/>
                  </a:lnTo>
                  <a:cubicBezTo>
                    <a:pt x="1227" y="221"/>
                    <a:pt x="2325" y="366"/>
                    <a:pt x="3295" y="454"/>
                  </a:cubicBezTo>
                  <a:cubicBezTo>
                    <a:pt x="2342" y="339"/>
                    <a:pt x="1409" y="194"/>
                    <a:pt x="524" y="76"/>
                  </a:cubicBezTo>
                  <a:cubicBezTo>
                    <a:pt x="348" y="52"/>
                    <a:pt x="172"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29507" y="1799125"/>
              <a:ext cx="1393979" cy="673618"/>
            </a:xfrm>
            <a:custGeom>
              <a:avLst/>
              <a:gdLst/>
              <a:ahLst/>
              <a:cxnLst/>
              <a:rect l="l" t="t" r="r" b="b"/>
              <a:pathLst>
                <a:path w="26035" h="12581" extrusionOk="0">
                  <a:moveTo>
                    <a:pt x="13867" y="419"/>
                  </a:moveTo>
                  <a:cubicBezTo>
                    <a:pt x="13999" y="419"/>
                    <a:pt x="14132" y="424"/>
                    <a:pt x="14264" y="434"/>
                  </a:cubicBezTo>
                  <a:cubicBezTo>
                    <a:pt x="16100" y="570"/>
                    <a:pt x="17752" y="1401"/>
                    <a:pt x="18954" y="2789"/>
                  </a:cubicBezTo>
                  <a:cubicBezTo>
                    <a:pt x="19546" y="3475"/>
                    <a:pt x="19874" y="4121"/>
                    <a:pt x="20191" y="4976"/>
                  </a:cubicBezTo>
                  <a:cubicBezTo>
                    <a:pt x="20520" y="5857"/>
                    <a:pt x="20611" y="6642"/>
                    <a:pt x="20763" y="7537"/>
                  </a:cubicBezTo>
                  <a:cubicBezTo>
                    <a:pt x="19285" y="7770"/>
                    <a:pt x="17839" y="7952"/>
                    <a:pt x="16384" y="7952"/>
                  </a:cubicBezTo>
                  <a:cubicBezTo>
                    <a:pt x="15433" y="7952"/>
                    <a:pt x="14478" y="7875"/>
                    <a:pt x="13508" y="7682"/>
                  </a:cubicBezTo>
                  <a:cubicBezTo>
                    <a:pt x="12365" y="7459"/>
                    <a:pt x="11257" y="7094"/>
                    <a:pt x="10206" y="6591"/>
                  </a:cubicBezTo>
                  <a:cubicBezTo>
                    <a:pt x="9253" y="6135"/>
                    <a:pt x="8050" y="5587"/>
                    <a:pt x="7486" y="4648"/>
                  </a:cubicBezTo>
                  <a:cubicBezTo>
                    <a:pt x="7475" y="4628"/>
                    <a:pt x="7458" y="4614"/>
                    <a:pt x="7445" y="4600"/>
                  </a:cubicBezTo>
                  <a:cubicBezTo>
                    <a:pt x="8175" y="3479"/>
                    <a:pt x="8821" y="2488"/>
                    <a:pt x="9976" y="1721"/>
                  </a:cubicBezTo>
                  <a:cubicBezTo>
                    <a:pt x="11125" y="959"/>
                    <a:pt x="12476" y="419"/>
                    <a:pt x="13867" y="419"/>
                  </a:cubicBezTo>
                  <a:close/>
                  <a:moveTo>
                    <a:pt x="4019" y="4090"/>
                  </a:moveTo>
                  <a:cubicBezTo>
                    <a:pt x="5005" y="4090"/>
                    <a:pt x="5990" y="4206"/>
                    <a:pt x="6977" y="4206"/>
                  </a:cubicBezTo>
                  <a:cubicBezTo>
                    <a:pt x="7022" y="4206"/>
                    <a:pt x="7066" y="4206"/>
                    <a:pt x="7110" y="4205"/>
                  </a:cubicBezTo>
                  <a:lnTo>
                    <a:pt x="7110" y="4205"/>
                  </a:lnTo>
                  <a:cubicBezTo>
                    <a:pt x="7070" y="4327"/>
                    <a:pt x="7032" y="4449"/>
                    <a:pt x="7012" y="4574"/>
                  </a:cubicBezTo>
                  <a:cubicBezTo>
                    <a:pt x="6994" y="4697"/>
                    <a:pt x="7111" y="4773"/>
                    <a:pt x="7223" y="4773"/>
                  </a:cubicBezTo>
                  <a:cubicBezTo>
                    <a:pt x="7256" y="4773"/>
                    <a:pt x="7288" y="4767"/>
                    <a:pt x="7316" y="4753"/>
                  </a:cubicBezTo>
                  <a:cubicBezTo>
                    <a:pt x="8411" y="6581"/>
                    <a:pt x="11193" y="7520"/>
                    <a:pt x="13135" y="7953"/>
                  </a:cubicBezTo>
                  <a:cubicBezTo>
                    <a:pt x="14297" y="8211"/>
                    <a:pt x="15538" y="8354"/>
                    <a:pt x="16780" y="8354"/>
                  </a:cubicBezTo>
                  <a:cubicBezTo>
                    <a:pt x="18189" y="8354"/>
                    <a:pt x="19599" y="8170"/>
                    <a:pt x="20894" y="7760"/>
                  </a:cubicBezTo>
                  <a:cubicBezTo>
                    <a:pt x="20918" y="7754"/>
                    <a:pt x="20925" y="7737"/>
                    <a:pt x="20932" y="7723"/>
                  </a:cubicBezTo>
                  <a:cubicBezTo>
                    <a:pt x="21665" y="7933"/>
                    <a:pt x="22357" y="8250"/>
                    <a:pt x="23023" y="8625"/>
                  </a:cubicBezTo>
                  <a:cubicBezTo>
                    <a:pt x="23791" y="9058"/>
                    <a:pt x="24967" y="9669"/>
                    <a:pt x="25321" y="10528"/>
                  </a:cubicBezTo>
                  <a:cubicBezTo>
                    <a:pt x="25764" y="11595"/>
                    <a:pt x="24246" y="11907"/>
                    <a:pt x="23496" y="12035"/>
                  </a:cubicBezTo>
                  <a:cubicBezTo>
                    <a:pt x="22747" y="12166"/>
                    <a:pt x="21984" y="12218"/>
                    <a:pt x="21216" y="12218"/>
                  </a:cubicBezTo>
                  <a:cubicBezTo>
                    <a:pt x="19417" y="12218"/>
                    <a:pt x="17590" y="11932"/>
                    <a:pt x="15849" y="11697"/>
                  </a:cubicBezTo>
                  <a:cubicBezTo>
                    <a:pt x="13091" y="11329"/>
                    <a:pt x="10348" y="10789"/>
                    <a:pt x="7701" y="9917"/>
                  </a:cubicBezTo>
                  <a:cubicBezTo>
                    <a:pt x="5624" y="9231"/>
                    <a:pt x="3207" y="8372"/>
                    <a:pt x="1464" y="7007"/>
                  </a:cubicBezTo>
                  <a:cubicBezTo>
                    <a:pt x="683" y="6395"/>
                    <a:pt x="244" y="5497"/>
                    <a:pt x="1129" y="4756"/>
                  </a:cubicBezTo>
                  <a:cubicBezTo>
                    <a:pt x="1727" y="4256"/>
                    <a:pt x="2606" y="4162"/>
                    <a:pt x="3353" y="4110"/>
                  </a:cubicBezTo>
                  <a:cubicBezTo>
                    <a:pt x="3575" y="4096"/>
                    <a:pt x="3797" y="4090"/>
                    <a:pt x="4019" y="4090"/>
                  </a:cubicBezTo>
                  <a:close/>
                  <a:moveTo>
                    <a:pt x="13880" y="1"/>
                  </a:moveTo>
                  <a:cubicBezTo>
                    <a:pt x="12554" y="1"/>
                    <a:pt x="11270" y="398"/>
                    <a:pt x="10114" y="1089"/>
                  </a:cubicBezTo>
                  <a:cubicBezTo>
                    <a:pt x="9094" y="1694"/>
                    <a:pt x="7709" y="2763"/>
                    <a:pt x="7191" y="3982"/>
                  </a:cubicBezTo>
                  <a:lnTo>
                    <a:pt x="7191" y="3979"/>
                  </a:lnTo>
                  <a:cubicBezTo>
                    <a:pt x="6430" y="3945"/>
                    <a:pt x="5018" y="3713"/>
                    <a:pt x="3660" y="3713"/>
                  </a:cubicBezTo>
                  <a:cubicBezTo>
                    <a:pt x="2040" y="3713"/>
                    <a:pt x="498" y="4044"/>
                    <a:pt x="233" y="5436"/>
                  </a:cubicBezTo>
                  <a:cubicBezTo>
                    <a:pt x="1" y="6668"/>
                    <a:pt x="1545" y="7497"/>
                    <a:pt x="2430" y="7977"/>
                  </a:cubicBezTo>
                  <a:cubicBezTo>
                    <a:pt x="3630" y="8622"/>
                    <a:pt x="4870" y="9196"/>
                    <a:pt x="6140" y="9686"/>
                  </a:cubicBezTo>
                  <a:cubicBezTo>
                    <a:pt x="9084" y="10819"/>
                    <a:pt x="12173" y="11491"/>
                    <a:pt x="15289" y="11937"/>
                  </a:cubicBezTo>
                  <a:cubicBezTo>
                    <a:pt x="15460" y="11960"/>
                    <a:pt x="15636" y="11988"/>
                    <a:pt x="15812" y="12012"/>
                  </a:cubicBezTo>
                  <a:cubicBezTo>
                    <a:pt x="16697" y="12130"/>
                    <a:pt x="17630" y="12275"/>
                    <a:pt x="18583" y="12390"/>
                  </a:cubicBezTo>
                  <a:cubicBezTo>
                    <a:pt x="19496" y="12500"/>
                    <a:pt x="20425" y="12580"/>
                    <a:pt x="21342" y="12580"/>
                  </a:cubicBezTo>
                  <a:cubicBezTo>
                    <a:pt x="22402" y="12580"/>
                    <a:pt x="23445" y="12472"/>
                    <a:pt x="24426" y="12177"/>
                  </a:cubicBezTo>
                  <a:cubicBezTo>
                    <a:pt x="25169" y="11954"/>
                    <a:pt x="26035" y="11488"/>
                    <a:pt x="25723" y="10582"/>
                  </a:cubicBezTo>
                  <a:cubicBezTo>
                    <a:pt x="25460" y="9819"/>
                    <a:pt x="24656" y="9271"/>
                    <a:pt x="24017" y="8862"/>
                  </a:cubicBezTo>
                  <a:cubicBezTo>
                    <a:pt x="23047" y="8237"/>
                    <a:pt x="22047" y="7676"/>
                    <a:pt x="20891" y="7520"/>
                  </a:cubicBezTo>
                  <a:cubicBezTo>
                    <a:pt x="21432" y="3915"/>
                    <a:pt x="18255" y="562"/>
                    <a:pt x="14829" y="69"/>
                  </a:cubicBezTo>
                  <a:cubicBezTo>
                    <a:pt x="14511" y="23"/>
                    <a:pt x="14194"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38143" y="2057953"/>
              <a:ext cx="581150" cy="144832"/>
            </a:xfrm>
            <a:custGeom>
              <a:avLst/>
              <a:gdLst/>
              <a:ahLst/>
              <a:cxnLst/>
              <a:rect l="l" t="t" r="r" b="b"/>
              <a:pathLst>
                <a:path w="10854" h="2705" extrusionOk="0">
                  <a:moveTo>
                    <a:pt x="28" y="1"/>
                  </a:moveTo>
                  <a:cubicBezTo>
                    <a:pt x="9" y="1"/>
                    <a:pt x="0" y="42"/>
                    <a:pt x="15" y="54"/>
                  </a:cubicBezTo>
                  <a:cubicBezTo>
                    <a:pt x="2191" y="1722"/>
                    <a:pt x="5067" y="2705"/>
                    <a:pt x="7880" y="2705"/>
                  </a:cubicBezTo>
                  <a:cubicBezTo>
                    <a:pt x="8864" y="2705"/>
                    <a:pt x="9839" y="2585"/>
                    <a:pt x="10775" y="2332"/>
                  </a:cubicBezTo>
                  <a:cubicBezTo>
                    <a:pt x="10854" y="2309"/>
                    <a:pt x="10808" y="2145"/>
                    <a:pt x="10738" y="2145"/>
                  </a:cubicBezTo>
                  <a:cubicBezTo>
                    <a:pt x="10736" y="2145"/>
                    <a:pt x="10734" y="2146"/>
                    <a:pt x="10731" y="2146"/>
                  </a:cubicBezTo>
                  <a:cubicBezTo>
                    <a:pt x="9681" y="2269"/>
                    <a:pt x="8590" y="2407"/>
                    <a:pt x="7517" y="2407"/>
                  </a:cubicBezTo>
                  <a:cubicBezTo>
                    <a:pt x="7182" y="2407"/>
                    <a:pt x="6848" y="2393"/>
                    <a:pt x="6517" y="2362"/>
                  </a:cubicBezTo>
                  <a:cubicBezTo>
                    <a:pt x="4182" y="2143"/>
                    <a:pt x="2040" y="1156"/>
                    <a:pt x="35" y="3"/>
                  </a:cubicBezTo>
                  <a:cubicBezTo>
                    <a:pt x="33" y="2"/>
                    <a:pt x="30"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2426" y="2098003"/>
              <a:ext cx="92147" cy="65536"/>
            </a:xfrm>
            <a:custGeom>
              <a:avLst/>
              <a:gdLst/>
              <a:ahLst/>
              <a:cxnLst/>
              <a:rect l="l" t="t" r="r" b="b"/>
              <a:pathLst>
                <a:path w="1721" h="1224" extrusionOk="0">
                  <a:moveTo>
                    <a:pt x="988" y="306"/>
                  </a:moveTo>
                  <a:cubicBezTo>
                    <a:pt x="1102" y="336"/>
                    <a:pt x="1197" y="397"/>
                    <a:pt x="1271" y="526"/>
                  </a:cubicBezTo>
                  <a:cubicBezTo>
                    <a:pt x="1348" y="661"/>
                    <a:pt x="1362" y="830"/>
                    <a:pt x="1194" y="894"/>
                  </a:cubicBezTo>
                  <a:cubicBezTo>
                    <a:pt x="1146" y="912"/>
                    <a:pt x="1076" y="922"/>
                    <a:pt x="998" y="922"/>
                  </a:cubicBezTo>
                  <a:cubicBezTo>
                    <a:pt x="789" y="922"/>
                    <a:pt x="521" y="853"/>
                    <a:pt x="467" y="695"/>
                  </a:cubicBezTo>
                  <a:cubicBezTo>
                    <a:pt x="403" y="503"/>
                    <a:pt x="606" y="357"/>
                    <a:pt x="768" y="323"/>
                  </a:cubicBezTo>
                  <a:cubicBezTo>
                    <a:pt x="835" y="306"/>
                    <a:pt x="913" y="310"/>
                    <a:pt x="988" y="306"/>
                  </a:cubicBezTo>
                  <a:close/>
                  <a:moveTo>
                    <a:pt x="887" y="1"/>
                  </a:moveTo>
                  <a:cubicBezTo>
                    <a:pt x="843" y="1"/>
                    <a:pt x="801" y="8"/>
                    <a:pt x="765" y="26"/>
                  </a:cubicBezTo>
                  <a:cubicBezTo>
                    <a:pt x="517" y="36"/>
                    <a:pt x="274" y="151"/>
                    <a:pt x="177" y="377"/>
                  </a:cubicBezTo>
                  <a:cubicBezTo>
                    <a:pt x="1" y="773"/>
                    <a:pt x="366" y="1063"/>
                    <a:pt x="710" y="1164"/>
                  </a:cubicBezTo>
                  <a:cubicBezTo>
                    <a:pt x="823" y="1197"/>
                    <a:pt x="966" y="1224"/>
                    <a:pt x="1107" y="1224"/>
                  </a:cubicBezTo>
                  <a:cubicBezTo>
                    <a:pt x="1290" y="1224"/>
                    <a:pt x="1470" y="1178"/>
                    <a:pt x="1576" y="1036"/>
                  </a:cubicBezTo>
                  <a:cubicBezTo>
                    <a:pt x="1721" y="843"/>
                    <a:pt x="1640" y="573"/>
                    <a:pt x="1518" y="391"/>
                  </a:cubicBezTo>
                  <a:cubicBezTo>
                    <a:pt x="1426" y="255"/>
                    <a:pt x="1301" y="141"/>
                    <a:pt x="1153" y="69"/>
                  </a:cubicBezTo>
                  <a:cubicBezTo>
                    <a:pt x="1079" y="33"/>
                    <a:pt x="979"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07929" y="2278443"/>
              <a:ext cx="79029" cy="50383"/>
            </a:xfrm>
            <a:custGeom>
              <a:avLst/>
              <a:gdLst/>
              <a:ahLst/>
              <a:cxnLst/>
              <a:rect l="l" t="t" r="r" b="b"/>
              <a:pathLst>
                <a:path w="1476" h="941" extrusionOk="0">
                  <a:moveTo>
                    <a:pt x="697" y="225"/>
                  </a:moveTo>
                  <a:cubicBezTo>
                    <a:pt x="714" y="225"/>
                    <a:pt x="731" y="226"/>
                    <a:pt x="748" y="227"/>
                  </a:cubicBezTo>
                  <a:cubicBezTo>
                    <a:pt x="893" y="268"/>
                    <a:pt x="1035" y="322"/>
                    <a:pt x="1105" y="447"/>
                  </a:cubicBezTo>
                  <a:cubicBezTo>
                    <a:pt x="1210" y="636"/>
                    <a:pt x="957" y="691"/>
                    <a:pt x="818" y="691"/>
                  </a:cubicBezTo>
                  <a:cubicBezTo>
                    <a:pt x="680" y="691"/>
                    <a:pt x="257" y="664"/>
                    <a:pt x="298" y="437"/>
                  </a:cubicBezTo>
                  <a:cubicBezTo>
                    <a:pt x="325" y="282"/>
                    <a:pt x="534" y="225"/>
                    <a:pt x="697" y="225"/>
                  </a:cubicBezTo>
                  <a:close/>
                  <a:moveTo>
                    <a:pt x="686" y="0"/>
                  </a:moveTo>
                  <a:cubicBezTo>
                    <a:pt x="635" y="0"/>
                    <a:pt x="585" y="8"/>
                    <a:pt x="538" y="25"/>
                  </a:cubicBezTo>
                  <a:cubicBezTo>
                    <a:pt x="522" y="23"/>
                    <a:pt x="505" y="22"/>
                    <a:pt x="489" y="22"/>
                  </a:cubicBezTo>
                  <a:cubicBezTo>
                    <a:pt x="430" y="22"/>
                    <a:pt x="368" y="33"/>
                    <a:pt x="305" y="62"/>
                  </a:cubicBezTo>
                  <a:cubicBezTo>
                    <a:pt x="180" y="116"/>
                    <a:pt x="82" y="224"/>
                    <a:pt x="62" y="363"/>
                  </a:cubicBezTo>
                  <a:cubicBezTo>
                    <a:pt x="1" y="782"/>
                    <a:pt x="548" y="940"/>
                    <a:pt x="862" y="940"/>
                  </a:cubicBezTo>
                  <a:cubicBezTo>
                    <a:pt x="866" y="940"/>
                    <a:pt x="869" y="940"/>
                    <a:pt x="873" y="940"/>
                  </a:cubicBezTo>
                  <a:cubicBezTo>
                    <a:pt x="1176" y="940"/>
                    <a:pt x="1476" y="768"/>
                    <a:pt x="1325" y="427"/>
                  </a:cubicBezTo>
                  <a:cubicBezTo>
                    <a:pt x="1226" y="201"/>
                    <a:pt x="945"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28086" y="2327435"/>
              <a:ext cx="89577" cy="64465"/>
            </a:xfrm>
            <a:custGeom>
              <a:avLst/>
              <a:gdLst/>
              <a:ahLst/>
              <a:cxnLst/>
              <a:rect l="l" t="t" r="r" b="b"/>
              <a:pathLst>
                <a:path w="1673" h="1204" extrusionOk="0">
                  <a:moveTo>
                    <a:pt x="1014" y="208"/>
                  </a:moveTo>
                  <a:cubicBezTo>
                    <a:pt x="1116" y="232"/>
                    <a:pt x="1227" y="215"/>
                    <a:pt x="1318" y="279"/>
                  </a:cubicBezTo>
                  <a:cubicBezTo>
                    <a:pt x="1392" y="334"/>
                    <a:pt x="1426" y="411"/>
                    <a:pt x="1426" y="502"/>
                  </a:cubicBezTo>
                  <a:cubicBezTo>
                    <a:pt x="1426" y="728"/>
                    <a:pt x="1244" y="914"/>
                    <a:pt x="1024" y="948"/>
                  </a:cubicBezTo>
                  <a:cubicBezTo>
                    <a:pt x="1006" y="951"/>
                    <a:pt x="984" y="952"/>
                    <a:pt x="960" y="952"/>
                  </a:cubicBezTo>
                  <a:cubicBezTo>
                    <a:pt x="714" y="952"/>
                    <a:pt x="214" y="813"/>
                    <a:pt x="358" y="540"/>
                  </a:cubicBezTo>
                  <a:cubicBezTo>
                    <a:pt x="473" y="323"/>
                    <a:pt x="760" y="222"/>
                    <a:pt x="1014" y="208"/>
                  </a:cubicBezTo>
                  <a:close/>
                  <a:moveTo>
                    <a:pt x="1065" y="1"/>
                  </a:moveTo>
                  <a:cubicBezTo>
                    <a:pt x="1033" y="1"/>
                    <a:pt x="1000" y="4"/>
                    <a:pt x="966" y="9"/>
                  </a:cubicBezTo>
                  <a:cubicBezTo>
                    <a:pt x="960" y="9"/>
                    <a:pt x="960" y="19"/>
                    <a:pt x="953" y="22"/>
                  </a:cubicBezTo>
                  <a:cubicBezTo>
                    <a:pt x="925" y="20"/>
                    <a:pt x="896" y="19"/>
                    <a:pt x="867" y="19"/>
                  </a:cubicBezTo>
                  <a:cubicBezTo>
                    <a:pt x="641" y="19"/>
                    <a:pt x="415" y="91"/>
                    <a:pt x="247" y="252"/>
                  </a:cubicBezTo>
                  <a:cubicBezTo>
                    <a:pt x="0" y="488"/>
                    <a:pt x="91" y="810"/>
                    <a:pt x="352" y="992"/>
                  </a:cubicBezTo>
                  <a:cubicBezTo>
                    <a:pt x="527" y="1115"/>
                    <a:pt x="762" y="1204"/>
                    <a:pt x="989" y="1204"/>
                  </a:cubicBezTo>
                  <a:cubicBezTo>
                    <a:pt x="1112" y="1204"/>
                    <a:pt x="1232" y="1178"/>
                    <a:pt x="1339" y="1117"/>
                  </a:cubicBezTo>
                  <a:cubicBezTo>
                    <a:pt x="1554" y="995"/>
                    <a:pt x="1673" y="749"/>
                    <a:pt x="1640" y="505"/>
                  </a:cubicBezTo>
                  <a:cubicBezTo>
                    <a:pt x="1597" y="211"/>
                    <a:pt x="1352"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43658" y="2462900"/>
              <a:ext cx="177333" cy="474333"/>
            </a:xfrm>
            <a:custGeom>
              <a:avLst/>
              <a:gdLst/>
              <a:ahLst/>
              <a:cxnLst/>
              <a:rect l="l" t="t" r="r" b="b"/>
              <a:pathLst>
                <a:path w="3312" h="8859" extrusionOk="0">
                  <a:moveTo>
                    <a:pt x="3226" y="1"/>
                  </a:moveTo>
                  <a:cubicBezTo>
                    <a:pt x="3213" y="1"/>
                    <a:pt x="3201" y="9"/>
                    <a:pt x="3190" y="30"/>
                  </a:cubicBezTo>
                  <a:cubicBezTo>
                    <a:pt x="3177" y="54"/>
                    <a:pt x="3167" y="81"/>
                    <a:pt x="3156" y="104"/>
                  </a:cubicBezTo>
                  <a:cubicBezTo>
                    <a:pt x="2490" y="1413"/>
                    <a:pt x="2075" y="2893"/>
                    <a:pt x="1572" y="4267"/>
                  </a:cubicBezTo>
                  <a:cubicBezTo>
                    <a:pt x="1027" y="5755"/>
                    <a:pt x="561" y="7279"/>
                    <a:pt x="17" y="8762"/>
                  </a:cubicBezTo>
                  <a:cubicBezTo>
                    <a:pt x="0" y="8805"/>
                    <a:pt x="35" y="8859"/>
                    <a:pt x="68" y="8859"/>
                  </a:cubicBezTo>
                  <a:cubicBezTo>
                    <a:pt x="82" y="8859"/>
                    <a:pt x="96" y="8848"/>
                    <a:pt x="105" y="8823"/>
                  </a:cubicBezTo>
                  <a:cubicBezTo>
                    <a:pt x="653" y="7326"/>
                    <a:pt x="1284" y="5846"/>
                    <a:pt x="1835" y="4345"/>
                  </a:cubicBezTo>
                  <a:cubicBezTo>
                    <a:pt x="2339" y="2970"/>
                    <a:pt x="2971" y="1575"/>
                    <a:pt x="3309" y="145"/>
                  </a:cubicBezTo>
                  <a:lnTo>
                    <a:pt x="3309" y="135"/>
                  </a:lnTo>
                  <a:cubicBezTo>
                    <a:pt x="3311" y="89"/>
                    <a:pt x="3266" y="1"/>
                    <a:pt x="3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91194" y="2507394"/>
              <a:ext cx="78868" cy="434283"/>
            </a:xfrm>
            <a:custGeom>
              <a:avLst/>
              <a:gdLst/>
              <a:ahLst/>
              <a:cxnLst/>
              <a:rect l="l" t="t" r="r" b="b"/>
              <a:pathLst>
                <a:path w="1473" h="8111" extrusionOk="0">
                  <a:moveTo>
                    <a:pt x="208" y="1"/>
                  </a:moveTo>
                  <a:cubicBezTo>
                    <a:pt x="201" y="1"/>
                    <a:pt x="193" y="3"/>
                    <a:pt x="186" y="10"/>
                  </a:cubicBezTo>
                  <a:cubicBezTo>
                    <a:pt x="172" y="24"/>
                    <a:pt x="166" y="47"/>
                    <a:pt x="152" y="64"/>
                  </a:cubicBezTo>
                  <a:cubicBezTo>
                    <a:pt x="0" y="318"/>
                    <a:pt x="162" y="930"/>
                    <a:pt x="192" y="1166"/>
                  </a:cubicBezTo>
                  <a:cubicBezTo>
                    <a:pt x="290" y="1990"/>
                    <a:pt x="409" y="2812"/>
                    <a:pt x="537" y="3629"/>
                  </a:cubicBezTo>
                  <a:cubicBezTo>
                    <a:pt x="760" y="5096"/>
                    <a:pt x="892" y="6657"/>
                    <a:pt x="1368" y="8070"/>
                  </a:cubicBezTo>
                  <a:cubicBezTo>
                    <a:pt x="1379" y="8098"/>
                    <a:pt x="1399" y="8111"/>
                    <a:pt x="1418" y="8111"/>
                  </a:cubicBezTo>
                  <a:cubicBezTo>
                    <a:pt x="1429" y="8111"/>
                    <a:pt x="1440" y="8107"/>
                    <a:pt x="1449" y="8100"/>
                  </a:cubicBezTo>
                  <a:cubicBezTo>
                    <a:pt x="1463" y="8087"/>
                    <a:pt x="1473" y="8070"/>
                    <a:pt x="1473" y="8046"/>
                  </a:cubicBezTo>
                  <a:cubicBezTo>
                    <a:pt x="1426" y="6664"/>
                    <a:pt x="1101" y="5278"/>
                    <a:pt x="895" y="3913"/>
                  </a:cubicBezTo>
                  <a:cubicBezTo>
                    <a:pt x="760" y="3028"/>
                    <a:pt x="625" y="2143"/>
                    <a:pt x="493" y="1257"/>
                  </a:cubicBezTo>
                  <a:cubicBezTo>
                    <a:pt x="436" y="869"/>
                    <a:pt x="436" y="385"/>
                    <a:pt x="247" y="30"/>
                  </a:cubicBezTo>
                  <a:cubicBezTo>
                    <a:pt x="239" y="14"/>
                    <a:pt x="224"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01523" y="2365398"/>
              <a:ext cx="379991" cy="306156"/>
            </a:xfrm>
            <a:custGeom>
              <a:avLst/>
              <a:gdLst/>
              <a:ahLst/>
              <a:cxnLst/>
              <a:rect l="l" t="t" r="r" b="b"/>
              <a:pathLst>
                <a:path w="7097" h="5718" extrusionOk="0">
                  <a:moveTo>
                    <a:pt x="7059" y="1"/>
                  </a:moveTo>
                  <a:cubicBezTo>
                    <a:pt x="7053" y="1"/>
                    <a:pt x="7047" y="3"/>
                    <a:pt x="7039" y="10"/>
                  </a:cubicBezTo>
                  <a:cubicBezTo>
                    <a:pt x="5941" y="922"/>
                    <a:pt x="4755" y="1760"/>
                    <a:pt x="3643" y="2666"/>
                  </a:cubicBezTo>
                  <a:cubicBezTo>
                    <a:pt x="2450" y="3639"/>
                    <a:pt x="1271" y="4673"/>
                    <a:pt x="34" y="5586"/>
                  </a:cubicBezTo>
                  <a:cubicBezTo>
                    <a:pt x="0" y="5609"/>
                    <a:pt x="0" y="5680"/>
                    <a:pt x="31" y="5707"/>
                  </a:cubicBezTo>
                  <a:cubicBezTo>
                    <a:pt x="37" y="5714"/>
                    <a:pt x="45" y="5717"/>
                    <a:pt x="55" y="5717"/>
                  </a:cubicBezTo>
                  <a:cubicBezTo>
                    <a:pt x="60" y="5717"/>
                    <a:pt x="65" y="5716"/>
                    <a:pt x="72" y="5714"/>
                  </a:cubicBezTo>
                  <a:cubicBezTo>
                    <a:pt x="1427" y="5146"/>
                    <a:pt x="2650" y="3862"/>
                    <a:pt x="3779" y="2946"/>
                  </a:cubicBezTo>
                  <a:cubicBezTo>
                    <a:pt x="4907" y="2030"/>
                    <a:pt x="5964" y="1030"/>
                    <a:pt x="7076" y="107"/>
                  </a:cubicBezTo>
                  <a:cubicBezTo>
                    <a:pt x="7097" y="91"/>
                    <a:pt x="7097" y="57"/>
                    <a:pt x="7090" y="33"/>
                  </a:cubicBezTo>
                  <a:cubicBezTo>
                    <a:pt x="7083" y="14"/>
                    <a:pt x="7073" y="1"/>
                    <a:pt x="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184780" y="3279159"/>
            <a:ext cx="1214145" cy="735845"/>
            <a:chOff x="478326" y="2825649"/>
            <a:chExt cx="1012293" cy="613511"/>
          </a:xfrm>
        </p:grpSpPr>
        <p:sp>
          <p:nvSpPr>
            <p:cNvPr id="57" name="Google Shape;57;p2"/>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2"/>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0" y="19540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0800000">
            <a:off x="3796204"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2"/>
          <p:cNvGrpSpPr/>
          <p:nvPr/>
        </p:nvGrpSpPr>
        <p:grpSpPr>
          <a:xfrm>
            <a:off x="184775" y="4068600"/>
            <a:ext cx="581394" cy="933655"/>
            <a:chOff x="304350" y="3911000"/>
            <a:chExt cx="581394" cy="933655"/>
          </a:xfrm>
        </p:grpSpPr>
        <p:sp>
          <p:nvSpPr>
            <p:cNvPr id="67" name="Google Shape;67;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a:off x="492100" y="1547800"/>
            <a:ext cx="442250" cy="453124"/>
            <a:chOff x="918850" y="1629150"/>
            <a:chExt cx="442250" cy="453124"/>
          </a:xfrm>
        </p:grpSpPr>
        <p:sp>
          <p:nvSpPr>
            <p:cNvPr id="78" name="Google Shape;78;p2"/>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2"/>
          <p:cNvSpPr/>
          <p:nvPr/>
        </p:nvSpPr>
        <p:spPr>
          <a:xfrm rot="4884482">
            <a:off x="26842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830010" y="4237485"/>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97475" y="2875325"/>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2"/>
          <p:cNvGrpSpPr/>
          <p:nvPr/>
        </p:nvGrpSpPr>
        <p:grpSpPr>
          <a:xfrm>
            <a:off x="1517975" y="4132611"/>
            <a:ext cx="698732" cy="933635"/>
            <a:chOff x="1517975" y="4132611"/>
            <a:chExt cx="698732" cy="933635"/>
          </a:xfrm>
        </p:grpSpPr>
        <p:sp>
          <p:nvSpPr>
            <p:cNvPr id="95" name="Google Shape;95;p2"/>
            <p:cNvSpPr/>
            <p:nvPr/>
          </p:nvSpPr>
          <p:spPr>
            <a:xfrm>
              <a:off x="1598013" y="4490272"/>
              <a:ext cx="137847" cy="138040"/>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932629" y="4188492"/>
              <a:ext cx="106796" cy="106748"/>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539335" y="4751068"/>
              <a:ext cx="151250" cy="63885"/>
            </a:xfrm>
            <a:custGeom>
              <a:avLst/>
              <a:gdLst/>
              <a:ahLst/>
              <a:cxnLst/>
              <a:rect l="l" t="t"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829882" y="4540367"/>
              <a:ext cx="125455" cy="87848"/>
            </a:xfrm>
            <a:custGeom>
              <a:avLst/>
              <a:gdLst/>
              <a:ahLst/>
              <a:cxnLst/>
              <a:rect l="l" t="t"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742853" y="4814857"/>
              <a:ext cx="125841" cy="87462"/>
            </a:xfrm>
            <a:custGeom>
              <a:avLst/>
              <a:gdLst/>
              <a:ahLst/>
              <a:cxnLst/>
              <a:rect l="l" t="t"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983641" y="4683036"/>
              <a:ext cx="125841" cy="87462"/>
            </a:xfrm>
            <a:custGeom>
              <a:avLst/>
              <a:gdLst/>
              <a:ahLst/>
              <a:cxnLst/>
              <a:rect l="l" t="t"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517975" y="4132611"/>
              <a:ext cx="698732" cy="933635"/>
            </a:xfrm>
            <a:custGeom>
              <a:avLst/>
              <a:gdLst/>
              <a:ahLst/>
              <a:cxnLst/>
              <a:rect l="l" t="t"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lnTo>
                    <a:pt x="9689" y="4492"/>
                  </a:ln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lnTo>
                    <a:pt x="3664" y="11497"/>
                  </a:ln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2"/>
          <p:cNvGrpSpPr/>
          <p:nvPr/>
        </p:nvGrpSpPr>
        <p:grpSpPr>
          <a:xfrm>
            <a:off x="830000" y="2346230"/>
            <a:ext cx="468336" cy="446495"/>
            <a:chOff x="984375" y="2346230"/>
            <a:chExt cx="468336" cy="446495"/>
          </a:xfrm>
        </p:grpSpPr>
        <p:sp>
          <p:nvSpPr>
            <p:cNvPr id="103" name="Google Shape;103;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2"/>
          <p:cNvSpPr/>
          <p:nvPr/>
        </p:nvSpPr>
        <p:spPr>
          <a:xfrm>
            <a:off x="2501326" y="447580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362925"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579172"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7197175" y="4475800"/>
            <a:ext cx="308250" cy="434350"/>
          </a:xfrm>
          <a:custGeom>
            <a:avLst/>
            <a:gdLst/>
            <a:ahLst/>
            <a:cxnLst/>
            <a:rect l="l" t="t"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lnTo>
                  <a:pt x="8466" y="14761"/>
                </a:ln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lnTo>
                  <a:pt x="3120" y="5691"/>
                </a:ln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2"/>
          <p:cNvGrpSpPr/>
          <p:nvPr/>
        </p:nvGrpSpPr>
        <p:grpSpPr>
          <a:xfrm rot="8999956">
            <a:off x="8178284" y="72684"/>
            <a:ext cx="581381" cy="933635"/>
            <a:chOff x="304350" y="3911000"/>
            <a:chExt cx="581394" cy="933655"/>
          </a:xfrm>
        </p:grpSpPr>
        <p:sp>
          <p:nvSpPr>
            <p:cNvPr id="114" name="Google Shape;114;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2"/>
          <p:cNvGrpSpPr/>
          <p:nvPr/>
        </p:nvGrpSpPr>
        <p:grpSpPr>
          <a:xfrm>
            <a:off x="6412996" y="206415"/>
            <a:ext cx="698711" cy="666171"/>
            <a:chOff x="984375" y="2346230"/>
            <a:chExt cx="468336" cy="446495"/>
          </a:xfrm>
        </p:grpSpPr>
        <p:sp>
          <p:nvSpPr>
            <p:cNvPr id="125" name="Google Shape;125;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2"/>
          <p:cNvGrpSpPr/>
          <p:nvPr/>
        </p:nvGrpSpPr>
        <p:grpSpPr>
          <a:xfrm>
            <a:off x="7409316" y="1960758"/>
            <a:ext cx="1165712" cy="731889"/>
            <a:chOff x="6925510" y="205316"/>
            <a:chExt cx="905688" cy="530354"/>
          </a:xfrm>
        </p:grpSpPr>
        <p:sp>
          <p:nvSpPr>
            <p:cNvPr id="130" name="Google Shape;130;p2"/>
            <p:cNvSpPr/>
            <p:nvPr/>
          </p:nvSpPr>
          <p:spPr>
            <a:xfrm>
              <a:off x="7093437" y="213374"/>
              <a:ext cx="568549" cy="515598"/>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6925510" y="360379"/>
              <a:ext cx="905688" cy="259660"/>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p2"/>
          <p:cNvSpPr/>
          <p:nvPr/>
        </p:nvSpPr>
        <p:spPr>
          <a:xfrm>
            <a:off x="7520150" y="30455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637301" y="42347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260060" y="465896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648726"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txBox="1">
            <a:spLocks noGrp="1"/>
          </p:cNvSpPr>
          <p:nvPr>
            <p:ph type="ctrTitle"/>
          </p:nvPr>
        </p:nvSpPr>
        <p:spPr>
          <a:xfrm>
            <a:off x="2173675" y="1384100"/>
            <a:ext cx="4753800" cy="2106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1" name="Google Shape;141;p2"/>
          <p:cNvSpPr txBox="1">
            <a:spLocks noGrp="1"/>
          </p:cNvSpPr>
          <p:nvPr>
            <p:ph type="subTitle" idx="1"/>
          </p:nvPr>
        </p:nvSpPr>
        <p:spPr>
          <a:xfrm>
            <a:off x="2646600" y="3508675"/>
            <a:ext cx="3807900" cy="50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690726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4821025" y="2569475"/>
            <a:ext cx="3253200" cy="105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5334000" y="1148075"/>
            <a:ext cx="2571600" cy="755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10" name="Google Shape;810;p21"/>
          <p:cNvSpPr/>
          <p:nvPr/>
        </p:nvSpPr>
        <p:spPr>
          <a:xfrm rot="10800000">
            <a:off x="8503253"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8505726"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8269975"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8430786" y="8047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rot="-2401151">
            <a:off x="8054199" y="4319816"/>
            <a:ext cx="224896" cy="130418"/>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495900" y="20496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21"/>
          <p:cNvGrpSpPr/>
          <p:nvPr/>
        </p:nvGrpSpPr>
        <p:grpSpPr>
          <a:xfrm>
            <a:off x="430034" y="267575"/>
            <a:ext cx="1099080" cy="1113371"/>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1"/>
          <p:cNvSpPr/>
          <p:nvPr/>
        </p:nvSpPr>
        <p:spPr>
          <a:xfrm>
            <a:off x="-4374" y="1109507"/>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1789752" y="242925"/>
            <a:ext cx="219572" cy="217062"/>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86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4821025" y="2569475"/>
            <a:ext cx="3253200" cy="105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5334000" y="1148075"/>
            <a:ext cx="2571600" cy="755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10" name="Google Shape;810;p21"/>
          <p:cNvSpPr/>
          <p:nvPr/>
        </p:nvSpPr>
        <p:spPr>
          <a:xfrm rot="10800000">
            <a:off x="8503253"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8505726"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8269975"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8430786" y="8047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rot="-2401151">
            <a:off x="8054199" y="4319816"/>
            <a:ext cx="224896" cy="130418"/>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495900" y="20496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21"/>
          <p:cNvGrpSpPr/>
          <p:nvPr/>
        </p:nvGrpSpPr>
        <p:grpSpPr>
          <a:xfrm>
            <a:off x="430034" y="267575"/>
            <a:ext cx="1099080" cy="1113371"/>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1"/>
          <p:cNvSpPr/>
          <p:nvPr/>
        </p:nvSpPr>
        <p:spPr>
          <a:xfrm>
            <a:off x="-4374" y="1109507"/>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1789752" y="242925"/>
            <a:ext cx="219572" cy="217062"/>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7633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4821025" y="2569475"/>
            <a:ext cx="3253200" cy="105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5334000" y="1148075"/>
            <a:ext cx="2571600" cy="755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10" name="Google Shape;810;p21"/>
          <p:cNvSpPr/>
          <p:nvPr/>
        </p:nvSpPr>
        <p:spPr>
          <a:xfrm rot="10800000">
            <a:off x="8503253"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8505726"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8269975"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8430786" y="8047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rot="-2401151">
            <a:off x="8054199" y="4319816"/>
            <a:ext cx="224896" cy="130418"/>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495900" y="20496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21"/>
          <p:cNvGrpSpPr/>
          <p:nvPr/>
        </p:nvGrpSpPr>
        <p:grpSpPr>
          <a:xfrm>
            <a:off x="430034" y="267575"/>
            <a:ext cx="1099080" cy="1113371"/>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1"/>
          <p:cNvSpPr/>
          <p:nvPr/>
        </p:nvSpPr>
        <p:spPr>
          <a:xfrm>
            <a:off x="-4374" y="1109507"/>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1789752" y="242925"/>
            <a:ext cx="219572" cy="217062"/>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699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TITLE_ONLY_4_1">
    <p:spTree>
      <p:nvGrpSpPr>
        <p:cNvPr id="1" name="Shape 962"/>
        <p:cNvGrpSpPr/>
        <p:nvPr/>
      </p:nvGrpSpPr>
      <p:grpSpPr>
        <a:xfrm>
          <a:off x="0" y="0"/>
          <a:ext cx="0" cy="0"/>
          <a:chOff x="0" y="0"/>
          <a:chExt cx="0" cy="0"/>
        </a:xfrm>
      </p:grpSpPr>
      <p:grpSp>
        <p:nvGrpSpPr>
          <p:cNvPr id="963" name="Google Shape;963;p27"/>
          <p:cNvGrpSpPr/>
          <p:nvPr/>
        </p:nvGrpSpPr>
        <p:grpSpPr>
          <a:xfrm>
            <a:off x="7842664" y="539498"/>
            <a:ext cx="860132" cy="881281"/>
            <a:chOff x="918850" y="1629150"/>
            <a:chExt cx="442250" cy="453124"/>
          </a:xfrm>
        </p:grpSpPr>
        <p:sp>
          <p:nvSpPr>
            <p:cNvPr id="964" name="Google Shape;964;p27"/>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7"/>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7"/>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7"/>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7"/>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7"/>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7"/>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27"/>
          <p:cNvSpPr/>
          <p:nvPr/>
        </p:nvSpPr>
        <p:spPr>
          <a:xfrm>
            <a:off x="8195000"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7"/>
          <p:cNvSpPr/>
          <p:nvPr/>
        </p:nvSpPr>
        <p:spPr>
          <a:xfrm rot="2209237">
            <a:off x="8773029"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7"/>
          <p:cNvSpPr/>
          <p:nvPr/>
        </p:nvSpPr>
        <p:spPr>
          <a:xfrm rot="2209237">
            <a:off x="7501079" y="1050061"/>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7"/>
          <p:cNvSpPr/>
          <p:nvPr/>
        </p:nvSpPr>
        <p:spPr>
          <a:xfrm>
            <a:off x="7535850" y="442263"/>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7"/>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7"/>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7"/>
          <p:cNvSpPr/>
          <p:nvPr/>
        </p:nvSpPr>
        <p:spPr>
          <a:xfrm flipH="1">
            <a:off x="383795" y="2922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7"/>
          <p:cNvSpPr/>
          <p:nvPr/>
        </p:nvSpPr>
        <p:spPr>
          <a:xfrm flipH="1">
            <a:off x="8773026"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962"/>
        <p:cNvGrpSpPr/>
        <p:nvPr/>
      </p:nvGrpSpPr>
      <p:grpSpPr>
        <a:xfrm>
          <a:off x="0" y="0"/>
          <a:ext cx="0" cy="0"/>
          <a:chOff x="0" y="0"/>
          <a:chExt cx="0" cy="0"/>
        </a:xfrm>
      </p:grpSpPr>
      <p:grpSp>
        <p:nvGrpSpPr>
          <p:cNvPr id="963" name="Google Shape;963;p27"/>
          <p:cNvGrpSpPr/>
          <p:nvPr/>
        </p:nvGrpSpPr>
        <p:grpSpPr>
          <a:xfrm>
            <a:off x="7842664" y="539498"/>
            <a:ext cx="860132" cy="881281"/>
            <a:chOff x="918850" y="1629150"/>
            <a:chExt cx="442250" cy="453124"/>
          </a:xfrm>
        </p:grpSpPr>
        <p:sp>
          <p:nvSpPr>
            <p:cNvPr id="964" name="Google Shape;964;p27"/>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7"/>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7"/>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7"/>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7"/>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7"/>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7"/>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27"/>
          <p:cNvSpPr/>
          <p:nvPr/>
        </p:nvSpPr>
        <p:spPr>
          <a:xfrm>
            <a:off x="8195000"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7"/>
          <p:cNvSpPr/>
          <p:nvPr/>
        </p:nvSpPr>
        <p:spPr>
          <a:xfrm rot="2209237">
            <a:off x="8773029"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7"/>
          <p:cNvSpPr/>
          <p:nvPr/>
        </p:nvSpPr>
        <p:spPr>
          <a:xfrm rot="2209237">
            <a:off x="7501079" y="1050061"/>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7"/>
          <p:cNvSpPr/>
          <p:nvPr/>
        </p:nvSpPr>
        <p:spPr>
          <a:xfrm>
            <a:off x="7535850" y="442263"/>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7"/>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7"/>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7"/>
          <p:cNvSpPr/>
          <p:nvPr/>
        </p:nvSpPr>
        <p:spPr>
          <a:xfrm flipH="1">
            <a:off x="383795" y="2922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7"/>
          <p:cNvSpPr/>
          <p:nvPr/>
        </p:nvSpPr>
        <p:spPr>
          <a:xfrm flipH="1">
            <a:off x="8773026"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926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962"/>
        <p:cNvGrpSpPr/>
        <p:nvPr/>
      </p:nvGrpSpPr>
      <p:grpSpPr>
        <a:xfrm>
          <a:off x="0" y="0"/>
          <a:ext cx="0" cy="0"/>
          <a:chOff x="0" y="0"/>
          <a:chExt cx="0" cy="0"/>
        </a:xfrm>
      </p:grpSpPr>
      <p:grpSp>
        <p:nvGrpSpPr>
          <p:cNvPr id="963" name="Google Shape;963;p27"/>
          <p:cNvGrpSpPr/>
          <p:nvPr/>
        </p:nvGrpSpPr>
        <p:grpSpPr>
          <a:xfrm>
            <a:off x="7842664" y="539498"/>
            <a:ext cx="860132" cy="881281"/>
            <a:chOff x="918850" y="1629150"/>
            <a:chExt cx="442250" cy="453124"/>
          </a:xfrm>
        </p:grpSpPr>
        <p:sp>
          <p:nvSpPr>
            <p:cNvPr id="964" name="Google Shape;964;p27"/>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7"/>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7"/>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7"/>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7"/>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7"/>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7"/>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27"/>
          <p:cNvSpPr/>
          <p:nvPr/>
        </p:nvSpPr>
        <p:spPr>
          <a:xfrm>
            <a:off x="8195000"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7"/>
          <p:cNvSpPr/>
          <p:nvPr/>
        </p:nvSpPr>
        <p:spPr>
          <a:xfrm rot="2209237">
            <a:off x="8773029"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7"/>
          <p:cNvSpPr/>
          <p:nvPr/>
        </p:nvSpPr>
        <p:spPr>
          <a:xfrm rot="2209237">
            <a:off x="7501079" y="1050061"/>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7"/>
          <p:cNvSpPr/>
          <p:nvPr/>
        </p:nvSpPr>
        <p:spPr>
          <a:xfrm>
            <a:off x="7535850" y="442263"/>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7"/>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7"/>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7"/>
          <p:cNvSpPr/>
          <p:nvPr/>
        </p:nvSpPr>
        <p:spPr>
          <a:xfrm flipH="1">
            <a:off x="383795" y="2922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7"/>
          <p:cNvSpPr/>
          <p:nvPr/>
        </p:nvSpPr>
        <p:spPr>
          <a:xfrm flipH="1">
            <a:off x="8773026"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3113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962"/>
        <p:cNvGrpSpPr/>
        <p:nvPr/>
      </p:nvGrpSpPr>
      <p:grpSpPr>
        <a:xfrm>
          <a:off x="0" y="0"/>
          <a:ext cx="0" cy="0"/>
          <a:chOff x="0" y="0"/>
          <a:chExt cx="0" cy="0"/>
        </a:xfrm>
      </p:grpSpPr>
      <p:grpSp>
        <p:nvGrpSpPr>
          <p:cNvPr id="963" name="Google Shape;963;p27"/>
          <p:cNvGrpSpPr/>
          <p:nvPr/>
        </p:nvGrpSpPr>
        <p:grpSpPr>
          <a:xfrm>
            <a:off x="7842664" y="539498"/>
            <a:ext cx="860132" cy="881281"/>
            <a:chOff x="918850" y="1629150"/>
            <a:chExt cx="442250" cy="453124"/>
          </a:xfrm>
        </p:grpSpPr>
        <p:sp>
          <p:nvSpPr>
            <p:cNvPr id="964" name="Google Shape;964;p27"/>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7"/>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7"/>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7"/>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7"/>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7"/>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7"/>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27"/>
          <p:cNvSpPr/>
          <p:nvPr/>
        </p:nvSpPr>
        <p:spPr>
          <a:xfrm>
            <a:off x="8195000"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7"/>
          <p:cNvSpPr/>
          <p:nvPr/>
        </p:nvSpPr>
        <p:spPr>
          <a:xfrm rot="2209237">
            <a:off x="8773029"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7"/>
          <p:cNvSpPr/>
          <p:nvPr/>
        </p:nvSpPr>
        <p:spPr>
          <a:xfrm rot="2209237">
            <a:off x="7501079" y="1050061"/>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7"/>
          <p:cNvSpPr/>
          <p:nvPr/>
        </p:nvSpPr>
        <p:spPr>
          <a:xfrm>
            <a:off x="7535850" y="442263"/>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7"/>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7"/>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7"/>
          <p:cNvSpPr/>
          <p:nvPr/>
        </p:nvSpPr>
        <p:spPr>
          <a:xfrm flipH="1">
            <a:off x="383795" y="2922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7"/>
          <p:cNvSpPr/>
          <p:nvPr/>
        </p:nvSpPr>
        <p:spPr>
          <a:xfrm flipH="1">
            <a:off x="8773026"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8329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962"/>
        <p:cNvGrpSpPr/>
        <p:nvPr/>
      </p:nvGrpSpPr>
      <p:grpSpPr>
        <a:xfrm>
          <a:off x="0" y="0"/>
          <a:ext cx="0" cy="0"/>
          <a:chOff x="0" y="0"/>
          <a:chExt cx="0" cy="0"/>
        </a:xfrm>
      </p:grpSpPr>
      <p:grpSp>
        <p:nvGrpSpPr>
          <p:cNvPr id="963" name="Google Shape;963;p27"/>
          <p:cNvGrpSpPr/>
          <p:nvPr/>
        </p:nvGrpSpPr>
        <p:grpSpPr>
          <a:xfrm>
            <a:off x="7842664" y="539498"/>
            <a:ext cx="860132" cy="881281"/>
            <a:chOff x="918850" y="1629150"/>
            <a:chExt cx="442250" cy="453124"/>
          </a:xfrm>
        </p:grpSpPr>
        <p:sp>
          <p:nvSpPr>
            <p:cNvPr id="964" name="Google Shape;964;p27"/>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7"/>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7"/>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7"/>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7"/>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7"/>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7"/>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27"/>
          <p:cNvSpPr/>
          <p:nvPr/>
        </p:nvSpPr>
        <p:spPr>
          <a:xfrm>
            <a:off x="8195000"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7"/>
          <p:cNvSpPr/>
          <p:nvPr/>
        </p:nvSpPr>
        <p:spPr>
          <a:xfrm rot="2209237">
            <a:off x="8773029"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7"/>
          <p:cNvSpPr/>
          <p:nvPr/>
        </p:nvSpPr>
        <p:spPr>
          <a:xfrm rot="2209237">
            <a:off x="7501079" y="1050061"/>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7"/>
          <p:cNvSpPr/>
          <p:nvPr/>
        </p:nvSpPr>
        <p:spPr>
          <a:xfrm>
            <a:off x="7535850" y="442263"/>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7"/>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7"/>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7"/>
          <p:cNvSpPr/>
          <p:nvPr/>
        </p:nvSpPr>
        <p:spPr>
          <a:xfrm flipH="1">
            <a:off x="383795" y="2922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7"/>
          <p:cNvSpPr/>
          <p:nvPr/>
        </p:nvSpPr>
        <p:spPr>
          <a:xfrm flipH="1">
            <a:off x="8773026"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66712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TITLE_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680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4"/>
        <p:cNvGrpSpPr/>
        <p:nvPr/>
      </p:nvGrpSpPr>
      <p:grpSpPr>
        <a:xfrm>
          <a:off x="0" y="0"/>
          <a:ext cx="0" cy="0"/>
          <a:chOff x="0" y="0"/>
          <a:chExt cx="0" cy="0"/>
        </a:xfrm>
      </p:grpSpPr>
      <p:sp>
        <p:nvSpPr>
          <p:cNvPr id="375" name="Google Shape;375;p8"/>
          <p:cNvSpPr/>
          <p:nvPr/>
        </p:nvSpPr>
        <p:spPr>
          <a:xfrm rot="-25" flipH="1">
            <a:off x="2474655"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8"/>
          <p:cNvGrpSpPr/>
          <p:nvPr/>
        </p:nvGrpSpPr>
        <p:grpSpPr>
          <a:xfrm rot="-1847120" flipH="1">
            <a:off x="773043" y="2076440"/>
            <a:ext cx="515156" cy="500520"/>
            <a:chOff x="8667201" y="2266387"/>
            <a:chExt cx="389754" cy="378681"/>
          </a:xfrm>
        </p:grpSpPr>
        <p:sp>
          <p:nvSpPr>
            <p:cNvPr id="377" name="Google Shape;377;p8"/>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8"/>
          <p:cNvSpPr/>
          <p:nvPr/>
        </p:nvSpPr>
        <p:spPr>
          <a:xfrm flipH="1">
            <a:off x="230408" y="13251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8"/>
          <p:cNvGrpSpPr/>
          <p:nvPr/>
        </p:nvGrpSpPr>
        <p:grpSpPr>
          <a:xfrm>
            <a:off x="6995505" y="466659"/>
            <a:ext cx="1214145" cy="735845"/>
            <a:chOff x="478326" y="2825649"/>
            <a:chExt cx="1012293" cy="613511"/>
          </a:xfrm>
        </p:grpSpPr>
        <p:sp>
          <p:nvSpPr>
            <p:cNvPr id="382" name="Google Shape;382;p8"/>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8"/>
          <p:cNvSpPr/>
          <p:nvPr/>
        </p:nvSpPr>
        <p:spPr>
          <a:xfrm flipH="1">
            <a:off x="8524320"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flipH="1">
            <a:off x="8651900" y="244440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rot="10800000" flipH="1">
            <a:off x="3839105"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8"/>
          <p:cNvGrpSpPr/>
          <p:nvPr/>
        </p:nvGrpSpPr>
        <p:grpSpPr>
          <a:xfrm flipH="1">
            <a:off x="8377836" y="3840013"/>
            <a:ext cx="581394" cy="933655"/>
            <a:chOff x="304350" y="3911000"/>
            <a:chExt cx="581394" cy="933655"/>
          </a:xfrm>
        </p:grpSpPr>
        <p:sp>
          <p:nvSpPr>
            <p:cNvPr id="391" name="Google Shape;391;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8"/>
          <p:cNvGrpSpPr/>
          <p:nvPr/>
        </p:nvGrpSpPr>
        <p:grpSpPr>
          <a:xfrm flipH="1">
            <a:off x="8209655" y="1547800"/>
            <a:ext cx="442250" cy="453124"/>
            <a:chOff x="918850" y="1629150"/>
            <a:chExt cx="442250" cy="453124"/>
          </a:xfrm>
        </p:grpSpPr>
        <p:sp>
          <p:nvSpPr>
            <p:cNvPr id="402" name="Google Shape;402;p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8"/>
          <p:cNvSpPr/>
          <p:nvPr/>
        </p:nvSpPr>
        <p:spPr>
          <a:xfrm rot="-4884482" flipH="1">
            <a:off x="856737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flipH="1">
            <a:off x="2028775" y="4185923"/>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flipH="1">
            <a:off x="8444589" y="32784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8"/>
          <p:cNvGrpSpPr/>
          <p:nvPr/>
        </p:nvGrpSpPr>
        <p:grpSpPr>
          <a:xfrm flipH="1">
            <a:off x="1282883" y="622882"/>
            <a:ext cx="916113" cy="873479"/>
            <a:chOff x="984375" y="2346230"/>
            <a:chExt cx="468336" cy="446495"/>
          </a:xfrm>
        </p:grpSpPr>
        <p:sp>
          <p:nvSpPr>
            <p:cNvPr id="418" name="Google Shape;418;p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8"/>
          <p:cNvSpPr/>
          <p:nvPr/>
        </p:nvSpPr>
        <p:spPr>
          <a:xfrm flipH="1">
            <a:off x="568990"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flipH="1">
            <a:off x="430408"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flipH="1">
            <a:off x="2695028" y="4427739"/>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8"/>
          <p:cNvGrpSpPr/>
          <p:nvPr/>
        </p:nvGrpSpPr>
        <p:grpSpPr>
          <a:xfrm rot="-8999956" flipH="1">
            <a:off x="384340" y="72684"/>
            <a:ext cx="581381" cy="933635"/>
            <a:chOff x="304350" y="3911000"/>
            <a:chExt cx="581394" cy="933655"/>
          </a:xfrm>
        </p:grpSpPr>
        <p:sp>
          <p:nvSpPr>
            <p:cNvPr id="426" name="Google Shape;426;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8"/>
          <p:cNvSpPr/>
          <p:nvPr/>
        </p:nvSpPr>
        <p:spPr>
          <a:xfrm flipH="1">
            <a:off x="3245187"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767532" y="3468709"/>
            <a:ext cx="233011" cy="269666"/>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8"/>
          <p:cNvGrpSpPr/>
          <p:nvPr/>
        </p:nvGrpSpPr>
        <p:grpSpPr>
          <a:xfrm>
            <a:off x="110888" y="3351076"/>
            <a:ext cx="1676958" cy="1926059"/>
            <a:chOff x="864897" y="3657567"/>
            <a:chExt cx="1174669" cy="1298583"/>
          </a:xfrm>
        </p:grpSpPr>
        <p:sp>
          <p:nvSpPr>
            <p:cNvPr id="439" name="Google Shape;439;p8"/>
            <p:cNvSpPr/>
            <p:nvPr/>
          </p:nvSpPr>
          <p:spPr>
            <a:xfrm>
              <a:off x="1161146" y="4272967"/>
              <a:ext cx="143835" cy="79815"/>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1228372" y="4372918"/>
              <a:ext cx="90773" cy="48620"/>
            </a:xfrm>
            <a:custGeom>
              <a:avLst/>
              <a:gdLst/>
              <a:ahLst/>
              <a:cxnLst/>
              <a:rect l="l" t="t"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1119636" y="4374398"/>
              <a:ext cx="74879" cy="40771"/>
            </a:xfrm>
            <a:custGeom>
              <a:avLst/>
              <a:gdLst/>
              <a:ahLst/>
              <a:cxnLst/>
              <a:rect l="l" t="t"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864897" y="3657567"/>
              <a:ext cx="1174669" cy="1283163"/>
            </a:xfrm>
            <a:custGeom>
              <a:avLst/>
              <a:gdLst/>
              <a:ahLst/>
              <a:cxnLst/>
              <a:rect l="l" t="t"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lnTo>
                    <a:pt x="17455" y="4787"/>
                  </a:ln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1727731" y="3723658"/>
              <a:ext cx="50446" cy="50446"/>
            </a:xfrm>
            <a:custGeom>
              <a:avLst/>
              <a:gdLst/>
              <a:ahLst/>
              <a:cxnLst/>
              <a:rect l="l" t="t"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1290218" y="4532197"/>
              <a:ext cx="123005" cy="423953"/>
            </a:xfrm>
            <a:custGeom>
              <a:avLst/>
              <a:gdLst/>
              <a:ahLst/>
              <a:cxnLst/>
              <a:rect l="l" t="t"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1486763" y="4657716"/>
              <a:ext cx="35687" cy="178140"/>
            </a:xfrm>
            <a:custGeom>
              <a:avLst/>
              <a:gdLst/>
              <a:ahLst/>
              <a:cxnLst/>
              <a:rect l="l" t="t"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1733654" y="4390144"/>
              <a:ext cx="60861" cy="243542"/>
            </a:xfrm>
            <a:custGeom>
              <a:avLst/>
              <a:gdLst/>
              <a:ahLst/>
              <a:cxnLst/>
              <a:rect l="l" t="t"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8"/>
          <p:cNvSpPr/>
          <p:nvPr/>
        </p:nvSpPr>
        <p:spPr>
          <a:xfrm>
            <a:off x="6598337" y="3916572"/>
            <a:ext cx="1398286" cy="1234834"/>
          </a:xfrm>
          <a:custGeom>
            <a:avLst/>
            <a:gdLst/>
            <a:ahLst/>
            <a:cxnLst/>
            <a:rect l="l" t="t"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lnTo>
                  <a:pt x="1498" y="11494"/>
                </a:ln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lnTo>
                  <a:pt x="12227" y="15911"/>
                </a:ln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lnTo>
                  <a:pt x="18519" y="9504"/>
                </a:ln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6575908" y="207235"/>
            <a:ext cx="271485" cy="39348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5631662" y="457066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3595521" y="4395719"/>
            <a:ext cx="309751" cy="276544"/>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2304288" y="128671"/>
            <a:ext cx="390736" cy="550606"/>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7996620" y="3738367"/>
            <a:ext cx="317484" cy="313831"/>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5851049" y="40281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txBox="1">
            <a:spLocks noGrp="1"/>
          </p:cNvSpPr>
          <p:nvPr>
            <p:ph type="title"/>
          </p:nvPr>
        </p:nvSpPr>
        <p:spPr>
          <a:xfrm>
            <a:off x="1282875" y="1641000"/>
            <a:ext cx="6578100" cy="186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7400"/>
              <a:buNone/>
              <a:defRPr sz="7400"/>
            </a:lvl2pPr>
            <a:lvl3pPr lvl="2" algn="ctr">
              <a:spcBef>
                <a:spcPts val="0"/>
              </a:spcBef>
              <a:spcAft>
                <a:spcPts val="0"/>
              </a:spcAft>
              <a:buSzPts val="7400"/>
              <a:buNone/>
              <a:defRPr sz="7400"/>
            </a:lvl3pPr>
            <a:lvl4pPr lvl="3" algn="ctr">
              <a:spcBef>
                <a:spcPts val="0"/>
              </a:spcBef>
              <a:spcAft>
                <a:spcPts val="0"/>
              </a:spcAft>
              <a:buSzPts val="7400"/>
              <a:buNone/>
              <a:defRPr sz="7400"/>
            </a:lvl4pPr>
            <a:lvl5pPr lvl="4" algn="ctr">
              <a:spcBef>
                <a:spcPts val="0"/>
              </a:spcBef>
              <a:spcAft>
                <a:spcPts val="0"/>
              </a:spcAft>
              <a:buSzPts val="7400"/>
              <a:buNone/>
              <a:defRPr sz="7400"/>
            </a:lvl5pPr>
            <a:lvl6pPr lvl="5" algn="ctr">
              <a:spcBef>
                <a:spcPts val="0"/>
              </a:spcBef>
              <a:spcAft>
                <a:spcPts val="0"/>
              </a:spcAft>
              <a:buSzPts val="7400"/>
              <a:buNone/>
              <a:defRPr sz="7400"/>
            </a:lvl6pPr>
            <a:lvl7pPr lvl="6" algn="ctr">
              <a:spcBef>
                <a:spcPts val="0"/>
              </a:spcBef>
              <a:spcAft>
                <a:spcPts val="0"/>
              </a:spcAft>
              <a:buSzPts val="7400"/>
              <a:buNone/>
              <a:defRPr sz="7400"/>
            </a:lvl7pPr>
            <a:lvl8pPr lvl="7" algn="ctr">
              <a:spcBef>
                <a:spcPts val="0"/>
              </a:spcBef>
              <a:spcAft>
                <a:spcPts val="0"/>
              </a:spcAft>
              <a:buSzPts val="7400"/>
              <a:buNone/>
              <a:defRPr sz="7400"/>
            </a:lvl8pPr>
            <a:lvl9pPr lvl="8" algn="ctr">
              <a:spcBef>
                <a:spcPts val="0"/>
              </a:spcBef>
              <a:spcAft>
                <a:spcPts val="0"/>
              </a:spcAft>
              <a:buSzPts val="7400"/>
              <a:buNone/>
              <a:defRPr sz="74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2116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00241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238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77439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92828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99096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121"/>
        <p:cNvGrpSpPr/>
        <p:nvPr/>
      </p:nvGrpSpPr>
      <p:grpSpPr>
        <a:xfrm>
          <a:off x="0" y="0"/>
          <a:ext cx="0" cy="0"/>
          <a:chOff x="0" y="0"/>
          <a:chExt cx="0" cy="0"/>
        </a:xfrm>
      </p:grpSpPr>
      <p:sp>
        <p:nvSpPr>
          <p:cNvPr id="122" name="Google Shape;122;p7"/>
          <p:cNvSpPr txBox="1">
            <a:spLocks noGrp="1"/>
          </p:cNvSpPr>
          <p:nvPr>
            <p:ph type="subTitle" idx="1"/>
          </p:nvPr>
        </p:nvSpPr>
        <p:spPr>
          <a:xfrm>
            <a:off x="713225" y="2193750"/>
            <a:ext cx="4581300" cy="132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3" name="Google Shape;123;p7"/>
          <p:cNvSpPr txBox="1">
            <a:spLocks noGrp="1"/>
          </p:cNvSpPr>
          <p:nvPr>
            <p:ph type="title"/>
          </p:nvPr>
        </p:nvSpPr>
        <p:spPr>
          <a:xfrm>
            <a:off x="713225" y="1621050"/>
            <a:ext cx="4581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b="1">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24" name="Google Shape;124;p7"/>
          <p:cNvGrpSpPr/>
          <p:nvPr/>
        </p:nvGrpSpPr>
        <p:grpSpPr>
          <a:xfrm rot="233892" flipH="1">
            <a:off x="-1019041" y="3738259"/>
            <a:ext cx="6426138" cy="2281122"/>
            <a:chOff x="5935091" y="4995712"/>
            <a:chExt cx="3772667" cy="1528654"/>
          </a:xfrm>
        </p:grpSpPr>
        <p:sp>
          <p:nvSpPr>
            <p:cNvPr id="125" name="Google Shape;125;p7"/>
            <p:cNvSpPr/>
            <p:nvPr/>
          </p:nvSpPr>
          <p:spPr>
            <a:xfrm>
              <a:off x="5935091" y="4995712"/>
              <a:ext cx="3772667" cy="1528654"/>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7174873" y="5046096"/>
              <a:ext cx="1530837" cy="1256699"/>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6183906" y="5196635"/>
              <a:ext cx="1624121" cy="998382"/>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6958886" y="4995712"/>
              <a:ext cx="2204382" cy="610178"/>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7"/>
          <p:cNvSpPr/>
          <p:nvPr/>
        </p:nvSpPr>
        <p:spPr>
          <a:xfrm rot="10800000" flipH="1">
            <a:off x="-987423" y="216958"/>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3696250" y="269025"/>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rot="10800000" flipH="1">
            <a:off x="-1213987" y="2544869"/>
            <a:ext cx="1727133" cy="332981"/>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5776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74"/>
        <p:cNvGrpSpPr/>
        <p:nvPr/>
      </p:nvGrpSpPr>
      <p:grpSpPr>
        <a:xfrm>
          <a:off x="0" y="0"/>
          <a:ext cx="0" cy="0"/>
          <a:chOff x="0" y="0"/>
          <a:chExt cx="0" cy="0"/>
        </a:xfrm>
      </p:grpSpPr>
      <p:sp>
        <p:nvSpPr>
          <p:cNvPr id="375" name="Google Shape;375;p8"/>
          <p:cNvSpPr/>
          <p:nvPr/>
        </p:nvSpPr>
        <p:spPr>
          <a:xfrm rot="-25" flipH="1">
            <a:off x="2474655"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8"/>
          <p:cNvGrpSpPr/>
          <p:nvPr/>
        </p:nvGrpSpPr>
        <p:grpSpPr>
          <a:xfrm rot="-1847120" flipH="1">
            <a:off x="773043" y="2076440"/>
            <a:ext cx="515156" cy="500520"/>
            <a:chOff x="8667201" y="2266387"/>
            <a:chExt cx="389754" cy="378681"/>
          </a:xfrm>
        </p:grpSpPr>
        <p:sp>
          <p:nvSpPr>
            <p:cNvPr id="377" name="Google Shape;377;p8"/>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8"/>
          <p:cNvSpPr/>
          <p:nvPr/>
        </p:nvSpPr>
        <p:spPr>
          <a:xfrm flipH="1">
            <a:off x="230408" y="13251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8"/>
          <p:cNvGrpSpPr/>
          <p:nvPr/>
        </p:nvGrpSpPr>
        <p:grpSpPr>
          <a:xfrm>
            <a:off x="6995505" y="466659"/>
            <a:ext cx="1214145" cy="735845"/>
            <a:chOff x="478326" y="2825649"/>
            <a:chExt cx="1012293" cy="613511"/>
          </a:xfrm>
        </p:grpSpPr>
        <p:sp>
          <p:nvSpPr>
            <p:cNvPr id="382" name="Google Shape;382;p8"/>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8"/>
          <p:cNvSpPr/>
          <p:nvPr/>
        </p:nvSpPr>
        <p:spPr>
          <a:xfrm flipH="1">
            <a:off x="8524320"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flipH="1">
            <a:off x="8651900" y="244440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rot="10800000" flipH="1">
            <a:off x="3839105"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8"/>
          <p:cNvGrpSpPr/>
          <p:nvPr/>
        </p:nvGrpSpPr>
        <p:grpSpPr>
          <a:xfrm flipH="1">
            <a:off x="8377836" y="3840013"/>
            <a:ext cx="581394" cy="933655"/>
            <a:chOff x="304350" y="3911000"/>
            <a:chExt cx="581394" cy="933655"/>
          </a:xfrm>
        </p:grpSpPr>
        <p:sp>
          <p:nvSpPr>
            <p:cNvPr id="391" name="Google Shape;391;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8"/>
          <p:cNvGrpSpPr/>
          <p:nvPr/>
        </p:nvGrpSpPr>
        <p:grpSpPr>
          <a:xfrm flipH="1">
            <a:off x="8209655" y="1547800"/>
            <a:ext cx="442250" cy="453124"/>
            <a:chOff x="918850" y="1629150"/>
            <a:chExt cx="442250" cy="453124"/>
          </a:xfrm>
        </p:grpSpPr>
        <p:sp>
          <p:nvSpPr>
            <p:cNvPr id="402" name="Google Shape;402;p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8"/>
          <p:cNvSpPr/>
          <p:nvPr/>
        </p:nvSpPr>
        <p:spPr>
          <a:xfrm rot="-4884482" flipH="1">
            <a:off x="856737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flipH="1">
            <a:off x="2028775" y="4185923"/>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flipH="1">
            <a:off x="8444589" y="32784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8"/>
          <p:cNvGrpSpPr/>
          <p:nvPr/>
        </p:nvGrpSpPr>
        <p:grpSpPr>
          <a:xfrm flipH="1">
            <a:off x="1282883" y="622882"/>
            <a:ext cx="916113" cy="873479"/>
            <a:chOff x="984375" y="2346230"/>
            <a:chExt cx="468336" cy="446495"/>
          </a:xfrm>
        </p:grpSpPr>
        <p:sp>
          <p:nvSpPr>
            <p:cNvPr id="418" name="Google Shape;418;p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8"/>
          <p:cNvSpPr/>
          <p:nvPr/>
        </p:nvSpPr>
        <p:spPr>
          <a:xfrm flipH="1">
            <a:off x="568990"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flipH="1">
            <a:off x="430408"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flipH="1">
            <a:off x="2695028" y="4427739"/>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8"/>
          <p:cNvGrpSpPr/>
          <p:nvPr/>
        </p:nvGrpSpPr>
        <p:grpSpPr>
          <a:xfrm rot="-8999956" flipH="1">
            <a:off x="384340" y="72684"/>
            <a:ext cx="581381" cy="933635"/>
            <a:chOff x="304350" y="3911000"/>
            <a:chExt cx="581394" cy="933655"/>
          </a:xfrm>
        </p:grpSpPr>
        <p:sp>
          <p:nvSpPr>
            <p:cNvPr id="426" name="Google Shape;426;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8"/>
          <p:cNvSpPr/>
          <p:nvPr/>
        </p:nvSpPr>
        <p:spPr>
          <a:xfrm flipH="1">
            <a:off x="3245187"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767532" y="3468709"/>
            <a:ext cx="233011" cy="269666"/>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8"/>
          <p:cNvGrpSpPr/>
          <p:nvPr/>
        </p:nvGrpSpPr>
        <p:grpSpPr>
          <a:xfrm>
            <a:off x="110888" y="3351076"/>
            <a:ext cx="1676958" cy="1926059"/>
            <a:chOff x="864897" y="3657567"/>
            <a:chExt cx="1174669" cy="1298583"/>
          </a:xfrm>
        </p:grpSpPr>
        <p:sp>
          <p:nvSpPr>
            <p:cNvPr id="439" name="Google Shape;439;p8"/>
            <p:cNvSpPr/>
            <p:nvPr/>
          </p:nvSpPr>
          <p:spPr>
            <a:xfrm>
              <a:off x="1161146" y="4272967"/>
              <a:ext cx="143835" cy="79815"/>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1228372" y="4372918"/>
              <a:ext cx="90773" cy="48620"/>
            </a:xfrm>
            <a:custGeom>
              <a:avLst/>
              <a:gdLst/>
              <a:ahLst/>
              <a:cxnLst/>
              <a:rect l="l" t="t"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1119636" y="4374398"/>
              <a:ext cx="74879" cy="40771"/>
            </a:xfrm>
            <a:custGeom>
              <a:avLst/>
              <a:gdLst/>
              <a:ahLst/>
              <a:cxnLst/>
              <a:rect l="l" t="t"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864897" y="3657567"/>
              <a:ext cx="1174669" cy="1283163"/>
            </a:xfrm>
            <a:custGeom>
              <a:avLst/>
              <a:gdLst/>
              <a:ahLst/>
              <a:cxnLst/>
              <a:rect l="l" t="t"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lnTo>
                    <a:pt x="17455" y="4787"/>
                  </a:ln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1727731" y="3723658"/>
              <a:ext cx="50446" cy="50446"/>
            </a:xfrm>
            <a:custGeom>
              <a:avLst/>
              <a:gdLst/>
              <a:ahLst/>
              <a:cxnLst/>
              <a:rect l="l" t="t"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1290218" y="4532197"/>
              <a:ext cx="123005" cy="423953"/>
            </a:xfrm>
            <a:custGeom>
              <a:avLst/>
              <a:gdLst/>
              <a:ahLst/>
              <a:cxnLst/>
              <a:rect l="l" t="t"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1486763" y="4657716"/>
              <a:ext cx="35687" cy="178140"/>
            </a:xfrm>
            <a:custGeom>
              <a:avLst/>
              <a:gdLst/>
              <a:ahLst/>
              <a:cxnLst/>
              <a:rect l="l" t="t"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1733654" y="4390144"/>
              <a:ext cx="60861" cy="243542"/>
            </a:xfrm>
            <a:custGeom>
              <a:avLst/>
              <a:gdLst/>
              <a:ahLst/>
              <a:cxnLst/>
              <a:rect l="l" t="t"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8"/>
          <p:cNvSpPr/>
          <p:nvPr/>
        </p:nvSpPr>
        <p:spPr>
          <a:xfrm>
            <a:off x="6598337" y="3916572"/>
            <a:ext cx="1398286" cy="1234834"/>
          </a:xfrm>
          <a:custGeom>
            <a:avLst/>
            <a:gdLst/>
            <a:ahLst/>
            <a:cxnLst/>
            <a:rect l="l" t="t"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lnTo>
                  <a:pt x="1498" y="11494"/>
                </a:ln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lnTo>
                  <a:pt x="12227" y="15911"/>
                </a:ln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lnTo>
                  <a:pt x="18519" y="9504"/>
                </a:ln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6575908" y="207235"/>
            <a:ext cx="271485" cy="39348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5631662" y="457066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3595521" y="4395719"/>
            <a:ext cx="309751" cy="276544"/>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2304288" y="128671"/>
            <a:ext cx="390736" cy="550606"/>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7996620" y="3738367"/>
            <a:ext cx="317484" cy="313831"/>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5851049" y="40281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txBox="1">
            <a:spLocks noGrp="1"/>
          </p:cNvSpPr>
          <p:nvPr>
            <p:ph type="title"/>
          </p:nvPr>
        </p:nvSpPr>
        <p:spPr>
          <a:xfrm>
            <a:off x="1282875" y="1641000"/>
            <a:ext cx="6578100" cy="186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7400"/>
              <a:buNone/>
              <a:defRPr sz="7400"/>
            </a:lvl2pPr>
            <a:lvl3pPr lvl="2" algn="ctr">
              <a:spcBef>
                <a:spcPts val="0"/>
              </a:spcBef>
              <a:spcAft>
                <a:spcPts val="0"/>
              </a:spcAft>
              <a:buSzPts val="7400"/>
              <a:buNone/>
              <a:defRPr sz="7400"/>
            </a:lvl3pPr>
            <a:lvl4pPr lvl="3" algn="ctr">
              <a:spcBef>
                <a:spcPts val="0"/>
              </a:spcBef>
              <a:spcAft>
                <a:spcPts val="0"/>
              </a:spcAft>
              <a:buSzPts val="7400"/>
              <a:buNone/>
              <a:defRPr sz="7400"/>
            </a:lvl4pPr>
            <a:lvl5pPr lvl="4" algn="ctr">
              <a:spcBef>
                <a:spcPts val="0"/>
              </a:spcBef>
              <a:spcAft>
                <a:spcPts val="0"/>
              </a:spcAft>
              <a:buSzPts val="7400"/>
              <a:buNone/>
              <a:defRPr sz="7400"/>
            </a:lvl5pPr>
            <a:lvl6pPr lvl="5" algn="ctr">
              <a:spcBef>
                <a:spcPts val="0"/>
              </a:spcBef>
              <a:spcAft>
                <a:spcPts val="0"/>
              </a:spcAft>
              <a:buSzPts val="7400"/>
              <a:buNone/>
              <a:defRPr sz="7400"/>
            </a:lvl6pPr>
            <a:lvl7pPr lvl="6" algn="ctr">
              <a:spcBef>
                <a:spcPts val="0"/>
              </a:spcBef>
              <a:spcAft>
                <a:spcPts val="0"/>
              </a:spcAft>
              <a:buSzPts val="7400"/>
              <a:buNone/>
              <a:defRPr sz="7400"/>
            </a:lvl7pPr>
            <a:lvl8pPr lvl="7" algn="ctr">
              <a:spcBef>
                <a:spcPts val="0"/>
              </a:spcBef>
              <a:spcAft>
                <a:spcPts val="0"/>
              </a:spcAft>
              <a:buSzPts val="7400"/>
              <a:buNone/>
              <a:defRPr sz="7400"/>
            </a:lvl8pPr>
            <a:lvl9pPr lvl="8" algn="ctr">
              <a:spcBef>
                <a:spcPts val="0"/>
              </a:spcBef>
              <a:spcAft>
                <a:spcPts val="0"/>
              </a:spcAft>
              <a:buSzPts val="7400"/>
              <a:buNone/>
              <a:defRPr sz="7400"/>
            </a:lvl9pPr>
          </a:lstStyle>
          <a:p>
            <a:endParaRPr/>
          </a:p>
        </p:txBody>
      </p:sp>
    </p:spTree>
    <p:extLst>
      <p:ext uri="{BB962C8B-B14F-4D97-AF65-F5344CB8AC3E}">
        <p14:creationId xmlns:p14="http://schemas.microsoft.com/office/powerpoint/2010/main" val="222681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74"/>
        <p:cNvGrpSpPr/>
        <p:nvPr/>
      </p:nvGrpSpPr>
      <p:grpSpPr>
        <a:xfrm>
          <a:off x="0" y="0"/>
          <a:ext cx="0" cy="0"/>
          <a:chOff x="0" y="0"/>
          <a:chExt cx="0" cy="0"/>
        </a:xfrm>
      </p:grpSpPr>
      <p:sp>
        <p:nvSpPr>
          <p:cNvPr id="375" name="Google Shape;375;p8"/>
          <p:cNvSpPr/>
          <p:nvPr/>
        </p:nvSpPr>
        <p:spPr>
          <a:xfrm rot="-25" flipH="1">
            <a:off x="2474655"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8"/>
          <p:cNvGrpSpPr/>
          <p:nvPr/>
        </p:nvGrpSpPr>
        <p:grpSpPr>
          <a:xfrm rot="-1847120" flipH="1">
            <a:off x="773043" y="2076440"/>
            <a:ext cx="515156" cy="500520"/>
            <a:chOff x="8667201" y="2266387"/>
            <a:chExt cx="389754" cy="378681"/>
          </a:xfrm>
        </p:grpSpPr>
        <p:sp>
          <p:nvSpPr>
            <p:cNvPr id="377" name="Google Shape;377;p8"/>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8"/>
          <p:cNvSpPr/>
          <p:nvPr/>
        </p:nvSpPr>
        <p:spPr>
          <a:xfrm flipH="1">
            <a:off x="230408" y="13251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8"/>
          <p:cNvGrpSpPr/>
          <p:nvPr/>
        </p:nvGrpSpPr>
        <p:grpSpPr>
          <a:xfrm>
            <a:off x="6995505" y="466659"/>
            <a:ext cx="1214145" cy="735845"/>
            <a:chOff x="478326" y="2825649"/>
            <a:chExt cx="1012293" cy="613511"/>
          </a:xfrm>
        </p:grpSpPr>
        <p:sp>
          <p:nvSpPr>
            <p:cNvPr id="382" name="Google Shape;382;p8"/>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8"/>
          <p:cNvSpPr/>
          <p:nvPr/>
        </p:nvSpPr>
        <p:spPr>
          <a:xfrm flipH="1">
            <a:off x="8524320"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flipH="1">
            <a:off x="8651900" y="244440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rot="10800000" flipH="1">
            <a:off x="3839105"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8"/>
          <p:cNvGrpSpPr/>
          <p:nvPr/>
        </p:nvGrpSpPr>
        <p:grpSpPr>
          <a:xfrm flipH="1">
            <a:off x="8377836" y="3840013"/>
            <a:ext cx="581394" cy="933655"/>
            <a:chOff x="304350" y="3911000"/>
            <a:chExt cx="581394" cy="933655"/>
          </a:xfrm>
        </p:grpSpPr>
        <p:sp>
          <p:nvSpPr>
            <p:cNvPr id="391" name="Google Shape;391;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8"/>
          <p:cNvGrpSpPr/>
          <p:nvPr/>
        </p:nvGrpSpPr>
        <p:grpSpPr>
          <a:xfrm flipH="1">
            <a:off x="8209655" y="1547800"/>
            <a:ext cx="442250" cy="453124"/>
            <a:chOff x="918850" y="1629150"/>
            <a:chExt cx="442250" cy="453124"/>
          </a:xfrm>
        </p:grpSpPr>
        <p:sp>
          <p:nvSpPr>
            <p:cNvPr id="402" name="Google Shape;402;p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8"/>
          <p:cNvSpPr/>
          <p:nvPr/>
        </p:nvSpPr>
        <p:spPr>
          <a:xfrm rot="-4884482" flipH="1">
            <a:off x="856737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flipH="1">
            <a:off x="2028775" y="4185923"/>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flipH="1">
            <a:off x="8444589" y="32784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8"/>
          <p:cNvGrpSpPr/>
          <p:nvPr/>
        </p:nvGrpSpPr>
        <p:grpSpPr>
          <a:xfrm flipH="1">
            <a:off x="1282883" y="622882"/>
            <a:ext cx="916113" cy="873479"/>
            <a:chOff x="984375" y="2346230"/>
            <a:chExt cx="468336" cy="446495"/>
          </a:xfrm>
        </p:grpSpPr>
        <p:sp>
          <p:nvSpPr>
            <p:cNvPr id="418" name="Google Shape;418;p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8"/>
          <p:cNvSpPr/>
          <p:nvPr/>
        </p:nvSpPr>
        <p:spPr>
          <a:xfrm flipH="1">
            <a:off x="568990"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flipH="1">
            <a:off x="430408"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flipH="1">
            <a:off x="2695028" y="4427739"/>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8"/>
          <p:cNvGrpSpPr/>
          <p:nvPr/>
        </p:nvGrpSpPr>
        <p:grpSpPr>
          <a:xfrm rot="-8999956" flipH="1">
            <a:off x="384340" y="72684"/>
            <a:ext cx="581381" cy="933635"/>
            <a:chOff x="304350" y="3911000"/>
            <a:chExt cx="581394" cy="933655"/>
          </a:xfrm>
        </p:grpSpPr>
        <p:sp>
          <p:nvSpPr>
            <p:cNvPr id="426" name="Google Shape;426;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8"/>
          <p:cNvSpPr/>
          <p:nvPr/>
        </p:nvSpPr>
        <p:spPr>
          <a:xfrm flipH="1">
            <a:off x="3245187"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767532" y="3468709"/>
            <a:ext cx="233011" cy="269666"/>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8"/>
          <p:cNvGrpSpPr/>
          <p:nvPr/>
        </p:nvGrpSpPr>
        <p:grpSpPr>
          <a:xfrm>
            <a:off x="110888" y="3351076"/>
            <a:ext cx="1676958" cy="1926059"/>
            <a:chOff x="864897" y="3657567"/>
            <a:chExt cx="1174669" cy="1298583"/>
          </a:xfrm>
        </p:grpSpPr>
        <p:sp>
          <p:nvSpPr>
            <p:cNvPr id="439" name="Google Shape;439;p8"/>
            <p:cNvSpPr/>
            <p:nvPr/>
          </p:nvSpPr>
          <p:spPr>
            <a:xfrm>
              <a:off x="1161146" y="4272967"/>
              <a:ext cx="143835" cy="79815"/>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1228372" y="4372918"/>
              <a:ext cx="90773" cy="48620"/>
            </a:xfrm>
            <a:custGeom>
              <a:avLst/>
              <a:gdLst/>
              <a:ahLst/>
              <a:cxnLst/>
              <a:rect l="l" t="t"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1119636" y="4374398"/>
              <a:ext cx="74879" cy="40771"/>
            </a:xfrm>
            <a:custGeom>
              <a:avLst/>
              <a:gdLst/>
              <a:ahLst/>
              <a:cxnLst/>
              <a:rect l="l" t="t"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864897" y="3657567"/>
              <a:ext cx="1174669" cy="1283163"/>
            </a:xfrm>
            <a:custGeom>
              <a:avLst/>
              <a:gdLst/>
              <a:ahLst/>
              <a:cxnLst/>
              <a:rect l="l" t="t"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lnTo>
                    <a:pt x="17455" y="4787"/>
                  </a:ln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1727731" y="3723658"/>
              <a:ext cx="50446" cy="50446"/>
            </a:xfrm>
            <a:custGeom>
              <a:avLst/>
              <a:gdLst/>
              <a:ahLst/>
              <a:cxnLst/>
              <a:rect l="l" t="t"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1290218" y="4532197"/>
              <a:ext cx="123005" cy="423953"/>
            </a:xfrm>
            <a:custGeom>
              <a:avLst/>
              <a:gdLst/>
              <a:ahLst/>
              <a:cxnLst/>
              <a:rect l="l" t="t"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1486763" y="4657716"/>
              <a:ext cx="35687" cy="178140"/>
            </a:xfrm>
            <a:custGeom>
              <a:avLst/>
              <a:gdLst/>
              <a:ahLst/>
              <a:cxnLst/>
              <a:rect l="l" t="t"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1733654" y="4390144"/>
              <a:ext cx="60861" cy="243542"/>
            </a:xfrm>
            <a:custGeom>
              <a:avLst/>
              <a:gdLst/>
              <a:ahLst/>
              <a:cxnLst/>
              <a:rect l="l" t="t"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8"/>
          <p:cNvSpPr/>
          <p:nvPr/>
        </p:nvSpPr>
        <p:spPr>
          <a:xfrm>
            <a:off x="6598337" y="3916572"/>
            <a:ext cx="1398286" cy="1234834"/>
          </a:xfrm>
          <a:custGeom>
            <a:avLst/>
            <a:gdLst/>
            <a:ahLst/>
            <a:cxnLst/>
            <a:rect l="l" t="t"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lnTo>
                  <a:pt x="1498" y="11494"/>
                </a:ln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lnTo>
                  <a:pt x="12227" y="15911"/>
                </a:ln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lnTo>
                  <a:pt x="18519" y="9504"/>
                </a:ln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6575908" y="207235"/>
            <a:ext cx="271485" cy="39348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5631662" y="457066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3595521" y="4395719"/>
            <a:ext cx="309751" cy="276544"/>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2304288" y="128671"/>
            <a:ext cx="390736" cy="550606"/>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7996620" y="3738367"/>
            <a:ext cx="317484" cy="313831"/>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5851049" y="40281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txBox="1">
            <a:spLocks noGrp="1"/>
          </p:cNvSpPr>
          <p:nvPr>
            <p:ph type="title"/>
          </p:nvPr>
        </p:nvSpPr>
        <p:spPr>
          <a:xfrm>
            <a:off x="1282875" y="1641000"/>
            <a:ext cx="6578100" cy="186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7400"/>
              <a:buNone/>
              <a:defRPr sz="7400"/>
            </a:lvl2pPr>
            <a:lvl3pPr lvl="2" algn="ctr">
              <a:spcBef>
                <a:spcPts val="0"/>
              </a:spcBef>
              <a:spcAft>
                <a:spcPts val="0"/>
              </a:spcAft>
              <a:buSzPts val="7400"/>
              <a:buNone/>
              <a:defRPr sz="7400"/>
            </a:lvl3pPr>
            <a:lvl4pPr lvl="3" algn="ctr">
              <a:spcBef>
                <a:spcPts val="0"/>
              </a:spcBef>
              <a:spcAft>
                <a:spcPts val="0"/>
              </a:spcAft>
              <a:buSzPts val="7400"/>
              <a:buNone/>
              <a:defRPr sz="7400"/>
            </a:lvl4pPr>
            <a:lvl5pPr lvl="4" algn="ctr">
              <a:spcBef>
                <a:spcPts val="0"/>
              </a:spcBef>
              <a:spcAft>
                <a:spcPts val="0"/>
              </a:spcAft>
              <a:buSzPts val="7400"/>
              <a:buNone/>
              <a:defRPr sz="7400"/>
            </a:lvl5pPr>
            <a:lvl6pPr lvl="5" algn="ctr">
              <a:spcBef>
                <a:spcPts val="0"/>
              </a:spcBef>
              <a:spcAft>
                <a:spcPts val="0"/>
              </a:spcAft>
              <a:buSzPts val="7400"/>
              <a:buNone/>
              <a:defRPr sz="7400"/>
            </a:lvl6pPr>
            <a:lvl7pPr lvl="6" algn="ctr">
              <a:spcBef>
                <a:spcPts val="0"/>
              </a:spcBef>
              <a:spcAft>
                <a:spcPts val="0"/>
              </a:spcAft>
              <a:buSzPts val="7400"/>
              <a:buNone/>
              <a:defRPr sz="7400"/>
            </a:lvl7pPr>
            <a:lvl8pPr lvl="7" algn="ctr">
              <a:spcBef>
                <a:spcPts val="0"/>
              </a:spcBef>
              <a:spcAft>
                <a:spcPts val="0"/>
              </a:spcAft>
              <a:buSzPts val="7400"/>
              <a:buNone/>
              <a:defRPr sz="7400"/>
            </a:lvl8pPr>
            <a:lvl9pPr lvl="8" algn="ctr">
              <a:spcBef>
                <a:spcPts val="0"/>
              </a:spcBef>
              <a:spcAft>
                <a:spcPts val="0"/>
              </a:spcAft>
              <a:buSzPts val="7400"/>
              <a:buNone/>
              <a:defRPr sz="7400"/>
            </a:lvl9pPr>
          </a:lstStyle>
          <a:p>
            <a:endParaRPr/>
          </a:p>
        </p:txBody>
      </p:sp>
    </p:spTree>
    <p:extLst>
      <p:ext uri="{BB962C8B-B14F-4D97-AF65-F5344CB8AC3E}">
        <p14:creationId xmlns:p14="http://schemas.microsoft.com/office/powerpoint/2010/main" val="3235718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74"/>
        <p:cNvGrpSpPr/>
        <p:nvPr/>
      </p:nvGrpSpPr>
      <p:grpSpPr>
        <a:xfrm>
          <a:off x="0" y="0"/>
          <a:ext cx="0" cy="0"/>
          <a:chOff x="0" y="0"/>
          <a:chExt cx="0" cy="0"/>
        </a:xfrm>
      </p:grpSpPr>
      <p:sp>
        <p:nvSpPr>
          <p:cNvPr id="375" name="Google Shape;375;p8"/>
          <p:cNvSpPr/>
          <p:nvPr/>
        </p:nvSpPr>
        <p:spPr>
          <a:xfrm rot="-25" flipH="1">
            <a:off x="2474655"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8"/>
          <p:cNvGrpSpPr/>
          <p:nvPr/>
        </p:nvGrpSpPr>
        <p:grpSpPr>
          <a:xfrm rot="-1847120" flipH="1">
            <a:off x="773043" y="2076440"/>
            <a:ext cx="515156" cy="500520"/>
            <a:chOff x="8667201" y="2266387"/>
            <a:chExt cx="389754" cy="378681"/>
          </a:xfrm>
        </p:grpSpPr>
        <p:sp>
          <p:nvSpPr>
            <p:cNvPr id="377" name="Google Shape;377;p8"/>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8"/>
          <p:cNvSpPr/>
          <p:nvPr/>
        </p:nvSpPr>
        <p:spPr>
          <a:xfrm flipH="1">
            <a:off x="230408" y="13251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8"/>
          <p:cNvGrpSpPr/>
          <p:nvPr/>
        </p:nvGrpSpPr>
        <p:grpSpPr>
          <a:xfrm>
            <a:off x="6995505" y="466659"/>
            <a:ext cx="1214145" cy="735845"/>
            <a:chOff x="478326" y="2825649"/>
            <a:chExt cx="1012293" cy="613511"/>
          </a:xfrm>
        </p:grpSpPr>
        <p:sp>
          <p:nvSpPr>
            <p:cNvPr id="382" name="Google Shape;382;p8"/>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8"/>
          <p:cNvSpPr/>
          <p:nvPr/>
        </p:nvSpPr>
        <p:spPr>
          <a:xfrm flipH="1">
            <a:off x="8524320"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flipH="1">
            <a:off x="8651900" y="244440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rot="10800000" flipH="1">
            <a:off x="3839105"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8"/>
          <p:cNvGrpSpPr/>
          <p:nvPr/>
        </p:nvGrpSpPr>
        <p:grpSpPr>
          <a:xfrm flipH="1">
            <a:off x="8377836" y="3840013"/>
            <a:ext cx="581394" cy="933655"/>
            <a:chOff x="304350" y="3911000"/>
            <a:chExt cx="581394" cy="933655"/>
          </a:xfrm>
        </p:grpSpPr>
        <p:sp>
          <p:nvSpPr>
            <p:cNvPr id="391" name="Google Shape;391;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8"/>
          <p:cNvGrpSpPr/>
          <p:nvPr/>
        </p:nvGrpSpPr>
        <p:grpSpPr>
          <a:xfrm flipH="1">
            <a:off x="8209655" y="1547800"/>
            <a:ext cx="442250" cy="453124"/>
            <a:chOff x="918850" y="1629150"/>
            <a:chExt cx="442250" cy="453124"/>
          </a:xfrm>
        </p:grpSpPr>
        <p:sp>
          <p:nvSpPr>
            <p:cNvPr id="402" name="Google Shape;402;p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8"/>
          <p:cNvSpPr/>
          <p:nvPr/>
        </p:nvSpPr>
        <p:spPr>
          <a:xfrm rot="-4884482" flipH="1">
            <a:off x="856737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flipH="1">
            <a:off x="2028775" y="4185923"/>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flipH="1">
            <a:off x="8444589" y="32784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8"/>
          <p:cNvGrpSpPr/>
          <p:nvPr/>
        </p:nvGrpSpPr>
        <p:grpSpPr>
          <a:xfrm flipH="1">
            <a:off x="1282883" y="622882"/>
            <a:ext cx="916113" cy="873479"/>
            <a:chOff x="984375" y="2346230"/>
            <a:chExt cx="468336" cy="446495"/>
          </a:xfrm>
        </p:grpSpPr>
        <p:sp>
          <p:nvSpPr>
            <p:cNvPr id="418" name="Google Shape;418;p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8"/>
          <p:cNvSpPr/>
          <p:nvPr/>
        </p:nvSpPr>
        <p:spPr>
          <a:xfrm flipH="1">
            <a:off x="568990"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flipH="1">
            <a:off x="430408"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flipH="1">
            <a:off x="2695028" y="4427739"/>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8"/>
          <p:cNvGrpSpPr/>
          <p:nvPr/>
        </p:nvGrpSpPr>
        <p:grpSpPr>
          <a:xfrm rot="-8999956" flipH="1">
            <a:off x="384340" y="72684"/>
            <a:ext cx="581381" cy="933635"/>
            <a:chOff x="304350" y="3911000"/>
            <a:chExt cx="581394" cy="933655"/>
          </a:xfrm>
        </p:grpSpPr>
        <p:sp>
          <p:nvSpPr>
            <p:cNvPr id="426" name="Google Shape;426;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8"/>
          <p:cNvSpPr/>
          <p:nvPr/>
        </p:nvSpPr>
        <p:spPr>
          <a:xfrm flipH="1">
            <a:off x="3245187"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767532" y="3468709"/>
            <a:ext cx="233011" cy="269666"/>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8"/>
          <p:cNvGrpSpPr/>
          <p:nvPr/>
        </p:nvGrpSpPr>
        <p:grpSpPr>
          <a:xfrm>
            <a:off x="110888" y="3351076"/>
            <a:ext cx="1676958" cy="1926059"/>
            <a:chOff x="864897" y="3657567"/>
            <a:chExt cx="1174669" cy="1298583"/>
          </a:xfrm>
        </p:grpSpPr>
        <p:sp>
          <p:nvSpPr>
            <p:cNvPr id="439" name="Google Shape;439;p8"/>
            <p:cNvSpPr/>
            <p:nvPr/>
          </p:nvSpPr>
          <p:spPr>
            <a:xfrm>
              <a:off x="1161146" y="4272967"/>
              <a:ext cx="143835" cy="79815"/>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1228372" y="4372918"/>
              <a:ext cx="90773" cy="48620"/>
            </a:xfrm>
            <a:custGeom>
              <a:avLst/>
              <a:gdLst/>
              <a:ahLst/>
              <a:cxnLst/>
              <a:rect l="l" t="t"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1119636" y="4374398"/>
              <a:ext cx="74879" cy="40771"/>
            </a:xfrm>
            <a:custGeom>
              <a:avLst/>
              <a:gdLst/>
              <a:ahLst/>
              <a:cxnLst/>
              <a:rect l="l" t="t"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864897" y="3657567"/>
              <a:ext cx="1174669" cy="1283163"/>
            </a:xfrm>
            <a:custGeom>
              <a:avLst/>
              <a:gdLst/>
              <a:ahLst/>
              <a:cxnLst/>
              <a:rect l="l" t="t"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lnTo>
                    <a:pt x="17455" y="4787"/>
                  </a:ln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1727731" y="3723658"/>
              <a:ext cx="50446" cy="50446"/>
            </a:xfrm>
            <a:custGeom>
              <a:avLst/>
              <a:gdLst/>
              <a:ahLst/>
              <a:cxnLst/>
              <a:rect l="l" t="t"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1290218" y="4532197"/>
              <a:ext cx="123005" cy="423953"/>
            </a:xfrm>
            <a:custGeom>
              <a:avLst/>
              <a:gdLst/>
              <a:ahLst/>
              <a:cxnLst/>
              <a:rect l="l" t="t"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1486763" y="4657716"/>
              <a:ext cx="35687" cy="178140"/>
            </a:xfrm>
            <a:custGeom>
              <a:avLst/>
              <a:gdLst/>
              <a:ahLst/>
              <a:cxnLst/>
              <a:rect l="l" t="t"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1733654" y="4390144"/>
              <a:ext cx="60861" cy="243542"/>
            </a:xfrm>
            <a:custGeom>
              <a:avLst/>
              <a:gdLst/>
              <a:ahLst/>
              <a:cxnLst/>
              <a:rect l="l" t="t"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8"/>
          <p:cNvSpPr/>
          <p:nvPr/>
        </p:nvSpPr>
        <p:spPr>
          <a:xfrm>
            <a:off x="6598337" y="3916572"/>
            <a:ext cx="1398286" cy="1234834"/>
          </a:xfrm>
          <a:custGeom>
            <a:avLst/>
            <a:gdLst/>
            <a:ahLst/>
            <a:cxnLst/>
            <a:rect l="l" t="t"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lnTo>
                  <a:pt x="1498" y="11494"/>
                </a:ln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lnTo>
                  <a:pt x="12227" y="15911"/>
                </a:ln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lnTo>
                  <a:pt x="18519" y="9504"/>
                </a:ln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6575908" y="207235"/>
            <a:ext cx="271485" cy="39348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5631662" y="457066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3595521" y="4395719"/>
            <a:ext cx="309751" cy="276544"/>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2304288" y="128671"/>
            <a:ext cx="390736" cy="550606"/>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7996620" y="3738367"/>
            <a:ext cx="317484" cy="313831"/>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5851049" y="40281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txBox="1">
            <a:spLocks noGrp="1"/>
          </p:cNvSpPr>
          <p:nvPr>
            <p:ph type="title"/>
          </p:nvPr>
        </p:nvSpPr>
        <p:spPr>
          <a:xfrm>
            <a:off x="1282875" y="1641000"/>
            <a:ext cx="6578100" cy="186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7400"/>
              <a:buNone/>
              <a:defRPr sz="7400"/>
            </a:lvl2pPr>
            <a:lvl3pPr lvl="2" algn="ctr">
              <a:spcBef>
                <a:spcPts val="0"/>
              </a:spcBef>
              <a:spcAft>
                <a:spcPts val="0"/>
              </a:spcAft>
              <a:buSzPts val="7400"/>
              <a:buNone/>
              <a:defRPr sz="7400"/>
            </a:lvl3pPr>
            <a:lvl4pPr lvl="3" algn="ctr">
              <a:spcBef>
                <a:spcPts val="0"/>
              </a:spcBef>
              <a:spcAft>
                <a:spcPts val="0"/>
              </a:spcAft>
              <a:buSzPts val="7400"/>
              <a:buNone/>
              <a:defRPr sz="7400"/>
            </a:lvl4pPr>
            <a:lvl5pPr lvl="4" algn="ctr">
              <a:spcBef>
                <a:spcPts val="0"/>
              </a:spcBef>
              <a:spcAft>
                <a:spcPts val="0"/>
              </a:spcAft>
              <a:buSzPts val="7400"/>
              <a:buNone/>
              <a:defRPr sz="7400"/>
            </a:lvl5pPr>
            <a:lvl6pPr lvl="5" algn="ctr">
              <a:spcBef>
                <a:spcPts val="0"/>
              </a:spcBef>
              <a:spcAft>
                <a:spcPts val="0"/>
              </a:spcAft>
              <a:buSzPts val="7400"/>
              <a:buNone/>
              <a:defRPr sz="7400"/>
            </a:lvl6pPr>
            <a:lvl7pPr lvl="6" algn="ctr">
              <a:spcBef>
                <a:spcPts val="0"/>
              </a:spcBef>
              <a:spcAft>
                <a:spcPts val="0"/>
              </a:spcAft>
              <a:buSzPts val="7400"/>
              <a:buNone/>
              <a:defRPr sz="7400"/>
            </a:lvl7pPr>
            <a:lvl8pPr lvl="7" algn="ctr">
              <a:spcBef>
                <a:spcPts val="0"/>
              </a:spcBef>
              <a:spcAft>
                <a:spcPts val="0"/>
              </a:spcAft>
              <a:buSzPts val="7400"/>
              <a:buNone/>
              <a:defRPr sz="7400"/>
            </a:lvl8pPr>
            <a:lvl9pPr lvl="8" algn="ctr">
              <a:spcBef>
                <a:spcPts val="0"/>
              </a:spcBef>
              <a:spcAft>
                <a:spcPts val="0"/>
              </a:spcAft>
              <a:buSzPts val="7400"/>
              <a:buNone/>
              <a:defRPr sz="7400"/>
            </a:lvl9pPr>
          </a:lstStyle>
          <a:p>
            <a:endParaRPr/>
          </a:p>
        </p:txBody>
      </p:sp>
    </p:spTree>
    <p:extLst>
      <p:ext uri="{BB962C8B-B14F-4D97-AF65-F5344CB8AC3E}">
        <p14:creationId xmlns:p14="http://schemas.microsoft.com/office/powerpoint/2010/main" val="424146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74"/>
        <p:cNvGrpSpPr/>
        <p:nvPr/>
      </p:nvGrpSpPr>
      <p:grpSpPr>
        <a:xfrm>
          <a:off x="0" y="0"/>
          <a:ext cx="0" cy="0"/>
          <a:chOff x="0" y="0"/>
          <a:chExt cx="0" cy="0"/>
        </a:xfrm>
      </p:grpSpPr>
      <p:sp>
        <p:nvSpPr>
          <p:cNvPr id="375" name="Google Shape;375;p8"/>
          <p:cNvSpPr/>
          <p:nvPr/>
        </p:nvSpPr>
        <p:spPr>
          <a:xfrm rot="-25" flipH="1">
            <a:off x="2474655"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8"/>
          <p:cNvGrpSpPr/>
          <p:nvPr/>
        </p:nvGrpSpPr>
        <p:grpSpPr>
          <a:xfrm rot="-1847120" flipH="1">
            <a:off x="773043" y="2076440"/>
            <a:ext cx="515156" cy="500520"/>
            <a:chOff x="8667201" y="2266387"/>
            <a:chExt cx="389754" cy="378681"/>
          </a:xfrm>
        </p:grpSpPr>
        <p:sp>
          <p:nvSpPr>
            <p:cNvPr id="377" name="Google Shape;377;p8"/>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8"/>
          <p:cNvSpPr/>
          <p:nvPr/>
        </p:nvSpPr>
        <p:spPr>
          <a:xfrm flipH="1">
            <a:off x="230408" y="13251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8"/>
          <p:cNvGrpSpPr/>
          <p:nvPr/>
        </p:nvGrpSpPr>
        <p:grpSpPr>
          <a:xfrm>
            <a:off x="6995505" y="466659"/>
            <a:ext cx="1214145" cy="735845"/>
            <a:chOff x="478326" y="2825649"/>
            <a:chExt cx="1012293" cy="613511"/>
          </a:xfrm>
        </p:grpSpPr>
        <p:sp>
          <p:nvSpPr>
            <p:cNvPr id="382" name="Google Shape;382;p8"/>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8"/>
          <p:cNvSpPr/>
          <p:nvPr/>
        </p:nvSpPr>
        <p:spPr>
          <a:xfrm flipH="1">
            <a:off x="8524320"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flipH="1">
            <a:off x="8651900" y="244440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rot="10800000" flipH="1">
            <a:off x="3839105"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8"/>
          <p:cNvGrpSpPr/>
          <p:nvPr/>
        </p:nvGrpSpPr>
        <p:grpSpPr>
          <a:xfrm flipH="1">
            <a:off x="8377836" y="3840013"/>
            <a:ext cx="581394" cy="933655"/>
            <a:chOff x="304350" y="3911000"/>
            <a:chExt cx="581394" cy="933655"/>
          </a:xfrm>
        </p:grpSpPr>
        <p:sp>
          <p:nvSpPr>
            <p:cNvPr id="391" name="Google Shape;391;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8"/>
          <p:cNvGrpSpPr/>
          <p:nvPr/>
        </p:nvGrpSpPr>
        <p:grpSpPr>
          <a:xfrm flipH="1">
            <a:off x="8209655" y="1547800"/>
            <a:ext cx="442250" cy="453124"/>
            <a:chOff x="918850" y="1629150"/>
            <a:chExt cx="442250" cy="453124"/>
          </a:xfrm>
        </p:grpSpPr>
        <p:sp>
          <p:nvSpPr>
            <p:cNvPr id="402" name="Google Shape;402;p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8"/>
          <p:cNvSpPr/>
          <p:nvPr/>
        </p:nvSpPr>
        <p:spPr>
          <a:xfrm rot="-4884482" flipH="1">
            <a:off x="856737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flipH="1">
            <a:off x="2028775" y="4185923"/>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flipH="1">
            <a:off x="8444589" y="32784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8"/>
          <p:cNvGrpSpPr/>
          <p:nvPr/>
        </p:nvGrpSpPr>
        <p:grpSpPr>
          <a:xfrm flipH="1">
            <a:off x="1282883" y="622882"/>
            <a:ext cx="916113" cy="873479"/>
            <a:chOff x="984375" y="2346230"/>
            <a:chExt cx="468336" cy="446495"/>
          </a:xfrm>
        </p:grpSpPr>
        <p:sp>
          <p:nvSpPr>
            <p:cNvPr id="418" name="Google Shape;418;p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8"/>
          <p:cNvSpPr/>
          <p:nvPr/>
        </p:nvSpPr>
        <p:spPr>
          <a:xfrm flipH="1">
            <a:off x="568990"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flipH="1">
            <a:off x="430408"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flipH="1">
            <a:off x="2695028" y="4427739"/>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8"/>
          <p:cNvGrpSpPr/>
          <p:nvPr/>
        </p:nvGrpSpPr>
        <p:grpSpPr>
          <a:xfrm rot="-8999956" flipH="1">
            <a:off x="384340" y="72684"/>
            <a:ext cx="581381" cy="933635"/>
            <a:chOff x="304350" y="3911000"/>
            <a:chExt cx="581394" cy="933655"/>
          </a:xfrm>
        </p:grpSpPr>
        <p:sp>
          <p:nvSpPr>
            <p:cNvPr id="426" name="Google Shape;426;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8"/>
          <p:cNvSpPr/>
          <p:nvPr/>
        </p:nvSpPr>
        <p:spPr>
          <a:xfrm flipH="1">
            <a:off x="3245187"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767532" y="3468709"/>
            <a:ext cx="233011" cy="269666"/>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8"/>
          <p:cNvGrpSpPr/>
          <p:nvPr/>
        </p:nvGrpSpPr>
        <p:grpSpPr>
          <a:xfrm>
            <a:off x="110888" y="3351076"/>
            <a:ext cx="1676958" cy="1926059"/>
            <a:chOff x="864897" y="3657567"/>
            <a:chExt cx="1174669" cy="1298583"/>
          </a:xfrm>
        </p:grpSpPr>
        <p:sp>
          <p:nvSpPr>
            <p:cNvPr id="439" name="Google Shape;439;p8"/>
            <p:cNvSpPr/>
            <p:nvPr/>
          </p:nvSpPr>
          <p:spPr>
            <a:xfrm>
              <a:off x="1161146" y="4272967"/>
              <a:ext cx="143835" cy="79815"/>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1228372" y="4372918"/>
              <a:ext cx="90773" cy="48620"/>
            </a:xfrm>
            <a:custGeom>
              <a:avLst/>
              <a:gdLst/>
              <a:ahLst/>
              <a:cxnLst/>
              <a:rect l="l" t="t"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1119636" y="4374398"/>
              <a:ext cx="74879" cy="40771"/>
            </a:xfrm>
            <a:custGeom>
              <a:avLst/>
              <a:gdLst/>
              <a:ahLst/>
              <a:cxnLst/>
              <a:rect l="l" t="t"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864897" y="3657567"/>
              <a:ext cx="1174669" cy="1283163"/>
            </a:xfrm>
            <a:custGeom>
              <a:avLst/>
              <a:gdLst/>
              <a:ahLst/>
              <a:cxnLst/>
              <a:rect l="l" t="t"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lnTo>
                    <a:pt x="17455" y="4787"/>
                  </a:ln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1727731" y="3723658"/>
              <a:ext cx="50446" cy="50446"/>
            </a:xfrm>
            <a:custGeom>
              <a:avLst/>
              <a:gdLst/>
              <a:ahLst/>
              <a:cxnLst/>
              <a:rect l="l" t="t"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1290218" y="4532197"/>
              <a:ext cx="123005" cy="423953"/>
            </a:xfrm>
            <a:custGeom>
              <a:avLst/>
              <a:gdLst/>
              <a:ahLst/>
              <a:cxnLst/>
              <a:rect l="l" t="t"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1486763" y="4657716"/>
              <a:ext cx="35687" cy="178140"/>
            </a:xfrm>
            <a:custGeom>
              <a:avLst/>
              <a:gdLst/>
              <a:ahLst/>
              <a:cxnLst/>
              <a:rect l="l" t="t"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1733654" y="4390144"/>
              <a:ext cx="60861" cy="243542"/>
            </a:xfrm>
            <a:custGeom>
              <a:avLst/>
              <a:gdLst/>
              <a:ahLst/>
              <a:cxnLst/>
              <a:rect l="l" t="t"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8"/>
          <p:cNvSpPr/>
          <p:nvPr/>
        </p:nvSpPr>
        <p:spPr>
          <a:xfrm>
            <a:off x="6598337" y="3916572"/>
            <a:ext cx="1398286" cy="1234834"/>
          </a:xfrm>
          <a:custGeom>
            <a:avLst/>
            <a:gdLst/>
            <a:ahLst/>
            <a:cxnLst/>
            <a:rect l="l" t="t"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lnTo>
                  <a:pt x="1498" y="11494"/>
                </a:ln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lnTo>
                  <a:pt x="12227" y="15911"/>
                </a:ln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lnTo>
                  <a:pt x="18519" y="9504"/>
                </a:ln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6575908" y="207235"/>
            <a:ext cx="271485" cy="39348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5631662" y="457066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3595521" y="4395719"/>
            <a:ext cx="309751" cy="276544"/>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2304288" y="128671"/>
            <a:ext cx="390736" cy="550606"/>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7996620" y="3738367"/>
            <a:ext cx="317484" cy="313831"/>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5851049" y="40281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txBox="1">
            <a:spLocks noGrp="1"/>
          </p:cNvSpPr>
          <p:nvPr>
            <p:ph type="title"/>
          </p:nvPr>
        </p:nvSpPr>
        <p:spPr>
          <a:xfrm>
            <a:off x="1282875" y="1641000"/>
            <a:ext cx="6578100" cy="186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7400"/>
              <a:buNone/>
              <a:defRPr sz="7400"/>
            </a:lvl2pPr>
            <a:lvl3pPr lvl="2" algn="ctr">
              <a:spcBef>
                <a:spcPts val="0"/>
              </a:spcBef>
              <a:spcAft>
                <a:spcPts val="0"/>
              </a:spcAft>
              <a:buSzPts val="7400"/>
              <a:buNone/>
              <a:defRPr sz="7400"/>
            </a:lvl3pPr>
            <a:lvl4pPr lvl="3" algn="ctr">
              <a:spcBef>
                <a:spcPts val="0"/>
              </a:spcBef>
              <a:spcAft>
                <a:spcPts val="0"/>
              </a:spcAft>
              <a:buSzPts val="7400"/>
              <a:buNone/>
              <a:defRPr sz="7400"/>
            </a:lvl4pPr>
            <a:lvl5pPr lvl="4" algn="ctr">
              <a:spcBef>
                <a:spcPts val="0"/>
              </a:spcBef>
              <a:spcAft>
                <a:spcPts val="0"/>
              </a:spcAft>
              <a:buSzPts val="7400"/>
              <a:buNone/>
              <a:defRPr sz="7400"/>
            </a:lvl5pPr>
            <a:lvl6pPr lvl="5" algn="ctr">
              <a:spcBef>
                <a:spcPts val="0"/>
              </a:spcBef>
              <a:spcAft>
                <a:spcPts val="0"/>
              </a:spcAft>
              <a:buSzPts val="7400"/>
              <a:buNone/>
              <a:defRPr sz="7400"/>
            </a:lvl6pPr>
            <a:lvl7pPr lvl="6" algn="ctr">
              <a:spcBef>
                <a:spcPts val="0"/>
              </a:spcBef>
              <a:spcAft>
                <a:spcPts val="0"/>
              </a:spcAft>
              <a:buSzPts val="7400"/>
              <a:buNone/>
              <a:defRPr sz="7400"/>
            </a:lvl7pPr>
            <a:lvl8pPr lvl="7" algn="ctr">
              <a:spcBef>
                <a:spcPts val="0"/>
              </a:spcBef>
              <a:spcAft>
                <a:spcPts val="0"/>
              </a:spcAft>
              <a:buSzPts val="7400"/>
              <a:buNone/>
              <a:defRPr sz="7400"/>
            </a:lvl8pPr>
            <a:lvl9pPr lvl="8" algn="ctr">
              <a:spcBef>
                <a:spcPts val="0"/>
              </a:spcBef>
              <a:spcAft>
                <a:spcPts val="0"/>
              </a:spcAft>
              <a:buSzPts val="7400"/>
              <a:buNone/>
              <a:defRPr sz="7400"/>
            </a:lvl9pPr>
          </a:lstStyle>
          <a:p>
            <a:endParaRPr/>
          </a:p>
        </p:txBody>
      </p:sp>
    </p:spTree>
    <p:extLst>
      <p:ext uri="{BB962C8B-B14F-4D97-AF65-F5344CB8AC3E}">
        <p14:creationId xmlns:p14="http://schemas.microsoft.com/office/powerpoint/2010/main" val="4074135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341064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98483963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000"/>
              <a:buFont typeface="Amatic SC"/>
              <a:buNone/>
              <a:defRPr sz="4000" b="1">
                <a:solidFill>
                  <a:schemeClr val="dk1"/>
                </a:solidFill>
                <a:latin typeface="Amatic SC"/>
                <a:ea typeface="Amatic SC"/>
                <a:cs typeface="Amatic SC"/>
                <a:sym typeface="Amatic SC"/>
              </a:defRPr>
            </a:lvl1pPr>
            <a:lvl2pPr lvl="1">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99" r:id="rId2"/>
    <p:sldLayoutId id="2147483654" r:id="rId3"/>
    <p:sldLayoutId id="2147483706" r:id="rId4"/>
    <p:sldLayoutId id="2147483705" r:id="rId5"/>
    <p:sldLayoutId id="2147483704" r:id="rId6"/>
    <p:sldLayoutId id="2147483702" r:id="rId7"/>
    <p:sldLayoutId id="2147483698" r:id="rId8"/>
    <p:sldLayoutId id="2147483696" r:id="rId9"/>
    <p:sldLayoutId id="2147483694" r:id="rId10"/>
    <p:sldLayoutId id="2147483693" r:id="rId11"/>
    <p:sldLayoutId id="2147483692" r:id="rId12"/>
    <p:sldLayoutId id="2147483691" r:id="rId13"/>
    <p:sldLayoutId id="2147483690" r:id="rId14"/>
    <p:sldLayoutId id="2147483689" r:id="rId15"/>
    <p:sldLayoutId id="2147483667" r:id="rId16"/>
    <p:sldLayoutId id="2147483711" r:id="rId17"/>
    <p:sldLayoutId id="2147483710" r:id="rId18"/>
    <p:sldLayoutId id="2147483709" r:id="rId19"/>
    <p:sldLayoutId id="2147483708" r:id="rId20"/>
    <p:sldLayoutId id="2147483707" r:id="rId21"/>
    <p:sldLayoutId id="2147483684" r:id="rId22"/>
    <p:sldLayoutId id="2147483673" r:id="rId23"/>
    <p:sldLayoutId id="2147483713" r:id="rId24"/>
    <p:sldLayoutId id="2147483712" r:id="rId25"/>
    <p:sldLayoutId id="2147483686" r:id="rId26"/>
    <p:sldLayoutId id="2147483685" r:id="rId27"/>
    <p:sldLayoutId id="2147483674" r:id="rId28"/>
    <p:sldLayoutId id="2147483703" r:id="rId29"/>
    <p:sldLayoutId id="2147483701" r:id="rId30"/>
    <p:sldLayoutId id="2147483700" r:id="rId31"/>
    <p:sldLayoutId id="2147483697" r:id="rId32"/>
    <p:sldLayoutId id="2147483695" r:id="rId33"/>
    <p:sldLayoutId id="2147483688" r:id="rId34"/>
    <p:sldLayoutId id="2147483687" r:id="rId35"/>
    <p:sldLayoutId id="2147483714"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6.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1.png"/><Relationship Id="rId1" Type="http://schemas.openxmlformats.org/officeDocument/2006/relationships/slideLayout" Target="../slideLayouts/slideLayout16.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4.emf"/><Relationship Id="rId1" Type="http://schemas.openxmlformats.org/officeDocument/2006/relationships/slideLayout" Target="../slideLayouts/slideLayout16.xml"/><Relationship Id="rId5" Type="http://schemas.microsoft.com/office/2007/relationships/hdphoto" Target="../media/hdphoto5.wdp"/><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3.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jpg"/><Relationship Id="rId1" Type="http://schemas.openxmlformats.org/officeDocument/2006/relationships/slideLayout" Target="../slideLayouts/slideLayout16.xml"/><Relationship Id="rId5" Type="http://schemas.openxmlformats.org/officeDocument/2006/relationships/image" Target="../media/image4.emf"/><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jpg"/><Relationship Id="rId1" Type="http://schemas.openxmlformats.org/officeDocument/2006/relationships/slideLayout" Target="../slideLayouts/slideLayout16.xml"/><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emf"/><Relationship Id="rId1" Type="http://schemas.openxmlformats.org/officeDocument/2006/relationships/slideLayout" Target="../slideLayouts/slideLayout16.xml"/><Relationship Id="rId5" Type="http://schemas.microsoft.com/office/2007/relationships/hdphoto" Target="../media/hdphoto5.wdp"/><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3.xml"/><Relationship Id="rId6" Type="http://schemas.openxmlformats.org/officeDocument/2006/relationships/image" Target="../media/image30.png"/><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emf"/><Relationship Id="rId1" Type="http://schemas.openxmlformats.org/officeDocument/2006/relationships/slideLayout" Target="../slideLayouts/slideLayout28.xml"/><Relationship Id="rId4" Type="http://schemas.openxmlformats.org/officeDocument/2006/relationships/image" Target="../media/image32.sv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4.wdp"/><Relationship Id="rId7"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8.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7.png"/><Relationship Id="rId10" Type="http://schemas.openxmlformats.org/officeDocument/2006/relationships/image" Target="../media/image18.png"/><Relationship Id="rId4" Type="http://schemas.openxmlformats.org/officeDocument/2006/relationships/image" Target="../media/image16.pn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2000">
              <a:schemeClr val="accent3">
                <a:lumMod val="20000"/>
                <a:lumOff val="80000"/>
              </a:schemeClr>
            </a:gs>
            <a:gs pos="100000">
              <a:schemeClr val="accent6">
                <a:lumMod val="40000"/>
                <a:lumOff val="60000"/>
              </a:schemeClr>
            </a:gs>
            <a:gs pos="83000">
              <a:schemeClr val="accent6">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476773" y="360657"/>
            <a:ext cx="5803641" cy="923330"/>
          </a:xfrm>
          <a:prstGeom prst="rect">
            <a:avLst/>
          </a:prstGeom>
          <a:noFill/>
        </p:spPr>
        <p:txBody>
          <a:bodyPr wrap="square" rtlCol="0">
            <a:spAutoFit/>
          </a:bodyPr>
          <a:lstStyle/>
          <a:p>
            <a:pPr algn="ctr"/>
            <a:r>
              <a:rPr lang="en-US" sz="5400" b="1" dirty="0">
                <a:solidFill>
                  <a:schemeClr val="tx1">
                    <a:lumMod val="60000"/>
                    <a:lumOff val="40000"/>
                  </a:schemeClr>
                </a:solidFill>
                <a:latin typeface="Fira Sans" panose="020B0803050000020004" pitchFamily="34" charset="0"/>
                <a:cs typeface="Yuongblood-designed" panose="020B0506030404030204" pitchFamily="34" charset="0"/>
              </a:rPr>
              <a:t>CHÍNH TẢ</a:t>
            </a:r>
          </a:p>
        </p:txBody>
      </p:sp>
      <p:sp>
        <p:nvSpPr>
          <p:cNvPr id="6" name="TextBox 5"/>
          <p:cNvSpPr txBox="1"/>
          <p:nvPr/>
        </p:nvSpPr>
        <p:spPr>
          <a:xfrm>
            <a:off x="1014163" y="1375545"/>
            <a:ext cx="8882537" cy="1015663"/>
          </a:xfrm>
          <a:prstGeom prst="rect">
            <a:avLst/>
          </a:prstGeom>
          <a:noFill/>
        </p:spPr>
        <p:txBody>
          <a:bodyPr wrap="square" rtlCol="0">
            <a:spAutoFit/>
          </a:bodyPr>
          <a:lstStyle/>
          <a:p>
            <a:r>
              <a:rPr lang="en-US" sz="60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UVF Lobster12" panose="02000506000000020003" pitchFamily="2" charset="0"/>
              </a:rPr>
              <a:t>Sang </a:t>
            </a:r>
            <a:r>
              <a:rPr lang="en-US" sz="60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UVF Lobster12" panose="02000506000000020003" pitchFamily="2" charset="0"/>
              </a:rPr>
              <a:t>năm</a:t>
            </a:r>
            <a:r>
              <a:rPr lang="en-US" sz="60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UVF Lobster12" panose="02000506000000020003" pitchFamily="2" charset="0"/>
              </a:rPr>
              <a:t> con </a:t>
            </a:r>
            <a:r>
              <a:rPr lang="en-US" sz="60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UVF Lobster12" panose="02000506000000020003" pitchFamily="2" charset="0"/>
              </a:rPr>
              <a:t>lên</a:t>
            </a:r>
            <a:r>
              <a:rPr lang="en-US" sz="60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UVF Lobster12" panose="02000506000000020003" pitchFamily="2" charset="0"/>
              </a:rPr>
              <a:t> </a:t>
            </a:r>
            <a:r>
              <a:rPr lang="en-US" sz="60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UVF Lobster12" panose="02000506000000020003" pitchFamily="2" charset="0"/>
              </a:rPr>
              <a:t>bảy</a:t>
            </a:r>
            <a:endParaRPr lang="en-US" sz="60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UVF Lobster12" panose="02000506000000020003" pitchFamily="2" charset="0"/>
            </a:endParaRPr>
          </a:p>
        </p:txBody>
      </p:sp>
      <p:pic>
        <p:nvPicPr>
          <p:cNvPr id="8" name="Graphic 7">
            <a:extLst>
              <a:ext uri="{FF2B5EF4-FFF2-40B4-BE49-F238E27FC236}">
                <a16:creationId xmlns:a16="http://schemas.microsoft.com/office/drawing/2014/main" id="{A99197A3-D3F5-47D2-8F04-293F0154DC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36921" y="2308088"/>
            <a:ext cx="4433759" cy="2394230"/>
          </a:xfrm>
          <a:prstGeom prst="rect">
            <a:avLst/>
          </a:prstGeom>
        </p:spPr>
      </p:pic>
      <p:grpSp>
        <p:nvGrpSpPr>
          <p:cNvPr id="9" name="组合 83">
            <a:extLst>
              <a:ext uri="{FF2B5EF4-FFF2-40B4-BE49-F238E27FC236}">
                <a16:creationId xmlns:a16="http://schemas.microsoft.com/office/drawing/2014/main" id="{C728239B-C5CB-406C-8BCA-B8B0F1C31540}"/>
              </a:ext>
            </a:extLst>
          </p:cNvPr>
          <p:cNvGrpSpPr/>
          <p:nvPr/>
        </p:nvGrpSpPr>
        <p:grpSpPr>
          <a:xfrm>
            <a:off x="0" y="4438656"/>
            <a:ext cx="9144000" cy="688373"/>
            <a:chOff x="-17585" y="5729324"/>
            <a:chExt cx="12203723" cy="1123362"/>
          </a:xfrm>
        </p:grpSpPr>
        <p:pic>
          <p:nvPicPr>
            <p:cNvPr id="10" name="图片 84">
              <a:extLst>
                <a:ext uri="{FF2B5EF4-FFF2-40B4-BE49-F238E27FC236}">
                  <a16:creationId xmlns:a16="http://schemas.microsoft.com/office/drawing/2014/main" id="{9183E081-C7C1-4C59-9508-C63A36C260E6}"/>
                </a:ext>
              </a:extLst>
            </p:cNvPr>
            <p:cNvPicPr>
              <a:picLocks noChangeAspect="1"/>
            </p:cNvPicPr>
            <p:nvPr/>
          </p:nvPicPr>
          <p:blipFill rotWithShape="1">
            <a:blip r:embed="rId4"/>
            <a:srcRect l="1990"/>
            <a:stretch/>
          </p:blipFill>
          <p:spPr>
            <a:xfrm>
              <a:off x="-17585" y="5729324"/>
              <a:ext cx="8659753" cy="1123362"/>
            </a:xfrm>
            <a:prstGeom prst="rect">
              <a:avLst/>
            </a:prstGeom>
          </p:spPr>
        </p:pic>
        <p:pic>
          <p:nvPicPr>
            <p:cNvPr id="11" name="图片 85">
              <a:extLst>
                <a:ext uri="{FF2B5EF4-FFF2-40B4-BE49-F238E27FC236}">
                  <a16:creationId xmlns:a16="http://schemas.microsoft.com/office/drawing/2014/main" id="{8C5DE8A0-0EF8-4297-8700-0C3239C3AF44}"/>
                </a:ext>
              </a:extLst>
            </p:cNvPr>
            <p:cNvPicPr>
              <a:picLocks noChangeAspect="1"/>
            </p:cNvPicPr>
            <p:nvPr/>
          </p:nvPicPr>
          <p:blipFill rotWithShape="1">
            <a:blip r:embed="rId4"/>
            <a:srcRect r="21459"/>
            <a:stretch/>
          </p:blipFill>
          <p:spPr>
            <a:xfrm>
              <a:off x="5398477" y="5729324"/>
              <a:ext cx="6787661" cy="1123362"/>
            </a:xfrm>
            <a:prstGeom prst="rect">
              <a:avLst/>
            </a:prstGeom>
          </p:spPr>
        </p:pic>
      </p:grpSp>
    </p:spTree>
    <p:extLst>
      <p:ext uri="{BB962C8B-B14F-4D97-AF65-F5344CB8AC3E}">
        <p14:creationId xmlns:p14="http://schemas.microsoft.com/office/powerpoint/2010/main" val="371293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500"/>
                                        <p:tgtEl>
                                          <p:spTgt spid="6"/>
                                        </p:tgtEl>
                                      </p:cBhvr>
                                    </p:animEffect>
                                    <p:anim calcmode="lin" valueType="num">
                                      <p:cBhvr>
                                        <p:cTn id="15" dur="1500" fill="hold"/>
                                        <p:tgtEl>
                                          <p:spTgt spid="6"/>
                                        </p:tgtEl>
                                        <p:attrNameLst>
                                          <p:attrName>ppt_x</p:attrName>
                                        </p:attrNameLst>
                                      </p:cBhvr>
                                      <p:tavLst>
                                        <p:tav tm="0">
                                          <p:val>
                                            <p:strVal val="#ppt_x"/>
                                          </p:val>
                                        </p:tav>
                                        <p:tav tm="100000">
                                          <p:val>
                                            <p:strVal val="#ppt_x"/>
                                          </p:val>
                                        </p:tav>
                                      </p:tavLst>
                                    </p:anim>
                                    <p:anim calcmode="lin" valueType="num">
                                      <p:cBhvr>
                                        <p:cTn id="16"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28319" y="428003"/>
            <a:ext cx="8640147" cy="4507891"/>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vi-VN" altLang="en-US" sz="2400" dirty="0">
                <a:latin typeface="Baloo 2" pitchFamily="2" charset="0"/>
                <a:cs typeface="Baloo 2" pitchFamily="2" charset="0"/>
              </a:rPr>
              <a:t>z</a:t>
            </a:r>
            <a:endParaRPr lang="en-US" altLang="en-US" sz="2400" dirty="0">
              <a:latin typeface="Baloo 2" pitchFamily="2" charset="0"/>
              <a:cs typeface="Baloo 2" pitchFamily="2" charset="0"/>
            </a:endParaRPr>
          </a:p>
        </p:txBody>
      </p:sp>
      <p:sp>
        <p:nvSpPr>
          <p:cNvPr id="13" name="Rounded Rectangle 12"/>
          <p:cNvSpPr/>
          <p:nvPr/>
        </p:nvSpPr>
        <p:spPr>
          <a:xfrm>
            <a:off x="3660610" y="345147"/>
            <a:ext cx="2144905" cy="550666"/>
          </a:xfrm>
          <a:prstGeom prst="roundRect">
            <a:avLst/>
          </a:prstGeom>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Baloo 2" pitchFamily="2" charset="0"/>
              <a:cs typeface="Baloo 2" pitchFamily="2" charset="0"/>
            </a:endParaRPr>
          </a:p>
        </p:txBody>
      </p:sp>
      <p:sp>
        <p:nvSpPr>
          <p:cNvPr id="8" name="Rectangle 7"/>
          <p:cNvSpPr/>
          <p:nvPr/>
        </p:nvSpPr>
        <p:spPr>
          <a:xfrm>
            <a:off x="3932489" y="345147"/>
            <a:ext cx="1431803" cy="646331"/>
          </a:xfrm>
          <a:prstGeom prst="rect">
            <a:avLst/>
          </a:prstGeom>
        </p:spPr>
        <p:txBody>
          <a:bodyPr wrap="none">
            <a:spAutoFit/>
          </a:bodyPr>
          <a:lstStyle/>
          <a:p>
            <a:pPr algn="ctr"/>
            <a:r>
              <a:rPr lang="en-US" altLang="en-US" sz="3600" b="1" dirty="0">
                <a:solidFill>
                  <a:srgbClr val="C00000"/>
                </a:solidFill>
                <a:latin typeface="Fira Sans" panose="020B0803050000020004" pitchFamily="34" charset="0"/>
                <a:cs typeface="Baloo 2" pitchFamily="2" charset="0"/>
              </a:rPr>
              <a:t>LƯU Ý</a:t>
            </a:r>
            <a:endParaRPr lang="en-US" sz="3600" b="1" dirty="0">
              <a:solidFill>
                <a:srgbClr val="C00000"/>
              </a:solidFill>
              <a:latin typeface="Fira Sans" panose="020B0803050000020004" pitchFamily="34" charset="0"/>
            </a:endParaRPr>
          </a:p>
        </p:txBody>
      </p:sp>
      <p:grpSp>
        <p:nvGrpSpPr>
          <p:cNvPr id="9" name="Group 8"/>
          <p:cNvGrpSpPr/>
          <p:nvPr/>
        </p:nvGrpSpPr>
        <p:grpSpPr>
          <a:xfrm>
            <a:off x="7301431" y="1863507"/>
            <a:ext cx="1832132" cy="3063234"/>
            <a:chOff x="6792252" y="1635783"/>
            <a:chExt cx="1482371" cy="2831708"/>
          </a:xfrm>
        </p:grpSpPr>
        <p:pic>
          <p:nvPicPr>
            <p:cNvPr id="10" name="Picture 8" descr="Cute girl character set Royalty Free Vector Image">
              <a:extLst>
                <a:ext uri="{FF2B5EF4-FFF2-40B4-BE49-F238E27FC236}">
                  <a16:creationId xmlns:a16="http://schemas.microsoft.com/office/drawing/2014/main" id="{D5C4EBF1-B32D-4044-8A84-FF41AE92085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5513" b="43718" l="49000" r="59900">
                          <a14:foregroundMark x1="51700" y1="43333" x2="53800" y2="42949"/>
                          <a14:foregroundMark x1="55900" y1="42436" x2="57300" y2="43718"/>
                          <a14:foregroundMark x1="53500" y1="16282" x2="56200" y2="15513"/>
                        </a14:backgroundRemoval>
                      </a14:imgEffect>
                    </a14:imgLayer>
                  </a14:imgProps>
                </a:ext>
                <a:ext uri="{28A0092B-C50C-407E-A947-70E740481C1C}">
                  <a14:useLocalDpi xmlns:a14="http://schemas.microsoft.com/office/drawing/2010/main" val="0"/>
                </a:ext>
              </a:extLst>
            </a:blip>
            <a:srcRect l="47747" t="13111" r="38734" b="53778"/>
            <a:stretch/>
          </p:blipFill>
          <p:spPr bwMode="auto">
            <a:xfrm>
              <a:off x="6792252" y="1635783"/>
              <a:ext cx="1482371" cy="2831708"/>
            </a:xfrm>
            <a:prstGeom prst="rect">
              <a:avLst/>
            </a:prstGeom>
            <a:noFill/>
            <a:extLst>
              <a:ext uri="{909E8E84-426E-40DD-AFC4-6F175D3DCCD1}">
                <a14:hiddenFill xmlns:a14="http://schemas.microsoft.com/office/drawing/2010/main">
                  <a:solidFill>
                    <a:srgbClr val="FFFFFF"/>
                  </a:solidFill>
                </a14:hiddenFill>
              </a:ext>
            </a:extLst>
          </p:spPr>
        </p:pic>
        <p:sp>
          <p:nvSpPr>
            <p:cNvPr id="11" name="Moon 10"/>
            <p:cNvSpPr/>
            <p:nvPr/>
          </p:nvSpPr>
          <p:spPr>
            <a:xfrm rot="5400000">
              <a:off x="7436320" y="1745232"/>
              <a:ext cx="175697" cy="524709"/>
            </a:xfrm>
            <a:prstGeom prst="moon">
              <a:avLst/>
            </a:prstGeom>
            <a:solidFill>
              <a:srgbClr val="FF000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EFFAE4A7-C839-4DEA-B846-3DE1C9E96680}"/>
              </a:ext>
            </a:extLst>
          </p:cNvPr>
          <p:cNvGrpSpPr/>
          <p:nvPr/>
        </p:nvGrpSpPr>
        <p:grpSpPr>
          <a:xfrm>
            <a:off x="253700" y="1172260"/>
            <a:ext cx="8489049" cy="948042"/>
            <a:chOff x="284778" y="1097621"/>
            <a:chExt cx="7860484" cy="948042"/>
          </a:xfrm>
        </p:grpSpPr>
        <p:sp>
          <p:nvSpPr>
            <p:cNvPr id="18" name="Rounded Rectangle 96">
              <a:extLst>
                <a:ext uri="{FF2B5EF4-FFF2-40B4-BE49-F238E27FC236}">
                  <a16:creationId xmlns:a16="http://schemas.microsoft.com/office/drawing/2014/main" id="{6D668FF7-8EA1-46AC-A29B-0763A91797E1}"/>
                </a:ext>
              </a:extLst>
            </p:cNvPr>
            <p:cNvSpPr/>
            <p:nvPr/>
          </p:nvSpPr>
          <p:spPr>
            <a:xfrm>
              <a:off x="907764" y="1097621"/>
              <a:ext cx="7237498" cy="948042"/>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2400" dirty="0">
                  <a:solidFill>
                    <a:schemeClr val="tx1">
                      <a:lumMod val="60000"/>
                      <a:lumOff val="40000"/>
                    </a:schemeClr>
                  </a:solidFill>
                  <a:latin typeface="Pattaya" panose="00000500000000000000" pitchFamily="2" charset="-34"/>
                  <a:cs typeface="Pattaya" panose="00000500000000000000" pitchFamily="2" charset="-34"/>
                </a:rPr>
                <a:t>Ngồi viết đúng tư thế, trình bày đúng hình thức bài thơ.</a:t>
              </a:r>
              <a:endParaRPr lang="en-US" sz="2400" dirty="0">
                <a:solidFill>
                  <a:schemeClr val="tx1">
                    <a:lumMod val="60000"/>
                    <a:lumOff val="40000"/>
                  </a:schemeClr>
                </a:solidFill>
                <a:latin typeface="Pattaya" panose="00000500000000000000" pitchFamily="2" charset="-34"/>
                <a:cs typeface="Pattaya" panose="00000500000000000000" pitchFamily="2" charset="-34"/>
              </a:endParaRPr>
            </a:p>
          </p:txBody>
        </p:sp>
        <p:pic>
          <p:nvPicPr>
            <p:cNvPr id="19" name="Picture 18">
              <a:extLst>
                <a:ext uri="{FF2B5EF4-FFF2-40B4-BE49-F238E27FC236}">
                  <a16:creationId xmlns:a16="http://schemas.microsoft.com/office/drawing/2014/main" id="{550656F8-2D70-4021-BA66-EDCB24433999}"/>
                </a:ext>
              </a:extLst>
            </p:cNvPr>
            <p:cNvPicPr>
              <a:picLocks noChangeAspect="1"/>
            </p:cNvPicPr>
            <p:nvPr/>
          </p:nvPicPr>
          <p:blipFill rotWithShape="1">
            <a:blip r:embed="rId4"/>
            <a:srcRect t="42388" r="72750"/>
            <a:stretch/>
          </p:blipFill>
          <p:spPr>
            <a:xfrm>
              <a:off x="284778" y="1097621"/>
              <a:ext cx="643995" cy="765886"/>
            </a:xfrm>
            <a:prstGeom prst="rect">
              <a:avLst/>
            </a:prstGeom>
            <a:ln>
              <a:noFill/>
            </a:ln>
          </p:spPr>
        </p:pic>
      </p:grpSp>
      <p:grpSp>
        <p:nvGrpSpPr>
          <p:cNvPr id="20" name="Group 19">
            <a:extLst>
              <a:ext uri="{FF2B5EF4-FFF2-40B4-BE49-F238E27FC236}">
                <a16:creationId xmlns:a16="http://schemas.microsoft.com/office/drawing/2014/main" id="{288E1F38-CCDF-4182-83E6-9B78D634A3E0}"/>
              </a:ext>
            </a:extLst>
          </p:cNvPr>
          <p:cNvGrpSpPr/>
          <p:nvPr/>
        </p:nvGrpSpPr>
        <p:grpSpPr>
          <a:xfrm>
            <a:off x="253700" y="1944609"/>
            <a:ext cx="8489049" cy="948042"/>
            <a:chOff x="284778" y="1097621"/>
            <a:chExt cx="7860484" cy="948042"/>
          </a:xfrm>
        </p:grpSpPr>
        <p:sp>
          <p:nvSpPr>
            <p:cNvPr id="21" name="Rounded Rectangle 96">
              <a:extLst>
                <a:ext uri="{FF2B5EF4-FFF2-40B4-BE49-F238E27FC236}">
                  <a16:creationId xmlns:a16="http://schemas.microsoft.com/office/drawing/2014/main" id="{B74FD34B-5082-4B4A-B4CD-9E1DEEF0B40C}"/>
                </a:ext>
              </a:extLst>
            </p:cNvPr>
            <p:cNvSpPr/>
            <p:nvPr/>
          </p:nvSpPr>
          <p:spPr>
            <a:xfrm>
              <a:off x="907764" y="1097621"/>
              <a:ext cx="7237498" cy="948042"/>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dirty="0" err="1">
                  <a:solidFill>
                    <a:schemeClr val="tx1">
                      <a:lumMod val="60000"/>
                      <a:lumOff val="40000"/>
                    </a:schemeClr>
                  </a:solidFill>
                  <a:latin typeface="Pattaya" panose="00000500000000000000" pitchFamily="2" charset="-34"/>
                  <a:cs typeface="Pattaya" panose="00000500000000000000" pitchFamily="2" charset="-34"/>
                </a:rPr>
                <a:t>Viết</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hoa</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chữ</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cái</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đầu</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mỗi</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dòng</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vi-VN" sz="2400" dirty="0">
                  <a:solidFill>
                    <a:schemeClr val="tx1">
                      <a:lumMod val="60000"/>
                      <a:lumOff val="40000"/>
                    </a:schemeClr>
                  </a:solidFill>
                  <a:latin typeface="Pattaya" panose="00000500000000000000" pitchFamily="2" charset="-34"/>
                  <a:cs typeface="Pattaya" panose="00000500000000000000" pitchFamily="2" charset="-34"/>
                </a:rPr>
                <a:t>thơ.</a:t>
              </a:r>
              <a:endParaRPr lang="en-US" sz="2400" dirty="0">
                <a:solidFill>
                  <a:schemeClr val="tx1">
                    <a:lumMod val="60000"/>
                    <a:lumOff val="40000"/>
                  </a:schemeClr>
                </a:solidFill>
                <a:latin typeface="Pattaya" panose="00000500000000000000" pitchFamily="2" charset="-34"/>
                <a:cs typeface="Pattaya" panose="00000500000000000000" pitchFamily="2" charset="-34"/>
              </a:endParaRPr>
            </a:p>
          </p:txBody>
        </p:sp>
        <p:pic>
          <p:nvPicPr>
            <p:cNvPr id="22" name="Picture 21">
              <a:extLst>
                <a:ext uri="{FF2B5EF4-FFF2-40B4-BE49-F238E27FC236}">
                  <a16:creationId xmlns:a16="http://schemas.microsoft.com/office/drawing/2014/main" id="{34427C07-2CC0-41F6-8B4F-2313021188FD}"/>
                </a:ext>
              </a:extLst>
            </p:cNvPr>
            <p:cNvPicPr>
              <a:picLocks noChangeAspect="1"/>
            </p:cNvPicPr>
            <p:nvPr/>
          </p:nvPicPr>
          <p:blipFill rotWithShape="1">
            <a:blip r:embed="rId4"/>
            <a:srcRect t="42388" r="72750"/>
            <a:stretch/>
          </p:blipFill>
          <p:spPr>
            <a:xfrm>
              <a:off x="284778" y="1097621"/>
              <a:ext cx="643995" cy="765886"/>
            </a:xfrm>
            <a:prstGeom prst="rect">
              <a:avLst/>
            </a:prstGeom>
          </p:spPr>
        </p:pic>
      </p:grpSp>
      <p:grpSp>
        <p:nvGrpSpPr>
          <p:cNvPr id="23" name="Group 22">
            <a:extLst>
              <a:ext uri="{FF2B5EF4-FFF2-40B4-BE49-F238E27FC236}">
                <a16:creationId xmlns:a16="http://schemas.microsoft.com/office/drawing/2014/main" id="{D6E7287C-3195-4F81-BBB9-3B595E194868}"/>
              </a:ext>
            </a:extLst>
          </p:cNvPr>
          <p:cNvGrpSpPr/>
          <p:nvPr/>
        </p:nvGrpSpPr>
        <p:grpSpPr>
          <a:xfrm>
            <a:off x="253700" y="2744927"/>
            <a:ext cx="8489049" cy="948042"/>
            <a:chOff x="284778" y="1097621"/>
            <a:chExt cx="7860484" cy="948042"/>
          </a:xfrm>
        </p:grpSpPr>
        <p:sp>
          <p:nvSpPr>
            <p:cNvPr id="24" name="Rounded Rectangle 96">
              <a:extLst>
                <a:ext uri="{FF2B5EF4-FFF2-40B4-BE49-F238E27FC236}">
                  <a16:creationId xmlns:a16="http://schemas.microsoft.com/office/drawing/2014/main" id="{9577FF60-C73D-4148-A8E4-50F6DEA393D6}"/>
                </a:ext>
              </a:extLst>
            </p:cNvPr>
            <p:cNvSpPr/>
            <p:nvPr/>
          </p:nvSpPr>
          <p:spPr>
            <a:xfrm>
              <a:off x="907764" y="1097621"/>
              <a:ext cx="7237498" cy="948042"/>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dirty="0" err="1">
                  <a:solidFill>
                    <a:schemeClr val="tx1">
                      <a:lumMod val="60000"/>
                      <a:lumOff val="40000"/>
                    </a:schemeClr>
                  </a:solidFill>
                  <a:latin typeface="Pattaya" panose="00000500000000000000" pitchFamily="2" charset="-34"/>
                  <a:cs typeface="Pattaya" panose="00000500000000000000" pitchFamily="2" charset="-34"/>
                </a:rPr>
                <a:t>Ghi</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dấu</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thanh</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đúng</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vị</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trí</a:t>
              </a:r>
              <a:r>
                <a:rPr lang="vi-VN" sz="2400" dirty="0">
                  <a:solidFill>
                    <a:schemeClr val="tx1">
                      <a:lumMod val="60000"/>
                      <a:lumOff val="40000"/>
                    </a:schemeClr>
                  </a:solidFill>
                  <a:latin typeface="Pattaya" panose="00000500000000000000" pitchFamily="2" charset="-34"/>
                  <a:cs typeface="Pattaya" panose="00000500000000000000" pitchFamily="2" charset="-34"/>
                </a:rPr>
                <a:t>.</a:t>
              </a:r>
              <a:endParaRPr lang="en-US" sz="2400" dirty="0">
                <a:solidFill>
                  <a:schemeClr val="tx1">
                    <a:lumMod val="60000"/>
                    <a:lumOff val="40000"/>
                  </a:schemeClr>
                </a:solidFill>
                <a:latin typeface="Pattaya" panose="00000500000000000000" pitchFamily="2" charset="-34"/>
                <a:cs typeface="Pattaya" panose="00000500000000000000" pitchFamily="2" charset="-34"/>
              </a:endParaRPr>
            </a:p>
          </p:txBody>
        </p:sp>
        <p:pic>
          <p:nvPicPr>
            <p:cNvPr id="25" name="Picture 24">
              <a:extLst>
                <a:ext uri="{FF2B5EF4-FFF2-40B4-BE49-F238E27FC236}">
                  <a16:creationId xmlns:a16="http://schemas.microsoft.com/office/drawing/2014/main" id="{F2F18E8A-666E-4FFA-8763-2F1961D69CEA}"/>
                </a:ext>
              </a:extLst>
            </p:cNvPr>
            <p:cNvPicPr>
              <a:picLocks noChangeAspect="1"/>
            </p:cNvPicPr>
            <p:nvPr/>
          </p:nvPicPr>
          <p:blipFill rotWithShape="1">
            <a:blip r:embed="rId4"/>
            <a:srcRect t="42388" r="72750"/>
            <a:stretch/>
          </p:blipFill>
          <p:spPr>
            <a:xfrm>
              <a:off x="284778" y="1097621"/>
              <a:ext cx="643995" cy="765886"/>
            </a:xfrm>
            <a:prstGeom prst="rect">
              <a:avLst/>
            </a:prstGeom>
          </p:spPr>
        </p:pic>
      </p:grpSp>
      <p:grpSp>
        <p:nvGrpSpPr>
          <p:cNvPr id="26" name="Group 25">
            <a:extLst>
              <a:ext uri="{FF2B5EF4-FFF2-40B4-BE49-F238E27FC236}">
                <a16:creationId xmlns:a16="http://schemas.microsoft.com/office/drawing/2014/main" id="{4641F35C-9332-49C4-9FBB-FC607E4C32C4}"/>
              </a:ext>
            </a:extLst>
          </p:cNvPr>
          <p:cNvGrpSpPr/>
          <p:nvPr/>
        </p:nvGrpSpPr>
        <p:grpSpPr>
          <a:xfrm>
            <a:off x="253700" y="3665000"/>
            <a:ext cx="8489049" cy="948042"/>
            <a:chOff x="284778" y="1097621"/>
            <a:chExt cx="7860484" cy="948042"/>
          </a:xfrm>
        </p:grpSpPr>
        <p:sp>
          <p:nvSpPr>
            <p:cNvPr id="27" name="Rounded Rectangle 96">
              <a:extLst>
                <a:ext uri="{FF2B5EF4-FFF2-40B4-BE49-F238E27FC236}">
                  <a16:creationId xmlns:a16="http://schemas.microsoft.com/office/drawing/2014/main" id="{A07890BD-E06A-4490-907D-1D8137590293}"/>
                </a:ext>
              </a:extLst>
            </p:cNvPr>
            <p:cNvSpPr/>
            <p:nvPr/>
          </p:nvSpPr>
          <p:spPr>
            <a:xfrm>
              <a:off x="907764" y="1097621"/>
              <a:ext cx="7237498" cy="948042"/>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dirty="0" err="1">
                  <a:solidFill>
                    <a:schemeClr val="tx1">
                      <a:lumMod val="60000"/>
                      <a:lumOff val="40000"/>
                    </a:schemeClr>
                  </a:solidFill>
                  <a:latin typeface="Pattaya" panose="00000500000000000000" pitchFamily="2" charset="-34"/>
                  <a:cs typeface="Pattaya" panose="00000500000000000000" pitchFamily="2" charset="-34"/>
                </a:rPr>
                <a:t>Đọc</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lại</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bài</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kiểm</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tra</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lỗi</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chính</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tả</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p>
          </p:txBody>
        </p:sp>
        <p:pic>
          <p:nvPicPr>
            <p:cNvPr id="28" name="Picture 27">
              <a:extLst>
                <a:ext uri="{FF2B5EF4-FFF2-40B4-BE49-F238E27FC236}">
                  <a16:creationId xmlns:a16="http://schemas.microsoft.com/office/drawing/2014/main" id="{9BB02CF1-5B92-4D46-9197-22541E28F2A9}"/>
                </a:ext>
              </a:extLst>
            </p:cNvPr>
            <p:cNvPicPr>
              <a:picLocks noChangeAspect="1"/>
            </p:cNvPicPr>
            <p:nvPr/>
          </p:nvPicPr>
          <p:blipFill rotWithShape="1">
            <a:blip r:embed="rId4"/>
            <a:srcRect t="42388" r="72750"/>
            <a:stretch/>
          </p:blipFill>
          <p:spPr>
            <a:xfrm>
              <a:off x="284778" y="1097621"/>
              <a:ext cx="643995" cy="765886"/>
            </a:xfrm>
            <a:prstGeom prst="rect">
              <a:avLst/>
            </a:prstGeom>
          </p:spPr>
        </p:pic>
      </p:grpSp>
    </p:spTree>
    <p:extLst>
      <p:ext uri="{BB962C8B-B14F-4D97-AF65-F5344CB8AC3E}">
        <p14:creationId xmlns:p14="http://schemas.microsoft.com/office/powerpoint/2010/main" val="182830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15"/>
                                        </p:tgtEl>
                                      </p:cBhvr>
                                    </p:animEffect>
                                    <p:animScale>
                                      <p:cBhvr>
                                        <p:cTn id="12" dur="250" autoRev="1" fill="hold"/>
                                        <p:tgtEl>
                                          <p:spTgt spid="1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6" presetClass="emph" presetSubtype="0" fill="hold" nodeType="afterEffect">
                                  <p:stCondLst>
                                    <p:cond delay="0"/>
                                  </p:stCondLst>
                                  <p:childTnLst>
                                    <p:animEffect transition="out" filter="fade">
                                      <p:cBhvr>
                                        <p:cTn id="21" dur="500" tmFilter="0, 0; .2, .5; .8, .5; 1, 0"/>
                                        <p:tgtEl>
                                          <p:spTgt spid="20"/>
                                        </p:tgtEl>
                                      </p:cBhvr>
                                    </p:animEffect>
                                    <p:animScale>
                                      <p:cBhvr>
                                        <p:cTn id="22" dur="250" autoRev="1" fill="hold"/>
                                        <p:tgtEl>
                                          <p:spTgt spid="20"/>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6" presetClass="emph" presetSubtype="0" fill="hold" nodeType="afterEffect">
                                  <p:stCondLst>
                                    <p:cond delay="0"/>
                                  </p:stCondLst>
                                  <p:childTnLst>
                                    <p:animEffect transition="out" filter="fade">
                                      <p:cBhvr>
                                        <p:cTn id="31" dur="500" tmFilter="0, 0; .2, .5; .8, .5; 1, 0"/>
                                        <p:tgtEl>
                                          <p:spTgt spid="23"/>
                                        </p:tgtEl>
                                      </p:cBhvr>
                                    </p:animEffect>
                                    <p:animScale>
                                      <p:cBhvr>
                                        <p:cTn id="32" dur="250" autoRev="1" fill="hold"/>
                                        <p:tgtEl>
                                          <p:spTgt spid="23"/>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6" presetClass="emph" presetSubtype="0" fill="hold" nodeType="afterEffect">
                                  <p:stCondLst>
                                    <p:cond delay="0"/>
                                  </p:stCondLst>
                                  <p:childTnLst>
                                    <p:animEffect transition="out" filter="fade">
                                      <p:cBhvr>
                                        <p:cTn id="41" dur="500" tmFilter="0, 0; .2, .5; .8, .5; 1, 0"/>
                                        <p:tgtEl>
                                          <p:spTgt spid="26"/>
                                        </p:tgtEl>
                                      </p:cBhvr>
                                    </p:animEffect>
                                    <p:animScale>
                                      <p:cBhvr>
                                        <p:cTn id="42"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22000">
              <a:schemeClr val="accent3">
                <a:lumMod val="20000"/>
                <a:lumOff val="80000"/>
              </a:schemeClr>
            </a:gs>
            <a:gs pos="100000">
              <a:schemeClr val="accent6">
                <a:lumMod val="40000"/>
                <a:lumOff val="60000"/>
              </a:schemeClr>
            </a:gs>
            <a:gs pos="83000">
              <a:schemeClr val="accent6">
                <a:lumMod val="20000"/>
                <a:lumOff val="80000"/>
              </a:schemeClr>
            </a:gs>
            <a:gs pos="6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Rounded Rectangle 9"/>
          <p:cNvSpPr/>
          <p:nvPr/>
        </p:nvSpPr>
        <p:spPr>
          <a:xfrm>
            <a:off x="328319" y="428003"/>
            <a:ext cx="8640147" cy="4507891"/>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ltLang="en-US" sz="2400" b="1" dirty="0" err="1">
                <a:latin typeface="Baloo 2" pitchFamily="2" charset="0"/>
                <a:cs typeface="Baloo 2" pitchFamily="2" charset="0"/>
              </a:rPr>
              <a:t>Nghì</a:t>
            </a:r>
            <a:r>
              <a:rPr lang="en-US" altLang="en-US" sz="2400" b="1" dirty="0">
                <a:latin typeface="Baloo 2" pitchFamily="2" charset="0"/>
                <a:cs typeface="Baloo 2" pitchFamily="2" charset="0"/>
              </a:rPr>
              <a:t> :</a:t>
            </a:r>
            <a:r>
              <a:rPr lang="vi-VN" altLang="en-US" sz="2400" dirty="0">
                <a:latin typeface="Baloo 2" pitchFamily="2" charset="0"/>
                <a:cs typeface="Baloo 2" pitchFamily="2" charset="0"/>
              </a:rPr>
              <a:t>.z</a:t>
            </a:r>
            <a:endParaRPr lang="en-US" altLang="en-US" sz="2400" dirty="0">
              <a:latin typeface="Baloo 2" pitchFamily="2" charset="0"/>
              <a:cs typeface="Baloo 2" pitchFamily="2" charset="0"/>
            </a:endParaRPr>
          </a:p>
        </p:txBody>
      </p:sp>
      <p:sp>
        <p:nvSpPr>
          <p:cNvPr id="11" name="Rounded Rectangle 10"/>
          <p:cNvSpPr/>
          <p:nvPr/>
        </p:nvSpPr>
        <p:spPr>
          <a:xfrm>
            <a:off x="3335311" y="991135"/>
            <a:ext cx="4579496" cy="1242597"/>
          </a:xfrm>
          <a:prstGeom prst="roundRect">
            <a:avLst/>
          </a:prstGeom>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Baloo 2" pitchFamily="2" charset="0"/>
              <a:cs typeface="Baloo 2" pitchFamily="2" charset="0"/>
            </a:endParaRPr>
          </a:p>
        </p:txBody>
      </p:sp>
      <p:pic>
        <p:nvPicPr>
          <p:cNvPr id="4" name="Picture 2" descr="Little Boy Cartoon Images – Browse 240,121 Stock Photos, Vectors, and Video  | Adobe Stock">
            <a:extLst>
              <a:ext uri="{FF2B5EF4-FFF2-40B4-BE49-F238E27FC236}">
                <a16:creationId xmlns:a16="http://schemas.microsoft.com/office/drawing/2014/main" id="{C9318FEC-A7CE-4EC0-A3AA-E8AA187AA05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500" b="94722" l="65942" r="96377">
                        <a14:foregroundMark x1="75000" y1="35556" x2="79348" y2="33889"/>
                        <a14:foregroundMark x1="84239" y1="35278" x2="89130" y2="36111"/>
                        <a14:foregroundMark x1="88949" y1="38611" x2="89674" y2="38611"/>
                        <a14:foregroundMark x1="79348" y1="45278" x2="84783" y2="47778"/>
                        <a14:foregroundMark x1="79710" y1="8889" x2="88043" y2="7500"/>
                        <a14:foregroundMark x1="67572" y1="48611" x2="69384" y2="52222"/>
                        <a14:foregroundMark x1="69022" y1="47222" x2="69746" y2="51944"/>
                        <a14:foregroundMark x1="66304" y1="47778" x2="68297" y2="50000"/>
                        <a14:foregroundMark x1="73007" y1="53889" x2="75906" y2="56389"/>
                        <a14:foregroundMark x1="75725" y1="53333" x2="78080" y2="59722"/>
                        <a14:foregroundMark x1="72645" y1="93333" x2="77717" y2="86944"/>
                        <a14:foregroundMark x1="86413" y1="94722" x2="85507" y2="84722"/>
                        <a14:foregroundMark x1="87319" y1="92222" x2="86594" y2="88611"/>
                        <a14:foregroundMark x1="73370" y1="93611" x2="78080" y2="92500"/>
                        <a14:foregroundMark x1="73188" y1="94444" x2="81159" y2="92222"/>
                      </a14:backgroundRemoval>
                    </a14:imgEffect>
                  </a14:imgLayer>
                </a14:imgProps>
              </a:ext>
              <a:ext uri="{28A0092B-C50C-407E-A947-70E740481C1C}">
                <a14:useLocalDpi xmlns:a14="http://schemas.microsoft.com/office/drawing/2010/main" val="0"/>
              </a:ext>
            </a:extLst>
          </a:blip>
          <a:srcRect l="63880" t="3696"/>
          <a:stretch/>
        </p:blipFill>
        <p:spPr bwMode="auto">
          <a:xfrm>
            <a:off x="143668" y="1995916"/>
            <a:ext cx="1899547" cy="33030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761247" y="1073824"/>
            <a:ext cx="5727623" cy="1077218"/>
          </a:xfrm>
          <a:prstGeom prst="rect">
            <a:avLst/>
          </a:prstGeom>
        </p:spPr>
        <p:txBody>
          <a:bodyPr wrap="square">
            <a:spAutoFit/>
          </a:bodyPr>
          <a:lstStyle/>
          <a:p>
            <a:pPr algn="ctr"/>
            <a:r>
              <a:rPr lang="en-US" altLang="en-US" sz="3200" b="1" dirty="0">
                <a:solidFill>
                  <a:srgbClr val="C00000"/>
                </a:solidFill>
                <a:latin typeface="UVN Mot Moi" panose="02070606050705020204" pitchFamily="18" charset="0"/>
                <a:cs typeface="Baloo 2" pitchFamily="2" charset="0"/>
              </a:rPr>
              <a:t>NHỚ VIẾT </a:t>
            </a:r>
          </a:p>
          <a:p>
            <a:pPr algn="ctr"/>
            <a:r>
              <a:rPr lang="en-US" sz="3200" b="1" dirty="0">
                <a:solidFill>
                  <a:srgbClr val="C00000"/>
                </a:solidFill>
                <a:latin typeface="Fira Sans" panose="020B0803050000020004" pitchFamily="34" charset="0"/>
                <a:cs typeface="Baloo 2" pitchFamily="2" charset="0"/>
              </a:rPr>
              <a:t>SANG NĂM CON LÊN BẢY</a:t>
            </a:r>
            <a:endParaRPr lang="en-US" sz="3200" b="1" dirty="0">
              <a:solidFill>
                <a:srgbClr val="C00000"/>
              </a:solidFill>
              <a:latin typeface="Fira Sans" panose="020B0803050000020004" pitchFamily="34" charset="0"/>
            </a:endParaRPr>
          </a:p>
        </p:txBody>
      </p:sp>
      <p:sp>
        <p:nvSpPr>
          <p:cNvPr id="14" name="Rounded Rectangle 96">
            <a:extLst>
              <a:ext uri="{FF2B5EF4-FFF2-40B4-BE49-F238E27FC236}">
                <a16:creationId xmlns:a16="http://schemas.microsoft.com/office/drawing/2014/main" id="{1858A657-9F42-426E-82C7-63AE0FC62539}"/>
              </a:ext>
            </a:extLst>
          </p:cNvPr>
          <p:cNvSpPr/>
          <p:nvPr/>
        </p:nvSpPr>
        <p:spPr>
          <a:xfrm>
            <a:off x="3001091" y="2571750"/>
            <a:ext cx="6142909" cy="850161"/>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i="1"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Từ</a:t>
            </a:r>
            <a:r>
              <a:rPr lang="en-US" sz="2400" i="1" dirty="0">
                <a:solidFill>
                  <a:schemeClr val="tx1">
                    <a:lumMod val="60000"/>
                    <a:lumOff val="40000"/>
                  </a:schemeClr>
                </a:solidFill>
                <a:latin typeface="Pattaya" panose="00000500000000000000" pitchFamily="2" charset="-34"/>
                <a:cs typeface="Pattaya" panose="00000500000000000000" pitchFamily="2" charset="-34"/>
              </a:rPr>
              <a:t> Mai </a:t>
            </a:r>
            <a:r>
              <a:rPr lang="en-US" sz="2400" i="1" dirty="0" err="1">
                <a:solidFill>
                  <a:schemeClr val="tx1">
                    <a:lumMod val="60000"/>
                    <a:lumOff val="40000"/>
                  </a:schemeClr>
                </a:solidFill>
                <a:latin typeface="Pattaya" panose="00000500000000000000" pitchFamily="2" charset="-34"/>
                <a:cs typeface="Pattaya" panose="00000500000000000000" pitchFamily="2" charset="-34"/>
              </a:rPr>
              <a:t>rồi</a:t>
            </a:r>
            <a:r>
              <a:rPr lang="en-US" sz="2400" i="1" dirty="0">
                <a:solidFill>
                  <a:schemeClr val="tx1">
                    <a:lumMod val="60000"/>
                    <a:lumOff val="40000"/>
                  </a:schemeClr>
                </a:solidFill>
                <a:latin typeface="Pattaya" panose="00000500000000000000" pitchFamily="2" charset="-34"/>
                <a:cs typeface="Pattaya" panose="00000500000000000000" pitchFamily="2" charset="-34"/>
              </a:rPr>
              <a:t> con </a:t>
            </a:r>
            <a:r>
              <a:rPr lang="en-US" sz="2400" i="1" dirty="0" err="1">
                <a:solidFill>
                  <a:schemeClr val="tx1">
                    <a:lumMod val="60000"/>
                    <a:lumOff val="40000"/>
                  </a:schemeClr>
                </a:solidFill>
                <a:latin typeface="Pattaya" panose="00000500000000000000" pitchFamily="2" charset="-34"/>
                <a:cs typeface="Pattaya" panose="00000500000000000000" pitchFamily="2" charset="-34"/>
              </a:rPr>
              <a:t>lớn</a:t>
            </a:r>
            <a:r>
              <a:rPr lang="en-US" sz="2400" i="1" dirty="0">
                <a:solidFill>
                  <a:schemeClr val="tx1">
                    <a:lumMod val="60000"/>
                    <a:lumOff val="40000"/>
                  </a:schemeClr>
                </a:solidFill>
                <a:latin typeface="Pattaya" panose="00000500000000000000" pitchFamily="2" charset="-34"/>
                <a:cs typeface="Pattaya" panose="00000500000000000000" pitchFamily="2" charset="-34"/>
              </a:rPr>
              <a:t> </a:t>
            </a:r>
            <a:r>
              <a:rPr lang="en-US" sz="2400" i="1" dirty="0" err="1">
                <a:solidFill>
                  <a:schemeClr val="tx1">
                    <a:lumMod val="60000"/>
                    <a:lumOff val="40000"/>
                  </a:schemeClr>
                </a:solidFill>
                <a:latin typeface="Pattaya" panose="00000500000000000000" pitchFamily="2" charset="-34"/>
                <a:cs typeface="Pattaya" panose="00000500000000000000" pitchFamily="2" charset="-34"/>
              </a:rPr>
              <a:t>khôn</a:t>
            </a:r>
            <a:r>
              <a:rPr lang="en-US" sz="2400" i="1" dirty="0">
                <a:solidFill>
                  <a:schemeClr val="tx1">
                    <a:lumMod val="60000"/>
                    <a:lumOff val="40000"/>
                  </a:schemeClr>
                </a:solidFill>
                <a:latin typeface="Pattaya" panose="00000500000000000000" pitchFamily="2" charset="-34"/>
                <a:cs typeface="Pattaya" panose="00000500000000000000" pitchFamily="2" charset="-34"/>
              </a:rPr>
              <a:t> … </a:t>
            </a:r>
            <a:r>
              <a:rPr lang="en-US" sz="2400" dirty="0" err="1">
                <a:solidFill>
                  <a:schemeClr val="tx1">
                    <a:lumMod val="60000"/>
                    <a:lumOff val="40000"/>
                  </a:schemeClr>
                </a:solidFill>
                <a:latin typeface="Pattaya" panose="00000500000000000000" pitchFamily="2" charset="-34"/>
                <a:cs typeface="Pattaya" panose="00000500000000000000" pitchFamily="2" charset="-34"/>
              </a:rPr>
              <a:t>đến</a:t>
            </a:r>
            <a:r>
              <a:rPr lang="en-US" sz="2400" i="1" dirty="0">
                <a:solidFill>
                  <a:schemeClr val="tx1">
                    <a:lumMod val="60000"/>
                    <a:lumOff val="40000"/>
                  </a:schemeClr>
                </a:solidFill>
                <a:latin typeface="Pattaya" panose="00000500000000000000" pitchFamily="2" charset="-34"/>
                <a:cs typeface="Pattaya" panose="00000500000000000000" pitchFamily="2" charset="-34"/>
              </a:rPr>
              <a:t> </a:t>
            </a:r>
            <a:r>
              <a:rPr lang="en-US" sz="2400" i="1" dirty="0" err="1">
                <a:solidFill>
                  <a:schemeClr val="tx1">
                    <a:lumMod val="60000"/>
                    <a:lumOff val="40000"/>
                  </a:schemeClr>
                </a:solidFill>
                <a:latin typeface="Pattaya" panose="00000500000000000000" pitchFamily="2" charset="-34"/>
                <a:cs typeface="Pattaya" panose="00000500000000000000" pitchFamily="2" charset="-34"/>
              </a:rPr>
              <a:t>hết</a:t>
            </a:r>
            <a:r>
              <a:rPr lang="en-US" sz="2400" i="1" dirty="0">
                <a:solidFill>
                  <a:schemeClr val="tx1">
                    <a:lumMod val="60000"/>
                    <a:lumOff val="40000"/>
                  </a:schemeClr>
                </a:solidFill>
                <a:latin typeface="Pattaya" panose="00000500000000000000" pitchFamily="2" charset="-34"/>
                <a:cs typeface="Pattaya" panose="00000500000000000000" pitchFamily="2" charset="-34"/>
              </a:rPr>
              <a:t> ). </a:t>
            </a:r>
          </a:p>
        </p:txBody>
      </p:sp>
    </p:spTree>
    <p:extLst>
      <p:ext uri="{BB962C8B-B14F-4D97-AF65-F5344CB8AC3E}">
        <p14:creationId xmlns:p14="http://schemas.microsoft.com/office/powerpoint/2010/main" val="3716207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0586" y="345107"/>
            <a:ext cx="8640147" cy="4432166"/>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8" name="Text Box 413">
            <a:extLst>
              <a:ext uri="{FF2B5EF4-FFF2-40B4-BE49-F238E27FC236}">
                <a16:creationId xmlns:a16="http://schemas.microsoft.com/office/drawing/2014/main" id="{B44B75E5-E10E-4177-AE7A-EFA8607D4965}"/>
              </a:ext>
            </a:extLst>
          </p:cNvPr>
          <p:cNvSpPr txBox="1">
            <a:spLocks noChangeArrowheads="1"/>
          </p:cNvSpPr>
          <p:nvPr/>
        </p:nvSpPr>
        <p:spPr bwMode="auto">
          <a:xfrm>
            <a:off x="1892414" y="90670"/>
            <a:ext cx="5175117" cy="72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b="1" dirty="0">
                <a:solidFill>
                  <a:srgbClr val="CC0000"/>
                </a:solidFill>
                <a:latin typeface="Fira Sans" panose="020B0803050000020004" pitchFamily="34" charset="0"/>
              </a:rPr>
              <a:t>Sang </a:t>
            </a:r>
            <a:r>
              <a:rPr lang="en-US" altLang="en-US" b="1" dirty="0" err="1">
                <a:solidFill>
                  <a:srgbClr val="CC0000"/>
                </a:solidFill>
                <a:latin typeface="Fira Sans" panose="020B0803050000020004" pitchFamily="34" charset="0"/>
              </a:rPr>
              <a:t>năm</a:t>
            </a:r>
            <a:r>
              <a:rPr lang="en-US" altLang="en-US" b="1" dirty="0">
                <a:solidFill>
                  <a:srgbClr val="CC0000"/>
                </a:solidFill>
                <a:latin typeface="Fira Sans" panose="020B0803050000020004" pitchFamily="34" charset="0"/>
              </a:rPr>
              <a:t> con </a:t>
            </a:r>
            <a:r>
              <a:rPr lang="en-US" altLang="en-US" b="1" dirty="0" err="1">
                <a:solidFill>
                  <a:srgbClr val="CC0000"/>
                </a:solidFill>
                <a:latin typeface="Fira Sans" panose="020B0803050000020004" pitchFamily="34" charset="0"/>
              </a:rPr>
              <a:t>lên</a:t>
            </a:r>
            <a:r>
              <a:rPr lang="en-US" altLang="en-US" b="1" dirty="0">
                <a:solidFill>
                  <a:srgbClr val="CC0000"/>
                </a:solidFill>
                <a:latin typeface="Fira Sans" panose="020B0803050000020004" pitchFamily="34" charset="0"/>
              </a:rPr>
              <a:t> </a:t>
            </a:r>
            <a:r>
              <a:rPr lang="en-US" altLang="en-US" b="1" dirty="0" err="1">
                <a:solidFill>
                  <a:srgbClr val="CC0000"/>
                </a:solidFill>
                <a:latin typeface="Fira Sans" panose="020B0803050000020004" pitchFamily="34" charset="0"/>
              </a:rPr>
              <a:t>bảy</a:t>
            </a:r>
            <a:endParaRPr lang="en-US" altLang="en-US" b="1" dirty="0">
              <a:solidFill>
                <a:srgbClr val="CC0000"/>
              </a:solidFill>
              <a:latin typeface="Fira Sans" panose="020B0803050000020004" pitchFamily="34" charset="0"/>
            </a:endParaRPr>
          </a:p>
        </p:txBody>
      </p:sp>
      <p:sp>
        <p:nvSpPr>
          <p:cNvPr id="19" name="Text Box 8">
            <a:extLst>
              <a:ext uri="{FF2B5EF4-FFF2-40B4-BE49-F238E27FC236}">
                <a16:creationId xmlns:a16="http://schemas.microsoft.com/office/drawing/2014/main" id="{6516C4EA-C04A-4AD9-B332-00A3D43E5DE5}"/>
              </a:ext>
            </a:extLst>
          </p:cNvPr>
          <p:cNvSpPr txBox="1">
            <a:spLocks noChangeArrowheads="1"/>
          </p:cNvSpPr>
          <p:nvPr/>
        </p:nvSpPr>
        <p:spPr bwMode="auto">
          <a:xfrm>
            <a:off x="1143850" y="692217"/>
            <a:ext cx="3204000" cy="373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just" eaLnBrk="1" hangingPunct="1">
              <a:lnSpc>
                <a:spcPct val="150000"/>
              </a:lnSpc>
            </a:pPr>
            <a:r>
              <a:rPr lang="en-US" altLang="en-US" sz="2000" b="1" dirty="0">
                <a:solidFill>
                  <a:schemeClr val="accent1">
                    <a:lumMod val="10000"/>
                  </a:schemeClr>
                </a:solidFill>
                <a:latin typeface="Calibri" panose="020F0502020204030204" pitchFamily="34" charset="0"/>
                <a:cs typeface="Calibri" panose="020F0502020204030204" pitchFamily="34" charset="0"/>
              </a:rPr>
              <a:t>Mai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rồi</a:t>
            </a:r>
            <a:r>
              <a:rPr lang="en-US" altLang="en-US" sz="2000" b="1" dirty="0">
                <a:solidFill>
                  <a:schemeClr val="accent1">
                    <a:lumMod val="10000"/>
                  </a:schemeClr>
                </a:solidFill>
                <a:latin typeface="Calibri" panose="020F0502020204030204" pitchFamily="34" charset="0"/>
                <a:cs typeface="Calibri" panose="020F0502020204030204" pitchFamily="34" charset="0"/>
              </a:rPr>
              <a:t> con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lớn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khôn</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Chim</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không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biết</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nói</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Gió</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biết</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thổi</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Cây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cây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Đại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bàng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chẳng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về</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đây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Đậu</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trên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cành</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khế</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nữa</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Chuyện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xưa</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xửa</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chuyện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xưa</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endParaRPr lang="vi-VN" altLang="en-US" sz="2000" b="1" dirty="0">
              <a:solidFill>
                <a:schemeClr val="accent1">
                  <a:lumMod val="10000"/>
                </a:schemeClr>
              </a:solidFill>
              <a:latin typeface="Calibri" panose="020F0502020204030204" pitchFamily="34" charset="0"/>
              <a:cs typeface="Calibri" panose="020F0502020204030204" pitchFamily="34" charset="0"/>
            </a:endParaRPr>
          </a:p>
        </p:txBody>
      </p:sp>
      <p:sp>
        <p:nvSpPr>
          <p:cNvPr id="20" name="Text Box 8">
            <a:extLst>
              <a:ext uri="{FF2B5EF4-FFF2-40B4-BE49-F238E27FC236}">
                <a16:creationId xmlns:a16="http://schemas.microsoft.com/office/drawing/2014/main" id="{FDC16E37-79D2-4B41-9185-745FBCF1F749}"/>
              </a:ext>
            </a:extLst>
          </p:cNvPr>
          <p:cNvSpPr txBox="1">
            <a:spLocks noChangeArrowheads="1"/>
          </p:cNvSpPr>
          <p:nvPr/>
        </p:nvSpPr>
        <p:spPr bwMode="auto">
          <a:xfrm>
            <a:off x="4796152" y="798400"/>
            <a:ext cx="320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Đi</a:t>
            </a:r>
            <a:r>
              <a:rPr lang="en-US" altLang="en-US" sz="2000" b="1" dirty="0">
                <a:solidFill>
                  <a:schemeClr val="accent1">
                    <a:lumMod val="10000"/>
                  </a:schemeClr>
                </a:solidFill>
                <a:latin typeface="Calibri" panose="020F0502020204030204" pitchFamily="34" charset="0"/>
                <a:cs typeface="Calibri" panose="020F0502020204030204" pitchFamily="34" charset="0"/>
              </a:rPr>
              <a:t> qua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thời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ấu</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thơ</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a:solidFill>
                  <a:schemeClr val="accent1">
                    <a:lumMod val="10000"/>
                  </a:schemeClr>
                </a:solidFill>
                <a:latin typeface="Calibri" panose="020F0502020204030204" pitchFamily="34" charset="0"/>
                <a:cs typeface="Calibri" panose="020F0502020204030204" pitchFamily="34" charset="0"/>
              </a:rPr>
              <a:t>Bao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điều</a:t>
            </a:r>
            <a:r>
              <a:rPr lang="en-US" altLang="en-US" sz="2000" b="1" dirty="0">
                <a:solidFill>
                  <a:schemeClr val="accent1">
                    <a:lumMod val="10000"/>
                  </a:schemeClr>
                </a:solidFill>
                <a:latin typeface="Calibri" panose="020F0502020204030204" pitchFamily="34" charset="0"/>
                <a:cs typeface="Calibri" panose="020F0502020204030204" pitchFamily="34" charset="0"/>
              </a:rPr>
              <a:t> bay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mất</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trong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đời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thật</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Tiếng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người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nói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với</a:t>
            </a:r>
            <a:r>
              <a:rPr lang="en-US" altLang="en-US" sz="2000" b="1" dirty="0">
                <a:solidFill>
                  <a:schemeClr val="accent1">
                    <a:lumMod val="10000"/>
                  </a:schemeClr>
                </a:solidFill>
                <a:latin typeface="Calibri" panose="020F0502020204030204" pitchFamily="34" charset="0"/>
                <a:cs typeface="Calibri" panose="020F0502020204030204" pitchFamily="34" charset="0"/>
              </a:rPr>
              <a:t> con</a:t>
            </a: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Hạnh</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phúc</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khó</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khăn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hơn</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Mọi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điều</a:t>
            </a:r>
            <a:r>
              <a:rPr lang="en-US" altLang="en-US" sz="2000" b="1" dirty="0">
                <a:solidFill>
                  <a:schemeClr val="accent1">
                    <a:lumMod val="10000"/>
                  </a:schemeClr>
                </a:solidFill>
                <a:latin typeface="Calibri" panose="020F0502020204030204" pitchFamily="34" charset="0"/>
                <a:cs typeface="Calibri" panose="020F0502020204030204" pitchFamily="34" charset="0"/>
              </a:rPr>
              <a:t> con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đã</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thấy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Nhưng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con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giành</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lấy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Từ</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hai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bàn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tay</a:t>
            </a:r>
            <a:r>
              <a:rPr lang="en-US" altLang="en-US" sz="2000" b="1" dirty="0">
                <a:solidFill>
                  <a:schemeClr val="accent1">
                    <a:lumMod val="10000"/>
                  </a:schemeClr>
                </a:solidFill>
                <a:latin typeface="Calibri" panose="020F0502020204030204" pitchFamily="34" charset="0"/>
                <a:cs typeface="Calibri" panose="020F0502020204030204" pitchFamily="34" charset="0"/>
              </a:rPr>
              <a:t> con.</a:t>
            </a:r>
            <a:endParaRPr lang="vi-VN" altLang="en-US" sz="2000" b="1" dirty="0">
              <a:solidFill>
                <a:schemeClr val="accent1">
                  <a:lumMod val="10000"/>
                </a:schemeClr>
              </a:solidFill>
              <a:latin typeface="Calibri" panose="020F0502020204030204" pitchFamily="34" charset="0"/>
              <a:cs typeface="Calibri" panose="020F0502020204030204" pitchFamily="34" charset="0"/>
            </a:endParaRPr>
          </a:p>
        </p:txBody>
      </p:sp>
      <p:sp>
        <p:nvSpPr>
          <p:cNvPr id="22" name="Text Box 413">
            <a:extLst>
              <a:ext uri="{FF2B5EF4-FFF2-40B4-BE49-F238E27FC236}">
                <a16:creationId xmlns:a16="http://schemas.microsoft.com/office/drawing/2014/main" id="{50113AE3-4CD2-41F6-9B07-F4D435B1C2DB}"/>
              </a:ext>
            </a:extLst>
          </p:cNvPr>
          <p:cNvSpPr txBox="1">
            <a:spLocks noChangeArrowheads="1"/>
          </p:cNvSpPr>
          <p:nvPr/>
        </p:nvSpPr>
        <p:spPr bwMode="auto">
          <a:xfrm>
            <a:off x="4263259" y="4119308"/>
            <a:ext cx="4059113" cy="62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sz="2000" b="1" i="1" dirty="0" err="1">
                <a:solidFill>
                  <a:schemeClr val="tx1">
                    <a:lumMod val="50000"/>
                  </a:schemeClr>
                </a:solidFill>
                <a:latin typeface="Calibri" panose="020F0502020204030204" pitchFamily="34" charset="0"/>
                <a:cs typeface="Calibri" panose="020F0502020204030204" pitchFamily="34" charset="0"/>
              </a:rPr>
              <a:t>Vũ</a:t>
            </a:r>
            <a:r>
              <a:rPr lang="en-US" altLang="en-US" sz="2000" b="1" i="1" dirty="0">
                <a:solidFill>
                  <a:schemeClr val="tx1">
                    <a:lumMod val="50000"/>
                  </a:schemeClr>
                </a:solidFill>
                <a:latin typeface="Calibri" panose="020F0502020204030204" pitchFamily="34" charset="0"/>
                <a:cs typeface="Calibri" panose="020F0502020204030204" pitchFamily="34" charset="0"/>
              </a:rPr>
              <a:t> </a:t>
            </a:r>
            <a:r>
              <a:rPr lang="en-US" altLang="en-US" sz="2000" b="1" i="1" dirty="0" err="1">
                <a:solidFill>
                  <a:schemeClr val="tx1">
                    <a:lumMod val="50000"/>
                  </a:schemeClr>
                </a:solidFill>
                <a:latin typeface="Calibri" panose="020F0502020204030204" pitchFamily="34" charset="0"/>
                <a:cs typeface="Calibri" panose="020F0502020204030204" pitchFamily="34" charset="0"/>
              </a:rPr>
              <a:t>Đình</a:t>
            </a:r>
            <a:r>
              <a:rPr lang="en-US" altLang="en-US" sz="2000" b="1" i="1" dirty="0">
                <a:solidFill>
                  <a:schemeClr val="tx1">
                    <a:lumMod val="50000"/>
                  </a:schemeClr>
                </a:solidFill>
                <a:latin typeface="Calibri" panose="020F0502020204030204" pitchFamily="34" charset="0"/>
                <a:cs typeface="Calibri" panose="020F0502020204030204" pitchFamily="34" charset="0"/>
              </a:rPr>
              <a:t> Minh</a:t>
            </a:r>
          </a:p>
        </p:txBody>
      </p:sp>
      <p:grpSp>
        <p:nvGrpSpPr>
          <p:cNvPr id="11" name="Group 10">
            <a:extLst>
              <a:ext uri="{FF2B5EF4-FFF2-40B4-BE49-F238E27FC236}">
                <a16:creationId xmlns:a16="http://schemas.microsoft.com/office/drawing/2014/main" id="{6DD6FB4B-48A5-4F7B-9CEB-539AE35DC7A7}"/>
              </a:ext>
            </a:extLst>
          </p:cNvPr>
          <p:cNvGrpSpPr/>
          <p:nvPr/>
        </p:nvGrpSpPr>
        <p:grpSpPr>
          <a:xfrm>
            <a:off x="81496" y="25880"/>
            <a:ext cx="2467976" cy="506489"/>
            <a:chOff x="506033" y="188602"/>
            <a:chExt cx="11198288" cy="903486"/>
          </a:xfrm>
        </p:grpSpPr>
        <p:sp>
          <p:nvSpPr>
            <p:cNvPr id="12" name="Arrow: Chevron 11">
              <a:extLst>
                <a:ext uri="{FF2B5EF4-FFF2-40B4-BE49-F238E27FC236}">
                  <a16:creationId xmlns:a16="http://schemas.microsoft.com/office/drawing/2014/main" id="{C4CA48E1-0CA9-4E05-8095-2CFB4382AEB0}"/>
                </a:ext>
              </a:extLst>
            </p:cNvPr>
            <p:cNvSpPr/>
            <p:nvPr/>
          </p:nvSpPr>
          <p:spPr>
            <a:xfrm>
              <a:off x="506033" y="188602"/>
              <a:ext cx="11198288" cy="903486"/>
            </a:xfrm>
            <a:prstGeom prst="chevron">
              <a:avLst/>
            </a:prstGeom>
            <a:solidFill>
              <a:srgbClr val="FF8369"/>
            </a:solidFill>
            <a:ln>
              <a:solidFill>
                <a:srgbClr val="FF8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a:ln w="22225">
                  <a:solidFill>
                    <a:srgbClr val="ED7D31"/>
                  </a:solidFill>
                  <a:prstDash val="solid"/>
                </a:ln>
                <a:solidFill>
                  <a:srgbClr val="ED7D31">
                    <a:lumMod val="40000"/>
                    <a:lumOff val="60000"/>
                  </a:srgbClr>
                </a:solidFill>
              </a:endParaRPr>
            </a:p>
          </p:txBody>
        </p:sp>
        <p:sp>
          <p:nvSpPr>
            <p:cNvPr id="13" name="Arrow: Chevron 12">
              <a:extLst>
                <a:ext uri="{FF2B5EF4-FFF2-40B4-BE49-F238E27FC236}">
                  <a16:creationId xmlns:a16="http://schemas.microsoft.com/office/drawing/2014/main" id="{402DE9CC-D395-4617-AD4A-6931ADC1765C}"/>
                </a:ext>
              </a:extLst>
            </p:cNvPr>
            <p:cNvSpPr/>
            <p:nvPr/>
          </p:nvSpPr>
          <p:spPr>
            <a:xfrm>
              <a:off x="806077" y="259665"/>
              <a:ext cx="10743457" cy="746208"/>
            </a:xfrm>
            <a:prstGeom prst="chevr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a:ln w="22225">
                  <a:solidFill>
                    <a:srgbClr val="ED7D31"/>
                  </a:solidFill>
                  <a:prstDash val="solid"/>
                </a:ln>
                <a:solidFill>
                  <a:srgbClr val="ED7D31">
                    <a:lumMod val="40000"/>
                    <a:lumOff val="60000"/>
                  </a:srgbClr>
                </a:solidFill>
              </a:endParaRPr>
            </a:p>
          </p:txBody>
        </p:sp>
      </p:grpSp>
      <p:sp>
        <p:nvSpPr>
          <p:cNvPr id="17" name="TextBox 16">
            <a:extLst>
              <a:ext uri="{FF2B5EF4-FFF2-40B4-BE49-F238E27FC236}">
                <a16:creationId xmlns:a16="http://schemas.microsoft.com/office/drawing/2014/main" id="{227B453A-F2DB-470A-8126-5681C3B4BE73}"/>
              </a:ext>
            </a:extLst>
          </p:cNvPr>
          <p:cNvSpPr txBox="1"/>
          <p:nvPr/>
        </p:nvSpPr>
        <p:spPr>
          <a:xfrm>
            <a:off x="421299" y="98673"/>
            <a:ext cx="3120064" cy="369332"/>
          </a:xfrm>
          <a:prstGeom prst="rect">
            <a:avLst/>
          </a:prstGeom>
          <a:noFill/>
          <a:ln>
            <a:noFill/>
          </a:ln>
        </p:spPr>
        <p:txBody>
          <a:bodyPr wrap="square" rtlCol="0">
            <a:spAutoFit/>
          </a:bodyPr>
          <a:lstStyle/>
          <a:p>
            <a:r>
              <a:rPr lang="en-US" sz="1800" b="1" kern="0" dirty="0" err="1">
                <a:solidFill>
                  <a:schemeClr val="bg1"/>
                </a:solidFill>
                <a:latin typeface="Nunito" pitchFamily="2" charset="0"/>
                <a:sym typeface="Arial"/>
              </a:rPr>
              <a:t>Soát</a:t>
            </a:r>
            <a:r>
              <a:rPr lang="en-US" sz="1800" b="1" kern="0" dirty="0">
                <a:solidFill>
                  <a:schemeClr val="bg1"/>
                </a:solidFill>
                <a:latin typeface="Nunito" pitchFamily="2" charset="0"/>
                <a:sym typeface="Arial"/>
              </a:rPr>
              <a:t> </a:t>
            </a:r>
            <a:r>
              <a:rPr lang="en-US" sz="1800" b="1" kern="0" dirty="0" err="1">
                <a:solidFill>
                  <a:schemeClr val="bg1"/>
                </a:solidFill>
                <a:latin typeface="Nunito" pitchFamily="2" charset="0"/>
                <a:sym typeface="Arial"/>
              </a:rPr>
              <a:t>lỗi</a:t>
            </a:r>
            <a:r>
              <a:rPr lang="en-US" sz="1800" b="1" kern="0" dirty="0">
                <a:solidFill>
                  <a:schemeClr val="bg1"/>
                </a:solidFill>
                <a:latin typeface="Nunito" pitchFamily="2" charset="0"/>
                <a:sym typeface="Arial"/>
              </a:rPr>
              <a:t> </a:t>
            </a:r>
            <a:r>
              <a:rPr lang="en-US" sz="1800" b="1" kern="0" dirty="0" err="1">
                <a:solidFill>
                  <a:schemeClr val="bg1"/>
                </a:solidFill>
                <a:latin typeface="Nunito" pitchFamily="2" charset="0"/>
                <a:sym typeface="Arial"/>
              </a:rPr>
              <a:t>chính</a:t>
            </a:r>
            <a:r>
              <a:rPr lang="en-US" sz="1800" b="1" kern="0" dirty="0">
                <a:solidFill>
                  <a:schemeClr val="bg1"/>
                </a:solidFill>
                <a:latin typeface="Nunito" pitchFamily="2" charset="0"/>
                <a:sym typeface="Arial"/>
              </a:rPr>
              <a:t> </a:t>
            </a:r>
            <a:r>
              <a:rPr lang="en-US" sz="1800" b="1" kern="0" dirty="0" err="1">
                <a:solidFill>
                  <a:schemeClr val="bg1"/>
                </a:solidFill>
                <a:latin typeface="Nunito" pitchFamily="2" charset="0"/>
                <a:sym typeface="Arial"/>
              </a:rPr>
              <a:t>tả</a:t>
            </a:r>
            <a:r>
              <a:rPr lang="en-US" sz="1800" b="1" kern="0" dirty="0">
                <a:solidFill>
                  <a:schemeClr val="bg1"/>
                </a:solidFill>
                <a:latin typeface="Nunito" pitchFamily="2" charset="0"/>
                <a:sym typeface="Arial"/>
              </a:rPr>
              <a:t> :</a:t>
            </a:r>
            <a:endParaRPr lang="en-US" sz="1800" b="1" dirty="0">
              <a:solidFill>
                <a:schemeClr val="bg1"/>
              </a:solidFill>
              <a:latin typeface="Nunito" pitchFamily="2" charset="0"/>
            </a:endParaRPr>
          </a:p>
        </p:txBody>
      </p:sp>
    </p:spTree>
    <p:extLst>
      <p:ext uri="{BB962C8B-B14F-4D97-AF65-F5344CB8AC3E}">
        <p14:creationId xmlns:p14="http://schemas.microsoft.com/office/powerpoint/2010/main" val="35755365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edg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edge">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4" name="Rectangle 3"/>
          <p:cNvSpPr/>
          <p:nvPr/>
        </p:nvSpPr>
        <p:spPr>
          <a:xfrm>
            <a:off x="2039904" y="1364602"/>
            <a:ext cx="4886325"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883057" y="217825"/>
            <a:ext cx="5747710" cy="4302602"/>
            <a:chOff x="2285947" y="400027"/>
            <a:chExt cx="4837350" cy="4019686"/>
          </a:xfrm>
        </p:grpSpPr>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ackgroundRemoval t="47838" b="90000" l="65811" r="95946">
                          <a14:foregroundMark x1="70946" y1="88514" x2="72568" y2="86622"/>
                          <a14:foregroundMark x1="90270" y1="87432" x2="90270" y2="89324"/>
                        </a14:backgroundRemoval>
                      </a14:imgEffect>
                    </a14:imgLayer>
                  </a14:imgProps>
                </a:ext>
              </a:extLst>
            </a:blip>
            <a:srcRect l="64396" t="48144"/>
            <a:stretch/>
          </p:blipFill>
          <p:spPr>
            <a:xfrm rot="1013487">
              <a:off x="5291692" y="400027"/>
              <a:ext cx="1831605" cy="2667684"/>
            </a:xfrm>
            <a:prstGeom prst="rect">
              <a:avLst/>
            </a:prstGeom>
          </p:spPr>
        </p:pic>
        <p:pic>
          <p:nvPicPr>
            <p:cNvPr id="10" name="Picture 9"/>
            <p:cNvPicPr>
              <a:picLocks noChangeAspect="1"/>
            </p:cNvPicPr>
            <p:nvPr/>
          </p:nvPicPr>
          <p:blipFill rotWithShape="1">
            <a:blip r:embed="rId5"/>
            <a:srcRect l="79201"/>
            <a:stretch/>
          </p:blipFill>
          <p:spPr>
            <a:xfrm rot="20977888">
              <a:off x="2285947" y="451355"/>
              <a:ext cx="1245189" cy="2322777"/>
            </a:xfrm>
            <a:prstGeom prst="rect">
              <a:avLst/>
            </a:prstGeom>
          </p:spPr>
        </p:pic>
        <p:pic>
          <p:nvPicPr>
            <p:cNvPr id="11" name="Picture 10"/>
            <p:cNvPicPr>
              <a:picLocks noChangeAspect="1"/>
            </p:cNvPicPr>
            <p:nvPr/>
          </p:nvPicPr>
          <p:blipFill rotWithShape="1">
            <a:blip r:embed="rId5"/>
            <a:srcRect r="75867"/>
            <a:stretch/>
          </p:blipFill>
          <p:spPr>
            <a:xfrm>
              <a:off x="4002961" y="544444"/>
              <a:ext cx="1444786" cy="2322777"/>
            </a:xfrm>
            <a:prstGeom prst="rect">
              <a:avLst/>
            </a:prstGeom>
          </p:spPr>
        </p:pic>
        <p:sp>
          <p:nvSpPr>
            <p:cNvPr id="13" name="Cloud 12"/>
            <p:cNvSpPr/>
            <p:nvPr/>
          </p:nvSpPr>
          <p:spPr>
            <a:xfrm rot="213604">
              <a:off x="2438832" y="1746204"/>
              <a:ext cx="4381663" cy="2673509"/>
            </a:xfrm>
            <a:prstGeom prst="cloud">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2816040" y="2449689"/>
            <a:ext cx="4848254" cy="1015663"/>
          </a:xfrm>
          <a:prstGeom prst="rect">
            <a:avLst/>
          </a:prstGeom>
          <a:noFill/>
        </p:spPr>
        <p:txBody>
          <a:bodyPr wrap="square" rtlCol="0">
            <a:spAutoFit/>
          </a:bodyPr>
          <a:lstStyle/>
          <a:p>
            <a:r>
              <a:rPr lang="en-US" sz="6000" b="1" dirty="0">
                <a:ln>
                  <a:solidFill>
                    <a:schemeClr val="bg1"/>
                  </a:solidFill>
                </a:ln>
                <a:solidFill>
                  <a:srgbClr val="FF0000"/>
                </a:solidFill>
                <a:effectLst>
                  <a:glow rad="228600">
                    <a:schemeClr val="accent6">
                      <a:satMod val="175000"/>
                      <a:alpha val="40000"/>
                    </a:schemeClr>
                  </a:glow>
                </a:effectLst>
                <a:latin typeface="Fira Sans" panose="020B0803050000020004" pitchFamily="34" charset="0"/>
                <a:cs typeface="Calibri" panose="020F0502020204030204" pitchFamily="34" charset="0"/>
              </a:rPr>
              <a:t>LUYỆN TẬP</a:t>
            </a:r>
          </a:p>
        </p:txBody>
      </p:sp>
    </p:spTree>
    <p:extLst>
      <p:ext uri="{BB962C8B-B14F-4D97-AF65-F5344CB8AC3E}">
        <p14:creationId xmlns:p14="http://schemas.microsoft.com/office/powerpoint/2010/main" val="3456937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9" name="Rounded Rectangle 8"/>
          <p:cNvSpPr/>
          <p:nvPr/>
        </p:nvSpPr>
        <p:spPr>
          <a:xfrm>
            <a:off x="242594" y="559836"/>
            <a:ext cx="8640147" cy="4254759"/>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ltLang="en-US" sz="2400" b="1">
                <a:latin typeface="Baloo 2" pitchFamily="2" charset="0"/>
                <a:cs typeface="Baloo 2" pitchFamily="2" charset="0"/>
              </a:rPr>
              <a:t>Nghì : </a:t>
            </a:r>
            <a:r>
              <a:rPr lang="en-US" altLang="en-US" sz="2400">
                <a:latin typeface="Baloo 2" pitchFamily="2" charset="0"/>
                <a:cs typeface="Baloo 2" pitchFamily="2" charset="0"/>
              </a:rPr>
              <a:t>nghĩa, tình nghĩa</a:t>
            </a:r>
            <a:r>
              <a:rPr lang="vi-VN" altLang="en-US" sz="2400">
                <a:latin typeface="Baloo 2" pitchFamily="2" charset="0"/>
                <a:cs typeface="Baloo 2" pitchFamily="2" charset="0"/>
              </a:rPr>
              <a:t>.</a:t>
            </a:r>
            <a:endParaRPr lang="en-US" altLang="en-US" sz="2400" dirty="0">
              <a:latin typeface="Baloo 2" pitchFamily="2" charset="0"/>
              <a:cs typeface="Baloo 2" pitchFamily="2" charset="0"/>
            </a:endParaRPr>
          </a:p>
        </p:txBody>
      </p:sp>
      <p:grpSp>
        <p:nvGrpSpPr>
          <p:cNvPr id="15" name="Group 14"/>
          <p:cNvGrpSpPr/>
          <p:nvPr/>
        </p:nvGrpSpPr>
        <p:grpSpPr>
          <a:xfrm>
            <a:off x="1598665" y="1009347"/>
            <a:ext cx="7001325" cy="2243139"/>
            <a:chOff x="1408922" y="-12141"/>
            <a:chExt cx="6839339" cy="1701561"/>
          </a:xfrm>
        </p:grpSpPr>
        <p:sp>
          <p:nvSpPr>
            <p:cNvPr id="6" name="Google Shape;1651;p46">
              <a:extLst>
                <a:ext uri="{FF2B5EF4-FFF2-40B4-BE49-F238E27FC236}">
                  <a16:creationId xmlns:a16="http://schemas.microsoft.com/office/drawing/2014/main" id="{C5BD9438-A9D8-44AD-8BD5-147B6553734A}"/>
                </a:ext>
              </a:extLst>
            </p:cNvPr>
            <p:cNvSpPr/>
            <p:nvPr/>
          </p:nvSpPr>
          <p:spPr>
            <a:xfrm>
              <a:off x="1408922" y="-12141"/>
              <a:ext cx="6839339" cy="1295314"/>
            </a:xfrm>
            <a:custGeom>
              <a:avLst/>
              <a:gdLst/>
              <a:ahLst/>
              <a:cxnLst/>
              <a:rect l="l" t="t" r="r" b="b"/>
              <a:pathLst>
                <a:path w="35046" h="8299" extrusionOk="0">
                  <a:moveTo>
                    <a:pt x="23715" y="1"/>
                  </a:moveTo>
                  <a:cubicBezTo>
                    <a:pt x="23485" y="1"/>
                    <a:pt x="23253" y="11"/>
                    <a:pt x="23019" y="35"/>
                  </a:cubicBezTo>
                  <a:cubicBezTo>
                    <a:pt x="22133" y="88"/>
                    <a:pt x="21209" y="140"/>
                    <a:pt x="20274" y="140"/>
                  </a:cubicBezTo>
                  <a:cubicBezTo>
                    <a:pt x="19887" y="140"/>
                    <a:pt x="19498" y="131"/>
                    <a:pt x="19109" y="109"/>
                  </a:cubicBezTo>
                  <a:cubicBezTo>
                    <a:pt x="17670" y="35"/>
                    <a:pt x="16232" y="17"/>
                    <a:pt x="14793" y="17"/>
                  </a:cubicBezTo>
                  <a:cubicBezTo>
                    <a:pt x="13354" y="17"/>
                    <a:pt x="11916" y="35"/>
                    <a:pt x="10477" y="35"/>
                  </a:cubicBezTo>
                  <a:lnTo>
                    <a:pt x="9813" y="35"/>
                  </a:lnTo>
                  <a:cubicBezTo>
                    <a:pt x="8042" y="183"/>
                    <a:pt x="6271" y="699"/>
                    <a:pt x="4427" y="699"/>
                  </a:cubicBezTo>
                  <a:cubicBezTo>
                    <a:pt x="3542" y="699"/>
                    <a:pt x="2656" y="847"/>
                    <a:pt x="1771" y="1290"/>
                  </a:cubicBezTo>
                  <a:cubicBezTo>
                    <a:pt x="517" y="1806"/>
                    <a:pt x="369" y="2913"/>
                    <a:pt x="148" y="4020"/>
                  </a:cubicBezTo>
                  <a:cubicBezTo>
                    <a:pt x="0" y="4462"/>
                    <a:pt x="221" y="4905"/>
                    <a:pt x="590" y="5126"/>
                  </a:cubicBezTo>
                  <a:cubicBezTo>
                    <a:pt x="812" y="5274"/>
                    <a:pt x="959" y="5495"/>
                    <a:pt x="1033" y="5790"/>
                  </a:cubicBezTo>
                  <a:cubicBezTo>
                    <a:pt x="1254" y="7045"/>
                    <a:pt x="2213" y="7930"/>
                    <a:pt x="3468" y="8004"/>
                  </a:cubicBezTo>
                  <a:cubicBezTo>
                    <a:pt x="4124" y="8017"/>
                    <a:pt x="4781" y="8020"/>
                    <a:pt x="5435" y="8020"/>
                  </a:cubicBezTo>
                  <a:cubicBezTo>
                    <a:pt x="6436" y="8020"/>
                    <a:pt x="7432" y="8011"/>
                    <a:pt x="8420" y="8011"/>
                  </a:cubicBezTo>
                  <a:cubicBezTo>
                    <a:pt x="10491" y="8011"/>
                    <a:pt x="12522" y="8051"/>
                    <a:pt x="14461" y="8299"/>
                  </a:cubicBezTo>
                  <a:cubicBezTo>
                    <a:pt x="14815" y="8244"/>
                    <a:pt x="15129" y="8230"/>
                    <a:pt x="15418" y="8230"/>
                  </a:cubicBezTo>
                  <a:cubicBezTo>
                    <a:pt x="15734" y="8230"/>
                    <a:pt x="16019" y="8247"/>
                    <a:pt x="16293" y="8247"/>
                  </a:cubicBezTo>
                  <a:cubicBezTo>
                    <a:pt x="16447" y="8247"/>
                    <a:pt x="16598" y="8242"/>
                    <a:pt x="16748" y="8225"/>
                  </a:cubicBezTo>
                  <a:cubicBezTo>
                    <a:pt x="18814" y="7930"/>
                    <a:pt x="20880" y="8077"/>
                    <a:pt x="22872" y="7782"/>
                  </a:cubicBezTo>
                  <a:cubicBezTo>
                    <a:pt x="22956" y="7772"/>
                    <a:pt x="23041" y="7767"/>
                    <a:pt x="23125" y="7767"/>
                  </a:cubicBezTo>
                  <a:cubicBezTo>
                    <a:pt x="23631" y="7767"/>
                    <a:pt x="24137" y="7930"/>
                    <a:pt x="24643" y="7930"/>
                  </a:cubicBezTo>
                  <a:cubicBezTo>
                    <a:pt x="25639" y="7819"/>
                    <a:pt x="26635" y="7764"/>
                    <a:pt x="27631" y="7764"/>
                  </a:cubicBezTo>
                  <a:cubicBezTo>
                    <a:pt x="28627" y="7764"/>
                    <a:pt x="29623" y="7819"/>
                    <a:pt x="30619" y="7930"/>
                  </a:cubicBezTo>
                  <a:cubicBezTo>
                    <a:pt x="30783" y="7955"/>
                    <a:pt x="30950" y="7968"/>
                    <a:pt x="31117" y="7968"/>
                  </a:cubicBezTo>
                  <a:cubicBezTo>
                    <a:pt x="31926" y="7968"/>
                    <a:pt x="32750" y="7681"/>
                    <a:pt x="33422" y="7192"/>
                  </a:cubicBezTo>
                  <a:cubicBezTo>
                    <a:pt x="33644" y="6971"/>
                    <a:pt x="33718" y="6528"/>
                    <a:pt x="34013" y="6454"/>
                  </a:cubicBezTo>
                  <a:cubicBezTo>
                    <a:pt x="35046" y="6012"/>
                    <a:pt x="34677" y="5569"/>
                    <a:pt x="34308" y="4905"/>
                  </a:cubicBezTo>
                  <a:cubicBezTo>
                    <a:pt x="34086" y="4610"/>
                    <a:pt x="33570" y="4167"/>
                    <a:pt x="33865" y="3798"/>
                  </a:cubicBezTo>
                  <a:cubicBezTo>
                    <a:pt x="34160" y="3282"/>
                    <a:pt x="33865" y="2987"/>
                    <a:pt x="33570" y="2618"/>
                  </a:cubicBezTo>
                  <a:cubicBezTo>
                    <a:pt x="33201" y="2101"/>
                    <a:pt x="32832" y="1659"/>
                    <a:pt x="32389" y="1216"/>
                  </a:cubicBezTo>
                  <a:cubicBezTo>
                    <a:pt x="32021" y="773"/>
                    <a:pt x="31504" y="478"/>
                    <a:pt x="30988" y="404"/>
                  </a:cubicBezTo>
                  <a:cubicBezTo>
                    <a:pt x="30178" y="261"/>
                    <a:pt x="29337" y="180"/>
                    <a:pt x="28485" y="180"/>
                  </a:cubicBezTo>
                  <a:cubicBezTo>
                    <a:pt x="28018" y="180"/>
                    <a:pt x="27548" y="205"/>
                    <a:pt x="27077" y="257"/>
                  </a:cubicBezTo>
                  <a:cubicBezTo>
                    <a:pt x="25971" y="257"/>
                    <a:pt x="24864" y="1"/>
                    <a:pt x="23715" y="1"/>
                  </a:cubicBezTo>
                  <a:close/>
                </a:path>
              </a:pathLst>
            </a:custGeom>
            <a:solidFill>
              <a:schemeClr val="accent2"/>
            </a:solidFill>
            <a:ln>
              <a:noFill/>
            </a:ln>
          </p:spPr>
          <p:txBody>
            <a:bodyPr spcFirstLastPara="1" wrap="square" lIns="68569" tIns="68569" rIns="68569" bIns="68569" anchor="ctr" anchorCtr="0">
              <a:noAutofit/>
            </a:bodyPr>
            <a:lstStyle/>
            <a:p>
              <a:pPr algn="ctr"/>
              <a:endParaRPr sz="2400" b="1" dirty="0">
                <a:solidFill>
                  <a:schemeClr val="accent2">
                    <a:lumMod val="10000"/>
                  </a:schemeClr>
                </a:solidFill>
                <a:latin typeface="Baloo 2" pitchFamily="2" charset="0"/>
                <a:ea typeface="Patrick Hand"/>
                <a:cs typeface="Baloo 2" pitchFamily="2" charset="0"/>
                <a:sym typeface="Patrick Hand"/>
              </a:endParaRPr>
            </a:p>
          </p:txBody>
        </p:sp>
        <p:sp>
          <p:nvSpPr>
            <p:cNvPr id="5" name="Rectangle 4"/>
            <p:cNvSpPr/>
            <p:nvPr/>
          </p:nvSpPr>
          <p:spPr>
            <a:xfrm>
              <a:off x="1875541" y="119760"/>
              <a:ext cx="6246112" cy="1569660"/>
            </a:xfrm>
            <a:prstGeom prst="rect">
              <a:avLst/>
            </a:prstGeom>
          </p:spPr>
          <p:txBody>
            <a:bodyPr wrap="square">
              <a:spAutoFit/>
            </a:bodyPr>
            <a:lstStyle/>
            <a:p>
              <a:r>
                <a:rPr lang="en-US" altLang="en-US" sz="3200" dirty="0" err="1">
                  <a:solidFill>
                    <a:schemeClr val="bg1"/>
                  </a:solidFill>
                  <a:latin typeface="UVF Lobster12" panose="02000506000000020003" pitchFamily="2" charset="0"/>
                  <a:cs typeface="Baloo 2" pitchFamily="2" charset="0"/>
                </a:rPr>
                <a:t>Bài</a:t>
              </a:r>
              <a:r>
                <a:rPr lang="en-US" altLang="en-US" sz="3200" dirty="0">
                  <a:solidFill>
                    <a:schemeClr val="bg1"/>
                  </a:solidFill>
                  <a:latin typeface="UVF Lobster12" panose="02000506000000020003" pitchFamily="2" charset="0"/>
                  <a:cs typeface="Baloo 2" pitchFamily="2" charset="0"/>
                </a:rPr>
                <a:t> 2 : </a:t>
              </a:r>
              <a:r>
                <a:rPr lang="en-US" altLang="en-US" sz="3200" dirty="0" err="1">
                  <a:solidFill>
                    <a:schemeClr val="bg1"/>
                  </a:solidFill>
                  <a:latin typeface="UVF Lobster12" panose="02000506000000020003" pitchFamily="2" charset="0"/>
                  <a:cs typeface="Baloo 2" pitchFamily="2" charset="0"/>
                </a:rPr>
                <a:t>Tìm</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tên</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các</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cơ</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quan</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tổ</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chức</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trong</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đoạn</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văn</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sau</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Viết</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lại</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các</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tên</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ấy</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cho</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đúng</a:t>
              </a:r>
              <a:r>
                <a:rPr lang="en-US" altLang="en-US" sz="2800" dirty="0">
                  <a:solidFill>
                    <a:schemeClr val="bg1"/>
                  </a:solidFill>
                  <a:latin typeface="UVF Lobster12" panose="02000506000000020003" pitchFamily="2" charset="0"/>
                  <a:cs typeface="Baloo 2" pitchFamily="2" charset="0"/>
                </a:rPr>
                <a:t>. </a:t>
              </a:r>
            </a:p>
          </p:txBody>
        </p:sp>
      </p:gr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148688" y="1752502"/>
            <a:ext cx="1812667" cy="3226546"/>
          </a:xfrm>
          <a:prstGeom prst="rect">
            <a:avLst/>
          </a:prstGeom>
        </p:spPr>
      </p:pic>
      <p:grpSp>
        <p:nvGrpSpPr>
          <p:cNvPr id="10" name="组合 83"/>
          <p:cNvGrpSpPr/>
          <p:nvPr/>
        </p:nvGrpSpPr>
        <p:grpSpPr>
          <a:xfrm>
            <a:off x="0" y="4049486"/>
            <a:ext cx="9144000" cy="1094013"/>
            <a:chOff x="-17585" y="5729324"/>
            <a:chExt cx="12203723" cy="1123362"/>
          </a:xfrm>
        </p:grpSpPr>
        <p:pic>
          <p:nvPicPr>
            <p:cNvPr id="11" name="图片 84"/>
            <p:cNvPicPr>
              <a:picLocks noChangeAspect="1"/>
            </p:cNvPicPr>
            <p:nvPr/>
          </p:nvPicPr>
          <p:blipFill rotWithShape="1">
            <a:blip r:embed="rId4"/>
            <a:srcRect l="1990"/>
            <a:stretch/>
          </p:blipFill>
          <p:spPr>
            <a:xfrm>
              <a:off x="-17585" y="5729324"/>
              <a:ext cx="8659753" cy="1123362"/>
            </a:xfrm>
            <a:prstGeom prst="rect">
              <a:avLst/>
            </a:prstGeom>
          </p:spPr>
        </p:pic>
        <p:pic>
          <p:nvPicPr>
            <p:cNvPr id="12" name="图片 85"/>
            <p:cNvPicPr>
              <a:picLocks noChangeAspect="1"/>
            </p:cNvPicPr>
            <p:nvPr/>
          </p:nvPicPr>
          <p:blipFill rotWithShape="1">
            <a:blip r:embed="rId4"/>
            <a:srcRect r="21459"/>
            <a:stretch/>
          </p:blipFill>
          <p:spPr>
            <a:xfrm>
              <a:off x="5398477" y="5729324"/>
              <a:ext cx="6787661" cy="1123362"/>
            </a:xfrm>
            <a:prstGeom prst="rect">
              <a:avLst/>
            </a:prstGeom>
          </p:spPr>
        </p:pic>
      </p:grpSp>
    </p:spTree>
    <p:extLst>
      <p:ext uri="{BB962C8B-B14F-4D97-AF65-F5344CB8AC3E}">
        <p14:creationId xmlns:p14="http://schemas.microsoft.com/office/powerpoint/2010/main" val="1065106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3443" y="0"/>
            <a:ext cx="8897113" cy="5011838"/>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vi-VN" altLang="en-US" sz="2400" dirty="0">
                <a:latin typeface="Baloo 2" pitchFamily="2" charset="0"/>
                <a:cs typeface="Baloo 2" pitchFamily="2" charset="0"/>
              </a:rPr>
              <a:t>.</a:t>
            </a:r>
            <a:endParaRPr lang="en-US" altLang="en-US" sz="2400" dirty="0">
              <a:latin typeface="Baloo 2" pitchFamily="2" charset="0"/>
              <a:cs typeface="Baloo 2" pitchFamily="2" charset="0"/>
            </a:endParaRPr>
          </a:p>
        </p:txBody>
      </p:sp>
      <p:sp>
        <p:nvSpPr>
          <p:cNvPr id="13" name="Rectangle 12">
            <a:extLst>
              <a:ext uri="{FF2B5EF4-FFF2-40B4-BE49-F238E27FC236}">
                <a16:creationId xmlns:a16="http://schemas.microsoft.com/office/drawing/2014/main" id="{B6440984-CB6B-4236-9696-C2D8C520C9E4}"/>
              </a:ext>
            </a:extLst>
          </p:cNvPr>
          <p:cNvSpPr/>
          <p:nvPr/>
        </p:nvSpPr>
        <p:spPr>
          <a:xfrm>
            <a:off x="223796" y="151428"/>
            <a:ext cx="8796760" cy="4708981"/>
          </a:xfrm>
          <a:prstGeom prst="rect">
            <a:avLst/>
          </a:prstGeom>
        </p:spPr>
        <p:txBody>
          <a:bodyPr wrap="square">
            <a:spAutoFit/>
          </a:bodyPr>
          <a:lstStyle/>
          <a:p>
            <a:pPr algn="just"/>
            <a:r>
              <a:rPr lang="en-US" sz="2000" dirty="0">
                <a:latin typeface="Arial" pitchFamily="34" charset="0"/>
                <a:cs typeface="Arial" pitchFamily="34" charset="0"/>
              </a:rPr>
              <a:t>   </a:t>
            </a:r>
            <a:r>
              <a:rPr lang="vi-VN" sz="2000" dirty="0">
                <a:effectLst/>
                <a:latin typeface="Arial" pitchFamily="34" charset="0"/>
                <a:cs typeface="Arial" pitchFamily="34" charset="0"/>
              </a:rPr>
              <a:t>Ngay sau khi kí Công ước về quyền trẻ em, Chính phủ nước ta đã tổ chức Hội nghị quốc gia vì trẻ em Việt Nam, thông qua Chương trình hành động vì trẻ em 1991-2000, thành lập Uỷ ban Bảo vệ và chăm sóc trẻ em Việt Nam. Chính phủ phân công trách nhiệm cho các bộ, ngành cụ thể như sau :</a:t>
            </a:r>
            <a:endParaRPr lang="en-US" sz="2000" dirty="0">
              <a:effectLst/>
              <a:latin typeface="Arial" pitchFamily="34" charset="0"/>
              <a:cs typeface="Arial" pitchFamily="34" charset="0"/>
            </a:endParaRPr>
          </a:p>
          <a:p>
            <a:pPr algn="just"/>
            <a:r>
              <a:rPr lang="en-US" sz="2000" dirty="0">
                <a:latin typeface="Arial" pitchFamily="34" charset="0"/>
                <a:cs typeface="Arial" pitchFamily="34" charset="0"/>
              </a:rPr>
              <a:t>- </a:t>
            </a:r>
            <a:r>
              <a:rPr lang="vi-VN" sz="2000" dirty="0">
                <a:effectLst/>
                <a:latin typeface="Arial" pitchFamily="34" charset="0"/>
                <a:cs typeface="Arial" pitchFamily="34" charset="0"/>
              </a:rPr>
              <a:t>Uỷ ban bảo vệ và Chăm sóc trẻ em Việt Nam chỉ đạo, phối hợp hành động, tổ chức thực hiện, theo dõi, kiểm tra việc thực hiện Chuơng trình.</a:t>
            </a:r>
          </a:p>
          <a:p>
            <a:pPr algn="just"/>
            <a:r>
              <a:rPr lang="en-US" sz="2000" dirty="0">
                <a:latin typeface="Arial" pitchFamily="34" charset="0"/>
                <a:cs typeface="Arial" pitchFamily="34" charset="0"/>
              </a:rPr>
              <a:t>- </a:t>
            </a:r>
            <a:r>
              <a:rPr lang="vi-VN" sz="2000" dirty="0">
                <a:effectLst/>
                <a:latin typeface="Arial" pitchFamily="34" charset="0"/>
                <a:cs typeface="Arial" pitchFamily="34" charset="0"/>
              </a:rPr>
              <a:t>Bộ y tế tổ chức thực hiện các nhiệm vụ chăm sóc và bảo vệ sức khoẻ cho trẻ em.</a:t>
            </a:r>
          </a:p>
          <a:p>
            <a:pPr algn="just"/>
            <a:r>
              <a:rPr lang="en-US" sz="2000" dirty="0">
                <a:latin typeface="Arial" pitchFamily="34" charset="0"/>
                <a:cs typeface="Arial" pitchFamily="34" charset="0"/>
              </a:rPr>
              <a:t>- </a:t>
            </a:r>
            <a:r>
              <a:rPr lang="vi-VN" sz="2000" dirty="0">
                <a:effectLst/>
                <a:latin typeface="Arial" pitchFamily="34" charset="0"/>
                <a:cs typeface="Arial" pitchFamily="34" charset="0"/>
              </a:rPr>
              <a:t>Bộ giáo dục và Đào tạo thực hiện các nhiệm vụ về phổ cập giáo dục tiểu học, xoá mù chữ cho trẻ em.</a:t>
            </a:r>
          </a:p>
          <a:p>
            <a:pPr algn="just"/>
            <a:r>
              <a:rPr lang="en-US" sz="2000" dirty="0">
                <a:latin typeface="Arial" pitchFamily="34" charset="0"/>
                <a:cs typeface="Arial" pitchFamily="34" charset="0"/>
              </a:rPr>
              <a:t>- </a:t>
            </a:r>
            <a:r>
              <a:rPr lang="vi-VN" sz="2000" dirty="0">
                <a:effectLst/>
                <a:latin typeface="Arial" pitchFamily="34" charset="0"/>
                <a:cs typeface="Arial" pitchFamily="34" charset="0"/>
              </a:rPr>
              <a:t>Bộ lao động - Thương binh và Xã hội chịu </a:t>
            </a:r>
            <a:r>
              <a:rPr lang="vi-VN" sz="2000" dirty="0" err="1">
                <a:effectLst/>
                <a:latin typeface="Arial" pitchFamily="34" charset="0"/>
                <a:cs typeface="Arial" pitchFamily="34" charset="0"/>
              </a:rPr>
              <a:t>trách</a:t>
            </a:r>
            <a:r>
              <a:rPr lang="vi-VN" sz="2000" dirty="0">
                <a:effectLst/>
                <a:latin typeface="Arial" pitchFamily="34" charset="0"/>
                <a:cs typeface="Arial" pitchFamily="34" charset="0"/>
              </a:rPr>
              <a:t> </a:t>
            </a:r>
            <a:r>
              <a:rPr lang="vi-VN" sz="2000" dirty="0" err="1">
                <a:effectLst/>
                <a:latin typeface="Arial" pitchFamily="34" charset="0"/>
                <a:cs typeface="Arial" pitchFamily="34" charset="0"/>
              </a:rPr>
              <a:t>nhiệm</a:t>
            </a:r>
            <a:r>
              <a:rPr lang="en-US" sz="2000" dirty="0">
                <a:effectLst/>
                <a:latin typeface="Arial" pitchFamily="34" charset="0"/>
                <a:cs typeface="Arial" pitchFamily="34" charset="0"/>
              </a:rPr>
              <a:t> </a:t>
            </a:r>
            <a:r>
              <a:rPr lang="vi-VN" sz="2000" dirty="0" err="1">
                <a:effectLst/>
                <a:latin typeface="Arial" pitchFamily="34" charset="0"/>
                <a:cs typeface="Arial" pitchFamily="34" charset="0"/>
              </a:rPr>
              <a:t>về</a:t>
            </a:r>
            <a:r>
              <a:rPr lang="vi-VN" sz="2000" dirty="0">
                <a:effectLst/>
                <a:latin typeface="Arial" pitchFamily="34" charset="0"/>
                <a:cs typeface="Arial" pitchFamily="34" charset="0"/>
              </a:rPr>
              <a:t> chăm sóc trẻ em có hoàn cảnh đặc biệt khó khăn.</a:t>
            </a:r>
          </a:p>
          <a:p>
            <a:pPr algn="just"/>
            <a:r>
              <a:rPr lang="en-US" sz="2000" dirty="0">
                <a:latin typeface="Arial" pitchFamily="34" charset="0"/>
                <a:cs typeface="Arial" pitchFamily="34" charset="0"/>
              </a:rPr>
              <a:t>- </a:t>
            </a:r>
            <a:r>
              <a:rPr lang="vi-VN" sz="2000" dirty="0">
                <a:effectLst/>
                <a:latin typeface="Arial" pitchFamily="34" charset="0"/>
                <a:cs typeface="Arial" pitchFamily="34" charset="0"/>
              </a:rPr>
              <a:t>Hội liên hiệp phụ nữ Việt Nam phối hợp với các bộ, ngành,</a:t>
            </a:r>
            <a:r>
              <a:rPr lang="en-US" sz="2000" dirty="0">
                <a:effectLst/>
                <a:latin typeface="Arial" pitchFamily="34" charset="0"/>
                <a:cs typeface="Arial" pitchFamily="34" charset="0"/>
              </a:rPr>
              <a:t> </a:t>
            </a:r>
            <a:r>
              <a:rPr lang="vi-VN" sz="2000" dirty="0">
                <a:effectLst/>
                <a:latin typeface="Arial" pitchFamily="34" charset="0"/>
                <a:cs typeface="Arial" pitchFamily="34" charset="0"/>
              </a:rPr>
              <a:t>đoàn thể có liên quan tổ chức dịch vụ kế hoạch hoá gia đình, chăm sóc sức khoẻ bà mẹ, hướng dẫn cha mẹ nuôi dạy con.</a:t>
            </a:r>
          </a:p>
        </p:txBody>
      </p:sp>
      <p:sp>
        <p:nvSpPr>
          <p:cNvPr id="5" name="Rectangle 4">
            <a:extLst>
              <a:ext uri="{FF2B5EF4-FFF2-40B4-BE49-F238E27FC236}">
                <a16:creationId xmlns:a16="http://schemas.microsoft.com/office/drawing/2014/main" id="{B2687854-2535-49DE-9F94-66772A919276}"/>
              </a:ext>
            </a:extLst>
          </p:cNvPr>
          <p:cNvSpPr/>
          <p:nvPr/>
        </p:nvSpPr>
        <p:spPr>
          <a:xfrm>
            <a:off x="3631757" y="818530"/>
            <a:ext cx="5198506" cy="242686"/>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6" name="Rectangle 5">
            <a:extLst>
              <a:ext uri="{FF2B5EF4-FFF2-40B4-BE49-F238E27FC236}">
                <a16:creationId xmlns:a16="http://schemas.microsoft.com/office/drawing/2014/main" id="{7D173C6D-2B28-4BA3-BEC1-0421F4FD26B0}"/>
              </a:ext>
            </a:extLst>
          </p:cNvPr>
          <p:cNvSpPr/>
          <p:nvPr/>
        </p:nvSpPr>
        <p:spPr>
          <a:xfrm>
            <a:off x="430134" y="1431985"/>
            <a:ext cx="5198506" cy="242686"/>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7" name="Rectangle 6">
            <a:extLst>
              <a:ext uri="{FF2B5EF4-FFF2-40B4-BE49-F238E27FC236}">
                <a16:creationId xmlns:a16="http://schemas.microsoft.com/office/drawing/2014/main" id="{2184BEFE-F764-4407-9284-E8D3644077C5}"/>
              </a:ext>
            </a:extLst>
          </p:cNvPr>
          <p:cNvSpPr/>
          <p:nvPr/>
        </p:nvSpPr>
        <p:spPr>
          <a:xfrm>
            <a:off x="430134" y="2045440"/>
            <a:ext cx="941466" cy="242686"/>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8" name="Rectangle 7">
            <a:extLst>
              <a:ext uri="{FF2B5EF4-FFF2-40B4-BE49-F238E27FC236}">
                <a16:creationId xmlns:a16="http://schemas.microsoft.com/office/drawing/2014/main" id="{5F2941B7-43B1-4BBD-9498-A80587DBC950}"/>
              </a:ext>
            </a:extLst>
          </p:cNvPr>
          <p:cNvSpPr/>
          <p:nvPr/>
        </p:nvSpPr>
        <p:spPr>
          <a:xfrm>
            <a:off x="453868" y="2658895"/>
            <a:ext cx="2817652" cy="242686"/>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9" name="Rectangle 8">
            <a:extLst>
              <a:ext uri="{FF2B5EF4-FFF2-40B4-BE49-F238E27FC236}">
                <a16:creationId xmlns:a16="http://schemas.microsoft.com/office/drawing/2014/main" id="{D1E7B053-63F2-4099-B801-6806CE9C94C8}"/>
              </a:ext>
            </a:extLst>
          </p:cNvPr>
          <p:cNvSpPr/>
          <p:nvPr/>
        </p:nvSpPr>
        <p:spPr>
          <a:xfrm>
            <a:off x="453868" y="3243995"/>
            <a:ext cx="4209572" cy="284065"/>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10" name="Rectangle 9">
            <a:extLst>
              <a:ext uri="{FF2B5EF4-FFF2-40B4-BE49-F238E27FC236}">
                <a16:creationId xmlns:a16="http://schemas.microsoft.com/office/drawing/2014/main" id="{BB801C1F-D102-4B40-BB35-87A88B86B9F1}"/>
              </a:ext>
            </a:extLst>
          </p:cNvPr>
          <p:cNvSpPr/>
          <p:nvPr/>
        </p:nvSpPr>
        <p:spPr>
          <a:xfrm>
            <a:off x="524988" y="3870474"/>
            <a:ext cx="3569492" cy="284065"/>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Tree>
    <p:extLst>
      <p:ext uri="{BB962C8B-B14F-4D97-AF65-F5344CB8AC3E}">
        <p14:creationId xmlns:p14="http://schemas.microsoft.com/office/powerpoint/2010/main" val="419774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467509" y="1506527"/>
            <a:ext cx="7371241" cy="2034094"/>
            <a:chOff x="1176528" y="231402"/>
            <a:chExt cx="6990921" cy="1868794"/>
          </a:xfrm>
        </p:grpSpPr>
        <p:sp>
          <p:nvSpPr>
            <p:cNvPr id="8" name="Rounded Rectangle 7"/>
            <p:cNvSpPr/>
            <p:nvPr/>
          </p:nvSpPr>
          <p:spPr>
            <a:xfrm>
              <a:off x="1176528" y="231402"/>
              <a:ext cx="6990921" cy="1868794"/>
            </a:xfrm>
            <a:prstGeom prst="roundRect">
              <a:avLst/>
            </a:prstGeom>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Baloo 2" pitchFamily="2" charset="0"/>
                <a:cs typeface="Baloo 2" pitchFamily="2" charset="0"/>
              </a:endParaRPr>
            </a:p>
          </p:txBody>
        </p:sp>
        <p:sp>
          <p:nvSpPr>
            <p:cNvPr id="5" name="Rectangle 4"/>
            <p:cNvSpPr/>
            <p:nvPr/>
          </p:nvSpPr>
          <p:spPr>
            <a:xfrm>
              <a:off x="1176528" y="318776"/>
              <a:ext cx="6990921" cy="1781420"/>
            </a:xfrm>
            <a:prstGeom prst="rect">
              <a:avLst/>
            </a:prstGeom>
          </p:spPr>
          <p:txBody>
            <a:bodyPr wrap="square">
              <a:spAutoFit/>
            </a:bodyPr>
            <a:lstStyle/>
            <a:p>
              <a:pPr algn="ctr"/>
              <a:r>
                <a:rPr lang="en-US" altLang="en-US" sz="4000" dirty="0" err="1">
                  <a:solidFill>
                    <a:schemeClr val="accent1">
                      <a:lumMod val="75000"/>
                    </a:schemeClr>
                  </a:solidFill>
                  <a:latin typeface="UVF Lobster12" panose="02000506000000020003" pitchFamily="2" charset="0"/>
                  <a:cs typeface="Baloo 2" pitchFamily="2" charset="0"/>
                </a:rPr>
                <a:t>Các</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em</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hãy</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viết</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lại</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tên</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các</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cơ</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quan</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tổ</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chức</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trong</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đoạn</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văn</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trên</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cho</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đúng</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nhé</a:t>
              </a:r>
              <a:r>
                <a:rPr lang="en-US" altLang="en-US" sz="4000" dirty="0">
                  <a:solidFill>
                    <a:schemeClr val="accent1">
                      <a:lumMod val="75000"/>
                    </a:schemeClr>
                  </a:solidFill>
                  <a:latin typeface="UVF Lobster12" panose="02000506000000020003" pitchFamily="2" charset="0"/>
                  <a:cs typeface="Baloo 2" pitchFamily="2" charset="0"/>
                </a:rPr>
                <a:t> !</a:t>
              </a:r>
              <a:endParaRPr lang="en-US" altLang="en-US" sz="4000" b="1" dirty="0">
                <a:solidFill>
                  <a:schemeClr val="accent1">
                    <a:lumMod val="75000"/>
                  </a:schemeClr>
                </a:solidFill>
                <a:latin typeface="Baloo 2" pitchFamily="2" charset="0"/>
                <a:cs typeface="Baloo 2" pitchFamily="2" charset="0"/>
              </a:endParaRPr>
            </a:p>
          </p:txBody>
        </p:sp>
      </p:grpSp>
      <p:pic>
        <p:nvPicPr>
          <p:cNvPr id="14" name="图片 3" descr="图片包含 玩具&#10;&#10;描述已自动生成">
            <a:extLst>
              <a:ext uri="{FF2B5EF4-FFF2-40B4-BE49-F238E27FC236}">
                <a16:creationId xmlns:a16="http://schemas.microsoft.com/office/drawing/2014/main" id="{C2AC68DE-0AA3-47C7-B3C8-FF478E787E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390" y="1402723"/>
            <a:ext cx="3572236" cy="3498836"/>
          </a:xfrm>
          <a:prstGeom prst="rect">
            <a:avLst/>
          </a:prstGeom>
        </p:spPr>
      </p:pic>
    </p:spTree>
    <p:extLst>
      <p:ext uri="{BB962C8B-B14F-4D97-AF65-F5344CB8AC3E}">
        <p14:creationId xmlns:p14="http://schemas.microsoft.com/office/powerpoint/2010/main" val="750396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797331" y="487104"/>
            <a:ext cx="7312049" cy="456962"/>
            <a:chOff x="1021866" y="408902"/>
            <a:chExt cx="6990921" cy="1126841"/>
          </a:xfrm>
        </p:grpSpPr>
        <p:sp>
          <p:nvSpPr>
            <p:cNvPr id="8" name="Rounded Rectangle 7"/>
            <p:cNvSpPr/>
            <p:nvPr/>
          </p:nvSpPr>
          <p:spPr>
            <a:xfrm>
              <a:off x="1021866" y="408902"/>
              <a:ext cx="6990921" cy="1126841"/>
            </a:xfrm>
            <a:prstGeom prst="roundRect">
              <a:avLst/>
            </a:prstGeom>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Baloo 2" pitchFamily="2" charset="0"/>
                <a:cs typeface="Baloo 2" pitchFamily="2" charset="0"/>
              </a:endParaRPr>
            </a:p>
          </p:txBody>
        </p:sp>
        <p:sp>
          <p:nvSpPr>
            <p:cNvPr id="5" name="Rectangle 4"/>
            <p:cNvSpPr/>
            <p:nvPr/>
          </p:nvSpPr>
          <p:spPr>
            <a:xfrm>
              <a:off x="1248734" y="408902"/>
              <a:ext cx="6681595" cy="461666"/>
            </a:xfrm>
            <a:prstGeom prst="rect">
              <a:avLst/>
            </a:prstGeom>
          </p:spPr>
          <p:txBody>
            <a:bodyPr wrap="square">
              <a:spAutoFit/>
            </a:bodyPr>
            <a:lstStyle/>
            <a:p>
              <a:pPr algn="ctr"/>
              <a:r>
                <a:rPr lang="vi-VN" sz="2400" b="1" dirty="0">
                  <a:solidFill>
                    <a:schemeClr val="tx1">
                      <a:lumMod val="60000"/>
                      <a:lumOff val="40000"/>
                    </a:schemeClr>
                  </a:solidFill>
                  <a:effectLst/>
                  <a:latin typeface="Arial" pitchFamily="34" charset="0"/>
                  <a:cs typeface="Arial" pitchFamily="34" charset="0"/>
                </a:rPr>
                <a:t>Uỷ ban Bảo vệ và chăm sóc trẻ em Việt Nam</a:t>
              </a:r>
              <a:endParaRPr lang="en-ID" sz="2400" b="1" dirty="0">
                <a:solidFill>
                  <a:schemeClr val="tx1">
                    <a:lumMod val="60000"/>
                    <a:lumOff val="40000"/>
                  </a:schemeClr>
                </a:solidFill>
              </a:endParaRPr>
            </a:p>
          </p:txBody>
        </p:sp>
      </p:grpSp>
      <p:grpSp>
        <p:nvGrpSpPr>
          <p:cNvPr id="2" name="Group 1">
            <a:extLst>
              <a:ext uri="{FF2B5EF4-FFF2-40B4-BE49-F238E27FC236}">
                <a16:creationId xmlns:a16="http://schemas.microsoft.com/office/drawing/2014/main" id="{125EBB5F-6EFF-489C-BACB-4CB1A36331B1}"/>
              </a:ext>
            </a:extLst>
          </p:cNvPr>
          <p:cNvGrpSpPr/>
          <p:nvPr/>
        </p:nvGrpSpPr>
        <p:grpSpPr>
          <a:xfrm>
            <a:off x="-102207" y="1199578"/>
            <a:ext cx="4370143" cy="461665"/>
            <a:chOff x="-102207" y="1199578"/>
            <a:chExt cx="4370143" cy="461665"/>
          </a:xfrm>
        </p:grpSpPr>
        <p:sp>
          <p:nvSpPr>
            <p:cNvPr id="11" name="Rectangle 10">
              <a:extLst>
                <a:ext uri="{FF2B5EF4-FFF2-40B4-BE49-F238E27FC236}">
                  <a16:creationId xmlns:a16="http://schemas.microsoft.com/office/drawing/2014/main" id="{D28C3392-C48A-4C72-8980-DB6D34B84571}"/>
                </a:ext>
              </a:extLst>
            </p:cNvPr>
            <p:cNvSpPr/>
            <p:nvPr/>
          </p:nvSpPr>
          <p:spPr>
            <a:xfrm>
              <a:off x="-102207" y="1199578"/>
              <a:ext cx="4370143" cy="461665"/>
            </a:xfrm>
            <a:prstGeom prst="rect">
              <a:avLst/>
            </a:prstGeom>
          </p:spPr>
          <p:txBody>
            <a:bodyPr wrap="square">
              <a:spAutoFit/>
            </a:bodyPr>
            <a:lstStyle/>
            <a:p>
              <a:pPr algn="ctr"/>
              <a:r>
                <a:rPr lang="en-US" altLang="en-US" sz="2400" dirty="0" err="1">
                  <a:solidFill>
                    <a:schemeClr val="accent1">
                      <a:lumMod val="75000"/>
                    </a:schemeClr>
                  </a:solidFill>
                  <a:latin typeface="UVF Lobster12" panose="02000506000000020003" pitchFamily="2" charset="0"/>
                  <a:cs typeface="Baloo 2" pitchFamily="2" charset="0"/>
                </a:rPr>
                <a:t>Cách</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viết</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đúng</a:t>
              </a:r>
              <a:r>
                <a:rPr lang="en-US" altLang="en-US" sz="2400" dirty="0">
                  <a:solidFill>
                    <a:schemeClr val="accent1">
                      <a:lumMod val="75000"/>
                    </a:schemeClr>
                  </a:solidFill>
                  <a:latin typeface="UVF Lobster12" panose="02000506000000020003" pitchFamily="2" charset="0"/>
                  <a:cs typeface="Baloo 2" pitchFamily="2" charset="0"/>
                </a:rPr>
                <a:t> : </a:t>
              </a:r>
            </a:p>
          </p:txBody>
        </p:sp>
        <p:sp>
          <p:nvSpPr>
            <p:cNvPr id="13" name="箭头: 右 8">
              <a:extLst>
                <a:ext uri="{FF2B5EF4-FFF2-40B4-BE49-F238E27FC236}">
                  <a16:creationId xmlns:a16="http://schemas.microsoft.com/office/drawing/2014/main" id="{447796BB-B96E-4D33-9E3D-CF0C7ED0CBF6}"/>
                </a:ext>
              </a:extLst>
            </p:cNvPr>
            <p:cNvSpPr/>
            <p:nvPr/>
          </p:nvSpPr>
          <p:spPr>
            <a:xfrm>
              <a:off x="435503" y="1213214"/>
              <a:ext cx="578797" cy="434394"/>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zh-CN" altLang="en-US" dirty="0">
                <a:solidFill>
                  <a:schemeClr val="bg1"/>
                </a:solidFill>
              </a:endParaRPr>
            </a:p>
          </p:txBody>
        </p:sp>
      </p:grpSp>
      <p:sp>
        <p:nvSpPr>
          <p:cNvPr id="14" name="Rectangle 13">
            <a:extLst>
              <a:ext uri="{FF2B5EF4-FFF2-40B4-BE49-F238E27FC236}">
                <a16:creationId xmlns:a16="http://schemas.microsoft.com/office/drawing/2014/main" id="{747DBDA3-3693-4482-BE21-FFC0337707C6}"/>
              </a:ext>
            </a:extLst>
          </p:cNvPr>
          <p:cNvSpPr/>
          <p:nvPr/>
        </p:nvSpPr>
        <p:spPr>
          <a:xfrm>
            <a:off x="1014300" y="1741261"/>
            <a:ext cx="8149918" cy="523220"/>
          </a:xfrm>
          <a:prstGeom prst="rect">
            <a:avLst/>
          </a:prstGeom>
        </p:spPr>
        <p:txBody>
          <a:bodyPr wrap="square">
            <a:spAutoFit/>
          </a:bodyPr>
          <a:lstStyle/>
          <a:p>
            <a:r>
              <a:rPr lang="vi-VN" sz="2800" b="1" dirty="0">
                <a:latin typeface="Calibri" panose="020F0502020204030204" pitchFamily="34" charset="0"/>
                <a:cs typeface="Calibri" panose="020F0502020204030204" pitchFamily="34" charset="0"/>
              </a:rPr>
              <a:t>Ủy ban Bảo vệ và </a:t>
            </a:r>
            <a:r>
              <a:rPr lang="vi-VN" sz="2800" b="1" dirty="0">
                <a:solidFill>
                  <a:srgbClr val="FF0000"/>
                </a:solidFill>
                <a:latin typeface="Calibri" panose="020F0502020204030204" pitchFamily="34" charset="0"/>
                <a:cs typeface="Calibri" panose="020F0502020204030204" pitchFamily="34" charset="0"/>
              </a:rPr>
              <a:t>C</a:t>
            </a:r>
            <a:r>
              <a:rPr lang="vi-VN" sz="2800" b="1" dirty="0">
                <a:latin typeface="Calibri" panose="020F0502020204030204" pitchFamily="34" charset="0"/>
                <a:cs typeface="Calibri" panose="020F0502020204030204" pitchFamily="34" charset="0"/>
              </a:rPr>
              <a:t>hăm sóc trẻ em Việt Nam</a:t>
            </a:r>
          </a:p>
        </p:txBody>
      </p:sp>
      <p:pic>
        <p:nvPicPr>
          <p:cNvPr id="15" name="Picture 14">
            <a:extLst>
              <a:ext uri="{FF2B5EF4-FFF2-40B4-BE49-F238E27FC236}">
                <a16:creationId xmlns:a16="http://schemas.microsoft.com/office/drawing/2014/main" id="{D7D4565B-9659-4076-9075-65FF6F9338E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188608" y="1985729"/>
            <a:ext cx="1610744" cy="2867123"/>
          </a:xfrm>
          <a:prstGeom prst="rect">
            <a:avLst/>
          </a:prstGeom>
        </p:spPr>
      </p:pic>
      <p:grpSp>
        <p:nvGrpSpPr>
          <p:cNvPr id="16" name="Group 15">
            <a:extLst>
              <a:ext uri="{FF2B5EF4-FFF2-40B4-BE49-F238E27FC236}">
                <a16:creationId xmlns:a16="http://schemas.microsoft.com/office/drawing/2014/main" id="{5EFCD44E-F750-4000-96B3-347DD0673FAC}"/>
              </a:ext>
            </a:extLst>
          </p:cNvPr>
          <p:cNvGrpSpPr/>
          <p:nvPr/>
        </p:nvGrpSpPr>
        <p:grpSpPr>
          <a:xfrm>
            <a:off x="1643343" y="2604714"/>
            <a:ext cx="7312049" cy="461665"/>
            <a:chOff x="1021866" y="408902"/>
            <a:chExt cx="6990921" cy="1138438"/>
          </a:xfrm>
          <a:solidFill>
            <a:schemeClr val="tx1">
              <a:lumMod val="20000"/>
              <a:lumOff val="80000"/>
            </a:schemeClr>
          </a:solidFill>
        </p:grpSpPr>
        <p:sp>
          <p:nvSpPr>
            <p:cNvPr id="17" name="Rounded Rectangle 7">
              <a:extLst>
                <a:ext uri="{FF2B5EF4-FFF2-40B4-BE49-F238E27FC236}">
                  <a16:creationId xmlns:a16="http://schemas.microsoft.com/office/drawing/2014/main" id="{EDA62182-8EE3-4DE6-A198-837DDB278C10}"/>
                </a:ext>
              </a:extLst>
            </p:cNvPr>
            <p:cNvSpPr/>
            <p:nvPr/>
          </p:nvSpPr>
          <p:spPr>
            <a:xfrm>
              <a:off x="1021866" y="408902"/>
              <a:ext cx="6990921" cy="1126841"/>
            </a:xfrm>
            <a:prstGeom prst="roundRect">
              <a:avLst/>
            </a:prstGeom>
            <a:grpFill/>
            <a:ln>
              <a:solidFill>
                <a:schemeClr val="tx1">
                  <a:lumMod val="20000"/>
                  <a:lumOff val="8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Baloo 2" pitchFamily="2" charset="0"/>
                <a:cs typeface="Baloo 2" pitchFamily="2" charset="0"/>
              </a:endParaRPr>
            </a:p>
          </p:txBody>
        </p:sp>
        <p:sp>
          <p:nvSpPr>
            <p:cNvPr id="18" name="Rectangle 17">
              <a:extLst>
                <a:ext uri="{FF2B5EF4-FFF2-40B4-BE49-F238E27FC236}">
                  <a16:creationId xmlns:a16="http://schemas.microsoft.com/office/drawing/2014/main" id="{E9A85AC5-141D-4AD4-A062-33EDD5514D86}"/>
                </a:ext>
              </a:extLst>
            </p:cNvPr>
            <p:cNvSpPr/>
            <p:nvPr/>
          </p:nvSpPr>
          <p:spPr>
            <a:xfrm>
              <a:off x="1171023" y="408902"/>
              <a:ext cx="6681595" cy="1138438"/>
            </a:xfrm>
            <a:prstGeom prst="rect">
              <a:avLst/>
            </a:prstGeom>
            <a:grpFill/>
            <a:ln>
              <a:solidFill>
                <a:schemeClr val="tx1">
                  <a:lumMod val="20000"/>
                  <a:lumOff val="80000"/>
                </a:schemeClr>
              </a:solidFill>
            </a:ln>
          </p:spPr>
          <p:txBody>
            <a:bodyPr wrap="square">
              <a:spAutoFit/>
            </a:bodyPr>
            <a:lstStyle/>
            <a:p>
              <a:pPr algn="ctr"/>
              <a:r>
                <a:rPr lang="vi-VN" sz="2400" b="1" dirty="0">
                  <a:solidFill>
                    <a:srgbClr val="7030A0"/>
                  </a:solidFill>
                  <a:effectLst/>
                  <a:latin typeface="Arial" pitchFamily="34" charset="0"/>
                  <a:cs typeface="Arial" pitchFamily="34" charset="0"/>
                </a:rPr>
                <a:t>Uỷ ban </a:t>
              </a:r>
              <a:r>
                <a:rPr lang="en-US" sz="2400" b="1" dirty="0">
                  <a:solidFill>
                    <a:srgbClr val="7030A0"/>
                  </a:solidFill>
                  <a:effectLst/>
                  <a:latin typeface="Arial" pitchFamily="34" charset="0"/>
                  <a:cs typeface="Arial" pitchFamily="34" charset="0"/>
                </a:rPr>
                <a:t>b</a:t>
              </a:r>
              <a:r>
                <a:rPr lang="vi-VN" sz="2400" b="1" dirty="0">
                  <a:solidFill>
                    <a:srgbClr val="7030A0"/>
                  </a:solidFill>
                  <a:effectLst/>
                  <a:latin typeface="Arial" pitchFamily="34" charset="0"/>
                  <a:cs typeface="Arial" pitchFamily="34" charset="0"/>
                </a:rPr>
                <a:t>ảo vệ và </a:t>
              </a:r>
              <a:r>
                <a:rPr lang="en-US" sz="2400" b="1" dirty="0">
                  <a:solidFill>
                    <a:srgbClr val="7030A0"/>
                  </a:solidFill>
                  <a:effectLst/>
                  <a:latin typeface="Arial" pitchFamily="34" charset="0"/>
                  <a:cs typeface="Arial" pitchFamily="34" charset="0"/>
                </a:rPr>
                <a:t>C</a:t>
              </a:r>
              <a:r>
                <a:rPr lang="vi-VN" sz="2400" b="1" dirty="0">
                  <a:solidFill>
                    <a:srgbClr val="7030A0"/>
                  </a:solidFill>
                  <a:effectLst/>
                  <a:latin typeface="Arial" pitchFamily="34" charset="0"/>
                  <a:cs typeface="Arial" pitchFamily="34" charset="0"/>
                </a:rPr>
                <a:t>hăm sóc trẻ em Việt Nam</a:t>
              </a:r>
              <a:endParaRPr lang="en-ID" sz="2400" b="1" dirty="0">
                <a:solidFill>
                  <a:srgbClr val="7030A0"/>
                </a:solidFill>
              </a:endParaRPr>
            </a:p>
          </p:txBody>
        </p:sp>
      </p:grpSp>
      <p:grpSp>
        <p:nvGrpSpPr>
          <p:cNvPr id="9" name="Group 8">
            <a:extLst>
              <a:ext uri="{FF2B5EF4-FFF2-40B4-BE49-F238E27FC236}">
                <a16:creationId xmlns:a16="http://schemas.microsoft.com/office/drawing/2014/main" id="{37FEB67B-5620-4337-90E0-65DF0C0A6366}"/>
              </a:ext>
            </a:extLst>
          </p:cNvPr>
          <p:cNvGrpSpPr/>
          <p:nvPr/>
        </p:nvGrpSpPr>
        <p:grpSpPr>
          <a:xfrm>
            <a:off x="923465" y="3306144"/>
            <a:ext cx="4370143" cy="461665"/>
            <a:chOff x="923465" y="3306144"/>
            <a:chExt cx="4370143" cy="461665"/>
          </a:xfrm>
        </p:grpSpPr>
        <p:sp>
          <p:nvSpPr>
            <p:cNvPr id="19" name="Rectangle 18">
              <a:extLst>
                <a:ext uri="{FF2B5EF4-FFF2-40B4-BE49-F238E27FC236}">
                  <a16:creationId xmlns:a16="http://schemas.microsoft.com/office/drawing/2014/main" id="{CEED059B-DF69-4C7B-B5AD-05ED3B72F48F}"/>
                </a:ext>
              </a:extLst>
            </p:cNvPr>
            <p:cNvSpPr/>
            <p:nvPr/>
          </p:nvSpPr>
          <p:spPr>
            <a:xfrm>
              <a:off x="923465" y="3306144"/>
              <a:ext cx="4370143" cy="461665"/>
            </a:xfrm>
            <a:prstGeom prst="rect">
              <a:avLst/>
            </a:prstGeom>
          </p:spPr>
          <p:txBody>
            <a:bodyPr wrap="square">
              <a:spAutoFit/>
            </a:bodyPr>
            <a:lstStyle/>
            <a:p>
              <a:pPr algn="ctr"/>
              <a:r>
                <a:rPr lang="en-US" altLang="en-US" sz="2400" dirty="0" err="1">
                  <a:solidFill>
                    <a:schemeClr val="accent1">
                      <a:lumMod val="75000"/>
                    </a:schemeClr>
                  </a:solidFill>
                  <a:latin typeface="UVF Lobster12" panose="02000506000000020003" pitchFamily="2" charset="0"/>
                  <a:cs typeface="Baloo 2" pitchFamily="2" charset="0"/>
                </a:rPr>
                <a:t>Cách</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viết</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đúng</a:t>
              </a:r>
              <a:r>
                <a:rPr lang="en-US" altLang="en-US" sz="2400" dirty="0">
                  <a:solidFill>
                    <a:schemeClr val="accent1">
                      <a:lumMod val="75000"/>
                    </a:schemeClr>
                  </a:solidFill>
                  <a:latin typeface="UVF Lobster12" panose="02000506000000020003" pitchFamily="2" charset="0"/>
                  <a:cs typeface="Baloo 2" pitchFamily="2" charset="0"/>
                </a:rPr>
                <a:t> : </a:t>
              </a:r>
            </a:p>
          </p:txBody>
        </p:sp>
        <p:sp>
          <p:nvSpPr>
            <p:cNvPr id="20" name="箭头: 右 8">
              <a:extLst>
                <a:ext uri="{FF2B5EF4-FFF2-40B4-BE49-F238E27FC236}">
                  <a16:creationId xmlns:a16="http://schemas.microsoft.com/office/drawing/2014/main" id="{DBC799E3-3418-4F1A-AABB-F40DBCD865B0}"/>
                </a:ext>
              </a:extLst>
            </p:cNvPr>
            <p:cNvSpPr/>
            <p:nvPr/>
          </p:nvSpPr>
          <p:spPr>
            <a:xfrm>
              <a:off x="1461175" y="3319780"/>
              <a:ext cx="578797" cy="434394"/>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zh-CN" altLang="en-US" dirty="0">
                <a:solidFill>
                  <a:schemeClr val="bg1"/>
                </a:solidFill>
              </a:endParaRPr>
            </a:p>
          </p:txBody>
        </p:sp>
      </p:grpSp>
      <p:sp>
        <p:nvSpPr>
          <p:cNvPr id="21" name="Rectangle 20">
            <a:extLst>
              <a:ext uri="{FF2B5EF4-FFF2-40B4-BE49-F238E27FC236}">
                <a16:creationId xmlns:a16="http://schemas.microsoft.com/office/drawing/2014/main" id="{F3A2DEE3-42E4-4800-B4BB-33C11DAD6C12}"/>
              </a:ext>
            </a:extLst>
          </p:cNvPr>
          <p:cNvSpPr/>
          <p:nvPr/>
        </p:nvSpPr>
        <p:spPr>
          <a:xfrm>
            <a:off x="1643343" y="3941737"/>
            <a:ext cx="8149918" cy="523220"/>
          </a:xfrm>
          <a:prstGeom prst="rect">
            <a:avLst/>
          </a:prstGeom>
        </p:spPr>
        <p:txBody>
          <a:bodyPr wrap="square">
            <a:spAutoFit/>
          </a:bodyPr>
          <a:lstStyle/>
          <a:p>
            <a:r>
              <a:rPr lang="vi-VN" sz="2800" b="1" dirty="0">
                <a:latin typeface="Calibri" panose="020F0502020204030204" pitchFamily="34" charset="0"/>
                <a:cs typeface="Calibri" panose="020F0502020204030204" pitchFamily="34" charset="0"/>
              </a:rPr>
              <a:t>Ủy ban </a:t>
            </a:r>
            <a:r>
              <a:rPr lang="vi-VN" sz="2800" b="1" dirty="0">
                <a:solidFill>
                  <a:srgbClr val="FF0000"/>
                </a:solidFill>
                <a:latin typeface="Calibri" panose="020F0502020204030204" pitchFamily="34" charset="0"/>
                <a:cs typeface="Calibri" panose="020F0502020204030204" pitchFamily="34" charset="0"/>
              </a:rPr>
              <a:t>B</a:t>
            </a:r>
            <a:r>
              <a:rPr lang="vi-VN" sz="2800" b="1" dirty="0">
                <a:latin typeface="Calibri" panose="020F0502020204030204" pitchFamily="34" charset="0"/>
                <a:cs typeface="Calibri" panose="020F0502020204030204" pitchFamily="34" charset="0"/>
              </a:rPr>
              <a:t>ảo vệ và Chăm sóc trẻ em Việt Nam</a:t>
            </a:r>
          </a:p>
        </p:txBody>
      </p:sp>
    </p:spTree>
    <p:extLst>
      <p:ext uri="{BB962C8B-B14F-4D97-AF65-F5344CB8AC3E}">
        <p14:creationId xmlns:p14="http://schemas.microsoft.com/office/powerpoint/2010/main" val="208249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ircle(in)">
                                      <p:cBhvr>
                                        <p:cTn id="3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1842" y="4233422"/>
            <a:ext cx="8149918" cy="584775"/>
          </a:xfrm>
          <a:prstGeom prst="rect">
            <a:avLst/>
          </a:prstGeom>
        </p:spPr>
        <p:txBody>
          <a:bodyPr wrap="square">
            <a:spAutoFit/>
          </a:bodyPr>
          <a:lstStyle/>
          <a:p>
            <a:r>
              <a:rPr lang="vi-VN" sz="3200" b="1" dirty="0">
                <a:solidFill>
                  <a:schemeClr val="tx1">
                    <a:lumMod val="60000"/>
                    <a:lumOff val="40000"/>
                  </a:schemeClr>
                </a:solidFill>
                <a:latin typeface="Calibri" panose="020F0502020204030204" pitchFamily="34" charset="0"/>
                <a:cs typeface="Calibri" panose="020F0502020204030204" pitchFamily="34" charset="0"/>
              </a:rPr>
              <a:t>Ủy ban Bảo vệ và Chăm sóc trẻ em Việt Nam</a:t>
            </a:r>
          </a:p>
        </p:txBody>
      </p:sp>
      <p:pic>
        <p:nvPicPr>
          <p:cNvPr id="13" name="Picture 2">
            <a:extLst>
              <a:ext uri="{FF2B5EF4-FFF2-40B4-BE49-F238E27FC236}">
                <a16:creationId xmlns:a16="http://schemas.microsoft.com/office/drawing/2014/main" id="{C4E0E025-21AE-45B6-9D14-41F1CFD11B91}"/>
              </a:ext>
            </a:extLst>
          </p:cNvPr>
          <p:cNvPicPr>
            <a:picLocks noChangeAspect="1" noChangeArrowheads="1"/>
          </p:cNvPicPr>
          <p:nvPr/>
        </p:nvPicPr>
        <p:blipFill>
          <a:blip r:embed="rId2"/>
          <a:srcRect/>
          <a:stretch/>
        </p:blipFill>
        <p:spPr bwMode="auto">
          <a:xfrm>
            <a:off x="2061073" y="648170"/>
            <a:ext cx="5344305" cy="324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96651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51926" y="502843"/>
            <a:ext cx="8640147" cy="4217437"/>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ltLang="en-US" sz="2400" b="1">
                <a:latin typeface="Baloo 2" pitchFamily="2" charset="0"/>
                <a:cs typeface="Baloo 2" pitchFamily="2" charset="0"/>
              </a:rPr>
              <a:t>Nghì : </a:t>
            </a:r>
            <a:r>
              <a:rPr lang="en-US" altLang="en-US" sz="2400">
                <a:latin typeface="Baloo 2" pitchFamily="2" charset="0"/>
                <a:cs typeface="Baloo 2" pitchFamily="2" charset="0"/>
              </a:rPr>
              <a:t>nghĩa, tình nghĩa</a:t>
            </a:r>
            <a:r>
              <a:rPr lang="vi-VN" altLang="en-US" sz="2400">
                <a:latin typeface="Baloo 2" pitchFamily="2" charset="0"/>
                <a:cs typeface="Baloo 2" pitchFamily="2" charset="0"/>
              </a:rPr>
              <a:t>.</a:t>
            </a:r>
            <a:endParaRPr lang="en-US" altLang="en-US" sz="2400" dirty="0">
              <a:latin typeface="Baloo 2" pitchFamily="2" charset="0"/>
              <a:cs typeface="Baloo 2" pitchFamily="2" charset="0"/>
            </a:endParaRPr>
          </a:p>
        </p:txBody>
      </p:sp>
      <p:grpSp>
        <p:nvGrpSpPr>
          <p:cNvPr id="9" name="组合 83"/>
          <p:cNvGrpSpPr/>
          <p:nvPr/>
        </p:nvGrpSpPr>
        <p:grpSpPr>
          <a:xfrm>
            <a:off x="0" y="4565979"/>
            <a:ext cx="9144000" cy="688373"/>
            <a:chOff x="-17585" y="5729324"/>
            <a:chExt cx="12203723" cy="1123362"/>
          </a:xfrm>
        </p:grpSpPr>
        <p:pic>
          <p:nvPicPr>
            <p:cNvPr id="10" name="图片 84"/>
            <p:cNvPicPr>
              <a:picLocks noChangeAspect="1"/>
            </p:cNvPicPr>
            <p:nvPr/>
          </p:nvPicPr>
          <p:blipFill rotWithShape="1">
            <a:blip r:embed="rId2"/>
            <a:srcRect l="1990"/>
            <a:stretch/>
          </p:blipFill>
          <p:spPr>
            <a:xfrm>
              <a:off x="-17585" y="5729324"/>
              <a:ext cx="8659753" cy="1123362"/>
            </a:xfrm>
            <a:prstGeom prst="rect">
              <a:avLst/>
            </a:prstGeom>
          </p:spPr>
        </p:pic>
        <p:pic>
          <p:nvPicPr>
            <p:cNvPr id="11" name="图片 85"/>
            <p:cNvPicPr>
              <a:picLocks noChangeAspect="1"/>
            </p:cNvPicPr>
            <p:nvPr/>
          </p:nvPicPr>
          <p:blipFill rotWithShape="1">
            <a:blip r:embed="rId2"/>
            <a:srcRect r="21459"/>
            <a:stretch/>
          </p:blipFill>
          <p:spPr>
            <a:xfrm>
              <a:off x="5398477" y="5729324"/>
              <a:ext cx="6787661" cy="1123362"/>
            </a:xfrm>
            <a:prstGeom prst="rect">
              <a:avLst/>
            </a:prstGeom>
          </p:spPr>
        </p:pic>
      </p:grpSp>
      <p:pic>
        <p:nvPicPr>
          <p:cNvPr id="13" name="Picture 2">
            <a:extLst>
              <a:ext uri="{FF2B5EF4-FFF2-40B4-BE49-F238E27FC236}">
                <a16:creationId xmlns:a16="http://schemas.microsoft.com/office/drawing/2014/main" id="{C4E0E025-21AE-45B6-9D14-41F1CFD11B91}"/>
              </a:ext>
            </a:extLst>
          </p:cNvPr>
          <p:cNvPicPr>
            <a:picLocks noChangeAspect="1" noChangeArrowheads="1"/>
          </p:cNvPicPr>
          <p:nvPr/>
        </p:nvPicPr>
        <p:blipFill>
          <a:blip r:embed="rId3"/>
          <a:srcRect/>
          <a:stretch/>
        </p:blipFill>
        <p:spPr bwMode="auto">
          <a:xfrm rot="21126907">
            <a:off x="518521" y="1291788"/>
            <a:ext cx="4268788" cy="26626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a:extLst>
              <a:ext uri="{FF2B5EF4-FFF2-40B4-BE49-F238E27FC236}">
                <a16:creationId xmlns:a16="http://schemas.microsoft.com/office/drawing/2014/main" id="{A9E9CC6A-5EF1-49A0-AB76-CC9332C32E8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7333421" y="1759077"/>
            <a:ext cx="2034046" cy="3451313"/>
          </a:xfrm>
          <a:prstGeom prst="rect">
            <a:avLst/>
          </a:prstGeom>
        </p:spPr>
      </p:pic>
      <p:grpSp>
        <p:nvGrpSpPr>
          <p:cNvPr id="5" name="Group 4">
            <a:extLst>
              <a:ext uri="{FF2B5EF4-FFF2-40B4-BE49-F238E27FC236}">
                <a16:creationId xmlns:a16="http://schemas.microsoft.com/office/drawing/2014/main" id="{B144EB73-D133-49B4-9694-8AE92F861487}"/>
              </a:ext>
            </a:extLst>
          </p:cNvPr>
          <p:cNvGrpSpPr/>
          <p:nvPr/>
        </p:nvGrpSpPr>
        <p:grpSpPr>
          <a:xfrm>
            <a:off x="4601902" y="1470647"/>
            <a:ext cx="4370143" cy="461665"/>
            <a:chOff x="4601902" y="1470647"/>
            <a:chExt cx="4370143" cy="461665"/>
          </a:xfrm>
        </p:grpSpPr>
        <p:sp>
          <p:nvSpPr>
            <p:cNvPr id="16" name="Rectangle 15">
              <a:extLst>
                <a:ext uri="{FF2B5EF4-FFF2-40B4-BE49-F238E27FC236}">
                  <a16:creationId xmlns:a16="http://schemas.microsoft.com/office/drawing/2014/main" id="{86C20715-96F0-42CD-9D76-9C8ADB3992D6}"/>
                </a:ext>
              </a:extLst>
            </p:cNvPr>
            <p:cNvSpPr/>
            <p:nvPr/>
          </p:nvSpPr>
          <p:spPr>
            <a:xfrm>
              <a:off x="4601902" y="1470647"/>
              <a:ext cx="4370143" cy="461665"/>
            </a:xfrm>
            <a:prstGeom prst="rect">
              <a:avLst/>
            </a:prstGeom>
          </p:spPr>
          <p:txBody>
            <a:bodyPr wrap="square">
              <a:spAutoFit/>
            </a:bodyPr>
            <a:lstStyle/>
            <a:p>
              <a:pPr algn="ctr"/>
              <a:r>
                <a:rPr lang="en-US" altLang="en-US" sz="2400" dirty="0" err="1">
                  <a:solidFill>
                    <a:schemeClr val="accent1">
                      <a:lumMod val="75000"/>
                    </a:schemeClr>
                  </a:solidFill>
                  <a:latin typeface="UVF Lobster12" panose="02000506000000020003" pitchFamily="2" charset="0"/>
                  <a:cs typeface="Baloo 2" pitchFamily="2" charset="0"/>
                </a:rPr>
                <a:t>Cách</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viết</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đúng</a:t>
              </a:r>
              <a:r>
                <a:rPr lang="en-US" altLang="en-US" sz="2400" dirty="0">
                  <a:solidFill>
                    <a:schemeClr val="accent1">
                      <a:lumMod val="75000"/>
                    </a:schemeClr>
                  </a:solidFill>
                  <a:latin typeface="UVF Lobster12" panose="02000506000000020003" pitchFamily="2" charset="0"/>
                  <a:cs typeface="Baloo 2" pitchFamily="2" charset="0"/>
                </a:rPr>
                <a:t> : </a:t>
              </a:r>
            </a:p>
          </p:txBody>
        </p:sp>
        <p:sp>
          <p:nvSpPr>
            <p:cNvPr id="17" name="箭头: 右 8">
              <a:extLst>
                <a:ext uri="{FF2B5EF4-FFF2-40B4-BE49-F238E27FC236}">
                  <a16:creationId xmlns:a16="http://schemas.microsoft.com/office/drawing/2014/main" id="{97B46EFC-AA7B-47BC-804B-3279CF7926BB}"/>
                </a:ext>
              </a:extLst>
            </p:cNvPr>
            <p:cNvSpPr/>
            <p:nvPr/>
          </p:nvSpPr>
          <p:spPr>
            <a:xfrm>
              <a:off x="5109710" y="1497918"/>
              <a:ext cx="578797" cy="434394"/>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zh-CN" altLang="en-US" dirty="0">
                <a:solidFill>
                  <a:schemeClr val="bg1"/>
                </a:solidFill>
              </a:endParaRPr>
            </a:p>
          </p:txBody>
        </p:sp>
      </p:grpSp>
      <p:grpSp>
        <p:nvGrpSpPr>
          <p:cNvPr id="21" name="Group 20">
            <a:extLst>
              <a:ext uri="{FF2B5EF4-FFF2-40B4-BE49-F238E27FC236}">
                <a16:creationId xmlns:a16="http://schemas.microsoft.com/office/drawing/2014/main" id="{8D4CB34F-7C23-411A-A2A5-15DDE8955A41}"/>
              </a:ext>
            </a:extLst>
          </p:cNvPr>
          <p:cNvGrpSpPr/>
          <p:nvPr/>
        </p:nvGrpSpPr>
        <p:grpSpPr>
          <a:xfrm>
            <a:off x="5567807" y="710701"/>
            <a:ext cx="2336673" cy="621722"/>
            <a:chOff x="1021866" y="408902"/>
            <a:chExt cx="6990921" cy="1126841"/>
          </a:xfrm>
          <a:solidFill>
            <a:schemeClr val="tx1">
              <a:lumMod val="20000"/>
              <a:lumOff val="80000"/>
            </a:schemeClr>
          </a:solidFill>
        </p:grpSpPr>
        <p:sp>
          <p:nvSpPr>
            <p:cNvPr id="22" name="Rounded Rectangle 7">
              <a:extLst>
                <a:ext uri="{FF2B5EF4-FFF2-40B4-BE49-F238E27FC236}">
                  <a16:creationId xmlns:a16="http://schemas.microsoft.com/office/drawing/2014/main" id="{B3FAAC2A-8216-4EE1-863F-0197D162F501}"/>
                </a:ext>
              </a:extLst>
            </p:cNvPr>
            <p:cNvSpPr/>
            <p:nvPr/>
          </p:nvSpPr>
          <p:spPr>
            <a:xfrm>
              <a:off x="1021866" y="408902"/>
              <a:ext cx="6990921" cy="1126841"/>
            </a:xfrm>
            <a:prstGeom prst="roundRect">
              <a:avLst/>
            </a:prstGeom>
            <a:grpFill/>
            <a:ln>
              <a:solidFill>
                <a:schemeClr val="tx1">
                  <a:lumMod val="20000"/>
                  <a:lumOff val="8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Baloo 2" pitchFamily="2" charset="0"/>
                <a:cs typeface="Baloo 2" pitchFamily="2" charset="0"/>
              </a:endParaRPr>
            </a:p>
          </p:txBody>
        </p:sp>
        <p:sp>
          <p:nvSpPr>
            <p:cNvPr id="23" name="Rectangle 22">
              <a:extLst>
                <a:ext uri="{FF2B5EF4-FFF2-40B4-BE49-F238E27FC236}">
                  <a16:creationId xmlns:a16="http://schemas.microsoft.com/office/drawing/2014/main" id="{276E5A56-635A-4E7A-8839-59E7517A86B9}"/>
                </a:ext>
              </a:extLst>
            </p:cNvPr>
            <p:cNvSpPr/>
            <p:nvPr/>
          </p:nvSpPr>
          <p:spPr>
            <a:xfrm>
              <a:off x="1171021" y="408902"/>
              <a:ext cx="6681596" cy="1059876"/>
            </a:xfrm>
            <a:prstGeom prst="rect">
              <a:avLst/>
            </a:prstGeom>
            <a:grpFill/>
            <a:ln>
              <a:solidFill>
                <a:schemeClr val="tx1">
                  <a:lumMod val="20000"/>
                  <a:lumOff val="80000"/>
                </a:schemeClr>
              </a:solidFill>
            </a:ln>
          </p:spPr>
          <p:txBody>
            <a:bodyPr wrap="square">
              <a:spAutoFit/>
            </a:bodyPr>
            <a:lstStyle/>
            <a:p>
              <a:pPr algn="ctr"/>
              <a:r>
                <a:rPr lang="en-US" sz="3200" b="1" dirty="0" err="1">
                  <a:solidFill>
                    <a:srgbClr val="7030A0"/>
                  </a:solidFill>
                  <a:effectLst/>
                  <a:latin typeface="Arial" pitchFamily="34" charset="0"/>
                  <a:cs typeface="Arial" pitchFamily="34" charset="0"/>
                </a:rPr>
                <a:t>Bộ</a:t>
              </a:r>
              <a:r>
                <a:rPr lang="en-US" sz="3200" b="1" dirty="0">
                  <a:solidFill>
                    <a:srgbClr val="7030A0"/>
                  </a:solidFill>
                  <a:effectLst/>
                  <a:latin typeface="Arial" pitchFamily="34" charset="0"/>
                  <a:cs typeface="Arial" pitchFamily="34" charset="0"/>
                </a:rPr>
                <a:t> y </a:t>
              </a:r>
              <a:r>
                <a:rPr lang="en-US" sz="3200" b="1" dirty="0" err="1">
                  <a:solidFill>
                    <a:srgbClr val="7030A0"/>
                  </a:solidFill>
                  <a:effectLst/>
                  <a:latin typeface="Arial" pitchFamily="34" charset="0"/>
                  <a:cs typeface="Arial" pitchFamily="34" charset="0"/>
                </a:rPr>
                <a:t>tế</a:t>
              </a:r>
              <a:endParaRPr lang="en-ID" sz="3200" b="1" dirty="0">
                <a:solidFill>
                  <a:srgbClr val="7030A0"/>
                </a:solidFill>
              </a:endParaRPr>
            </a:p>
          </p:txBody>
        </p:sp>
      </p:grpSp>
      <p:sp>
        <p:nvSpPr>
          <p:cNvPr id="24" name="Rectangle 23">
            <a:extLst>
              <a:ext uri="{FF2B5EF4-FFF2-40B4-BE49-F238E27FC236}">
                <a16:creationId xmlns:a16="http://schemas.microsoft.com/office/drawing/2014/main" id="{03D01E80-AB8A-4840-ADD0-27DC3C949AA5}"/>
              </a:ext>
            </a:extLst>
          </p:cNvPr>
          <p:cNvSpPr/>
          <p:nvPr/>
        </p:nvSpPr>
        <p:spPr>
          <a:xfrm>
            <a:off x="5819980" y="2056728"/>
            <a:ext cx="8149918" cy="646331"/>
          </a:xfrm>
          <a:prstGeom prst="rect">
            <a:avLst/>
          </a:prstGeom>
        </p:spPr>
        <p:txBody>
          <a:bodyPr wrap="square">
            <a:spAutoFit/>
          </a:bodyPr>
          <a:lstStyle/>
          <a:p>
            <a:r>
              <a:rPr lang="en-US" sz="3600" b="1" dirty="0" err="1">
                <a:latin typeface="Calibri" panose="020F0502020204030204" pitchFamily="34" charset="0"/>
                <a:cs typeface="Calibri" panose="020F0502020204030204" pitchFamily="34" charset="0"/>
              </a:rPr>
              <a:t>Bộ</a:t>
            </a:r>
            <a:r>
              <a:rPr lang="en-US" sz="3600" b="1" dirty="0">
                <a:latin typeface="Calibri" panose="020F0502020204030204" pitchFamily="34" charset="0"/>
                <a:cs typeface="Calibri" panose="020F0502020204030204" pitchFamily="34" charset="0"/>
              </a:rPr>
              <a:t> </a:t>
            </a:r>
            <a:r>
              <a:rPr lang="en-US" sz="3600" b="1" dirty="0">
                <a:solidFill>
                  <a:schemeClr val="accent1">
                    <a:lumMod val="75000"/>
                  </a:schemeClr>
                </a:solidFill>
                <a:latin typeface="Calibri" panose="020F0502020204030204" pitchFamily="34" charset="0"/>
                <a:cs typeface="Calibri" panose="020F0502020204030204" pitchFamily="34" charset="0"/>
              </a:rPr>
              <a:t>Y</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tế</a:t>
            </a:r>
            <a:endParaRPr lang="vi-VN"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234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ircle(in)">
                                      <p:cBhvr>
                                        <p:cTn id="2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2000">
              <a:schemeClr val="accent3">
                <a:lumMod val="20000"/>
                <a:lumOff val="80000"/>
              </a:schemeClr>
            </a:gs>
            <a:gs pos="100000">
              <a:schemeClr val="accent6">
                <a:lumMod val="40000"/>
                <a:lumOff val="60000"/>
              </a:schemeClr>
            </a:gs>
            <a:gs pos="83000">
              <a:schemeClr val="accent6">
                <a:lumMod val="20000"/>
                <a:lumOff val="80000"/>
              </a:schemeClr>
            </a:gs>
            <a:gs pos="6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5" name="Group 4"/>
          <p:cNvGrpSpPr/>
          <p:nvPr/>
        </p:nvGrpSpPr>
        <p:grpSpPr>
          <a:xfrm>
            <a:off x="2825285" y="114497"/>
            <a:ext cx="5006178" cy="931698"/>
            <a:chOff x="2825285" y="114497"/>
            <a:chExt cx="5006178" cy="931698"/>
          </a:xfrm>
        </p:grpSpPr>
        <p:pic>
          <p:nvPicPr>
            <p:cNvPr id="11" name="Picture 10">
              <a:extLst>
                <a:ext uri="{FF2B5EF4-FFF2-40B4-BE49-F238E27FC236}">
                  <a16:creationId xmlns:a16="http://schemas.microsoft.com/office/drawing/2014/main" id="{D91BCFFA-712C-4E31-8075-C7CDD08166D3}"/>
                </a:ext>
              </a:extLst>
            </p:cNvPr>
            <p:cNvPicPr>
              <a:picLocks noChangeAspect="1"/>
            </p:cNvPicPr>
            <p:nvPr/>
          </p:nvPicPr>
          <p:blipFill>
            <a:blip r:embed="rId2"/>
            <a:stretch>
              <a:fillRect/>
            </a:stretch>
          </p:blipFill>
          <p:spPr>
            <a:xfrm>
              <a:off x="2825285" y="114497"/>
              <a:ext cx="3088335" cy="931698"/>
            </a:xfrm>
            <a:prstGeom prst="rect">
              <a:avLst/>
            </a:prstGeom>
          </p:spPr>
        </p:pic>
        <p:sp>
          <p:nvSpPr>
            <p:cNvPr id="2" name="TextBox 1"/>
            <p:cNvSpPr txBox="1"/>
            <p:nvPr/>
          </p:nvSpPr>
          <p:spPr>
            <a:xfrm>
              <a:off x="3206946" y="220814"/>
              <a:ext cx="4624517" cy="707886"/>
            </a:xfrm>
            <a:prstGeom prst="rect">
              <a:avLst/>
            </a:prstGeom>
            <a:noFill/>
          </p:spPr>
          <p:txBody>
            <a:bodyPr wrap="square" rtlCol="0">
              <a:spAutoFit/>
            </a:bodyPr>
            <a:lstStyle/>
            <a:p>
              <a:r>
                <a:rPr lang="vi-VN" sz="4000" b="1" dirty="0">
                  <a:solidFill>
                    <a:schemeClr val="bg1"/>
                  </a:solidFill>
                  <a:latin typeface="#Li-N SVN-Cookies" panose="02040603050506020204" pitchFamily="18" charset="0"/>
                </a:rPr>
                <a:t>MỤC TIÊU</a:t>
              </a:r>
              <a:endParaRPr lang="en-US" sz="4000" b="1" dirty="0">
                <a:solidFill>
                  <a:schemeClr val="bg1"/>
                </a:solidFill>
                <a:latin typeface="#Li-N SVN-Cookies" panose="02040603050506020204" pitchFamily="18" charset="0"/>
              </a:endParaRPr>
            </a:p>
          </p:txBody>
        </p:sp>
      </p:grpSp>
      <p:sp>
        <p:nvSpPr>
          <p:cNvPr id="3" name="Rectangle: Rounded Corners 9">
            <a:extLst>
              <a:ext uri="{FF2B5EF4-FFF2-40B4-BE49-F238E27FC236}">
                <a16:creationId xmlns:a16="http://schemas.microsoft.com/office/drawing/2014/main" id="{054771C9-63B6-4C54-95D0-8848127DD5C8}"/>
              </a:ext>
            </a:extLst>
          </p:cNvPr>
          <p:cNvSpPr/>
          <p:nvPr/>
        </p:nvSpPr>
        <p:spPr>
          <a:xfrm>
            <a:off x="962925" y="1407679"/>
            <a:ext cx="7534098" cy="1077780"/>
          </a:xfrm>
          <a:custGeom>
            <a:avLst/>
            <a:gdLst>
              <a:gd name="connsiteX0" fmla="*/ 0 w 6461090"/>
              <a:gd name="connsiteY0" fmla="*/ 187231 h 1123362"/>
              <a:gd name="connsiteX1" fmla="*/ 187231 w 6461090"/>
              <a:gd name="connsiteY1" fmla="*/ 0 h 1123362"/>
              <a:gd name="connsiteX2" fmla="*/ 679695 w 6461090"/>
              <a:gd name="connsiteY2" fmla="*/ 0 h 1123362"/>
              <a:gd name="connsiteX3" fmla="*/ 1050426 w 6461090"/>
              <a:gd name="connsiteY3" fmla="*/ 0 h 1123362"/>
              <a:gd name="connsiteX4" fmla="*/ 1421156 w 6461090"/>
              <a:gd name="connsiteY4" fmla="*/ 0 h 1123362"/>
              <a:gd name="connsiteX5" fmla="*/ 1791887 w 6461090"/>
              <a:gd name="connsiteY5" fmla="*/ 0 h 1123362"/>
              <a:gd name="connsiteX6" fmla="*/ 2284351 w 6461090"/>
              <a:gd name="connsiteY6" fmla="*/ 0 h 1123362"/>
              <a:gd name="connsiteX7" fmla="*/ 2898547 w 6461090"/>
              <a:gd name="connsiteY7" fmla="*/ 0 h 1123362"/>
              <a:gd name="connsiteX8" fmla="*/ 3512743 w 6461090"/>
              <a:gd name="connsiteY8" fmla="*/ 0 h 1123362"/>
              <a:gd name="connsiteX9" fmla="*/ 3883474 w 6461090"/>
              <a:gd name="connsiteY9" fmla="*/ 0 h 1123362"/>
              <a:gd name="connsiteX10" fmla="*/ 4315071 w 6461090"/>
              <a:gd name="connsiteY10" fmla="*/ 0 h 1123362"/>
              <a:gd name="connsiteX11" fmla="*/ 4929268 w 6461090"/>
              <a:gd name="connsiteY11" fmla="*/ 0 h 1123362"/>
              <a:gd name="connsiteX12" fmla="*/ 5543464 w 6461090"/>
              <a:gd name="connsiteY12" fmla="*/ 0 h 1123362"/>
              <a:gd name="connsiteX13" fmla="*/ 6273859 w 6461090"/>
              <a:gd name="connsiteY13" fmla="*/ 0 h 1123362"/>
              <a:gd name="connsiteX14" fmla="*/ 6461090 w 6461090"/>
              <a:gd name="connsiteY14" fmla="*/ 187231 h 1123362"/>
              <a:gd name="connsiteX15" fmla="*/ 6461090 w 6461090"/>
              <a:gd name="connsiteY15" fmla="*/ 554192 h 1123362"/>
              <a:gd name="connsiteX16" fmla="*/ 6461090 w 6461090"/>
              <a:gd name="connsiteY16" fmla="*/ 936131 h 1123362"/>
              <a:gd name="connsiteX17" fmla="*/ 6273859 w 6461090"/>
              <a:gd name="connsiteY17" fmla="*/ 1123362 h 1123362"/>
              <a:gd name="connsiteX18" fmla="*/ 5720529 w 6461090"/>
              <a:gd name="connsiteY18" fmla="*/ 1123362 h 1123362"/>
              <a:gd name="connsiteX19" fmla="*/ 5288932 w 6461090"/>
              <a:gd name="connsiteY19" fmla="*/ 1123362 h 1123362"/>
              <a:gd name="connsiteX20" fmla="*/ 4613870 w 6461090"/>
              <a:gd name="connsiteY20" fmla="*/ 1123362 h 1123362"/>
              <a:gd name="connsiteX21" fmla="*/ 4060540 w 6461090"/>
              <a:gd name="connsiteY21" fmla="*/ 1123362 h 1123362"/>
              <a:gd name="connsiteX22" fmla="*/ 3385477 w 6461090"/>
              <a:gd name="connsiteY22" fmla="*/ 1123362 h 1123362"/>
              <a:gd name="connsiteX23" fmla="*/ 2710415 w 6461090"/>
              <a:gd name="connsiteY23" fmla="*/ 1123362 h 1123362"/>
              <a:gd name="connsiteX24" fmla="*/ 2278818 w 6461090"/>
              <a:gd name="connsiteY24" fmla="*/ 1123362 h 1123362"/>
              <a:gd name="connsiteX25" fmla="*/ 1908087 w 6461090"/>
              <a:gd name="connsiteY25" fmla="*/ 1123362 h 1123362"/>
              <a:gd name="connsiteX26" fmla="*/ 1537356 w 6461090"/>
              <a:gd name="connsiteY26" fmla="*/ 1123362 h 1123362"/>
              <a:gd name="connsiteX27" fmla="*/ 862293 w 6461090"/>
              <a:gd name="connsiteY27" fmla="*/ 1123362 h 1123362"/>
              <a:gd name="connsiteX28" fmla="*/ 187231 w 6461090"/>
              <a:gd name="connsiteY28" fmla="*/ 1123362 h 1123362"/>
              <a:gd name="connsiteX29" fmla="*/ 0 w 6461090"/>
              <a:gd name="connsiteY29" fmla="*/ 936131 h 1123362"/>
              <a:gd name="connsiteX30" fmla="*/ 0 w 6461090"/>
              <a:gd name="connsiteY30" fmla="*/ 584148 h 1123362"/>
              <a:gd name="connsiteX31" fmla="*/ 0 w 6461090"/>
              <a:gd name="connsiteY31" fmla="*/ 187231 h 112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461090" h="1123362" extrusionOk="0">
                <a:moveTo>
                  <a:pt x="0" y="187231"/>
                </a:moveTo>
                <a:cubicBezTo>
                  <a:pt x="-17159" y="103421"/>
                  <a:pt x="72991" y="-15526"/>
                  <a:pt x="187231" y="0"/>
                </a:cubicBezTo>
                <a:cubicBezTo>
                  <a:pt x="384467" y="-53303"/>
                  <a:pt x="500710" y="5951"/>
                  <a:pt x="679695" y="0"/>
                </a:cubicBezTo>
                <a:cubicBezTo>
                  <a:pt x="858680" y="-5951"/>
                  <a:pt x="935394" y="12383"/>
                  <a:pt x="1050426" y="0"/>
                </a:cubicBezTo>
                <a:cubicBezTo>
                  <a:pt x="1165458" y="-12383"/>
                  <a:pt x="1286218" y="25691"/>
                  <a:pt x="1421156" y="0"/>
                </a:cubicBezTo>
                <a:cubicBezTo>
                  <a:pt x="1556094" y="-25691"/>
                  <a:pt x="1716516" y="30092"/>
                  <a:pt x="1791887" y="0"/>
                </a:cubicBezTo>
                <a:cubicBezTo>
                  <a:pt x="1867258" y="-30092"/>
                  <a:pt x="2106074" y="27463"/>
                  <a:pt x="2284351" y="0"/>
                </a:cubicBezTo>
                <a:cubicBezTo>
                  <a:pt x="2462628" y="-27463"/>
                  <a:pt x="2750492" y="15413"/>
                  <a:pt x="2898547" y="0"/>
                </a:cubicBezTo>
                <a:cubicBezTo>
                  <a:pt x="3046602" y="-15413"/>
                  <a:pt x="3342397" y="31367"/>
                  <a:pt x="3512743" y="0"/>
                </a:cubicBezTo>
                <a:cubicBezTo>
                  <a:pt x="3683089" y="-31367"/>
                  <a:pt x="3793117" y="11903"/>
                  <a:pt x="3883474" y="0"/>
                </a:cubicBezTo>
                <a:cubicBezTo>
                  <a:pt x="3973831" y="-11903"/>
                  <a:pt x="4173091" y="5115"/>
                  <a:pt x="4315071" y="0"/>
                </a:cubicBezTo>
                <a:cubicBezTo>
                  <a:pt x="4457051" y="-5115"/>
                  <a:pt x="4663642" y="33495"/>
                  <a:pt x="4929268" y="0"/>
                </a:cubicBezTo>
                <a:cubicBezTo>
                  <a:pt x="5194894" y="-33495"/>
                  <a:pt x="5271498" y="13082"/>
                  <a:pt x="5543464" y="0"/>
                </a:cubicBezTo>
                <a:cubicBezTo>
                  <a:pt x="5815430" y="-13082"/>
                  <a:pt x="5924004" y="67592"/>
                  <a:pt x="6273859" y="0"/>
                </a:cubicBezTo>
                <a:cubicBezTo>
                  <a:pt x="6367826" y="18201"/>
                  <a:pt x="6456299" y="109961"/>
                  <a:pt x="6461090" y="187231"/>
                </a:cubicBezTo>
                <a:cubicBezTo>
                  <a:pt x="6479810" y="313702"/>
                  <a:pt x="6450213" y="392227"/>
                  <a:pt x="6461090" y="554192"/>
                </a:cubicBezTo>
                <a:cubicBezTo>
                  <a:pt x="6471967" y="716157"/>
                  <a:pt x="6437058" y="748499"/>
                  <a:pt x="6461090" y="936131"/>
                </a:cubicBezTo>
                <a:cubicBezTo>
                  <a:pt x="6443161" y="1047785"/>
                  <a:pt x="6370784" y="1110041"/>
                  <a:pt x="6273859" y="1123362"/>
                </a:cubicBezTo>
                <a:cubicBezTo>
                  <a:pt x="6079105" y="1127329"/>
                  <a:pt x="5948564" y="1121336"/>
                  <a:pt x="5720529" y="1123362"/>
                </a:cubicBezTo>
                <a:cubicBezTo>
                  <a:pt x="5492494" y="1125388"/>
                  <a:pt x="5488902" y="1098869"/>
                  <a:pt x="5288932" y="1123362"/>
                </a:cubicBezTo>
                <a:cubicBezTo>
                  <a:pt x="5088962" y="1147855"/>
                  <a:pt x="4840254" y="1091308"/>
                  <a:pt x="4613870" y="1123362"/>
                </a:cubicBezTo>
                <a:cubicBezTo>
                  <a:pt x="4387486" y="1155416"/>
                  <a:pt x="4186730" y="1091548"/>
                  <a:pt x="4060540" y="1123362"/>
                </a:cubicBezTo>
                <a:cubicBezTo>
                  <a:pt x="3934350" y="1155176"/>
                  <a:pt x="3539234" y="1082329"/>
                  <a:pt x="3385477" y="1123362"/>
                </a:cubicBezTo>
                <a:cubicBezTo>
                  <a:pt x="3231720" y="1164395"/>
                  <a:pt x="2855599" y="1068146"/>
                  <a:pt x="2710415" y="1123362"/>
                </a:cubicBezTo>
                <a:cubicBezTo>
                  <a:pt x="2565231" y="1178578"/>
                  <a:pt x="2392223" y="1072677"/>
                  <a:pt x="2278818" y="1123362"/>
                </a:cubicBezTo>
                <a:cubicBezTo>
                  <a:pt x="2165413" y="1174047"/>
                  <a:pt x="2080507" y="1093079"/>
                  <a:pt x="1908087" y="1123362"/>
                </a:cubicBezTo>
                <a:cubicBezTo>
                  <a:pt x="1735667" y="1153645"/>
                  <a:pt x="1639177" y="1116922"/>
                  <a:pt x="1537356" y="1123362"/>
                </a:cubicBezTo>
                <a:cubicBezTo>
                  <a:pt x="1435535" y="1129802"/>
                  <a:pt x="1183917" y="1042944"/>
                  <a:pt x="862293" y="1123362"/>
                </a:cubicBezTo>
                <a:cubicBezTo>
                  <a:pt x="540669" y="1203780"/>
                  <a:pt x="326917" y="1066256"/>
                  <a:pt x="187231" y="1123362"/>
                </a:cubicBezTo>
                <a:cubicBezTo>
                  <a:pt x="76550" y="1137796"/>
                  <a:pt x="4166" y="1049687"/>
                  <a:pt x="0" y="936131"/>
                </a:cubicBezTo>
                <a:cubicBezTo>
                  <a:pt x="-1027" y="841013"/>
                  <a:pt x="37211" y="687874"/>
                  <a:pt x="0" y="584148"/>
                </a:cubicBezTo>
                <a:cubicBezTo>
                  <a:pt x="-37211" y="480422"/>
                  <a:pt x="18205" y="297623"/>
                  <a:pt x="0" y="187231"/>
                </a:cubicBezTo>
                <a:close/>
              </a:path>
            </a:pathLst>
          </a:custGeom>
          <a:solidFill>
            <a:schemeClr val="bg1"/>
          </a:solidFill>
          <a:ln w="38100">
            <a:solidFill>
              <a:schemeClr val="accent2"/>
            </a:solidFill>
            <a:prstDash val="lgDash"/>
            <a:extLst>
              <a:ext uri="{C807C97D-BFC1-408E-A445-0C87EB9F89A2}">
                <ask:lineSketchStyleProps xmlns:ask="http://schemas.microsoft.com/office/drawing/2018/sketchyshapes" sd="1817362886">
                  <a:custGeom>
                    <a:avLst/>
                    <a:gdLst>
                      <a:gd name="connsiteX0" fmla="*/ 0 w 7534098"/>
                      <a:gd name="connsiteY0" fmla="*/ 179633 h 1077780"/>
                      <a:gd name="connsiteX1" fmla="*/ 218324 w 7534098"/>
                      <a:gd name="connsiteY1" fmla="*/ 0 h 1077780"/>
                      <a:gd name="connsiteX2" fmla="*/ 792573 w 7534098"/>
                      <a:gd name="connsiteY2" fmla="*/ 0 h 1077780"/>
                      <a:gd name="connsiteX3" fmla="*/ 1224872 w 7534098"/>
                      <a:gd name="connsiteY3" fmla="*/ 0 h 1077780"/>
                      <a:gd name="connsiteX4" fmla="*/ 1657170 w 7534098"/>
                      <a:gd name="connsiteY4" fmla="*/ 0 h 1077780"/>
                      <a:gd name="connsiteX5" fmla="*/ 2089469 w 7534098"/>
                      <a:gd name="connsiteY5" fmla="*/ 0 h 1077780"/>
                      <a:gd name="connsiteX6" fmla="*/ 2663718 w 7534098"/>
                      <a:gd name="connsiteY6" fmla="*/ 0 h 1077780"/>
                      <a:gd name="connsiteX7" fmla="*/ 3379915 w 7534098"/>
                      <a:gd name="connsiteY7" fmla="*/ 0 h 1077780"/>
                      <a:gd name="connsiteX8" fmla="*/ 4096112 w 7534098"/>
                      <a:gd name="connsiteY8" fmla="*/ 0 h 1077780"/>
                      <a:gd name="connsiteX9" fmla="*/ 4528411 w 7534098"/>
                      <a:gd name="connsiteY9" fmla="*/ 0 h 1077780"/>
                      <a:gd name="connsiteX10" fmla="*/ 5031684 w 7534098"/>
                      <a:gd name="connsiteY10" fmla="*/ 0 h 1077780"/>
                      <a:gd name="connsiteX11" fmla="*/ 5747882 w 7534098"/>
                      <a:gd name="connsiteY11" fmla="*/ 0 h 1077780"/>
                      <a:gd name="connsiteX12" fmla="*/ 6464079 w 7534098"/>
                      <a:gd name="connsiteY12" fmla="*/ 0 h 1077780"/>
                      <a:gd name="connsiteX13" fmla="*/ 7315773 w 7534098"/>
                      <a:gd name="connsiteY13" fmla="*/ 0 h 1077780"/>
                      <a:gd name="connsiteX14" fmla="*/ 7534098 w 7534098"/>
                      <a:gd name="connsiteY14" fmla="*/ 179633 h 1077780"/>
                      <a:gd name="connsiteX15" fmla="*/ 7534098 w 7534098"/>
                      <a:gd name="connsiteY15" fmla="*/ 531704 h 1077780"/>
                      <a:gd name="connsiteX16" fmla="*/ 7534098 w 7534098"/>
                      <a:gd name="connsiteY16" fmla="*/ 898146 h 1077780"/>
                      <a:gd name="connsiteX17" fmla="*/ 7315773 w 7534098"/>
                      <a:gd name="connsiteY17" fmla="*/ 1077780 h 1077780"/>
                      <a:gd name="connsiteX18" fmla="*/ 6670550 w 7534098"/>
                      <a:gd name="connsiteY18" fmla="*/ 1077780 h 1077780"/>
                      <a:gd name="connsiteX19" fmla="*/ 6167277 w 7534098"/>
                      <a:gd name="connsiteY19" fmla="*/ 1077780 h 1077780"/>
                      <a:gd name="connsiteX20" fmla="*/ 5380105 w 7534098"/>
                      <a:gd name="connsiteY20" fmla="*/ 1077780 h 1077780"/>
                      <a:gd name="connsiteX21" fmla="*/ 4734883 w 7534098"/>
                      <a:gd name="connsiteY21" fmla="*/ 1077780 h 1077780"/>
                      <a:gd name="connsiteX22" fmla="*/ 3947710 w 7534098"/>
                      <a:gd name="connsiteY22" fmla="*/ 1077780 h 1077780"/>
                      <a:gd name="connsiteX23" fmla="*/ 3160539 w 7534098"/>
                      <a:gd name="connsiteY23" fmla="*/ 1077780 h 1077780"/>
                      <a:gd name="connsiteX24" fmla="*/ 2657266 w 7534098"/>
                      <a:gd name="connsiteY24" fmla="*/ 1077780 h 1077780"/>
                      <a:gd name="connsiteX25" fmla="*/ 2224967 w 7534098"/>
                      <a:gd name="connsiteY25" fmla="*/ 1077780 h 1077780"/>
                      <a:gd name="connsiteX26" fmla="*/ 1792668 w 7534098"/>
                      <a:gd name="connsiteY26" fmla="*/ 1077780 h 1077780"/>
                      <a:gd name="connsiteX27" fmla="*/ 1005495 w 7534098"/>
                      <a:gd name="connsiteY27" fmla="*/ 1077780 h 1077780"/>
                      <a:gd name="connsiteX28" fmla="*/ 218324 w 7534098"/>
                      <a:gd name="connsiteY28" fmla="*/ 1077780 h 1077780"/>
                      <a:gd name="connsiteX29" fmla="*/ 0 w 7534098"/>
                      <a:gd name="connsiteY29" fmla="*/ 898146 h 1077780"/>
                      <a:gd name="connsiteX30" fmla="*/ 0 w 7534098"/>
                      <a:gd name="connsiteY30" fmla="*/ 560445 h 1077780"/>
                      <a:gd name="connsiteX31" fmla="*/ 0 w 7534098"/>
                      <a:gd name="connsiteY31" fmla="*/ 179633 h 107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34098" h="1077780" fill="none" extrusionOk="0">
                        <a:moveTo>
                          <a:pt x="0" y="179633"/>
                        </a:moveTo>
                        <a:cubicBezTo>
                          <a:pt x="-29730" y="99146"/>
                          <a:pt x="71712" y="2877"/>
                          <a:pt x="218324" y="0"/>
                        </a:cubicBezTo>
                        <a:cubicBezTo>
                          <a:pt x="431999" y="-55580"/>
                          <a:pt x="589276" y="-3037"/>
                          <a:pt x="792573" y="0"/>
                        </a:cubicBezTo>
                        <a:cubicBezTo>
                          <a:pt x="1009457" y="-11756"/>
                          <a:pt x="1087560" y="1100"/>
                          <a:pt x="1224872" y="0"/>
                        </a:cubicBezTo>
                        <a:cubicBezTo>
                          <a:pt x="1353413" y="-12867"/>
                          <a:pt x="1538043" y="27905"/>
                          <a:pt x="1657170" y="0"/>
                        </a:cubicBezTo>
                        <a:cubicBezTo>
                          <a:pt x="1834037" y="-28761"/>
                          <a:pt x="1996589" y="18363"/>
                          <a:pt x="2089469" y="0"/>
                        </a:cubicBezTo>
                        <a:cubicBezTo>
                          <a:pt x="2188925" y="-42944"/>
                          <a:pt x="2469585" y="44567"/>
                          <a:pt x="2663718" y="0"/>
                        </a:cubicBezTo>
                        <a:cubicBezTo>
                          <a:pt x="2864061" y="-56902"/>
                          <a:pt x="3172871" y="12552"/>
                          <a:pt x="3379915" y="0"/>
                        </a:cubicBezTo>
                        <a:cubicBezTo>
                          <a:pt x="3580715" y="26000"/>
                          <a:pt x="3929685" y="41476"/>
                          <a:pt x="4096112" y="0"/>
                        </a:cubicBezTo>
                        <a:cubicBezTo>
                          <a:pt x="4273703" y="-15761"/>
                          <a:pt x="4420074" y="-7487"/>
                          <a:pt x="4528411" y="0"/>
                        </a:cubicBezTo>
                        <a:cubicBezTo>
                          <a:pt x="4639386" y="-12832"/>
                          <a:pt x="4848220" y="23105"/>
                          <a:pt x="5031684" y="0"/>
                        </a:cubicBezTo>
                        <a:cubicBezTo>
                          <a:pt x="5126919" y="13345"/>
                          <a:pt x="5486315" y="31911"/>
                          <a:pt x="5747882" y="0"/>
                        </a:cubicBezTo>
                        <a:cubicBezTo>
                          <a:pt x="6077744" y="-30400"/>
                          <a:pt x="6155432" y="-8912"/>
                          <a:pt x="6464079" y="0"/>
                        </a:cubicBezTo>
                        <a:cubicBezTo>
                          <a:pt x="6802410" y="-36105"/>
                          <a:pt x="6900670" y="43156"/>
                          <a:pt x="7315773" y="0"/>
                        </a:cubicBezTo>
                        <a:cubicBezTo>
                          <a:pt x="7425272" y="24141"/>
                          <a:pt x="7522077" y="104928"/>
                          <a:pt x="7534098" y="179633"/>
                        </a:cubicBezTo>
                        <a:cubicBezTo>
                          <a:pt x="7547528" y="296377"/>
                          <a:pt x="7533164" y="381012"/>
                          <a:pt x="7534098" y="531704"/>
                        </a:cubicBezTo>
                        <a:cubicBezTo>
                          <a:pt x="7554109" y="697749"/>
                          <a:pt x="7516676" y="723623"/>
                          <a:pt x="7534098" y="898146"/>
                        </a:cubicBezTo>
                        <a:cubicBezTo>
                          <a:pt x="7484850" y="1009047"/>
                          <a:pt x="7430976" y="1091425"/>
                          <a:pt x="7315773" y="1077780"/>
                        </a:cubicBezTo>
                        <a:cubicBezTo>
                          <a:pt x="7046305" y="1064496"/>
                          <a:pt x="6931401" y="1092814"/>
                          <a:pt x="6670550" y="1077780"/>
                        </a:cubicBezTo>
                        <a:cubicBezTo>
                          <a:pt x="6402577" y="1073137"/>
                          <a:pt x="6401274" y="1052077"/>
                          <a:pt x="6167277" y="1077780"/>
                        </a:cubicBezTo>
                        <a:cubicBezTo>
                          <a:pt x="5910881" y="1049163"/>
                          <a:pt x="5657941" y="1088148"/>
                          <a:pt x="5380105" y="1077780"/>
                        </a:cubicBezTo>
                        <a:cubicBezTo>
                          <a:pt x="5123829" y="1148893"/>
                          <a:pt x="4877086" y="1022344"/>
                          <a:pt x="4734883" y="1077780"/>
                        </a:cubicBezTo>
                        <a:cubicBezTo>
                          <a:pt x="4590283" y="1111551"/>
                          <a:pt x="4124591" y="1083325"/>
                          <a:pt x="3947710" y="1077780"/>
                        </a:cubicBezTo>
                        <a:cubicBezTo>
                          <a:pt x="3770012" y="1104722"/>
                          <a:pt x="3315412" y="1069217"/>
                          <a:pt x="3160539" y="1077780"/>
                        </a:cubicBezTo>
                        <a:cubicBezTo>
                          <a:pt x="2987686" y="1140660"/>
                          <a:pt x="2771779" y="1039980"/>
                          <a:pt x="2657266" y="1077780"/>
                        </a:cubicBezTo>
                        <a:cubicBezTo>
                          <a:pt x="2521952" y="1136272"/>
                          <a:pt x="2436850" y="1033185"/>
                          <a:pt x="2224967" y="1077780"/>
                        </a:cubicBezTo>
                        <a:cubicBezTo>
                          <a:pt x="2036702" y="1131947"/>
                          <a:pt x="1907732" y="1049395"/>
                          <a:pt x="1792668" y="1077780"/>
                        </a:cubicBezTo>
                        <a:cubicBezTo>
                          <a:pt x="1643444" y="1068592"/>
                          <a:pt x="1329971" y="957083"/>
                          <a:pt x="1005495" y="1077780"/>
                        </a:cubicBezTo>
                        <a:cubicBezTo>
                          <a:pt x="610391" y="1141715"/>
                          <a:pt x="401688" y="1061901"/>
                          <a:pt x="218324" y="1077780"/>
                        </a:cubicBezTo>
                        <a:cubicBezTo>
                          <a:pt x="82679" y="1090943"/>
                          <a:pt x="-14440" y="1030770"/>
                          <a:pt x="0" y="898146"/>
                        </a:cubicBezTo>
                        <a:cubicBezTo>
                          <a:pt x="-1324" y="777044"/>
                          <a:pt x="19361" y="639281"/>
                          <a:pt x="0" y="560445"/>
                        </a:cubicBezTo>
                        <a:cubicBezTo>
                          <a:pt x="-29587" y="464580"/>
                          <a:pt x="26762" y="281732"/>
                          <a:pt x="0" y="179633"/>
                        </a:cubicBezTo>
                        <a:close/>
                      </a:path>
                      <a:path w="7534098" h="1077780" stroke="0" extrusionOk="0">
                        <a:moveTo>
                          <a:pt x="0" y="179633"/>
                        </a:moveTo>
                        <a:cubicBezTo>
                          <a:pt x="-29190" y="109708"/>
                          <a:pt x="81205" y="-20495"/>
                          <a:pt x="218324" y="0"/>
                        </a:cubicBezTo>
                        <a:cubicBezTo>
                          <a:pt x="465156" y="-55595"/>
                          <a:pt x="581001" y="17727"/>
                          <a:pt x="792573" y="0"/>
                        </a:cubicBezTo>
                        <a:cubicBezTo>
                          <a:pt x="998066" y="-5981"/>
                          <a:pt x="1097578" y="38227"/>
                          <a:pt x="1224872" y="0"/>
                        </a:cubicBezTo>
                        <a:cubicBezTo>
                          <a:pt x="1359680" y="4016"/>
                          <a:pt x="1484448" y="23842"/>
                          <a:pt x="1657170" y="0"/>
                        </a:cubicBezTo>
                        <a:cubicBezTo>
                          <a:pt x="1806638" y="-14578"/>
                          <a:pt x="2018934" y="47320"/>
                          <a:pt x="2089469" y="0"/>
                        </a:cubicBezTo>
                        <a:cubicBezTo>
                          <a:pt x="2165749" y="-66232"/>
                          <a:pt x="2461538" y="35016"/>
                          <a:pt x="2663718" y="0"/>
                        </a:cubicBezTo>
                        <a:cubicBezTo>
                          <a:pt x="2900546" y="-29551"/>
                          <a:pt x="3229010" y="-5601"/>
                          <a:pt x="3379915" y="0"/>
                        </a:cubicBezTo>
                        <a:cubicBezTo>
                          <a:pt x="3518518" y="-45670"/>
                          <a:pt x="3926550" y="15463"/>
                          <a:pt x="4096112" y="0"/>
                        </a:cubicBezTo>
                        <a:cubicBezTo>
                          <a:pt x="4318705" y="-46746"/>
                          <a:pt x="4428557" y="24129"/>
                          <a:pt x="4528411" y="0"/>
                        </a:cubicBezTo>
                        <a:cubicBezTo>
                          <a:pt x="4635057" y="29396"/>
                          <a:pt x="4883026" y="22197"/>
                          <a:pt x="5031684" y="0"/>
                        </a:cubicBezTo>
                        <a:cubicBezTo>
                          <a:pt x="5223336" y="-18410"/>
                          <a:pt x="5432737" y="42560"/>
                          <a:pt x="5747882" y="0"/>
                        </a:cubicBezTo>
                        <a:cubicBezTo>
                          <a:pt x="6054881" y="-17190"/>
                          <a:pt x="6140400" y="9569"/>
                          <a:pt x="6464079" y="0"/>
                        </a:cubicBezTo>
                        <a:cubicBezTo>
                          <a:pt x="6778031" y="-10887"/>
                          <a:pt x="6907589" y="72225"/>
                          <a:pt x="7315773" y="0"/>
                        </a:cubicBezTo>
                        <a:cubicBezTo>
                          <a:pt x="7421654" y="-2264"/>
                          <a:pt x="7508569" y="114675"/>
                          <a:pt x="7534098" y="179633"/>
                        </a:cubicBezTo>
                        <a:cubicBezTo>
                          <a:pt x="7551813" y="292519"/>
                          <a:pt x="7544039" y="380720"/>
                          <a:pt x="7534098" y="531704"/>
                        </a:cubicBezTo>
                        <a:cubicBezTo>
                          <a:pt x="7553630" y="700048"/>
                          <a:pt x="7501153" y="732506"/>
                          <a:pt x="7534098" y="898146"/>
                        </a:cubicBezTo>
                        <a:cubicBezTo>
                          <a:pt x="7518116" y="989967"/>
                          <a:pt x="7429732" y="1069050"/>
                          <a:pt x="7315773" y="1077780"/>
                        </a:cubicBezTo>
                        <a:cubicBezTo>
                          <a:pt x="7113689" y="1112052"/>
                          <a:pt x="6948717" y="1099624"/>
                          <a:pt x="6670550" y="1077780"/>
                        </a:cubicBezTo>
                        <a:cubicBezTo>
                          <a:pt x="6400900" y="1079048"/>
                          <a:pt x="6399887" y="1057935"/>
                          <a:pt x="6167277" y="1077780"/>
                        </a:cubicBezTo>
                        <a:cubicBezTo>
                          <a:pt x="5952040" y="1145686"/>
                          <a:pt x="5667743" y="1120694"/>
                          <a:pt x="5380105" y="1077780"/>
                        </a:cubicBezTo>
                        <a:cubicBezTo>
                          <a:pt x="5139073" y="1074237"/>
                          <a:pt x="4901988" y="1075152"/>
                          <a:pt x="4734883" y="1077780"/>
                        </a:cubicBezTo>
                        <a:cubicBezTo>
                          <a:pt x="4539505" y="1086476"/>
                          <a:pt x="4131319" y="1062642"/>
                          <a:pt x="3947710" y="1077780"/>
                        </a:cubicBezTo>
                        <a:cubicBezTo>
                          <a:pt x="3777614" y="1084334"/>
                          <a:pt x="3315173" y="1054433"/>
                          <a:pt x="3160539" y="1077780"/>
                        </a:cubicBezTo>
                        <a:cubicBezTo>
                          <a:pt x="3010635" y="1098989"/>
                          <a:pt x="2755420" y="1011719"/>
                          <a:pt x="2657266" y="1077780"/>
                        </a:cubicBezTo>
                        <a:cubicBezTo>
                          <a:pt x="2491529" y="1128180"/>
                          <a:pt x="2454723" y="1061568"/>
                          <a:pt x="2224967" y="1077780"/>
                        </a:cubicBezTo>
                        <a:cubicBezTo>
                          <a:pt x="2019157" y="1117277"/>
                          <a:pt x="1895865" y="1061739"/>
                          <a:pt x="1792668" y="1077780"/>
                        </a:cubicBezTo>
                        <a:cubicBezTo>
                          <a:pt x="1607341" y="1110014"/>
                          <a:pt x="1450695" y="1015843"/>
                          <a:pt x="1005495" y="1077780"/>
                        </a:cubicBezTo>
                        <a:cubicBezTo>
                          <a:pt x="676100" y="1173676"/>
                          <a:pt x="400367" y="1031198"/>
                          <a:pt x="218324" y="1077780"/>
                        </a:cubicBezTo>
                        <a:cubicBezTo>
                          <a:pt x="62412" y="1105468"/>
                          <a:pt x="-5323" y="1036337"/>
                          <a:pt x="0" y="898146"/>
                        </a:cubicBezTo>
                        <a:cubicBezTo>
                          <a:pt x="18341" y="800398"/>
                          <a:pt x="51773" y="659055"/>
                          <a:pt x="0" y="560445"/>
                        </a:cubicBezTo>
                        <a:cubicBezTo>
                          <a:pt x="-32382" y="479983"/>
                          <a:pt x="40036" y="264819"/>
                          <a:pt x="0" y="179633"/>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Baloo 2" pitchFamily="2" charset="0"/>
                <a:cs typeface="Baloo 2" pitchFamily="2" charset="0"/>
              </a:rPr>
              <a:t>-</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Nhớ</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viết</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đúng</a:t>
            </a:r>
            <a:r>
              <a:rPr lang="en-US" sz="2600" dirty="0">
                <a:solidFill>
                  <a:srgbClr val="002060"/>
                </a:solidFill>
                <a:latin typeface="Baloo 2" pitchFamily="2" charset="0"/>
                <a:cs typeface="Baloo 2" pitchFamily="2" charset="0"/>
              </a:rPr>
              <a:t> 2 </a:t>
            </a:r>
            <a:r>
              <a:rPr lang="en-US" sz="2600" dirty="0" err="1">
                <a:solidFill>
                  <a:srgbClr val="002060"/>
                </a:solidFill>
                <a:latin typeface="Baloo 2" pitchFamily="2" charset="0"/>
                <a:cs typeface="Baloo 2" pitchFamily="2" charset="0"/>
              </a:rPr>
              <a:t>khổ</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cuối</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bài</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thơ</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trình</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bày</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đúng</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hình</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thức</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bài</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thơ</a:t>
            </a:r>
            <a:r>
              <a:rPr lang="en-US" sz="2600" dirty="0">
                <a:solidFill>
                  <a:srgbClr val="002060"/>
                </a:solidFill>
                <a:latin typeface="Baloo 2" pitchFamily="2" charset="0"/>
                <a:cs typeface="Baloo 2" pitchFamily="2" charset="0"/>
              </a:rPr>
              <a:t> 5 </a:t>
            </a:r>
            <a:r>
              <a:rPr lang="en-US" sz="2600" dirty="0" err="1">
                <a:solidFill>
                  <a:srgbClr val="002060"/>
                </a:solidFill>
                <a:latin typeface="Baloo 2" pitchFamily="2" charset="0"/>
                <a:cs typeface="Baloo 2" pitchFamily="2" charset="0"/>
              </a:rPr>
              <a:t>tiếng</a:t>
            </a:r>
            <a:r>
              <a:rPr lang="en-US" sz="2600" dirty="0">
                <a:solidFill>
                  <a:srgbClr val="002060"/>
                </a:solidFill>
                <a:latin typeface="Baloo 2" pitchFamily="2" charset="0"/>
                <a:cs typeface="Baloo 2" pitchFamily="2" charset="0"/>
              </a:rPr>
              <a:t>. </a:t>
            </a:r>
            <a:endParaRPr lang="vi-VN" sz="2600" dirty="0">
              <a:solidFill>
                <a:srgbClr val="002060"/>
              </a:solidFill>
              <a:latin typeface="Baloo 2" pitchFamily="2" charset="0"/>
              <a:cs typeface="Baloo 2" pitchFamily="2" charset="0"/>
            </a:endParaRPr>
          </a:p>
        </p:txBody>
      </p:sp>
      <p:sp>
        <p:nvSpPr>
          <p:cNvPr id="4" name="Rectangle: Rounded Corners 9">
            <a:extLst>
              <a:ext uri="{FF2B5EF4-FFF2-40B4-BE49-F238E27FC236}">
                <a16:creationId xmlns:a16="http://schemas.microsoft.com/office/drawing/2014/main" id="{054771C9-63B6-4C54-95D0-8848127DD5C8}"/>
              </a:ext>
            </a:extLst>
          </p:cNvPr>
          <p:cNvSpPr/>
          <p:nvPr/>
        </p:nvSpPr>
        <p:spPr>
          <a:xfrm>
            <a:off x="925182" y="2815414"/>
            <a:ext cx="7458613" cy="1015916"/>
          </a:xfrm>
          <a:custGeom>
            <a:avLst/>
            <a:gdLst>
              <a:gd name="connsiteX0" fmla="*/ 0 w 6461090"/>
              <a:gd name="connsiteY0" fmla="*/ 187231 h 1123362"/>
              <a:gd name="connsiteX1" fmla="*/ 187231 w 6461090"/>
              <a:gd name="connsiteY1" fmla="*/ 0 h 1123362"/>
              <a:gd name="connsiteX2" fmla="*/ 679695 w 6461090"/>
              <a:gd name="connsiteY2" fmla="*/ 0 h 1123362"/>
              <a:gd name="connsiteX3" fmla="*/ 1050426 w 6461090"/>
              <a:gd name="connsiteY3" fmla="*/ 0 h 1123362"/>
              <a:gd name="connsiteX4" fmla="*/ 1421156 w 6461090"/>
              <a:gd name="connsiteY4" fmla="*/ 0 h 1123362"/>
              <a:gd name="connsiteX5" fmla="*/ 1791887 w 6461090"/>
              <a:gd name="connsiteY5" fmla="*/ 0 h 1123362"/>
              <a:gd name="connsiteX6" fmla="*/ 2284351 w 6461090"/>
              <a:gd name="connsiteY6" fmla="*/ 0 h 1123362"/>
              <a:gd name="connsiteX7" fmla="*/ 2898547 w 6461090"/>
              <a:gd name="connsiteY7" fmla="*/ 0 h 1123362"/>
              <a:gd name="connsiteX8" fmla="*/ 3512743 w 6461090"/>
              <a:gd name="connsiteY8" fmla="*/ 0 h 1123362"/>
              <a:gd name="connsiteX9" fmla="*/ 3883474 w 6461090"/>
              <a:gd name="connsiteY9" fmla="*/ 0 h 1123362"/>
              <a:gd name="connsiteX10" fmla="*/ 4315071 w 6461090"/>
              <a:gd name="connsiteY10" fmla="*/ 0 h 1123362"/>
              <a:gd name="connsiteX11" fmla="*/ 4929268 w 6461090"/>
              <a:gd name="connsiteY11" fmla="*/ 0 h 1123362"/>
              <a:gd name="connsiteX12" fmla="*/ 5543464 w 6461090"/>
              <a:gd name="connsiteY12" fmla="*/ 0 h 1123362"/>
              <a:gd name="connsiteX13" fmla="*/ 6273859 w 6461090"/>
              <a:gd name="connsiteY13" fmla="*/ 0 h 1123362"/>
              <a:gd name="connsiteX14" fmla="*/ 6461090 w 6461090"/>
              <a:gd name="connsiteY14" fmla="*/ 187231 h 1123362"/>
              <a:gd name="connsiteX15" fmla="*/ 6461090 w 6461090"/>
              <a:gd name="connsiteY15" fmla="*/ 554192 h 1123362"/>
              <a:gd name="connsiteX16" fmla="*/ 6461090 w 6461090"/>
              <a:gd name="connsiteY16" fmla="*/ 936131 h 1123362"/>
              <a:gd name="connsiteX17" fmla="*/ 6273859 w 6461090"/>
              <a:gd name="connsiteY17" fmla="*/ 1123362 h 1123362"/>
              <a:gd name="connsiteX18" fmla="*/ 5720529 w 6461090"/>
              <a:gd name="connsiteY18" fmla="*/ 1123362 h 1123362"/>
              <a:gd name="connsiteX19" fmla="*/ 5288932 w 6461090"/>
              <a:gd name="connsiteY19" fmla="*/ 1123362 h 1123362"/>
              <a:gd name="connsiteX20" fmla="*/ 4613870 w 6461090"/>
              <a:gd name="connsiteY20" fmla="*/ 1123362 h 1123362"/>
              <a:gd name="connsiteX21" fmla="*/ 4060540 w 6461090"/>
              <a:gd name="connsiteY21" fmla="*/ 1123362 h 1123362"/>
              <a:gd name="connsiteX22" fmla="*/ 3385477 w 6461090"/>
              <a:gd name="connsiteY22" fmla="*/ 1123362 h 1123362"/>
              <a:gd name="connsiteX23" fmla="*/ 2710415 w 6461090"/>
              <a:gd name="connsiteY23" fmla="*/ 1123362 h 1123362"/>
              <a:gd name="connsiteX24" fmla="*/ 2278818 w 6461090"/>
              <a:gd name="connsiteY24" fmla="*/ 1123362 h 1123362"/>
              <a:gd name="connsiteX25" fmla="*/ 1908087 w 6461090"/>
              <a:gd name="connsiteY25" fmla="*/ 1123362 h 1123362"/>
              <a:gd name="connsiteX26" fmla="*/ 1537356 w 6461090"/>
              <a:gd name="connsiteY26" fmla="*/ 1123362 h 1123362"/>
              <a:gd name="connsiteX27" fmla="*/ 862293 w 6461090"/>
              <a:gd name="connsiteY27" fmla="*/ 1123362 h 1123362"/>
              <a:gd name="connsiteX28" fmla="*/ 187231 w 6461090"/>
              <a:gd name="connsiteY28" fmla="*/ 1123362 h 1123362"/>
              <a:gd name="connsiteX29" fmla="*/ 0 w 6461090"/>
              <a:gd name="connsiteY29" fmla="*/ 936131 h 1123362"/>
              <a:gd name="connsiteX30" fmla="*/ 0 w 6461090"/>
              <a:gd name="connsiteY30" fmla="*/ 584148 h 1123362"/>
              <a:gd name="connsiteX31" fmla="*/ 0 w 6461090"/>
              <a:gd name="connsiteY31" fmla="*/ 187231 h 112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461090" h="1123362" extrusionOk="0">
                <a:moveTo>
                  <a:pt x="0" y="187231"/>
                </a:moveTo>
                <a:cubicBezTo>
                  <a:pt x="-17159" y="103421"/>
                  <a:pt x="72991" y="-15526"/>
                  <a:pt x="187231" y="0"/>
                </a:cubicBezTo>
                <a:cubicBezTo>
                  <a:pt x="384467" y="-53303"/>
                  <a:pt x="500710" y="5951"/>
                  <a:pt x="679695" y="0"/>
                </a:cubicBezTo>
                <a:cubicBezTo>
                  <a:pt x="858680" y="-5951"/>
                  <a:pt x="935394" y="12383"/>
                  <a:pt x="1050426" y="0"/>
                </a:cubicBezTo>
                <a:cubicBezTo>
                  <a:pt x="1165458" y="-12383"/>
                  <a:pt x="1286218" y="25691"/>
                  <a:pt x="1421156" y="0"/>
                </a:cubicBezTo>
                <a:cubicBezTo>
                  <a:pt x="1556094" y="-25691"/>
                  <a:pt x="1716516" y="30092"/>
                  <a:pt x="1791887" y="0"/>
                </a:cubicBezTo>
                <a:cubicBezTo>
                  <a:pt x="1867258" y="-30092"/>
                  <a:pt x="2106074" y="27463"/>
                  <a:pt x="2284351" y="0"/>
                </a:cubicBezTo>
                <a:cubicBezTo>
                  <a:pt x="2462628" y="-27463"/>
                  <a:pt x="2750492" y="15413"/>
                  <a:pt x="2898547" y="0"/>
                </a:cubicBezTo>
                <a:cubicBezTo>
                  <a:pt x="3046602" y="-15413"/>
                  <a:pt x="3342397" y="31367"/>
                  <a:pt x="3512743" y="0"/>
                </a:cubicBezTo>
                <a:cubicBezTo>
                  <a:pt x="3683089" y="-31367"/>
                  <a:pt x="3793117" y="11903"/>
                  <a:pt x="3883474" y="0"/>
                </a:cubicBezTo>
                <a:cubicBezTo>
                  <a:pt x="3973831" y="-11903"/>
                  <a:pt x="4173091" y="5115"/>
                  <a:pt x="4315071" y="0"/>
                </a:cubicBezTo>
                <a:cubicBezTo>
                  <a:pt x="4457051" y="-5115"/>
                  <a:pt x="4663642" y="33495"/>
                  <a:pt x="4929268" y="0"/>
                </a:cubicBezTo>
                <a:cubicBezTo>
                  <a:pt x="5194894" y="-33495"/>
                  <a:pt x="5271498" y="13082"/>
                  <a:pt x="5543464" y="0"/>
                </a:cubicBezTo>
                <a:cubicBezTo>
                  <a:pt x="5815430" y="-13082"/>
                  <a:pt x="5924004" y="67592"/>
                  <a:pt x="6273859" y="0"/>
                </a:cubicBezTo>
                <a:cubicBezTo>
                  <a:pt x="6367826" y="18201"/>
                  <a:pt x="6456299" y="109961"/>
                  <a:pt x="6461090" y="187231"/>
                </a:cubicBezTo>
                <a:cubicBezTo>
                  <a:pt x="6479810" y="313702"/>
                  <a:pt x="6450213" y="392227"/>
                  <a:pt x="6461090" y="554192"/>
                </a:cubicBezTo>
                <a:cubicBezTo>
                  <a:pt x="6471967" y="716157"/>
                  <a:pt x="6437058" y="748499"/>
                  <a:pt x="6461090" y="936131"/>
                </a:cubicBezTo>
                <a:cubicBezTo>
                  <a:pt x="6443161" y="1047785"/>
                  <a:pt x="6370784" y="1110041"/>
                  <a:pt x="6273859" y="1123362"/>
                </a:cubicBezTo>
                <a:cubicBezTo>
                  <a:pt x="6079105" y="1127329"/>
                  <a:pt x="5948564" y="1121336"/>
                  <a:pt x="5720529" y="1123362"/>
                </a:cubicBezTo>
                <a:cubicBezTo>
                  <a:pt x="5492494" y="1125388"/>
                  <a:pt x="5488902" y="1098869"/>
                  <a:pt x="5288932" y="1123362"/>
                </a:cubicBezTo>
                <a:cubicBezTo>
                  <a:pt x="5088962" y="1147855"/>
                  <a:pt x="4840254" y="1091308"/>
                  <a:pt x="4613870" y="1123362"/>
                </a:cubicBezTo>
                <a:cubicBezTo>
                  <a:pt x="4387486" y="1155416"/>
                  <a:pt x="4186730" y="1091548"/>
                  <a:pt x="4060540" y="1123362"/>
                </a:cubicBezTo>
                <a:cubicBezTo>
                  <a:pt x="3934350" y="1155176"/>
                  <a:pt x="3539234" y="1082329"/>
                  <a:pt x="3385477" y="1123362"/>
                </a:cubicBezTo>
                <a:cubicBezTo>
                  <a:pt x="3231720" y="1164395"/>
                  <a:pt x="2855599" y="1068146"/>
                  <a:pt x="2710415" y="1123362"/>
                </a:cubicBezTo>
                <a:cubicBezTo>
                  <a:pt x="2565231" y="1178578"/>
                  <a:pt x="2392223" y="1072677"/>
                  <a:pt x="2278818" y="1123362"/>
                </a:cubicBezTo>
                <a:cubicBezTo>
                  <a:pt x="2165413" y="1174047"/>
                  <a:pt x="2080507" y="1093079"/>
                  <a:pt x="1908087" y="1123362"/>
                </a:cubicBezTo>
                <a:cubicBezTo>
                  <a:pt x="1735667" y="1153645"/>
                  <a:pt x="1639177" y="1116922"/>
                  <a:pt x="1537356" y="1123362"/>
                </a:cubicBezTo>
                <a:cubicBezTo>
                  <a:pt x="1435535" y="1129802"/>
                  <a:pt x="1183917" y="1042944"/>
                  <a:pt x="862293" y="1123362"/>
                </a:cubicBezTo>
                <a:cubicBezTo>
                  <a:pt x="540669" y="1203780"/>
                  <a:pt x="326917" y="1066256"/>
                  <a:pt x="187231" y="1123362"/>
                </a:cubicBezTo>
                <a:cubicBezTo>
                  <a:pt x="76550" y="1137796"/>
                  <a:pt x="4166" y="1049687"/>
                  <a:pt x="0" y="936131"/>
                </a:cubicBezTo>
                <a:cubicBezTo>
                  <a:pt x="-1027" y="841013"/>
                  <a:pt x="37211" y="687874"/>
                  <a:pt x="0" y="584148"/>
                </a:cubicBezTo>
                <a:cubicBezTo>
                  <a:pt x="-37211" y="480422"/>
                  <a:pt x="18205" y="297623"/>
                  <a:pt x="0" y="187231"/>
                </a:cubicBezTo>
                <a:close/>
              </a:path>
            </a:pathLst>
          </a:custGeom>
          <a:solidFill>
            <a:schemeClr val="bg1"/>
          </a:solidFill>
          <a:ln w="38100">
            <a:solidFill>
              <a:schemeClr val="accent2"/>
            </a:solidFill>
            <a:prstDash val="lgDash"/>
            <a:extLst>
              <a:ext uri="{C807C97D-BFC1-408E-A445-0C87EB9F89A2}">
                <ask:lineSketchStyleProps xmlns:ask="http://schemas.microsoft.com/office/drawing/2018/sketchyshapes" sd="1817362886">
                  <a:custGeom>
                    <a:avLst/>
                    <a:gdLst>
                      <a:gd name="connsiteX0" fmla="*/ 0 w 7458613"/>
                      <a:gd name="connsiteY0" fmla="*/ 169322 h 1015916"/>
                      <a:gd name="connsiteX1" fmla="*/ 216137 w 7458613"/>
                      <a:gd name="connsiteY1" fmla="*/ 0 h 1015916"/>
                      <a:gd name="connsiteX2" fmla="*/ 784632 w 7458613"/>
                      <a:gd name="connsiteY2" fmla="*/ 0 h 1015916"/>
                      <a:gd name="connsiteX3" fmla="*/ 1212600 w 7458613"/>
                      <a:gd name="connsiteY3" fmla="*/ 0 h 1015916"/>
                      <a:gd name="connsiteX4" fmla="*/ 1640567 w 7458613"/>
                      <a:gd name="connsiteY4" fmla="*/ 0 h 1015916"/>
                      <a:gd name="connsiteX5" fmla="*/ 2068535 w 7458613"/>
                      <a:gd name="connsiteY5" fmla="*/ 0 h 1015916"/>
                      <a:gd name="connsiteX6" fmla="*/ 2637030 w 7458613"/>
                      <a:gd name="connsiteY6" fmla="*/ 0 h 1015916"/>
                      <a:gd name="connsiteX7" fmla="*/ 3346051 w 7458613"/>
                      <a:gd name="connsiteY7" fmla="*/ 0 h 1015916"/>
                      <a:gd name="connsiteX8" fmla="*/ 4055072 w 7458613"/>
                      <a:gd name="connsiteY8" fmla="*/ 0 h 1015916"/>
                      <a:gd name="connsiteX9" fmla="*/ 4483040 w 7458613"/>
                      <a:gd name="connsiteY9" fmla="*/ 0 h 1015916"/>
                      <a:gd name="connsiteX10" fmla="*/ 4981271 w 7458613"/>
                      <a:gd name="connsiteY10" fmla="*/ 0 h 1015916"/>
                      <a:gd name="connsiteX11" fmla="*/ 5690294 w 7458613"/>
                      <a:gd name="connsiteY11" fmla="*/ 0 h 1015916"/>
                      <a:gd name="connsiteX12" fmla="*/ 6399315 w 7458613"/>
                      <a:gd name="connsiteY12" fmla="*/ 0 h 1015916"/>
                      <a:gd name="connsiteX13" fmla="*/ 7242475 w 7458613"/>
                      <a:gd name="connsiteY13" fmla="*/ 0 h 1015916"/>
                      <a:gd name="connsiteX14" fmla="*/ 7458613 w 7458613"/>
                      <a:gd name="connsiteY14" fmla="*/ 169322 h 1015916"/>
                      <a:gd name="connsiteX15" fmla="*/ 7458613 w 7458613"/>
                      <a:gd name="connsiteY15" fmla="*/ 501185 h 1015916"/>
                      <a:gd name="connsiteX16" fmla="*/ 7458613 w 7458613"/>
                      <a:gd name="connsiteY16" fmla="*/ 846593 h 1015916"/>
                      <a:gd name="connsiteX17" fmla="*/ 7242475 w 7458613"/>
                      <a:gd name="connsiteY17" fmla="*/ 1015916 h 1015916"/>
                      <a:gd name="connsiteX18" fmla="*/ 6603717 w 7458613"/>
                      <a:gd name="connsiteY18" fmla="*/ 1015916 h 1015916"/>
                      <a:gd name="connsiteX19" fmla="*/ 6105486 w 7458613"/>
                      <a:gd name="connsiteY19" fmla="*/ 1015916 h 1015916"/>
                      <a:gd name="connsiteX20" fmla="*/ 5326202 w 7458613"/>
                      <a:gd name="connsiteY20" fmla="*/ 1015916 h 1015916"/>
                      <a:gd name="connsiteX21" fmla="*/ 4687443 w 7458613"/>
                      <a:gd name="connsiteY21" fmla="*/ 1015916 h 1015916"/>
                      <a:gd name="connsiteX22" fmla="*/ 3908158 w 7458613"/>
                      <a:gd name="connsiteY22" fmla="*/ 1015916 h 1015916"/>
                      <a:gd name="connsiteX23" fmla="*/ 3128874 w 7458613"/>
                      <a:gd name="connsiteY23" fmla="*/ 1015916 h 1015916"/>
                      <a:gd name="connsiteX24" fmla="*/ 2630643 w 7458613"/>
                      <a:gd name="connsiteY24" fmla="*/ 1015916 h 1015916"/>
                      <a:gd name="connsiteX25" fmla="*/ 2202675 w 7458613"/>
                      <a:gd name="connsiteY25" fmla="*/ 1015916 h 1015916"/>
                      <a:gd name="connsiteX26" fmla="*/ 1774707 w 7458613"/>
                      <a:gd name="connsiteY26" fmla="*/ 1015916 h 1015916"/>
                      <a:gd name="connsiteX27" fmla="*/ 995421 w 7458613"/>
                      <a:gd name="connsiteY27" fmla="*/ 1015916 h 1015916"/>
                      <a:gd name="connsiteX28" fmla="*/ 216137 w 7458613"/>
                      <a:gd name="connsiteY28" fmla="*/ 1015916 h 1015916"/>
                      <a:gd name="connsiteX29" fmla="*/ 0 w 7458613"/>
                      <a:gd name="connsiteY29" fmla="*/ 846593 h 1015916"/>
                      <a:gd name="connsiteX30" fmla="*/ 0 w 7458613"/>
                      <a:gd name="connsiteY30" fmla="*/ 528276 h 1015916"/>
                      <a:gd name="connsiteX31" fmla="*/ 0 w 7458613"/>
                      <a:gd name="connsiteY31" fmla="*/ 169322 h 101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58613" h="1015916" fill="none" extrusionOk="0">
                        <a:moveTo>
                          <a:pt x="0" y="169322"/>
                        </a:moveTo>
                        <a:cubicBezTo>
                          <a:pt x="-57782" y="93223"/>
                          <a:pt x="72375" y="1724"/>
                          <a:pt x="216137" y="0"/>
                        </a:cubicBezTo>
                        <a:cubicBezTo>
                          <a:pt x="425251" y="-53258"/>
                          <a:pt x="595955" y="-23611"/>
                          <a:pt x="784632" y="0"/>
                        </a:cubicBezTo>
                        <a:cubicBezTo>
                          <a:pt x="1006955" y="-16998"/>
                          <a:pt x="1073716" y="-9473"/>
                          <a:pt x="1212600" y="0"/>
                        </a:cubicBezTo>
                        <a:cubicBezTo>
                          <a:pt x="1326492" y="-14530"/>
                          <a:pt x="1498997" y="24443"/>
                          <a:pt x="1640567" y="0"/>
                        </a:cubicBezTo>
                        <a:cubicBezTo>
                          <a:pt x="1804048" y="-24858"/>
                          <a:pt x="1970499" y="4003"/>
                          <a:pt x="2068535" y="0"/>
                        </a:cubicBezTo>
                        <a:cubicBezTo>
                          <a:pt x="2168787" y="-43327"/>
                          <a:pt x="2456948" y="58911"/>
                          <a:pt x="2637030" y="0"/>
                        </a:cubicBezTo>
                        <a:cubicBezTo>
                          <a:pt x="2830962" y="-72926"/>
                          <a:pt x="3149752" y="12289"/>
                          <a:pt x="3346051" y="0"/>
                        </a:cubicBezTo>
                        <a:cubicBezTo>
                          <a:pt x="3529592" y="4354"/>
                          <a:pt x="3879447" y="35794"/>
                          <a:pt x="4055072" y="0"/>
                        </a:cubicBezTo>
                        <a:cubicBezTo>
                          <a:pt x="4239466" y="-20022"/>
                          <a:pt x="4375849" y="-7565"/>
                          <a:pt x="4483040" y="0"/>
                        </a:cubicBezTo>
                        <a:cubicBezTo>
                          <a:pt x="4631421" y="-21846"/>
                          <a:pt x="4801363" y="20895"/>
                          <a:pt x="4981271" y="0"/>
                        </a:cubicBezTo>
                        <a:cubicBezTo>
                          <a:pt x="5101178" y="6792"/>
                          <a:pt x="5390551" y="30259"/>
                          <a:pt x="5690294" y="0"/>
                        </a:cubicBezTo>
                        <a:cubicBezTo>
                          <a:pt x="6009686" y="-29191"/>
                          <a:pt x="6092903" y="-7250"/>
                          <a:pt x="6399315" y="0"/>
                        </a:cubicBezTo>
                        <a:cubicBezTo>
                          <a:pt x="6723560" y="-23264"/>
                          <a:pt x="6831021" y="38101"/>
                          <a:pt x="7242475" y="0"/>
                        </a:cubicBezTo>
                        <a:cubicBezTo>
                          <a:pt x="7350782" y="31802"/>
                          <a:pt x="7442070" y="98466"/>
                          <a:pt x="7458613" y="169322"/>
                        </a:cubicBezTo>
                        <a:cubicBezTo>
                          <a:pt x="7463076" y="274313"/>
                          <a:pt x="7460994" y="360687"/>
                          <a:pt x="7458613" y="501185"/>
                        </a:cubicBezTo>
                        <a:cubicBezTo>
                          <a:pt x="7471916" y="648744"/>
                          <a:pt x="7442931" y="683159"/>
                          <a:pt x="7458613" y="846593"/>
                        </a:cubicBezTo>
                        <a:cubicBezTo>
                          <a:pt x="7417442" y="950296"/>
                          <a:pt x="7356513" y="1029890"/>
                          <a:pt x="7242475" y="1015916"/>
                        </a:cubicBezTo>
                        <a:cubicBezTo>
                          <a:pt x="7007385" y="1015361"/>
                          <a:pt x="6857136" y="1047079"/>
                          <a:pt x="6603717" y="1015916"/>
                        </a:cubicBezTo>
                        <a:cubicBezTo>
                          <a:pt x="6340117" y="1016603"/>
                          <a:pt x="6338142" y="988882"/>
                          <a:pt x="6105486" y="1015916"/>
                        </a:cubicBezTo>
                        <a:cubicBezTo>
                          <a:pt x="5870484" y="1028731"/>
                          <a:pt x="5596160" y="1012520"/>
                          <a:pt x="5326202" y="1015916"/>
                        </a:cubicBezTo>
                        <a:cubicBezTo>
                          <a:pt x="5068184" y="1062288"/>
                          <a:pt x="4830840" y="975672"/>
                          <a:pt x="4687443" y="1015916"/>
                        </a:cubicBezTo>
                        <a:cubicBezTo>
                          <a:pt x="4555461" y="1062147"/>
                          <a:pt x="4083350" y="1021713"/>
                          <a:pt x="3908158" y="1015916"/>
                        </a:cubicBezTo>
                        <a:cubicBezTo>
                          <a:pt x="3735164" y="1017902"/>
                          <a:pt x="3288518" y="990474"/>
                          <a:pt x="3128874" y="1015916"/>
                        </a:cubicBezTo>
                        <a:cubicBezTo>
                          <a:pt x="2958312" y="1074099"/>
                          <a:pt x="2744579" y="980450"/>
                          <a:pt x="2630643" y="1015916"/>
                        </a:cubicBezTo>
                        <a:cubicBezTo>
                          <a:pt x="2498190" y="1066689"/>
                          <a:pt x="2422591" y="958571"/>
                          <a:pt x="2202675" y="1015916"/>
                        </a:cubicBezTo>
                        <a:cubicBezTo>
                          <a:pt x="2010664" y="1057104"/>
                          <a:pt x="1891257" y="1004091"/>
                          <a:pt x="1774707" y="1015916"/>
                        </a:cubicBezTo>
                        <a:cubicBezTo>
                          <a:pt x="1619514" y="1002767"/>
                          <a:pt x="1319427" y="902477"/>
                          <a:pt x="995421" y="1015916"/>
                        </a:cubicBezTo>
                        <a:cubicBezTo>
                          <a:pt x="597014" y="1070773"/>
                          <a:pt x="398758" y="1004871"/>
                          <a:pt x="216137" y="1015916"/>
                        </a:cubicBezTo>
                        <a:cubicBezTo>
                          <a:pt x="61842" y="1026208"/>
                          <a:pt x="-5232" y="961606"/>
                          <a:pt x="0" y="846593"/>
                        </a:cubicBezTo>
                        <a:cubicBezTo>
                          <a:pt x="-1196" y="758245"/>
                          <a:pt x="19516" y="601908"/>
                          <a:pt x="0" y="528276"/>
                        </a:cubicBezTo>
                        <a:cubicBezTo>
                          <a:pt x="-33513" y="436970"/>
                          <a:pt x="42120" y="254612"/>
                          <a:pt x="0" y="169322"/>
                        </a:cubicBezTo>
                        <a:close/>
                      </a:path>
                      <a:path w="7458613" h="1015916" stroke="0" extrusionOk="0">
                        <a:moveTo>
                          <a:pt x="0" y="169322"/>
                        </a:moveTo>
                        <a:cubicBezTo>
                          <a:pt x="-42203" y="119103"/>
                          <a:pt x="71468" y="-32371"/>
                          <a:pt x="216137" y="0"/>
                        </a:cubicBezTo>
                        <a:cubicBezTo>
                          <a:pt x="473586" y="-56076"/>
                          <a:pt x="570431" y="37207"/>
                          <a:pt x="784632" y="0"/>
                        </a:cubicBezTo>
                        <a:cubicBezTo>
                          <a:pt x="988651" y="-5601"/>
                          <a:pt x="1082115" y="20082"/>
                          <a:pt x="1212600" y="0"/>
                        </a:cubicBezTo>
                        <a:cubicBezTo>
                          <a:pt x="1346853" y="23347"/>
                          <a:pt x="1450308" y="21425"/>
                          <a:pt x="1640567" y="0"/>
                        </a:cubicBezTo>
                        <a:cubicBezTo>
                          <a:pt x="1794388" y="-20742"/>
                          <a:pt x="1990350" y="36593"/>
                          <a:pt x="2068535" y="0"/>
                        </a:cubicBezTo>
                        <a:cubicBezTo>
                          <a:pt x="2151745" y="-39435"/>
                          <a:pt x="2463445" y="73790"/>
                          <a:pt x="2637030" y="0"/>
                        </a:cubicBezTo>
                        <a:cubicBezTo>
                          <a:pt x="2864689" y="-27255"/>
                          <a:pt x="3191746" y="-1638"/>
                          <a:pt x="3346051" y="0"/>
                        </a:cubicBezTo>
                        <a:cubicBezTo>
                          <a:pt x="3486760" y="-41341"/>
                          <a:pt x="3892439" y="11250"/>
                          <a:pt x="4055072" y="0"/>
                        </a:cubicBezTo>
                        <a:cubicBezTo>
                          <a:pt x="4258151" y="-32838"/>
                          <a:pt x="4388776" y="33931"/>
                          <a:pt x="4483040" y="0"/>
                        </a:cubicBezTo>
                        <a:cubicBezTo>
                          <a:pt x="4587524" y="-5124"/>
                          <a:pt x="4848742" y="36719"/>
                          <a:pt x="4981271" y="0"/>
                        </a:cubicBezTo>
                        <a:cubicBezTo>
                          <a:pt x="5164342" y="-14546"/>
                          <a:pt x="5366447" y="63480"/>
                          <a:pt x="5690294" y="0"/>
                        </a:cubicBezTo>
                        <a:cubicBezTo>
                          <a:pt x="5995227" y="-21007"/>
                          <a:pt x="6059647" y="119"/>
                          <a:pt x="6399315" y="0"/>
                        </a:cubicBezTo>
                        <a:cubicBezTo>
                          <a:pt x="6703320" y="-6620"/>
                          <a:pt x="6838219" y="73723"/>
                          <a:pt x="7242475" y="0"/>
                        </a:cubicBezTo>
                        <a:cubicBezTo>
                          <a:pt x="7347172" y="-3727"/>
                          <a:pt x="7437972" y="106395"/>
                          <a:pt x="7458613" y="169322"/>
                        </a:cubicBezTo>
                        <a:cubicBezTo>
                          <a:pt x="7477438" y="277972"/>
                          <a:pt x="7450804" y="355636"/>
                          <a:pt x="7458613" y="501185"/>
                        </a:cubicBezTo>
                        <a:cubicBezTo>
                          <a:pt x="7472715" y="650582"/>
                          <a:pt x="7429474" y="680986"/>
                          <a:pt x="7458613" y="846593"/>
                        </a:cubicBezTo>
                        <a:cubicBezTo>
                          <a:pt x="7443984" y="928710"/>
                          <a:pt x="7360015" y="1028260"/>
                          <a:pt x="7242475" y="1015916"/>
                        </a:cubicBezTo>
                        <a:cubicBezTo>
                          <a:pt x="7020172" y="1022571"/>
                          <a:pt x="6876886" y="1033342"/>
                          <a:pt x="6603717" y="1015916"/>
                        </a:cubicBezTo>
                        <a:cubicBezTo>
                          <a:pt x="6339064" y="1017494"/>
                          <a:pt x="6335780" y="997293"/>
                          <a:pt x="6105486" y="1015916"/>
                        </a:cubicBezTo>
                        <a:cubicBezTo>
                          <a:pt x="5881132" y="1054125"/>
                          <a:pt x="5602749" y="1034297"/>
                          <a:pt x="5326202" y="1015916"/>
                        </a:cubicBezTo>
                        <a:cubicBezTo>
                          <a:pt x="5075155" y="1029527"/>
                          <a:pt x="4841005" y="998170"/>
                          <a:pt x="4687443" y="1015916"/>
                        </a:cubicBezTo>
                        <a:cubicBezTo>
                          <a:pt x="4517896" y="1033882"/>
                          <a:pt x="4086565" y="983927"/>
                          <a:pt x="3908158" y="1015916"/>
                        </a:cubicBezTo>
                        <a:cubicBezTo>
                          <a:pt x="3737549" y="1028446"/>
                          <a:pt x="3292816" y="973369"/>
                          <a:pt x="3128874" y="1015916"/>
                        </a:cubicBezTo>
                        <a:cubicBezTo>
                          <a:pt x="2980578" y="1034228"/>
                          <a:pt x="2732399" y="955166"/>
                          <a:pt x="2630643" y="1015916"/>
                        </a:cubicBezTo>
                        <a:cubicBezTo>
                          <a:pt x="2477157" y="1062947"/>
                          <a:pt x="2416773" y="995267"/>
                          <a:pt x="2202675" y="1015916"/>
                        </a:cubicBezTo>
                        <a:cubicBezTo>
                          <a:pt x="1990141" y="1072930"/>
                          <a:pt x="1877455" y="1000699"/>
                          <a:pt x="1774707" y="1015916"/>
                        </a:cubicBezTo>
                        <a:cubicBezTo>
                          <a:pt x="1588924" y="1048440"/>
                          <a:pt x="1449247" y="961093"/>
                          <a:pt x="995421" y="1015916"/>
                        </a:cubicBezTo>
                        <a:cubicBezTo>
                          <a:pt x="637434" y="1094100"/>
                          <a:pt x="413035" y="979542"/>
                          <a:pt x="216137" y="1015916"/>
                        </a:cubicBezTo>
                        <a:cubicBezTo>
                          <a:pt x="75044" y="1035837"/>
                          <a:pt x="3502" y="953041"/>
                          <a:pt x="0" y="846593"/>
                        </a:cubicBezTo>
                        <a:cubicBezTo>
                          <a:pt x="24406" y="752073"/>
                          <a:pt x="58346" y="620415"/>
                          <a:pt x="0" y="528276"/>
                        </a:cubicBezTo>
                        <a:cubicBezTo>
                          <a:pt x="-31592" y="454140"/>
                          <a:pt x="24415" y="265409"/>
                          <a:pt x="0" y="169322"/>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Tìm</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đúng</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tên</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các</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cơ</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quan</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tổ</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chức</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trong</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đoạn</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văn</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và</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viết</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hoa</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đúng</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các</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tên</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riêng</a:t>
            </a:r>
            <a:r>
              <a:rPr lang="en-US" sz="2600" dirty="0">
                <a:solidFill>
                  <a:srgbClr val="002060"/>
                </a:solidFill>
                <a:latin typeface="Baloo 2" pitchFamily="2" charset="0"/>
                <a:cs typeface="Baloo 2" pitchFamily="2" charset="0"/>
              </a:rPr>
              <a:t>. </a:t>
            </a:r>
            <a:endParaRPr lang="vi-VN" sz="2600" dirty="0">
              <a:solidFill>
                <a:srgbClr val="002060"/>
              </a:solidFill>
              <a:latin typeface="Baloo 2" pitchFamily="2" charset="0"/>
              <a:cs typeface="Baloo 2" pitchFamily="2" charset="0"/>
            </a:endParaRPr>
          </a:p>
        </p:txBody>
      </p:sp>
      <p:pic>
        <p:nvPicPr>
          <p:cNvPr id="9" name="图片 108">
            <a:extLst>
              <a:ext uri="{FF2B5EF4-FFF2-40B4-BE49-F238E27FC236}">
                <a16:creationId xmlns:a16="http://schemas.microsoft.com/office/drawing/2014/main" id="{34CB4528-34C5-4D75-BDD2-4A0669C246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364652" y="1531145"/>
            <a:ext cx="522788" cy="796523"/>
          </a:xfrm>
          <a:prstGeom prst="rect">
            <a:avLst/>
          </a:prstGeom>
        </p:spPr>
      </p:pic>
      <p:pic>
        <p:nvPicPr>
          <p:cNvPr id="10" name="图片 107">
            <a:extLst>
              <a:ext uri="{FF2B5EF4-FFF2-40B4-BE49-F238E27FC236}">
                <a16:creationId xmlns:a16="http://schemas.microsoft.com/office/drawing/2014/main" id="{A73F0174-BAAA-4390-BF40-49BEBB554C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186256" y="2911372"/>
            <a:ext cx="701184" cy="632507"/>
          </a:xfrm>
          <a:prstGeom prst="rect">
            <a:avLst/>
          </a:prstGeom>
        </p:spPr>
      </p:pic>
      <p:pic>
        <p:nvPicPr>
          <p:cNvPr id="13" name="图片 106">
            <a:extLst>
              <a:ext uri="{FF2B5EF4-FFF2-40B4-BE49-F238E27FC236}">
                <a16:creationId xmlns:a16="http://schemas.microsoft.com/office/drawing/2014/main" id="{4D78ADF8-016A-47CD-8DEB-521324BEDC8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6951" r="30052" b="67495"/>
          <a:stretch>
            <a:fillRect/>
          </a:stretch>
        </p:blipFill>
        <p:spPr>
          <a:xfrm>
            <a:off x="145983" y="4127583"/>
            <a:ext cx="611986" cy="695666"/>
          </a:xfrm>
          <a:prstGeom prst="rect">
            <a:avLst/>
          </a:prstGeom>
          <a:ln>
            <a:noFill/>
          </a:ln>
        </p:spPr>
      </p:pic>
      <p:sp>
        <p:nvSpPr>
          <p:cNvPr id="14" name="Rectangle: Rounded Corners 9">
            <a:extLst>
              <a:ext uri="{FF2B5EF4-FFF2-40B4-BE49-F238E27FC236}">
                <a16:creationId xmlns:a16="http://schemas.microsoft.com/office/drawing/2014/main" id="{6A61DF01-D4CB-4D72-9456-F0282BCBDE8E}"/>
              </a:ext>
            </a:extLst>
          </p:cNvPr>
          <p:cNvSpPr/>
          <p:nvPr/>
        </p:nvSpPr>
        <p:spPr>
          <a:xfrm>
            <a:off x="887440" y="4013087"/>
            <a:ext cx="7534098" cy="1015916"/>
          </a:xfrm>
          <a:custGeom>
            <a:avLst/>
            <a:gdLst>
              <a:gd name="connsiteX0" fmla="*/ 0 w 6461090"/>
              <a:gd name="connsiteY0" fmla="*/ 187231 h 1123362"/>
              <a:gd name="connsiteX1" fmla="*/ 187231 w 6461090"/>
              <a:gd name="connsiteY1" fmla="*/ 0 h 1123362"/>
              <a:gd name="connsiteX2" fmla="*/ 679695 w 6461090"/>
              <a:gd name="connsiteY2" fmla="*/ 0 h 1123362"/>
              <a:gd name="connsiteX3" fmla="*/ 1050426 w 6461090"/>
              <a:gd name="connsiteY3" fmla="*/ 0 h 1123362"/>
              <a:gd name="connsiteX4" fmla="*/ 1421156 w 6461090"/>
              <a:gd name="connsiteY4" fmla="*/ 0 h 1123362"/>
              <a:gd name="connsiteX5" fmla="*/ 1791887 w 6461090"/>
              <a:gd name="connsiteY5" fmla="*/ 0 h 1123362"/>
              <a:gd name="connsiteX6" fmla="*/ 2284351 w 6461090"/>
              <a:gd name="connsiteY6" fmla="*/ 0 h 1123362"/>
              <a:gd name="connsiteX7" fmla="*/ 2898547 w 6461090"/>
              <a:gd name="connsiteY7" fmla="*/ 0 h 1123362"/>
              <a:gd name="connsiteX8" fmla="*/ 3512743 w 6461090"/>
              <a:gd name="connsiteY8" fmla="*/ 0 h 1123362"/>
              <a:gd name="connsiteX9" fmla="*/ 3883474 w 6461090"/>
              <a:gd name="connsiteY9" fmla="*/ 0 h 1123362"/>
              <a:gd name="connsiteX10" fmla="*/ 4315071 w 6461090"/>
              <a:gd name="connsiteY10" fmla="*/ 0 h 1123362"/>
              <a:gd name="connsiteX11" fmla="*/ 4929268 w 6461090"/>
              <a:gd name="connsiteY11" fmla="*/ 0 h 1123362"/>
              <a:gd name="connsiteX12" fmla="*/ 5543464 w 6461090"/>
              <a:gd name="connsiteY12" fmla="*/ 0 h 1123362"/>
              <a:gd name="connsiteX13" fmla="*/ 6273859 w 6461090"/>
              <a:gd name="connsiteY13" fmla="*/ 0 h 1123362"/>
              <a:gd name="connsiteX14" fmla="*/ 6461090 w 6461090"/>
              <a:gd name="connsiteY14" fmla="*/ 187231 h 1123362"/>
              <a:gd name="connsiteX15" fmla="*/ 6461090 w 6461090"/>
              <a:gd name="connsiteY15" fmla="*/ 554192 h 1123362"/>
              <a:gd name="connsiteX16" fmla="*/ 6461090 w 6461090"/>
              <a:gd name="connsiteY16" fmla="*/ 936131 h 1123362"/>
              <a:gd name="connsiteX17" fmla="*/ 6273859 w 6461090"/>
              <a:gd name="connsiteY17" fmla="*/ 1123362 h 1123362"/>
              <a:gd name="connsiteX18" fmla="*/ 5720529 w 6461090"/>
              <a:gd name="connsiteY18" fmla="*/ 1123362 h 1123362"/>
              <a:gd name="connsiteX19" fmla="*/ 5288932 w 6461090"/>
              <a:gd name="connsiteY19" fmla="*/ 1123362 h 1123362"/>
              <a:gd name="connsiteX20" fmla="*/ 4613870 w 6461090"/>
              <a:gd name="connsiteY20" fmla="*/ 1123362 h 1123362"/>
              <a:gd name="connsiteX21" fmla="*/ 4060540 w 6461090"/>
              <a:gd name="connsiteY21" fmla="*/ 1123362 h 1123362"/>
              <a:gd name="connsiteX22" fmla="*/ 3385477 w 6461090"/>
              <a:gd name="connsiteY22" fmla="*/ 1123362 h 1123362"/>
              <a:gd name="connsiteX23" fmla="*/ 2710415 w 6461090"/>
              <a:gd name="connsiteY23" fmla="*/ 1123362 h 1123362"/>
              <a:gd name="connsiteX24" fmla="*/ 2278818 w 6461090"/>
              <a:gd name="connsiteY24" fmla="*/ 1123362 h 1123362"/>
              <a:gd name="connsiteX25" fmla="*/ 1908087 w 6461090"/>
              <a:gd name="connsiteY25" fmla="*/ 1123362 h 1123362"/>
              <a:gd name="connsiteX26" fmla="*/ 1537356 w 6461090"/>
              <a:gd name="connsiteY26" fmla="*/ 1123362 h 1123362"/>
              <a:gd name="connsiteX27" fmla="*/ 862293 w 6461090"/>
              <a:gd name="connsiteY27" fmla="*/ 1123362 h 1123362"/>
              <a:gd name="connsiteX28" fmla="*/ 187231 w 6461090"/>
              <a:gd name="connsiteY28" fmla="*/ 1123362 h 1123362"/>
              <a:gd name="connsiteX29" fmla="*/ 0 w 6461090"/>
              <a:gd name="connsiteY29" fmla="*/ 936131 h 1123362"/>
              <a:gd name="connsiteX30" fmla="*/ 0 w 6461090"/>
              <a:gd name="connsiteY30" fmla="*/ 584148 h 1123362"/>
              <a:gd name="connsiteX31" fmla="*/ 0 w 6461090"/>
              <a:gd name="connsiteY31" fmla="*/ 187231 h 112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461090" h="1123362" extrusionOk="0">
                <a:moveTo>
                  <a:pt x="0" y="187231"/>
                </a:moveTo>
                <a:cubicBezTo>
                  <a:pt x="-17159" y="103421"/>
                  <a:pt x="72991" y="-15526"/>
                  <a:pt x="187231" y="0"/>
                </a:cubicBezTo>
                <a:cubicBezTo>
                  <a:pt x="384467" y="-53303"/>
                  <a:pt x="500710" y="5951"/>
                  <a:pt x="679695" y="0"/>
                </a:cubicBezTo>
                <a:cubicBezTo>
                  <a:pt x="858680" y="-5951"/>
                  <a:pt x="935394" y="12383"/>
                  <a:pt x="1050426" y="0"/>
                </a:cubicBezTo>
                <a:cubicBezTo>
                  <a:pt x="1165458" y="-12383"/>
                  <a:pt x="1286218" y="25691"/>
                  <a:pt x="1421156" y="0"/>
                </a:cubicBezTo>
                <a:cubicBezTo>
                  <a:pt x="1556094" y="-25691"/>
                  <a:pt x="1716516" y="30092"/>
                  <a:pt x="1791887" y="0"/>
                </a:cubicBezTo>
                <a:cubicBezTo>
                  <a:pt x="1867258" y="-30092"/>
                  <a:pt x="2106074" y="27463"/>
                  <a:pt x="2284351" y="0"/>
                </a:cubicBezTo>
                <a:cubicBezTo>
                  <a:pt x="2462628" y="-27463"/>
                  <a:pt x="2750492" y="15413"/>
                  <a:pt x="2898547" y="0"/>
                </a:cubicBezTo>
                <a:cubicBezTo>
                  <a:pt x="3046602" y="-15413"/>
                  <a:pt x="3342397" y="31367"/>
                  <a:pt x="3512743" y="0"/>
                </a:cubicBezTo>
                <a:cubicBezTo>
                  <a:pt x="3683089" y="-31367"/>
                  <a:pt x="3793117" y="11903"/>
                  <a:pt x="3883474" y="0"/>
                </a:cubicBezTo>
                <a:cubicBezTo>
                  <a:pt x="3973831" y="-11903"/>
                  <a:pt x="4173091" y="5115"/>
                  <a:pt x="4315071" y="0"/>
                </a:cubicBezTo>
                <a:cubicBezTo>
                  <a:pt x="4457051" y="-5115"/>
                  <a:pt x="4663642" y="33495"/>
                  <a:pt x="4929268" y="0"/>
                </a:cubicBezTo>
                <a:cubicBezTo>
                  <a:pt x="5194894" y="-33495"/>
                  <a:pt x="5271498" y="13082"/>
                  <a:pt x="5543464" y="0"/>
                </a:cubicBezTo>
                <a:cubicBezTo>
                  <a:pt x="5815430" y="-13082"/>
                  <a:pt x="5924004" y="67592"/>
                  <a:pt x="6273859" y="0"/>
                </a:cubicBezTo>
                <a:cubicBezTo>
                  <a:pt x="6367826" y="18201"/>
                  <a:pt x="6456299" y="109961"/>
                  <a:pt x="6461090" y="187231"/>
                </a:cubicBezTo>
                <a:cubicBezTo>
                  <a:pt x="6479810" y="313702"/>
                  <a:pt x="6450213" y="392227"/>
                  <a:pt x="6461090" y="554192"/>
                </a:cubicBezTo>
                <a:cubicBezTo>
                  <a:pt x="6471967" y="716157"/>
                  <a:pt x="6437058" y="748499"/>
                  <a:pt x="6461090" y="936131"/>
                </a:cubicBezTo>
                <a:cubicBezTo>
                  <a:pt x="6443161" y="1047785"/>
                  <a:pt x="6370784" y="1110041"/>
                  <a:pt x="6273859" y="1123362"/>
                </a:cubicBezTo>
                <a:cubicBezTo>
                  <a:pt x="6079105" y="1127329"/>
                  <a:pt x="5948564" y="1121336"/>
                  <a:pt x="5720529" y="1123362"/>
                </a:cubicBezTo>
                <a:cubicBezTo>
                  <a:pt x="5492494" y="1125388"/>
                  <a:pt x="5488902" y="1098869"/>
                  <a:pt x="5288932" y="1123362"/>
                </a:cubicBezTo>
                <a:cubicBezTo>
                  <a:pt x="5088962" y="1147855"/>
                  <a:pt x="4840254" y="1091308"/>
                  <a:pt x="4613870" y="1123362"/>
                </a:cubicBezTo>
                <a:cubicBezTo>
                  <a:pt x="4387486" y="1155416"/>
                  <a:pt x="4186730" y="1091548"/>
                  <a:pt x="4060540" y="1123362"/>
                </a:cubicBezTo>
                <a:cubicBezTo>
                  <a:pt x="3934350" y="1155176"/>
                  <a:pt x="3539234" y="1082329"/>
                  <a:pt x="3385477" y="1123362"/>
                </a:cubicBezTo>
                <a:cubicBezTo>
                  <a:pt x="3231720" y="1164395"/>
                  <a:pt x="2855599" y="1068146"/>
                  <a:pt x="2710415" y="1123362"/>
                </a:cubicBezTo>
                <a:cubicBezTo>
                  <a:pt x="2565231" y="1178578"/>
                  <a:pt x="2392223" y="1072677"/>
                  <a:pt x="2278818" y="1123362"/>
                </a:cubicBezTo>
                <a:cubicBezTo>
                  <a:pt x="2165413" y="1174047"/>
                  <a:pt x="2080507" y="1093079"/>
                  <a:pt x="1908087" y="1123362"/>
                </a:cubicBezTo>
                <a:cubicBezTo>
                  <a:pt x="1735667" y="1153645"/>
                  <a:pt x="1639177" y="1116922"/>
                  <a:pt x="1537356" y="1123362"/>
                </a:cubicBezTo>
                <a:cubicBezTo>
                  <a:pt x="1435535" y="1129802"/>
                  <a:pt x="1183917" y="1042944"/>
                  <a:pt x="862293" y="1123362"/>
                </a:cubicBezTo>
                <a:cubicBezTo>
                  <a:pt x="540669" y="1203780"/>
                  <a:pt x="326917" y="1066256"/>
                  <a:pt x="187231" y="1123362"/>
                </a:cubicBezTo>
                <a:cubicBezTo>
                  <a:pt x="76550" y="1137796"/>
                  <a:pt x="4166" y="1049687"/>
                  <a:pt x="0" y="936131"/>
                </a:cubicBezTo>
                <a:cubicBezTo>
                  <a:pt x="-1027" y="841013"/>
                  <a:pt x="37211" y="687874"/>
                  <a:pt x="0" y="584148"/>
                </a:cubicBezTo>
                <a:cubicBezTo>
                  <a:pt x="-37211" y="480422"/>
                  <a:pt x="18205" y="297623"/>
                  <a:pt x="0" y="187231"/>
                </a:cubicBezTo>
                <a:close/>
              </a:path>
            </a:pathLst>
          </a:custGeom>
          <a:solidFill>
            <a:schemeClr val="bg1"/>
          </a:solidFill>
          <a:ln w="38100">
            <a:solidFill>
              <a:schemeClr val="accent2"/>
            </a:solidFill>
            <a:prstDash val="lgDash"/>
            <a:extLst>
              <a:ext uri="{C807C97D-BFC1-408E-A445-0C87EB9F89A2}">
                <ask:lineSketchStyleProps xmlns:ask="http://schemas.microsoft.com/office/drawing/2018/sketchyshapes" sd="1817362886">
                  <a:custGeom>
                    <a:avLst/>
                    <a:gdLst>
                      <a:gd name="connsiteX0" fmla="*/ 0 w 7534098"/>
                      <a:gd name="connsiteY0" fmla="*/ 169322 h 1015916"/>
                      <a:gd name="connsiteX1" fmla="*/ 218324 w 7534098"/>
                      <a:gd name="connsiteY1" fmla="*/ 0 h 1015916"/>
                      <a:gd name="connsiteX2" fmla="*/ 792573 w 7534098"/>
                      <a:gd name="connsiteY2" fmla="*/ 0 h 1015916"/>
                      <a:gd name="connsiteX3" fmla="*/ 1224872 w 7534098"/>
                      <a:gd name="connsiteY3" fmla="*/ 0 h 1015916"/>
                      <a:gd name="connsiteX4" fmla="*/ 1657170 w 7534098"/>
                      <a:gd name="connsiteY4" fmla="*/ 0 h 1015916"/>
                      <a:gd name="connsiteX5" fmla="*/ 2089469 w 7534098"/>
                      <a:gd name="connsiteY5" fmla="*/ 0 h 1015916"/>
                      <a:gd name="connsiteX6" fmla="*/ 2663718 w 7534098"/>
                      <a:gd name="connsiteY6" fmla="*/ 0 h 1015916"/>
                      <a:gd name="connsiteX7" fmla="*/ 3379915 w 7534098"/>
                      <a:gd name="connsiteY7" fmla="*/ 0 h 1015916"/>
                      <a:gd name="connsiteX8" fmla="*/ 4096112 w 7534098"/>
                      <a:gd name="connsiteY8" fmla="*/ 0 h 1015916"/>
                      <a:gd name="connsiteX9" fmla="*/ 4528411 w 7534098"/>
                      <a:gd name="connsiteY9" fmla="*/ 0 h 1015916"/>
                      <a:gd name="connsiteX10" fmla="*/ 5031684 w 7534098"/>
                      <a:gd name="connsiteY10" fmla="*/ 0 h 1015916"/>
                      <a:gd name="connsiteX11" fmla="*/ 5747882 w 7534098"/>
                      <a:gd name="connsiteY11" fmla="*/ 0 h 1015916"/>
                      <a:gd name="connsiteX12" fmla="*/ 6464079 w 7534098"/>
                      <a:gd name="connsiteY12" fmla="*/ 0 h 1015916"/>
                      <a:gd name="connsiteX13" fmla="*/ 7315773 w 7534098"/>
                      <a:gd name="connsiteY13" fmla="*/ 0 h 1015916"/>
                      <a:gd name="connsiteX14" fmla="*/ 7534098 w 7534098"/>
                      <a:gd name="connsiteY14" fmla="*/ 169322 h 1015916"/>
                      <a:gd name="connsiteX15" fmla="*/ 7534098 w 7534098"/>
                      <a:gd name="connsiteY15" fmla="*/ 501185 h 1015916"/>
                      <a:gd name="connsiteX16" fmla="*/ 7534098 w 7534098"/>
                      <a:gd name="connsiteY16" fmla="*/ 846593 h 1015916"/>
                      <a:gd name="connsiteX17" fmla="*/ 7315773 w 7534098"/>
                      <a:gd name="connsiteY17" fmla="*/ 1015916 h 1015916"/>
                      <a:gd name="connsiteX18" fmla="*/ 6670550 w 7534098"/>
                      <a:gd name="connsiteY18" fmla="*/ 1015916 h 1015916"/>
                      <a:gd name="connsiteX19" fmla="*/ 6167277 w 7534098"/>
                      <a:gd name="connsiteY19" fmla="*/ 1015916 h 1015916"/>
                      <a:gd name="connsiteX20" fmla="*/ 5380105 w 7534098"/>
                      <a:gd name="connsiteY20" fmla="*/ 1015916 h 1015916"/>
                      <a:gd name="connsiteX21" fmla="*/ 4734883 w 7534098"/>
                      <a:gd name="connsiteY21" fmla="*/ 1015916 h 1015916"/>
                      <a:gd name="connsiteX22" fmla="*/ 3947710 w 7534098"/>
                      <a:gd name="connsiteY22" fmla="*/ 1015916 h 1015916"/>
                      <a:gd name="connsiteX23" fmla="*/ 3160539 w 7534098"/>
                      <a:gd name="connsiteY23" fmla="*/ 1015916 h 1015916"/>
                      <a:gd name="connsiteX24" fmla="*/ 2657266 w 7534098"/>
                      <a:gd name="connsiteY24" fmla="*/ 1015916 h 1015916"/>
                      <a:gd name="connsiteX25" fmla="*/ 2224967 w 7534098"/>
                      <a:gd name="connsiteY25" fmla="*/ 1015916 h 1015916"/>
                      <a:gd name="connsiteX26" fmla="*/ 1792668 w 7534098"/>
                      <a:gd name="connsiteY26" fmla="*/ 1015916 h 1015916"/>
                      <a:gd name="connsiteX27" fmla="*/ 1005495 w 7534098"/>
                      <a:gd name="connsiteY27" fmla="*/ 1015916 h 1015916"/>
                      <a:gd name="connsiteX28" fmla="*/ 218324 w 7534098"/>
                      <a:gd name="connsiteY28" fmla="*/ 1015916 h 1015916"/>
                      <a:gd name="connsiteX29" fmla="*/ 0 w 7534098"/>
                      <a:gd name="connsiteY29" fmla="*/ 846593 h 1015916"/>
                      <a:gd name="connsiteX30" fmla="*/ 0 w 7534098"/>
                      <a:gd name="connsiteY30" fmla="*/ 528276 h 1015916"/>
                      <a:gd name="connsiteX31" fmla="*/ 0 w 7534098"/>
                      <a:gd name="connsiteY31" fmla="*/ 169322 h 101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34098" h="1015916" fill="none" extrusionOk="0">
                        <a:moveTo>
                          <a:pt x="0" y="169322"/>
                        </a:moveTo>
                        <a:cubicBezTo>
                          <a:pt x="-41381" y="93357"/>
                          <a:pt x="72213" y="3069"/>
                          <a:pt x="218324" y="0"/>
                        </a:cubicBezTo>
                        <a:cubicBezTo>
                          <a:pt x="433503" y="-52235"/>
                          <a:pt x="599013" y="-19099"/>
                          <a:pt x="792573" y="0"/>
                        </a:cubicBezTo>
                        <a:cubicBezTo>
                          <a:pt x="1021063" y="-20013"/>
                          <a:pt x="1086011" y="-4839"/>
                          <a:pt x="1224872" y="0"/>
                        </a:cubicBezTo>
                        <a:cubicBezTo>
                          <a:pt x="1329192" y="-16454"/>
                          <a:pt x="1535062" y="26236"/>
                          <a:pt x="1657170" y="0"/>
                        </a:cubicBezTo>
                        <a:cubicBezTo>
                          <a:pt x="1836603" y="-27887"/>
                          <a:pt x="1992856" y="8849"/>
                          <a:pt x="2089469" y="0"/>
                        </a:cubicBezTo>
                        <a:cubicBezTo>
                          <a:pt x="2210908" y="-68029"/>
                          <a:pt x="2489953" y="70039"/>
                          <a:pt x="2663718" y="0"/>
                        </a:cubicBezTo>
                        <a:cubicBezTo>
                          <a:pt x="2864633" y="-53071"/>
                          <a:pt x="3201444" y="13559"/>
                          <a:pt x="3379915" y="0"/>
                        </a:cubicBezTo>
                        <a:cubicBezTo>
                          <a:pt x="3578236" y="23258"/>
                          <a:pt x="3923159" y="37442"/>
                          <a:pt x="4096112" y="0"/>
                        </a:cubicBezTo>
                        <a:cubicBezTo>
                          <a:pt x="4290957" y="-25785"/>
                          <a:pt x="4418873" y="-15772"/>
                          <a:pt x="4528411" y="0"/>
                        </a:cubicBezTo>
                        <a:cubicBezTo>
                          <a:pt x="4677501" y="-21758"/>
                          <a:pt x="4855779" y="15140"/>
                          <a:pt x="5031684" y="0"/>
                        </a:cubicBezTo>
                        <a:cubicBezTo>
                          <a:pt x="5188539" y="-2367"/>
                          <a:pt x="5488820" y="30055"/>
                          <a:pt x="5747882" y="0"/>
                        </a:cubicBezTo>
                        <a:cubicBezTo>
                          <a:pt x="6062613" y="-29861"/>
                          <a:pt x="6153373" y="-4425"/>
                          <a:pt x="6464079" y="0"/>
                        </a:cubicBezTo>
                        <a:cubicBezTo>
                          <a:pt x="6803208" y="-36271"/>
                          <a:pt x="6901035" y="40543"/>
                          <a:pt x="7315773" y="0"/>
                        </a:cubicBezTo>
                        <a:cubicBezTo>
                          <a:pt x="7425276" y="22725"/>
                          <a:pt x="7518977" y="98597"/>
                          <a:pt x="7534098" y="169322"/>
                        </a:cubicBezTo>
                        <a:cubicBezTo>
                          <a:pt x="7538965" y="274415"/>
                          <a:pt x="7542767" y="363253"/>
                          <a:pt x="7534098" y="501185"/>
                        </a:cubicBezTo>
                        <a:cubicBezTo>
                          <a:pt x="7552148" y="655459"/>
                          <a:pt x="7514571" y="681312"/>
                          <a:pt x="7534098" y="846593"/>
                        </a:cubicBezTo>
                        <a:cubicBezTo>
                          <a:pt x="7495802" y="949885"/>
                          <a:pt x="7430170" y="1020533"/>
                          <a:pt x="7315773" y="1015916"/>
                        </a:cubicBezTo>
                        <a:cubicBezTo>
                          <a:pt x="7081654" y="1016671"/>
                          <a:pt x="6931220" y="1031671"/>
                          <a:pt x="6670550" y="1015916"/>
                        </a:cubicBezTo>
                        <a:cubicBezTo>
                          <a:pt x="6403665" y="1014626"/>
                          <a:pt x="6401035" y="992207"/>
                          <a:pt x="6167277" y="1015916"/>
                        </a:cubicBezTo>
                        <a:cubicBezTo>
                          <a:pt x="5917801" y="1001485"/>
                          <a:pt x="5656398" y="1023470"/>
                          <a:pt x="5380105" y="1015916"/>
                        </a:cubicBezTo>
                        <a:cubicBezTo>
                          <a:pt x="5120696" y="1068852"/>
                          <a:pt x="4875173" y="952589"/>
                          <a:pt x="4734883" y="1015916"/>
                        </a:cubicBezTo>
                        <a:cubicBezTo>
                          <a:pt x="4604256" y="1065756"/>
                          <a:pt x="4125383" y="1008962"/>
                          <a:pt x="3947710" y="1015916"/>
                        </a:cubicBezTo>
                        <a:cubicBezTo>
                          <a:pt x="3773974" y="1009681"/>
                          <a:pt x="3321357" y="992086"/>
                          <a:pt x="3160539" y="1015916"/>
                        </a:cubicBezTo>
                        <a:cubicBezTo>
                          <a:pt x="2981493" y="1092995"/>
                          <a:pt x="2767819" y="983327"/>
                          <a:pt x="2657266" y="1015916"/>
                        </a:cubicBezTo>
                        <a:cubicBezTo>
                          <a:pt x="2520238" y="1077116"/>
                          <a:pt x="2436187" y="973941"/>
                          <a:pt x="2224967" y="1015916"/>
                        </a:cubicBezTo>
                        <a:cubicBezTo>
                          <a:pt x="2038189" y="1071333"/>
                          <a:pt x="1907816" y="988393"/>
                          <a:pt x="1792668" y="1015916"/>
                        </a:cubicBezTo>
                        <a:cubicBezTo>
                          <a:pt x="1666497" y="1017991"/>
                          <a:pt x="1344009" y="911736"/>
                          <a:pt x="1005495" y="1015916"/>
                        </a:cubicBezTo>
                        <a:cubicBezTo>
                          <a:pt x="588247" y="1060837"/>
                          <a:pt x="393313" y="987270"/>
                          <a:pt x="218324" y="1015916"/>
                        </a:cubicBezTo>
                        <a:cubicBezTo>
                          <a:pt x="68644" y="1026823"/>
                          <a:pt x="-9421" y="966805"/>
                          <a:pt x="0" y="846593"/>
                        </a:cubicBezTo>
                        <a:cubicBezTo>
                          <a:pt x="-1245" y="749452"/>
                          <a:pt x="25016" y="606267"/>
                          <a:pt x="0" y="528276"/>
                        </a:cubicBezTo>
                        <a:cubicBezTo>
                          <a:pt x="-32106" y="437457"/>
                          <a:pt x="38904" y="256975"/>
                          <a:pt x="0" y="169322"/>
                        </a:cubicBezTo>
                        <a:close/>
                      </a:path>
                      <a:path w="7534098" h="1015916" stroke="0" extrusionOk="0">
                        <a:moveTo>
                          <a:pt x="0" y="169322"/>
                        </a:moveTo>
                        <a:cubicBezTo>
                          <a:pt x="-37386" y="113373"/>
                          <a:pt x="68057" y="-38480"/>
                          <a:pt x="218324" y="0"/>
                        </a:cubicBezTo>
                        <a:cubicBezTo>
                          <a:pt x="458733" y="-50960"/>
                          <a:pt x="582085" y="12846"/>
                          <a:pt x="792573" y="0"/>
                        </a:cubicBezTo>
                        <a:cubicBezTo>
                          <a:pt x="986686" y="-6610"/>
                          <a:pt x="1097220" y="36167"/>
                          <a:pt x="1224872" y="0"/>
                        </a:cubicBezTo>
                        <a:cubicBezTo>
                          <a:pt x="1360117" y="15023"/>
                          <a:pt x="1458532" y="21068"/>
                          <a:pt x="1657170" y="0"/>
                        </a:cubicBezTo>
                        <a:cubicBezTo>
                          <a:pt x="1799248" y="-3717"/>
                          <a:pt x="2013151" y="39515"/>
                          <a:pt x="2089469" y="0"/>
                        </a:cubicBezTo>
                        <a:cubicBezTo>
                          <a:pt x="2165070" y="-66758"/>
                          <a:pt x="2479160" y="60281"/>
                          <a:pt x="2663718" y="0"/>
                        </a:cubicBezTo>
                        <a:cubicBezTo>
                          <a:pt x="2877723" y="-25514"/>
                          <a:pt x="3236466" y="-13442"/>
                          <a:pt x="3379915" y="0"/>
                        </a:cubicBezTo>
                        <a:cubicBezTo>
                          <a:pt x="3520151" y="-43340"/>
                          <a:pt x="3944907" y="4498"/>
                          <a:pt x="4096112" y="0"/>
                        </a:cubicBezTo>
                        <a:cubicBezTo>
                          <a:pt x="4310737" y="-39480"/>
                          <a:pt x="4428915" y="24299"/>
                          <a:pt x="4528411" y="0"/>
                        </a:cubicBezTo>
                        <a:cubicBezTo>
                          <a:pt x="4634426" y="9992"/>
                          <a:pt x="4887942" y="26945"/>
                          <a:pt x="5031684" y="0"/>
                        </a:cubicBezTo>
                        <a:cubicBezTo>
                          <a:pt x="5215133" y="-13883"/>
                          <a:pt x="5413085" y="78612"/>
                          <a:pt x="5747882" y="0"/>
                        </a:cubicBezTo>
                        <a:cubicBezTo>
                          <a:pt x="6055363" y="-17975"/>
                          <a:pt x="6141771" y="9472"/>
                          <a:pt x="6464079" y="0"/>
                        </a:cubicBezTo>
                        <a:cubicBezTo>
                          <a:pt x="6754521" y="2147"/>
                          <a:pt x="6907128" y="83519"/>
                          <a:pt x="7315773" y="0"/>
                        </a:cubicBezTo>
                        <a:cubicBezTo>
                          <a:pt x="7422113" y="-808"/>
                          <a:pt x="7518618" y="103995"/>
                          <a:pt x="7534098" y="169322"/>
                        </a:cubicBezTo>
                        <a:cubicBezTo>
                          <a:pt x="7554681" y="281137"/>
                          <a:pt x="7534371" y="357236"/>
                          <a:pt x="7534098" y="501185"/>
                        </a:cubicBezTo>
                        <a:cubicBezTo>
                          <a:pt x="7552055" y="657632"/>
                          <a:pt x="7502446" y="687509"/>
                          <a:pt x="7534098" y="846593"/>
                        </a:cubicBezTo>
                        <a:cubicBezTo>
                          <a:pt x="7519744" y="927206"/>
                          <a:pt x="7432102" y="1018148"/>
                          <a:pt x="7315773" y="1015916"/>
                        </a:cubicBezTo>
                        <a:cubicBezTo>
                          <a:pt x="7107574" y="1042521"/>
                          <a:pt x="6957021" y="1053979"/>
                          <a:pt x="6670550" y="1015916"/>
                        </a:cubicBezTo>
                        <a:cubicBezTo>
                          <a:pt x="6398307" y="1016606"/>
                          <a:pt x="6400191" y="995468"/>
                          <a:pt x="6167277" y="1015916"/>
                        </a:cubicBezTo>
                        <a:cubicBezTo>
                          <a:pt x="5941025" y="1055211"/>
                          <a:pt x="5649917" y="1005086"/>
                          <a:pt x="5380105" y="1015916"/>
                        </a:cubicBezTo>
                        <a:cubicBezTo>
                          <a:pt x="5120501" y="1038363"/>
                          <a:pt x="4891692" y="1000650"/>
                          <a:pt x="4734883" y="1015916"/>
                        </a:cubicBezTo>
                        <a:cubicBezTo>
                          <a:pt x="4569659" y="1036506"/>
                          <a:pt x="4133296" y="1014137"/>
                          <a:pt x="3947710" y="1015916"/>
                        </a:cubicBezTo>
                        <a:cubicBezTo>
                          <a:pt x="3777808" y="1019519"/>
                          <a:pt x="3308587" y="1008921"/>
                          <a:pt x="3160539" y="1015916"/>
                        </a:cubicBezTo>
                        <a:cubicBezTo>
                          <a:pt x="2997762" y="1055172"/>
                          <a:pt x="2784470" y="967504"/>
                          <a:pt x="2657266" y="1015916"/>
                        </a:cubicBezTo>
                        <a:cubicBezTo>
                          <a:pt x="2500276" y="1063062"/>
                          <a:pt x="2435536" y="992787"/>
                          <a:pt x="2224967" y="1015916"/>
                        </a:cubicBezTo>
                        <a:cubicBezTo>
                          <a:pt x="2010526" y="1072694"/>
                          <a:pt x="1893963" y="999021"/>
                          <a:pt x="1792668" y="1015916"/>
                        </a:cubicBezTo>
                        <a:cubicBezTo>
                          <a:pt x="1633463" y="1037575"/>
                          <a:pt x="1421888" y="952159"/>
                          <a:pt x="1005495" y="1015916"/>
                        </a:cubicBezTo>
                        <a:cubicBezTo>
                          <a:pt x="645394" y="1094775"/>
                          <a:pt x="398795" y="971806"/>
                          <a:pt x="218324" y="1015916"/>
                        </a:cubicBezTo>
                        <a:cubicBezTo>
                          <a:pt x="76354" y="1035623"/>
                          <a:pt x="-2561" y="970595"/>
                          <a:pt x="0" y="846593"/>
                        </a:cubicBezTo>
                        <a:cubicBezTo>
                          <a:pt x="1675" y="759618"/>
                          <a:pt x="56716" y="620639"/>
                          <a:pt x="0" y="528276"/>
                        </a:cubicBezTo>
                        <a:cubicBezTo>
                          <a:pt x="-37017" y="445503"/>
                          <a:pt x="32867" y="256330"/>
                          <a:pt x="0" y="169322"/>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Viết</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được</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một</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tên</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cơ</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quan</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xí</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nghiệp</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công</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ti</a:t>
            </a:r>
            <a:r>
              <a:rPr lang="en-US" sz="2600" dirty="0">
                <a:solidFill>
                  <a:srgbClr val="002060"/>
                </a:solidFill>
                <a:latin typeface="Baloo 2" pitchFamily="2" charset="0"/>
                <a:cs typeface="Baloo 2" pitchFamily="2" charset="0"/>
              </a:rPr>
              <a:t>,… ở </a:t>
            </a:r>
            <a:r>
              <a:rPr lang="en-US" sz="2600" dirty="0" err="1">
                <a:solidFill>
                  <a:srgbClr val="002060"/>
                </a:solidFill>
                <a:latin typeface="Baloo 2" pitchFamily="2" charset="0"/>
                <a:cs typeface="Baloo 2" pitchFamily="2" charset="0"/>
              </a:rPr>
              <a:t>địa</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phương</a:t>
            </a:r>
            <a:r>
              <a:rPr lang="en-US" sz="2600" dirty="0">
                <a:solidFill>
                  <a:srgbClr val="002060"/>
                </a:solidFill>
                <a:latin typeface="Baloo 2" pitchFamily="2" charset="0"/>
                <a:cs typeface="Baloo 2" pitchFamily="2" charset="0"/>
              </a:rPr>
              <a:t>.</a:t>
            </a:r>
            <a:endParaRPr lang="vi-VN" sz="2600" dirty="0">
              <a:solidFill>
                <a:srgbClr val="002060"/>
              </a:solidFill>
              <a:latin typeface="Baloo 2" pitchFamily="2" charset="0"/>
              <a:cs typeface="Baloo 2" pitchFamily="2" charset="0"/>
            </a:endParaRPr>
          </a:p>
        </p:txBody>
      </p:sp>
    </p:spTree>
    <p:extLst>
      <p:ext uri="{BB962C8B-B14F-4D97-AF65-F5344CB8AC3E}">
        <p14:creationId xmlns:p14="http://schemas.microsoft.com/office/powerpoint/2010/main" val="30829643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51926" y="502843"/>
            <a:ext cx="8640147" cy="4217437"/>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ltLang="en-US" sz="2400" b="1">
                <a:latin typeface="Baloo 2" pitchFamily="2" charset="0"/>
                <a:cs typeface="Baloo 2" pitchFamily="2" charset="0"/>
              </a:rPr>
              <a:t>Nghì : </a:t>
            </a:r>
            <a:r>
              <a:rPr lang="en-US" altLang="en-US" sz="2400">
                <a:latin typeface="Baloo 2" pitchFamily="2" charset="0"/>
                <a:cs typeface="Baloo 2" pitchFamily="2" charset="0"/>
              </a:rPr>
              <a:t>nghĩa, tình nghĩa</a:t>
            </a:r>
            <a:r>
              <a:rPr lang="vi-VN" altLang="en-US" sz="2400">
                <a:latin typeface="Baloo 2" pitchFamily="2" charset="0"/>
                <a:cs typeface="Baloo 2" pitchFamily="2" charset="0"/>
              </a:rPr>
              <a:t>.</a:t>
            </a:r>
            <a:endParaRPr lang="en-US" altLang="en-US" sz="2400" dirty="0">
              <a:latin typeface="Baloo 2" pitchFamily="2" charset="0"/>
              <a:cs typeface="Baloo 2" pitchFamily="2" charset="0"/>
            </a:endParaRPr>
          </a:p>
        </p:txBody>
      </p:sp>
      <p:sp>
        <p:nvSpPr>
          <p:cNvPr id="2" name="Rectangle 1"/>
          <p:cNvSpPr/>
          <p:nvPr/>
        </p:nvSpPr>
        <p:spPr>
          <a:xfrm>
            <a:off x="495886" y="2155194"/>
            <a:ext cx="6415725" cy="584775"/>
          </a:xfrm>
          <a:prstGeom prst="rect">
            <a:avLst/>
          </a:prstGeom>
        </p:spPr>
        <p:txBody>
          <a:bodyPr wrap="square">
            <a:spAutoFit/>
          </a:bodyPr>
          <a:lstStyle/>
          <a:p>
            <a:r>
              <a:rPr lang="vi-VN" sz="3200" dirty="0">
                <a:latin typeface="Calibri" panose="020F0502020204030204" pitchFamily="34" charset="0"/>
                <a:cs typeface="Calibri" panose="020F0502020204030204" pitchFamily="34" charset="0"/>
              </a:rPr>
              <a:t>Bộ </a:t>
            </a:r>
            <a:r>
              <a:rPr lang="vi-VN" sz="3200" b="1" dirty="0">
                <a:solidFill>
                  <a:srgbClr val="C00000"/>
                </a:solidFill>
                <a:latin typeface="Calibri" panose="020F0502020204030204" pitchFamily="34" charset="0"/>
                <a:cs typeface="Calibri" panose="020F0502020204030204" pitchFamily="34" charset="0"/>
              </a:rPr>
              <a:t>G</a:t>
            </a:r>
            <a:r>
              <a:rPr lang="vi-VN" sz="3200" dirty="0">
                <a:latin typeface="Calibri" panose="020F0502020204030204" pitchFamily="34" charset="0"/>
                <a:cs typeface="Calibri" panose="020F0502020204030204" pitchFamily="34" charset="0"/>
              </a:rPr>
              <a:t>iáo dục và Đào tạo</a:t>
            </a:r>
          </a:p>
        </p:txBody>
      </p:sp>
      <p:pic>
        <p:nvPicPr>
          <p:cNvPr id="13" name="Picture 2">
            <a:extLst>
              <a:ext uri="{FF2B5EF4-FFF2-40B4-BE49-F238E27FC236}">
                <a16:creationId xmlns:a16="http://schemas.microsoft.com/office/drawing/2014/main" id="{C4E0E025-21AE-45B6-9D14-41F1CFD11B91}"/>
              </a:ext>
            </a:extLst>
          </p:cNvPr>
          <p:cNvPicPr>
            <a:picLocks noChangeAspect="1" noChangeArrowheads="1"/>
          </p:cNvPicPr>
          <p:nvPr/>
        </p:nvPicPr>
        <p:blipFill>
          <a:blip r:embed="rId2"/>
          <a:srcRect t="3189" b="3189"/>
          <a:stretch/>
        </p:blipFill>
        <p:spPr bwMode="auto">
          <a:xfrm rot="293828">
            <a:off x="4551767" y="1283683"/>
            <a:ext cx="4163417" cy="25969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4" name="Picture 13">
            <a:extLst>
              <a:ext uri="{FF2B5EF4-FFF2-40B4-BE49-F238E27FC236}">
                <a16:creationId xmlns:a16="http://schemas.microsoft.com/office/drawing/2014/main" id="{A95F1B96-CA38-4D16-A7ED-77F28795D43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2702558" y="2347400"/>
            <a:ext cx="1498287" cy="2666949"/>
          </a:xfrm>
          <a:prstGeom prst="rect">
            <a:avLst/>
          </a:prstGeom>
        </p:spPr>
      </p:pic>
      <p:grpSp>
        <p:nvGrpSpPr>
          <p:cNvPr id="12" name="Group 11">
            <a:extLst>
              <a:ext uri="{FF2B5EF4-FFF2-40B4-BE49-F238E27FC236}">
                <a16:creationId xmlns:a16="http://schemas.microsoft.com/office/drawing/2014/main" id="{28F89A6E-2745-4F47-A0FB-AD7A843C6876}"/>
              </a:ext>
            </a:extLst>
          </p:cNvPr>
          <p:cNvGrpSpPr/>
          <p:nvPr/>
        </p:nvGrpSpPr>
        <p:grpSpPr>
          <a:xfrm>
            <a:off x="645299" y="693695"/>
            <a:ext cx="3781505" cy="523220"/>
            <a:chOff x="1021866" y="408902"/>
            <a:chExt cx="6990921" cy="1126841"/>
          </a:xfrm>
          <a:solidFill>
            <a:schemeClr val="tx1">
              <a:lumMod val="20000"/>
              <a:lumOff val="80000"/>
            </a:schemeClr>
          </a:solidFill>
        </p:grpSpPr>
        <p:sp>
          <p:nvSpPr>
            <p:cNvPr id="16" name="Rounded Rectangle 7">
              <a:extLst>
                <a:ext uri="{FF2B5EF4-FFF2-40B4-BE49-F238E27FC236}">
                  <a16:creationId xmlns:a16="http://schemas.microsoft.com/office/drawing/2014/main" id="{6122F064-85A5-41C6-ADCC-1DEB70712538}"/>
                </a:ext>
              </a:extLst>
            </p:cNvPr>
            <p:cNvSpPr/>
            <p:nvPr/>
          </p:nvSpPr>
          <p:spPr>
            <a:xfrm>
              <a:off x="1021866" y="408902"/>
              <a:ext cx="6990921" cy="1126841"/>
            </a:xfrm>
            <a:prstGeom prst="roundRect">
              <a:avLst/>
            </a:prstGeom>
            <a:grpFill/>
            <a:ln>
              <a:solidFill>
                <a:schemeClr val="tx1">
                  <a:lumMod val="20000"/>
                  <a:lumOff val="8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Baloo 2" pitchFamily="2" charset="0"/>
                <a:cs typeface="Baloo 2" pitchFamily="2" charset="0"/>
              </a:endParaRPr>
            </a:p>
          </p:txBody>
        </p:sp>
        <p:sp>
          <p:nvSpPr>
            <p:cNvPr id="17" name="Rectangle 16">
              <a:extLst>
                <a:ext uri="{FF2B5EF4-FFF2-40B4-BE49-F238E27FC236}">
                  <a16:creationId xmlns:a16="http://schemas.microsoft.com/office/drawing/2014/main" id="{3B0C2188-1DA8-4492-A3ED-8CF9EC6AD5A8}"/>
                </a:ext>
              </a:extLst>
            </p:cNvPr>
            <p:cNvSpPr/>
            <p:nvPr/>
          </p:nvSpPr>
          <p:spPr>
            <a:xfrm>
              <a:off x="1171020" y="408902"/>
              <a:ext cx="6681596" cy="994272"/>
            </a:xfrm>
            <a:prstGeom prst="rect">
              <a:avLst/>
            </a:prstGeom>
            <a:grpFill/>
            <a:ln>
              <a:solidFill>
                <a:schemeClr val="tx1">
                  <a:lumMod val="20000"/>
                  <a:lumOff val="80000"/>
                </a:schemeClr>
              </a:solidFill>
            </a:ln>
          </p:spPr>
          <p:txBody>
            <a:bodyPr wrap="square">
              <a:spAutoFit/>
            </a:bodyPr>
            <a:lstStyle/>
            <a:p>
              <a:pPr algn="ctr"/>
              <a:r>
                <a:rPr lang="en-US" sz="2400" b="1" dirty="0" err="1">
                  <a:solidFill>
                    <a:srgbClr val="7030A0"/>
                  </a:solidFill>
                  <a:effectLst/>
                  <a:latin typeface="Arial" pitchFamily="34" charset="0"/>
                  <a:cs typeface="Arial" pitchFamily="34" charset="0"/>
                </a:rPr>
                <a:t>Bộ</a:t>
              </a:r>
              <a:r>
                <a:rPr lang="en-US" sz="2400" b="1" dirty="0">
                  <a:solidFill>
                    <a:srgbClr val="7030A0"/>
                  </a:solidFill>
                  <a:effectLst/>
                  <a:latin typeface="Arial" pitchFamily="34" charset="0"/>
                  <a:cs typeface="Arial" pitchFamily="34" charset="0"/>
                </a:rPr>
                <a:t> </a:t>
              </a:r>
              <a:r>
                <a:rPr lang="en-US" sz="2400" b="1" dirty="0" err="1">
                  <a:solidFill>
                    <a:srgbClr val="7030A0"/>
                  </a:solidFill>
                  <a:effectLst/>
                  <a:latin typeface="Arial" pitchFamily="34" charset="0"/>
                  <a:cs typeface="Arial" pitchFamily="34" charset="0"/>
                </a:rPr>
                <a:t>giáo</a:t>
              </a:r>
              <a:r>
                <a:rPr lang="en-US" sz="2400" b="1" dirty="0">
                  <a:solidFill>
                    <a:srgbClr val="7030A0"/>
                  </a:solidFill>
                  <a:effectLst/>
                  <a:latin typeface="Arial" pitchFamily="34" charset="0"/>
                  <a:cs typeface="Arial" pitchFamily="34" charset="0"/>
                </a:rPr>
                <a:t> </a:t>
              </a:r>
              <a:r>
                <a:rPr lang="en-US" sz="2400" b="1" dirty="0" err="1">
                  <a:solidFill>
                    <a:srgbClr val="7030A0"/>
                  </a:solidFill>
                  <a:effectLst/>
                  <a:latin typeface="Arial" pitchFamily="34" charset="0"/>
                  <a:cs typeface="Arial" pitchFamily="34" charset="0"/>
                </a:rPr>
                <a:t>dục</a:t>
              </a:r>
              <a:r>
                <a:rPr lang="en-US" sz="2400" b="1" dirty="0">
                  <a:solidFill>
                    <a:srgbClr val="7030A0"/>
                  </a:solidFill>
                  <a:effectLst/>
                  <a:latin typeface="Arial" pitchFamily="34" charset="0"/>
                  <a:cs typeface="Arial" pitchFamily="34" charset="0"/>
                </a:rPr>
                <a:t> </a:t>
              </a:r>
              <a:r>
                <a:rPr lang="en-US" sz="2400" b="1" dirty="0" err="1">
                  <a:solidFill>
                    <a:srgbClr val="7030A0"/>
                  </a:solidFill>
                  <a:effectLst/>
                  <a:latin typeface="Arial" pitchFamily="34" charset="0"/>
                  <a:cs typeface="Arial" pitchFamily="34" charset="0"/>
                </a:rPr>
                <a:t>và</a:t>
              </a:r>
              <a:r>
                <a:rPr lang="en-US" sz="2400" b="1" dirty="0">
                  <a:solidFill>
                    <a:srgbClr val="7030A0"/>
                  </a:solidFill>
                  <a:effectLst/>
                  <a:latin typeface="Arial" pitchFamily="34" charset="0"/>
                  <a:cs typeface="Arial" pitchFamily="34" charset="0"/>
                </a:rPr>
                <a:t> </a:t>
              </a:r>
              <a:r>
                <a:rPr lang="en-US" sz="2400" b="1" dirty="0" err="1">
                  <a:solidFill>
                    <a:srgbClr val="7030A0"/>
                  </a:solidFill>
                  <a:effectLst/>
                  <a:latin typeface="Arial" pitchFamily="34" charset="0"/>
                  <a:cs typeface="Arial" pitchFamily="34" charset="0"/>
                </a:rPr>
                <a:t>Đào</a:t>
              </a:r>
              <a:r>
                <a:rPr lang="en-US" sz="2400" b="1" dirty="0">
                  <a:solidFill>
                    <a:srgbClr val="7030A0"/>
                  </a:solidFill>
                  <a:effectLst/>
                  <a:latin typeface="Arial" pitchFamily="34" charset="0"/>
                  <a:cs typeface="Arial" pitchFamily="34" charset="0"/>
                </a:rPr>
                <a:t> </a:t>
              </a:r>
              <a:r>
                <a:rPr lang="en-US" sz="2400" b="1" dirty="0" err="1">
                  <a:solidFill>
                    <a:srgbClr val="7030A0"/>
                  </a:solidFill>
                  <a:effectLst/>
                  <a:latin typeface="Arial" pitchFamily="34" charset="0"/>
                  <a:cs typeface="Arial" pitchFamily="34" charset="0"/>
                </a:rPr>
                <a:t>tạo</a:t>
              </a:r>
              <a:endParaRPr lang="en-ID" sz="2400" b="1" dirty="0">
                <a:solidFill>
                  <a:srgbClr val="7030A0"/>
                </a:solidFill>
              </a:endParaRPr>
            </a:p>
          </p:txBody>
        </p:sp>
      </p:grpSp>
      <p:grpSp>
        <p:nvGrpSpPr>
          <p:cNvPr id="18" name="Group 17">
            <a:extLst>
              <a:ext uri="{FF2B5EF4-FFF2-40B4-BE49-F238E27FC236}">
                <a16:creationId xmlns:a16="http://schemas.microsoft.com/office/drawing/2014/main" id="{41B75BBE-D641-4862-B29D-094E083FA0DD}"/>
              </a:ext>
            </a:extLst>
          </p:cNvPr>
          <p:cNvGrpSpPr/>
          <p:nvPr/>
        </p:nvGrpSpPr>
        <p:grpSpPr>
          <a:xfrm>
            <a:off x="92016" y="1510984"/>
            <a:ext cx="4370143" cy="461665"/>
            <a:chOff x="4601902" y="1470647"/>
            <a:chExt cx="4370143" cy="461665"/>
          </a:xfrm>
        </p:grpSpPr>
        <p:sp>
          <p:nvSpPr>
            <p:cNvPr id="19" name="Rectangle 18">
              <a:extLst>
                <a:ext uri="{FF2B5EF4-FFF2-40B4-BE49-F238E27FC236}">
                  <a16:creationId xmlns:a16="http://schemas.microsoft.com/office/drawing/2014/main" id="{C1A8CC66-B7B2-4F93-84AE-E7EE5D437A22}"/>
                </a:ext>
              </a:extLst>
            </p:cNvPr>
            <p:cNvSpPr/>
            <p:nvPr/>
          </p:nvSpPr>
          <p:spPr>
            <a:xfrm>
              <a:off x="4601902" y="1470647"/>
              <a:ext cx="4370143" cy="461665"/>
            </a:xfrm>
            <a:prstGeom prst="rect">
              <a:avLst/>
            </a:prstGeom>
          </p:spPr>
          <p:txBody>
            <a:bodyPr wrap="square">
              <a:spAutoFit/>
            </a:bodyPr>
            <a:lstStyle/>
            <a:p>
              <a:pPr algn="ctr"/>
              <a:r>
                <a:rPr lang="en-US" altLang="en-US" sz="2400" dirty="0" err="1">
                  <a:solidFill>
                    <a:schemeClr val="accent1">
                      <a:lumMod val="75000"/>
                    </a:schemeClr>
                  </a:solidFill>
                  <a:latin typeface="UVF Lobster12" panose="02000506000000020003" pitchFamily="2" charset="0"/>
                  <a:cs typeface="Baloo 2" pitchFamily="2" charset="0"/>
                </a:rPr>
                <a:t>Cách</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viết</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đúng</a:t>
              </a:r>
              <a:r>
                <a:rPr lang="en-US" altLang="en-US" sz="2400" dirty="0">
                  <a:solidFill>
                    <a:schemeClr val="accent1">
                      <a:lumMod val="75000"/>
                    </a:schemeClr>
                  </a:solidFill>
                  <a:latin typeface="UVF Lobster12" panose="02000506000000020003" pitchFamily="2" charset="0"/>
                  <a:cs typeface="Baloo 2" pitchFamily="2" charset="0"/>
                </a:rPr>
                <a:t> : </a:t>
              </a:r>
            </a:p>
          </p:txBody>
        </p:sp>
        <p:sp>
          <p:nvSpPr>
            <p:cNvPr id="20" name="箭头: 右 8">
              <a:extLst>
                <a:ext uri="{FF2B5EF4-FFF2-40B4-BE49-F238E27FC236}">
                  <a16:creationId xmlns:a16="http://schemas.microsoft.com/office/drawing/2014/main" id="{2C38D507-A8EF-450A-BAAB-313501899B1C}"/>
                </a:ext>
              </a:extLst>
            </p:cNvPr>
            <p:cNvSpPr/>
            <p:nvPr/>
          </p:nvSpPr>
          <p:spPr>
            <a:xfrm>
              <a:off x="5109710" y="1497918"/>
              <a:ext cx="578797" cy="434394"/>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zh-CN" altLang="en-US" dirty="0">
                <a:solidFill>
                  <a:schemeClr val="bg1"/>
                </a:solidFill>
              </a:endParaRPr>
            </a:p>
          </p:txBody>
        </p:sp>
      </p:grpSp>
      <p:grpSp>
        <p:nvGrpSpPr>
          <p:cNvPr id="21" name="组合 83">
            <a:extLst>
              <a:ext uri="{FF2B5EF4-FFF2-40B4-BE49-F238E27FC236}">
                <a16:creationId xmlns:a16="http://schemas.microsoft.com/office/drawing/2014/main" id="{EA2D9D6B-17CD-4DEA-B16A-CA842AE724CD}"/>
              </a:ext>
            </a:extLst>
          </p:cNvPr>
          <p:cNvGrpSpPr/>
          <p:nvPr/>
        </p:nvGrpSpPr>
        <p:grpSpPr>
          <a:xfrm>
            <a:off x="40411" y="4437869"/>
            <a:ext cx="9144000" cy="688373"/>
            <a:chOff x="-17585" y="5729324"/>
            <a:chExt cx="12203723" cy="1123362"/>
          </a:xfrm>
        </p:grpSpPr>
        <p:pic>
          <p:nvPicPr>
            <p:cNvPr id="22" name="图片 84">
              <a:extLst>
                <a:ext uri="{FF2B5EF4-FFF2-40B4-BE49-F238E27FC236}">
                  <a16:creationId xmlns:a16="http://schemas.microsoft.com/office/drawing/2014/main" id="{2567945E-6566-47CC-9E70-9543EA84C0D3}"/>
                </a:ext>
              </a:extLst>
            </p:cNvPr>
            <p:cNvPicPr>
              <a:picLocks noChangeAspect="1"/>
            </p:cNvPicPr>
            <p:nvPr/>
          </p:nvPicPr>
          <p:blipFill rotWithShape="1">
            <a:blip r:embed="rId5"/>
            <a:srcRect l="1990"/>
            <a:stretch/>
          </p:blipFill>
          <p:spPr>
            <a:xfrm>
              <a:off x="-17585" y="5729324"/>
              <a:ext cx="8659753" cy="1123362"/>
            </a:xfrm>
            <a:prstGeom prst="rect">
              <a:avLst/>
            </a:prstGeom>
          </p:spPr>
        </p:pic>
        <p:pic>
          <p:nvPicPr>
            <p:cNvPr id="23" name="图片 85">
              <a:extLst>
                <a:ext uri="{FF2B5EF4-FFF2-40B4-BE49-F238E27FC236}">
                  <a16:creationId xmlns:a16="http://schemas.microsoft.com/office/drawing/2014/main" id="{D45A8141-4BC6-4552-AD0B-5F27960E4798}"/>
                </a:ext>
              </a:extLst>
            </p:cNvPr>
            <p:cNvPicPr>
              <a:picLocks noChangeAspect="1"/>
            </p:cNvPicPr>
            <p:nvPr/>
          </p:nvPicPr>
          <p:blipFill rotWithShape="1">
            <a:blip r:embed="rId5"/>
            <a:srcRect r="21459"/>
            <a:stretch/>
          </p:blipFill>
          <p:spPr>
            <a:xfrm>
              <a:off x="5398477" y="5729324"/>
              <a:ext cx="6787661" cy="1123362"/>
            </a:xfrm>
            <a:prstGeom prst="rect">
              <a:avLst/>
            </a:prstGeom>
          </p:spPr>
        </p:pic>
      </p:grpSp>
    </p:spTree>
    <p:extLst>
      <p:ext uri="{BB962C8B-B14F-4D97-AF65-F5344CB8AC3E}">
        <p14:creationId xmlns:p14="http://schemas.microsoft.com/office/powerpoint/2010/main" val="396825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51924" y="489513"/>
            <a:ext cx="8640147" cy="4217437"/>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ltLang="en-US" sz="2400" b="1" dirty="0" err="1">
                <a:latin typeface="Baloo 2" pitchFamily="2" charset="0"/>
                <a:cs typeface="Baloo 2" pitchFamily="2" charset="0"/>
              </a:rPr>
              <a:t>Nghì</a:t>
            </a:r>
            <a:r>
              <a:rPr lang="en-US" altLang="en-US" sz="2400" b="1" dirty="0">
                <a:latin typeface="Baloo 2" pitchFamily="2" charset="0"/>
                <a:cs typeface="Baloo 2" pitchFamily="2" charset="0"/>
              </a:rPr>
              <a:t> :</a:t>
            </a:r>
            <a:r>
              <a:rPr lang="vi-VN" altLang="en-US" sz="2400" dirty="0">
                <a:latin typeface="Baloo 2" pitchFamily="2" charset="0"/>
                <a:cs typeface="Baloo 2" pitchFamily="2" charset="0"/>
              </a:rPr>
              <a:t>.</a:t>
            </a:r>
            <a:endParaRPr lang="en-US" altLang="en-US" sz="2400" dirty="0">
              <a:latin typeface="Baloo 2" pitchFamily="2" charset="0"/>
              <a:cs typeface="Baloo 2" pitchFamily="2" charset="0"/>
            </a:endParaRPr>
          </a:p>
        </p:txBody>
      </p:sp>
      <p:sp>
        <p:nvSpPr>
          <p:cNvPr id="2" name="Rectangle 1"/>
          <p:cNvSpPr/>
          <p:nvPr/>
        </p:nvSpPr>
        <p:spPr>
          <a:xfrm>
            <a:off x="1823586" y="1677894"/>
            <a:ext cx="8149918" cy="523220"/>
          </a:xfrm>
          <a:prstGeom prst="rect">
            <a:avLst/>
          </a:prstGeom>
        </p:spPr>
        <p:txBody>
          <a:bodyPr wrap="square">
            <a:spAutoFit/>
          </a:bodyPr>
          <a:lstStyle/>
          <a:p>
            <a:pPr algn="ctr"/>
            <a:r>
              <a:rPr lang="vi-VN" sz="2800" dirty="0">
                <a:latin typeface="Calibri" panose="020F0502020204030204" pitchFamily="34" charset="0"/>
                <a:cs typeface="Calibri" panose="020F0502020204030204" pitchFamily="34" charset="0"/>
              </a:rPr>
              <a:t>Bộ </a:t>
            </a:r>
            <a:r>
              <a:rPr lang="vi-VN" sz="2800" b="1" dirty="0">
                <a:solidFill>
                  <a:srgbClr val="C00000"/>
                </a:solidFill>
                <a:latin typeface="Calibri" panose="020F0502020204030204" pitchFamily="34" charset="0"/>
                <a:cs typeface="Calibri" panose="020F0502020204030204" pitchFamily="34" charset="0"/>
              </a:rPr>
              <a:t>L</a:t>
            </a:r>
            <a:r>
              <a:rPr lang="vi-VN" sz="2800" dirty="0">
                <a:latin typeface="Calibri" panose="020F0502020204030204" pitchFamily="34" charset="0"/>
                <a:cs typeface="Calibri" panose="020F0502020204030204" pitchFamily="34" charset="0"/>
              </a:rPr>
              <a:t>ao động – Thương binh và Xã hội</a:t>
            </a:r>
          </a:p>
        </p:txBody>
      </p:sp>
      <p:grpSp>
        <p:nvGrpSpPr>
          <p:cNvPr id="6" name="Group 5">
            <a:extLst>
              <a:ext uri="{FF2B5EF4-FFF2-40B4-BE49-F238E27FC236}">
                <a16:creationId xmlns:a16="http://schemas.microsoft.com/office/drawing/2014/main" id="{1CD44EBF-1B48-4DEE-AD5E-8071F80E76C4}"/>
              </a:ext>
            </a:extLst>
          </p:cNvPr>
          <p:cNvGrpSpPr/>
          <p:nvPr/>
        </p:nvGrpSpPr>
        <p:grpSpPr>
          <a:xfrm>
            <a:off x="1450222" y="969851"/>
            <a:ext cx="6243549" cy="454519"/>
            <a:chOff x="1021866" y="408902"/>
            <a:chExt cx="6990921" cy="1138438"/>
          </a:xfrm>
        </p:grpSpPr>
        <p:sp>
          <p:nvSpPr>
            <p:cNvPr id="7" name="Rounded Rectangle 7">
              <a:extLst>
                <a:ext uri="{FF2B5EF4-FFF2-40B4-BE49-F238E27FC236}">
                  <a16:creationId xmlns:a16="http://schemas.microsoft.com/office/drawing/2014/main" id="{AFE9EAFC-E18D-40C1-9DF4-10E5C95128B2}"/>
                </a:ext>
              </a:extLst>
            </p:cNvPr>
            <p:cNvSpPr/>
            <p:nvPr/>
          </p:nvSpPr>
          <p:spPr>
            <a:xfrm>
              <a:off x="1021866" y="408902"/>
              <a:ext cx="6990921" cy="1126841"/>
            </a:xfrm>
            <a:prstGeom prst="roundRect">
              <a:avLst/>
            </a:prstGeom>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Baloo 2" pitchFamily="2" charset="0"/>
                <a:cs typeface="Baloo 2" pitchFamily="2" charset="0"/>
              </a:endParaRPr>
            </a:p>
          </p:txBody>
        </p:sp>
        <p:sp>
          <p:nvSpPr>
            <p:cNvPr id="8" name="Rectangle 7">
              <a:extLst>
                <a:ext uri="{FF2B5EF4-FFF2-40B4-BE49-F238E27FC236}">
                  <a16:creationId xmlns:a16="http://schemas.microsoft.com/office/drawing/2014/main" id="{6676541F-326F-4373-A071-1CFE84BB7BF9}"/>
                </a:ext>
              </a:extLst>
            </p:cNvPr>
            <p:cNvSpPr/>
            <p:nvPr/>
          </p:nvSpPr>
          <p:spPr>
            <a:xfrm>
              <a:off x="1248734" y="408902"/>
              <a:ext cx="6681595" cy="1138438"/>
            </a:xfrm>
            <a:prstGeom prst="rect">
              <a:avLst/>
            </a:prstGeom>
          </p:spPr>
          <p:txBody>
            <a:bodyPr wrap="square">
              <a:spAutoFit/>
            </a:bodyPr>
            <a:lstStyle/>
            <a:p>
              <a:pPr algn="ctr"/>
              <a:r>
                <a:rPr lang="en-US" sz="2400" b="1" dirty="0" err="1">
                  <a:solidFill>
                    <a:srgbClr val="0070C0"/>
                  </a:solidFill>
                  <a:effectLst/>
                  <a:latin typeface="Arial" pitchFamily="34" charset="0"/>
                  <a:cs typeface="Arial" pitchFamily="34" charset="0"/>
                </a:rPr>
                <a:t>Bộ</a:t>
              </a:r>
              <a:r>
                <a:rPr lang="en-US" sz="2400" b="1" dirty="0">
                  <a:solidFill>
                    <a:srgbClr val="0070C0"/>
                  </a:solidFill>
                  <a:effectLst/>
                  <a:latin typeface="Arial" pitchFamily="34" charset="0"/>
                  <a:cs typeface="Arial" pitchFamily="34" charset="0"/>
                </a:rPr>
                <a:t> </a:t>
              </a:r>
              <a:r>
                <a:rPr lang="en-US" sz="2400" b="1" dirty="0" err="1">
                  <a:solidFill>
                    <a:srgbClr val="0070C0"/>
                  </a:solidFill>
                  <a:effectLst/>
                  <a:latin typeface="Arial" pitchFamily="34" charset="0"/>
                  <a:cs typeface="Arial" pitchFamily="34" charset="0"/>
                </a:rPr>
                <a:t>lao</a:t>
              </a:r>
              <a:r>
                <a:rPr lang="en-US" sz="2400" b="1" dirty="0">
                  <a:solidFill>
                    <a:srgbClr val="0070C0"/>
                  </a:solidFill>
                  <a:effectLst/>
                  <a:latin typeface="Arial" pitchFamily="34" charset="0"/>
                  <a:cs typeface="Arial" pitchFamily="34" charset="0"/>
                </a:rPr>
                <a:t> </a:t>
              </a:r>
              <a:r>
                <a:rPr lang="en-US" sz="2400" b="1" dirty="0" err="1">
                  <a:solidFill>
                    <a:srgbClr val="0070C0"/>
                  </a:solidFill>
                  <a:effectLst/>
                  <a:latin typeface="Arial" pitchFamily="34" charset="0"/>
                  <a:cs typeface="Arial" pitchFamily="34" charset="0"/>
                </a:rPr>
                <a:t>động</a:t>
              </a:r>
              <a:r>
                <a:rPr lang="en-US" sz="2400" b="1" dirty="0">
                  <a:solidFill>
                    <a:srgbClr val="0070C0"/>
                  </a:solidFill>
                  <a:effectLst/>
                  <a:latin typeface="Arial" pitchFamily="34" charset="0"/>
                  <a:cs typeface="Arial" pitchFamily="34" charset="0"/>
                </a:rPr>
                <a:t> – </a:t>
              </a:r>
              <a:r>
                <a:rPr lang="en-US" sz="2400" b="1" dirty="0" err="1">
                  <a:solidFill>
                    <a:srgbClr val="0070C0"/>
                  </a:solidFill>
                  <a:effectLst/>
                  <a:latin typeface="Arial" pitchFamily="34" charset="0"/>
                  <a:cs typeface="Arial" pitchFamily="34" charset="0"/>
                </a:rPr>
                <a:t>Thương</a:t>
              </a:r>
              <a:r>
                <a:rPr lang="en-US" sz="2400" b="1" dirty="0">
                  <a:solidFill>
                    <a:srgbClr val="0070C0"/>
                  </a:solidFill>
                  <a:effectLst/>
                  <a:latin typeface="Arial" pitchFamily="34" charset="0"/>
                  <a:cs typeface="Arial" pitchFamily="34" charset="0"/>
                </a:rPr>
                <a:t> </a:t>
              </a:r>
              <a:r>
                <a:rPr lang="en-US" sz="2400" b="1" dirty="0" err="1">
                  <a:solidFill>
                    <a:srgbClr val="0070C0"/>
                  </a:solidFill>
                  <a:effectLst/>
                  <a:latin typeface="Arial" pitchFamily="34" charset="0"/>
                  <a:cs typeface="Arial" pitchFamily="34" charset="0"/>
                </a:rPr>
                <a:t>binh</a:t>
              </a:r>
              <a:r>
                <a:rPr lang="en-US" sz="2400" b="1" dirty="0">
                  <a:solidFill>
                    <a:srgbClr val="0070C0"/>
                  </a:solidFill>
                  <a:effectLst/>
                  <a:latin typeface="Arial" pitchFamily="34" charset="0"/>
                  <a:cs typeface="Arial" pitchFamily="34" charset="0"/>
                </a:rPr>
                <a:t> </a:t>
              </a:r>
              <a:r>
                <a:rPr lang="en-US" sz="2400" b="1" dirty="0" err="1">
                  <a:solidFill>
                    <a:srgbClr val="0070C0"/>
                  </a:solidFill>
                  <a:effectLst/>
                  <a:latin typeface="Arial" pitchFamily="34" charset="0"/>
                  <a:cs typeface="Arial" pitchFamily="34" charset="0"/>
                </a:rPr>
                <a:t>và</a:t>
              </a:r>
              <a:r>
                <a:rPr lang="en-US" sz="2400" b="1" dirty="0">
                  <a:solidFill>
                    <a:srgbClr val="0070C0"/>
                  </a:solidFill>
                  <a:effectLst/>
                  <a:latin typeface="Arial" pitchFamily="34" charset="0"/>
                  <a:cs typeface="Arial" pitchFamily="34" charset="0"/>
                </a:rPr>
                <a:t> </a:t>
              </a:r>
              <a:r>
                <a:rPr lang="en-US" sz="2400" b="1" dirty="0" err="1">
                  <a:solidFill>
                    <a:srgbClr val="0070C0"/>
                  </a:solidFill>
                  <a:effectLst/>
                  <a:latin typeface="Arial" pitchFamily="34" charset="0"/>
                  <a:cs typeface="Arial" pitchFamily="34" charset="0"/>
                </a:rPr>
                <a:t>Xã</a:t>
              </a:r>
              <a:r>
                <a:rPr lang="en-US" sz="2400" b="1" dirty="0">
                  <a:solidFill>
                    <a:srgbClr val="0070C0"/>
                  </a:solidFill>
                  <a:effectLst/>
                  <a:latin typeface="Arial" pitchFamily="34" charset="0"/>
                  <a:cs typeface="Arial" pitchFamily="34" charset="0"/>
                </a:rPr>
                <a:t> </a:t>
              </a:r>
              <a:r>
                <a:rPr lang="en-US" sz="2400" b="1" dirty="0" err="1">
                  <a:solidFill>
                    <a:srgbClr val="0070C0"/>
                  </a:solidFill>
                  <a:effectLst/>
                  <a:latin typeface="Arial" pitchFamily="34" charset="0"/>
                  <a:cs typeface="Arial" pitchFamily="34" charset="0"/>
                </a:rPr>
                <a:t>hội</a:t>
              </a:r>
              <a:endParaRPr lang="en-ID" sz="2400" b="1" dirty="0">
                <a:solidFill>
                  <a:srgbClr val="0070C0"/>
                </a:solidFill>
              </a:endParaRPr>
            </a:p>
          </p:txBody>
        </p:sp>
      </p:grpSp>
      <p:grpSp>
        <p:nvGrpSpPr>
          <p:cNvPr id="9" name="Group 8">
            <a:extLst>
              <a:ext uri="{FF2B5EF4-FFF2-40B4-BE49-F238E27FC236}">
                <a16:creationId xmlns:a16="http://schemas.microsoft.com/office/drawing/2014/main" id="{38909BAF-DB3F-4057-A0DF-B40A24D0E2E0}"/>
              </a:ext>
            </a:extLst>
          </p:cNvPr>
          <p:cNvGrpSpPr/>
          <p:nvPr/>
        </p:nvGrpSpPr>
        <p:grpSpPr>
          <a:xfrm>
            <a:off x="109400" y="2262494"/>
            <a:ext cx="1482371" cy="2444456"/>
            <a:chOff x="2976883" y="2163131"/>
            <a:chExt cx="1482371" cy="2444456"/>
          </a:xfrm>
        </p:grpSpPr>
        <p:pic>
          <p:nvPicPr>
            <p:cNvPr id="10" name="Picture 8" descr="Cute girl character set Royalty Free Vector Image">
              <a:extLst>
                <a:ext uri="{FF2B5EF4-FFF2-40B4-BE49-F238E27FC236}">
                  <a16:creationId xmlns:a16="http://schemas.microsoft.com/office/drawing/2014/main" id="{76929C73-CA88-4F9F-A669-F7EAB889CE9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5513" b="43718" l="49000" r="59900">
                          <a14:foregroundMark x1="51700" y1="43333" x2="53800" y2="42949"/>
                          <a14:foregroundMark x1="55900" y1="42436" x2="57300" y2="43718"/>
                          <a14:foregroundMark x1="53500" y1="16282" x2="56200" y2="15513"/>
                        </a14:backgroundRemoval>
                      </a14:imgEffect>
                    </a14:imgLayer>
                  </a14:imgProps>
                </a:ext>
                <a:ext uri="{28A0092B-C50C-407E-A947-70E740481C1C}">
                  <a14:useLocalDpi xmlns:a14="http://schemas.microsoft.com/office/drawing/2010/main" val="0"/>
                </a:ext>
              </a:extLst>
            </a:blip>
            <a:srcRect l="47747" t="13111" r="38734" b="53778"/>
            <a:stretch/>
          </p:blipFill>
          <p:spPr bwMode="auto">
            <a:xfrm>
              <a:off x="2976883" y="2163131"/>
              <a:ext cx="1482371" cy="2444456"/>
            </a:xfrm>
            <a:prstGeom prst="rect">
              <a:avLst/>
            </a:prstGeom>
            <a:noFill/>
            <a:extLst>
              <a:ext uri="{909E8E84-426E-40DD-AFC4-6F175D3DCCD1}">
                <a14:hiddenFill xmlns:a14="http://schemas.microsoft.com/office/drawing/2010/main">
                  <a:solidFill>
                    <a:srgbClr val="FFFFFF"/>
                  </a:solidFill>
                </a14:hiddenFill>
              </a:ext>
            </a:extLst>
          </p:spPr>
        </p:pic>
        <p:sp>
          <p:nvSpPr>
            <p:cNvPr id="11" name="Moon 10">
              <a:extLst>
                <a:ext uri="{FF2B5EF4-FFF2-40B4-BE49-F238E27FC236}">
                  <a16:creationId xmlns:a16="http://schemas.microsoft.com/office/drawing/2014/main" id="{EA369CA6-9BF4-459D-8E31-89733DDCA84F}"/>
                </a:ext>
              </a:extLst>
            </p:cNvPr>
            <p:cNvSpPr/>
            <p:nvPr/>
          </p:nvSpPr>
          <p:spPr>
            <a:xfrm rot="5400000">
              <a:off x="3630219" y="2210987"/>
              <a:ext cx="175697" cy="524709"/>
            </a:xfrm>
            <a:prstGeom prst="moon">
              <a:avLst/>
            </a:prstGeom>
            <a:solidFill>
              <a:srgbClr val="FF000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2611126-A03C-4B78-8479-24D96F77E413}"/>
              </a:ext>
            </a:extLst>
          </p:cNvPr>
          <p:cNvGrpSpPr/>
          <p:nvPr/>
        </p:nvGrpSpPr>
        <p:grpSpPr>
          <a:xfrm>
            <a:off x="-153875" y="1739449"/>
            <a:ext cx="4370143" cy="461665"/>
            <a:chOff x="4601902" y="1470647"/>
            <a:chExt cx="4370143" cy="461665"/>
          </a:xfrm>
        </p:grpSpPr>
        <p:sp>
          <p:nvSpPr>
            <p:cNvPr id="14" name="Rectangle 13">
              <a:extLst>
                <a:ext uri="{FF2B5EF4-FFF2-40B4-BE49-F238E27FC236}">
                  <a16:creationId xmlns:a16="http://schemas.microsoft.com/office/drawing/2014/main" id="{9D8993BA-3B8F-45F0-8F2E-86EED092D162}"/>
                </a:ext>
              </a:extLst>
            </p:cNvPr>
            <p:cNvSpPr/>
            <p:nvPr/>
          </p:nvSpPr>
          <p:spPr>
            <a:xfrm>
              <a:off x="4601902" y="1470647"/>
              <a:ext cx="4370143" cy="461665"/>
            </a:xfrm>
            <a:prstGeom prst="rect">
              <a:avLst/>
            </a:prstGeom>
          </p:spPr>
          <p:txBody>
            <a:bodyPr wrap="square">
              <a:spAutoFit/>
            </a:bodyPr>
            <a:lstStyle/>
            <a:p>
              <a:pPr algn="ctr"/>
              <a:r>
                <a:rPr lang="en-US" altLang="en-US" sz="2400" dirty="0" err="1">
                  <a:solidFill>
                    <a:schemeClr val="accent1">
                      <a:lumMod val="75000"/>
                    </a:schemeClr>
                  </a:solidFill>
                  <a:latin typeface="UVF Lobster12" panose="02000506000000020003" pitchFamily="2" charset="0"/>
                  <a:cs typeface="Baloo 2" pitchFamily="2" charset="0"/>
                </a:rPr>
                <a:t>Cách</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viết</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đúng</a:t>
              </a:r>
              <a:r>
                <a:rPr lang="en-US" altLang="en-US" sz="2400" dirty="0">
                  <a:solidFill>
                    <a:schemeClr val="accent1">
                      <a:lumMod val="75000"/>
                    </a:schemeClr>
                  </a:solidFill>
                  <a:latin typeface="UVF Lobster12" panose="02000506000000020003" pitchFamily="2" charset="0"/>
                  <a:cs typeface="Baloo 2" pitchFamily="2" charset="0"/>
                </a:rPr>
                <a:t> : </a:t>
              </a:r>
            </a:p>
          </p:txBody>
        </p:sp>
        <p:sp>
          <p:nvSpPr>
            <p:cNvPr id="16" name="箭头: 右 8">
              <a:extLst>
                <a:ext uri="{FF2B5EF4-FFF2-40B4-BE49-F238E27FC236}">
                  <a16:creationId xmlns:a16="http://schemas.microsoft.com/office/drawing/2014/main" id="{F646AEF3-D62E-45F1-8072-F07346D5BF6A}"/>
                </a:ext>
              </a:extLst>
            </p:cNvPr>
            <p:cNvSpPr/>
            <p:nvPr/>
          </p:nvSpPr>
          <p:spPr>
            <a:xfrm>
              <a:off x="5109710" y="1497918"/>
              <a:ext cx="578797" cy="434394"/>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zh-CN" altLang="en-US" dirty="0">
                <a:solidFill>
                  <a:schemeClr val="bg1"/>
                </a:solidFill>
              </a:endParaRPr>
            </a:p>
          </p:txBody>
        </p:sp>
      </p:grpSp>
      <p:grpSp>
        <p:nvGrpSpPr>
          <p:cNvPr id="17" name="Group 16">
            <a:extLst>
              <a:ext uri="{FF2B5EF4-FFF2-40B4-BE49-F238E27FC236}">
                <a16:creationId xmlns:a16="http://schemas.microsoft.com/office/drawing/2014/main" id="{1754D693-E207-47A1-8CD9-BCA8E9030D97}"/>
              </a:ext>
            </a:extLst>
          </p:cNvPr>
          <p:cNvGrpSpPr/>
          <p:nvPr/>
        </p:nvGrpSpPr>
        <p:grpSpPr>
          <a:xfrm>
            <a:off x="1450222" y="2810137"/>
            <a:ext cx="6244526" cy="523220"/>
            <a:chOff x="1021866" y="408902"/>
            <a:chExt cx="6990921" cy="1138438"/>
          </a:xfrm>
          <a:solidFill>
            <a:schemeClr val="tx1">
              <a:lumMod val="20000"/>
              <a:lumOff val="80000"/>
            </a:schemeClr>
          </a:solidFill>
        </p:grpSpPr>
        <p:sp>
          <p:nvSpPr>
            <p:cNvPr id="19" name="Rounded Rectangle 7">
              <a:extLst>
                <a:ext uri="{FF2B5EF4-FFF2-40B4-BE49-F238E27FC236}">
                  <a16:creationId xmlns:a16="http://schemas.microsoft.com/office/drawing/2014/main" id="{73EE6C49-CE46-4C61-A9DA-1324515DD474}"/>
                </a:ext>
              </a:extLst>
            </p:cNvPr>
            <p:cNvSpPr/>
            <p:nvPr/>
          </p:nvSpPr>
          <p:spPr>
            <a:xfrm>
              <a:off x="1021866" y="408902"/>
              <a:ext cx="6990921" cy="1126841"/>
            </a:xfrm>
            <a:prstGeom prst="roundRect">
              <a:avLst/>
            </a:prstGeom>
            <a:grpFill/>
            <a:ln>
              <a:solidFill>
                <a:schemeClr val="tx1">
                  <a:lumMod val="20000"/>
                  <a:lumOff val="8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Baloo 2" pitchFamily="2" charset="0"/>
                <a:cs typeface="Baloo 2" pitchFamily="2" charset="0"/>
              </a:endParaRPr>
            </a:p>
          </p:txBody>
        </p:sp>
        <p:sp>
          <p:nvSpPr>
            <p:cNvPr id="20" name="Rectangle 19">
              <a:extLst>
                <a:ext uri="{FF2B5EF4-FFF2-40B4-BE49-F238E27FC236}">
                  <a16:creationId xmlns:a16="http://schemas.microsoft.com/office/drawing/2014/main" id="{A802E85E-B6FD-4C17-95E0-84A0668DFDEE}"/>
                </a:ext>
              </a:extLst>
            </p:cNvPr>
            <p:cNvSpPr/>
            <p:nvPr/>
          </p:nvSpPr>
          <p:spPr>
            <a:xfrm>
              <a:off x="1171023" y="408902"/>
              <a:ext cx="6681595" cy="1138438"/>
            </a:xfrm>
            <a:prstGeom prst="rect">
              <a:avLst/>
            </a:prstGeom>
            <a:grpFill/>
            <a:ln>
              <a:solidFill>
                <a:schemeClr val="tx1">
                  <a:lumMod val="20000"/>
                  <a:lumOff val="80000"/>
                </a:schemeClr>
              </a:solidFill>
            </a:ln>
          </p:spPr>
          <p:txBody>
            <a:bodyPr wrap="square">
              <a:spAutoFit/>
            </a:bodyPr>
            <a:lstStyle/>
            <a:p>
              <a:pPr algn="ctr"/>
              <a:r>
                <a:rPr lang="en-US" sz="2400" b="1" dirty="0" err="1">
                  <a:solidFill>
                    <a:srgbClr val="7030A0"/>
                  </a:solidFill>
                  <a:latin typeface="Arial" pitchFamily="34" charset="0"/>
                  <a:cs typeface="Arial" pitchFamily="34" charset="0"/>
                </a:rPr>
                <a:t>Hội</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liên</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hiệp</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phụ</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nữ</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Việt</a:t>
              </a:r>
              <a:r>
                <a:rPr lang="en-US" sz="2400" b="1" dirty="0">
                  <a:solidFill>
                    <a:srgbClr val="7030A0"/>
                  </a:solidFill>
                  <a:latin typeface="Arial" pitchFamily="34" charset="0"/>
                  <a:cs typeface="Arial" pitchFamily="34" charset="0"/>
                </a:rPr>
                <a:t> Nam</a:t>
              </a:r>
              <a:endParaRPr lang="en-ID" sz="2400" b="1" dirty="0">
                <a:solidFill>
                  <a:srgbClr val="7030A0"/>
                </a:solidFill>
              </a:endParaRPr>
            </a:p>
          </p:txBody>
        </p:sp>
      </p:grpSp>
      <p:grpSp>
        <p:nvGrpSpPr>
          <p:cNvPr id="21" name="Group 20">
            <a:extLst>
              <a:ext uri="{FF2B5EF4-FFF2-40B4-BE49-F238E27FC236}">
                <a16:creationId xmlns:a16="http://schemas.microsoft.com/office/drawing/2014/main" id="{6319D3BF-CDD4-4324-9CEA-054ADC62949D}"/>
              </a:ext>
            </a:extLst>
          </p:cNvPr>
          <p:cNvGrpSpPr/>
          <p:nvPr/>
        </p:nvGrpSpPr>
        <p:grpSpPr>
          <a:xfrm>
            <a:off x="932730" y="3625657"/>
            <a:ext cx="4370143" cy="461665"/>
            <a:chOff x="4601902" y="1470647"/>
            <a:chExt cx="4370143" cy="461665"/>
          </a:xfrm>
        </p:grpSpPr>
        <p:sp>
          <p:nvSpPr>
            <p:cNvPr id="22" name="Rectangle 21">
              <a:extLst>
                <a:ext uri="{FF2B5EF4-FFF2-40B4-BE49-F238E27FC236}">
                  <a16:creationId xmlns:a16="http://schemas.microsoft.com/office/drawing/2014/main" id="{FFFF204C-0A54-45B0-B03C-99A121D2201F}"/>
                </a:ext>
              </a:extLst>
            </p:cNvPr>
            <p:cNvSpPr/>
            <p:nvPr/>
          </p:nvSpPr>
          <p:spPr>
            <a:xfrm>
              <a:off x="4601902" y="1470647"/>
              <a:ext cx="4370143" cy="461665"/>
            </a:xfrm>
            <a:prstGeom prst="rect">
              <a:avLst/>
            </a:prstGeom>
          </p:spPr>
          <p:txBody>
            <a:bodyPr wrap="square">
              <a:spAutoFit/>
            </a:bodyPr>
            <a:lstStyle/>
            <a:p>
              <a:pPr algn="ctr"/>
              <a:r>
                <a:rPr lang="en-US" altLang="en-US" sz="2400" dirty="0" err="1">
                  <a:solidFill>
                    <a:schemeClr val="accent1">
                      <a:lumMod val="75000"/>
                    </a:schemeClr>
                  </a:solidFill>
                  <a:latin typeface="UVF Lobster12" panose="02000506000000020003" pitchFamily="2" charset="0"/>
                  <a:cs typeface="Baloo 2" pitchFamily="2" charset="0"/>
                </a:rPr>
                <a:t>Cách</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viết</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đúng</a:t>
              </a:r>
              <a:r>
                <a:rPr lang="en-US" altLang="en-US" sz="2400" dirty="0">
                  <a:solidFill>
                    <a:schemeClr val="accent1">
                      <a:lumMod val="75000"/>
                    </a:schemeClr>
                  </a:solidFill>
                  <a:latin typeface="UVF Lobster12" panose="02000506000000020003" pitchFamily="2" charset="0"/>
                  <a:cs typeface="Baloo 2" pitchFamily="2" charset="0"/>
                </a:rPr>
                <a:t> : </a:t>
              </a:r>
            </a:p>
          </p:txBody>
        </p:sp>
        <p:sp>
          <p:nvSpPr>
            <p:cNvPr id="23" name="箭头: 右 8">
              <a:extLst>
                <a:ext uri="{FF2B5EF4-FFF2-40B4-BE49-F238E27FC236}">
                  <a16:creationId xmlns:a16="http://schemas.microsoft.com/office/drawing/2014/main" id="{F80AA17B-26BB-42D8-B474-3CF7844070BC}"/>
                </a:ext>
              </a:extLst>
            </p:cNvPr>
            <p:cNvSpPr/>
            <p:nvPr/>
          </p:nvSpPr>
          <p:spPr>
            <a:xfrm>
              <a:off x="5109710" y="1497918"/>
              <a:ext cx="578797" cy="434394"/>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zh-CN" altLang="en-US" dirty="0">
                <a:solidFill>
                  <a:schemeClr val="bg1"/>
                </a:solidFill>
              </a:endParaRPr>
            </a:p>
          </p:txBody>
        </p:sp>
      </p:grpSp>
      <p:sp>
        <p:nvSpPr>
          <p:cNvPr id="24" name="Rectangle 23">
            <a:extLst>
              <a:ext uri="{FF2B5EF4-FFF2-40B4-BE49-F238E27FC236}">
                <a16:creationId xmlns:a16="http://schemas.microsoft.com/office/drawing/2014/main" id="{938A4A31-B4AD-448A-8C69-E85ECE3A5D8B}"/>
              </a:ext>
            </a:extLst>
          </p:cNvPr>
          <p:cNvSpPr/>
          <p:nvPr/>
        </p:nvSpPr>
        <p:spPr>
          <a:xfrm>
            <a:off x="4118115" y="3644514"/>
            <a:ext cx="6415725" cy="523220"/>
          </a:xfrm>
          <a:prstGeom prst="rect">
            <a:avLst/>
          </a:prstGeom>
        </p:spPr>
        <p:txBody>
          <a:bodyPr wrap="square">
            <a:spAutoFit/>
          </a:bodyPr>
          <a:lstStyle/>
          <a:p>
            <a:r>
              <a:rPr lang="vi-VN" sz="2800" dirty="0">
                <a:latin typeface="Calibri" panose="020F0502020204030204" pitchFamily="34" charset="0"/>
                <a:cs typeface="Calibri" panose="020F0502020204030204" pitchFamily="34" charset="0"/>
              </a:rPr>
              <a:t>Hội </a:t>
            </a:r>
            <a:r>
              <a:rPr lang="vi-VN" sz="2800" b="1" dirty="0">
                <a:solidFill>
                  <a:srgbClr val="C00000"/>
                </a:solidFill>
                <a:latin typeface="Calibri" panose="020F0502020204030204" pitchFamily="34" charset="0"/>
                <a:cs typeface="Calibri" panose="020F0502020204030204" pitchFamily="34" charset="0"/>
              </a:rPr>
              <a:t>L</a:t>
            </a:r>
            <a:r>
              <a:rPr lang="vi-VN" sz="2800" dirty="0">
                <a:latin typeface="Calibri" panose="020F0502020204030204" pitchFamily="34" charset="0"/>
                <a:cs typeface="Calibri" panose="020F0502020204030204" pitchFamily="34" charset="0"/>
              </a:rPr>
              <a:t>iên hiệp </a:t>
            </a:r>
            <a:r>
              <a:rPr lang="vi-VN" sz="2800" b="1" dirty="0">
                <a:solidFill>
                  <a:srgbClr val="C00000"/>
                </a:solidFill>
                <a:latin typeface="Calibri" panose="020F0502020204030204" pitchFamily="34" charset="0"/>
                <a:cs typeface="Calibri" panose="020F0502020204030204" pitchFamily="34" charset="0"/>
              </a:rPr>
              <a:t>P</a:t>
            </a:r>
            <a:r>
              <a:rPr lang="vi-VN" sz="2800" dirty="0">
                <a:latin typeface="Calibri" panose="020F0502020204030204" pitchFamily="34" charset="0"/>
                <a:cs typeface="Calibri" panose="020F0502020204030204" pitchFamily="34" charset="0"/>
              </a:rPr>
              <a:t>hụ nữ Việt Nam</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631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51924" y="489513"/>
            <a:ext cx="8640147" cy="4217437"/>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ltLang="en-US" sz="2400" b="1">
                <a:latin typeface="Baloo 2" pitchFamily="2" charset="0"/>
                <a:cs typeface="Baloo 2" pitchFamily="2" charset="0"/>
              </a:rPr>
              <a:t>Nghì : </a:t>
            </a:r>
            <a:r>
              <a:rPr lang="en-US" altLang="en-US" sz="2400">
                <a:latin typeface="Baloo 2" pitchFamily="2" charset="0"/>
                <a:cs typeface="Baloo 2" pitchFamily="2" charset="0"/>
              </a:rPr>
              <a:t>nghĩa, tình nghĩa</a:t>
            </a:r>
            <a:r>
              <a:rPr lang="vi-VN" altLang="en-US" sz="2400">
                <a:latin typeface="Baloo 2" pitchFamily="2" charset="0"/>
                <a:cs typeface="Baloo 2" pitchFamily="2" charset="0"/>
              </a:rPr>
              <a:t>.</a:t>
            </a:r>
            <a:endParaRPr lang="en-US" altLang="en-US" sz="2400" dirty="0">
              <a:latin typeface="Baloo 2" pitchFamily="2" charset="0"/>
              <a:cs typeface="Baloo 2" pitchFamily="2" charset="0"/>
            </a:endParaRPr>
          </a:p>
        </p:txBody>
      </p:sp>
      <p:sp>
        <p:nvSpPr>
          <p:cNvPr id="2" name="Rectangle 1"/>
          <p:cNvSpPr/>
          <p:nvPr/>
        </p:nvSpPr>
        <p:spPr>
          <a:xfrm>
            <a:off x="983080" y="3954184"/>
            <a:ext cx="8149918" cy="584775"/>
          </a:xfrm>
          <a:prstGeom prst="rect">
            <a:avLst/>
          </a:prstGeom>
        </p:spPr>
        <p:txBody>
          <a:bodyPr wrap="square">
            <a:spAutoFit/>
          </a:bodyPr>
          <a:lstStyle/>
          <a:p>
            <a:pPr algn="ctr"/>
            <a:r>
              <a:rPr lang="vi-VN" sz="3200" b="1" dirty="0">
                <a:solidFill>
                  <a:schemeClr val="tx1">
                    <a:lumMod val="60000"/>
                    <a:lumOff val="40000"/>
                  </a:schemeClr>
                </a:solidFill>
                <a:latin typeface="Calibri" panose="020F0502020204030204" pitchFamily="34" charset="0"/>
                <a:cs typeface="Calibri" panose="020F0502020204030204" pitchFamily="34" charset="0"/>
              </a:rPr>
              <a:t>Bộ Lao động – Thương binh và Xã hội</a:t>
            </a:r>
          </a:p>
        </p:txBody>
      </p:sp>
      <p:pic>
        <p:nvPicPr>
          <p:cNvPr id="13" name="Picture 2">
            <a:extLst>
              <a:ext uri="{FF2B5EF4-FFF2-40B4-BE49-F238E27FC236}">
                <a16:creationId xmlns:a16="http://schemas.microsoft.com/office/drawing/2014/main" id="{C4E0E025-21AE-45B6-9D14-41F1CFD11B91}"/>
              </a:ext>
            </a:extLst>
          </p:cNvPr>
          <p:cNvPicPr>
            <a:picLocks noChangeAspect="1" noChangeArrowheads="1"/>
          </p:cNvPicPr>
          <p:nvPr/>
        </p:nvPicPr>
        <p:blipFill>
          <a:blip r:embed="rId2"/>
          <a:srcRect/>
          <a:stretch/>
        </p:blipFill>
        <p:spPr bwMode="auto">
          <a:xfrm>
            <a:off x="2448994" y="693395"/>
            <a:ext cx="4642685" cy="30951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B1675057-0354-4F74-940B-52B6A6CE072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497039" y="1398020"/>
            <a:ext cx="1706841" cy="3038176"/>
          </a:xfrm>
          <a:prstGeom prst="rect">
            <a:avLst/>
          </a:prstGeom>
        </p:spPr>
      </p:pic>
    </p:spTree>
    <p:extLst>
      <p:ext uri="{BB962C8B-B14F-4D97-AF65-F5344CB8AC3E}">
        <p14:creationId xmlns:p14="http://schemas.microsoft.com/office/powerpoint/2010/main" val="362424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51926" y="502843"/>
            <a:ext cx="8640147" cy="4217437"/>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ltLang="en-US" sz="2400" b="1">
                <a:latin typeface="Baloo 2" pitchFamily="2" charset="0"/>
                <a:cs typeface="Baloo 2" pitchFamily="2" charset="0"/>
              </a:rPr>
              <a:t>Nghì : </a:t>
            </a:r>
            <a:r>
              <a:rPr lang="en-US" altLang="en-US" sz="2400">
                <a:latin typeface="Baloo 2" pitchFamily="2" charset="0"/>
                <a:cs typeface="Baloo 2" pitchFamily="2" charset="0"/>
              </a:rPr>
              <a:t>nghĩa, tình nghĩa</a:t>
            </a:r>
            <a:r>
              <a:rPr lang="vi-VN" altLang="en-US" sz="2400">
                <a:latin typeface="Baloo 2" pitchFamily="2" charset="0"/>
                <a:cs typeface="Baloo 2" pitchFamily="2" charset="0"/>
              </a:rPr>
              <a:t>.</a:t>
            </a:r>
            <a:endParaRPr lang="en-US" altLang="en-US" sz="2400" dirty="0">
              <a:latin typeface="Baloo 2" pitchFamily="2" charset="0"/>
              <a:cs typeface="Baloo 2" pitchFamily="2" charset="0"/>
            </a:endParaRPr>
          </a:p>
        </p:txBody>
      </p:sp>
      <p:grpSp>
        <p:nvGrpSpPr>
          <p:cNvPr id="9" name="组合 83"/>
          <p:cNvGrpSpPr/>
          <p:nvPr/>
        </p:nvGrpSpPr>
        <p:grpSpPr>
          <a:xfrm>
            <a:off x="0" y="4565979"/>
            <a:ext cx="9144000" cy="688373"/>
            <a:chOff x="-17585" y="5729324"/>
            <a:chExt cx="12203723" cy="1123362"/>
          </a:xfrm>
        </p:grpSpPr>
        <p:pic>
          <p:nvPicPr>
            <p:cNvPr id="10" name="图片 84"/>
            <p:cNvPicPr>
              <a:picLocks noChangeAspect="1"/>
            </p:cNvPicPr>
            <p:nvPr/>
          </p:nvPicPr>
          <p:blipFill rotWithShape="1">
            <a:blip r:embed="rId2"/>
            <a:srcRect l="1990"/>
            <a:stretch/>
          </p:blipFill>
          <p:spPr>
            <a:xfrm>
              <a:off x="-17585" y="5729324"/>
              <a:ext cx="8659753" cy="1123362"/>
            </a:xfrm>
            <a:prstGeom prst="rect">
              <a:avLst/>
            </a:prstGeom>
          </p:spPr>
        </p:pic>
        <p:pic>
          <p:nvPicPr>
            <p:cNvPr id="11" name="图片 85"/>
            <p:cNvPicPr>
              <a:picLocks noChangeAspect="1"/>
            </p:cNvPicPr>
            <p:nvPr/>
          </p:nvPicPr>
          <p:blipFill rotWithShape="1">
            <a:blip r:embed="rId2"/>
            <a:srcRect r="21459"/>
            <a:stretch/>
          </p:blipFill>
          <p:spPr>
            <a:xfrm>
              <a:off x="5398477" y="5729324"/>
              <a:ext cx="6787661" cy="1123362"/>
            </a:xfrm>
            <a:prstGeom prst="rect">
              <a:avLst/>
            </a:prstGeom>
          </p:spPr>
        </p:pic>
      </p:grpSp>
      <p:sp>
        <p:nvSpPr>
          <p:cNvPr id="2" name="Rectangle 1"/>
          <p:cNvSpPr/>
          <p:nvPr/>
        </p:nvSpPr>
        <p:spPr>
          <a:xfrm>
            <a:off x="1647838" y="3886302"/>
            <a:ext cx="6415725" cy="584775"/>
          </a:xfrm>
          <a:prstGeom prst="rect">
            <a:avLst/>
          </a:prstGeom>
        </p:spPr>
        <p:txBody>
          <a:bodyPr wrap="square">
            <a:spAutoFit/>
          </a:bodyPr>
          <a:lstStyle/>
          <a:p>
            <a:r>
              <a:rPr lang="vi-VN" sz="3200" b="1" dirty="0">
                <a:solidFill>
                  <a:schemeClr val="tx1">
                    <a:lumMod val="60000"/>
                    <a:lumOff val="40000"/>
                  </a:schemeClr>
                </a:solidFill>
                <a:latin typeface="Calibri" panose="020F0502020204030204" pitchFamily="34" charset="0"/>
                <a:cs typeface="Calibri" panose="020F0502020204030204" pitchFamily="34" charset="0"/>
              </a:rPr>
              <a:t>Hội Liên hiệp Phụ nữ Việt Nam</a:t>
            </a:r>
            <a:endParaRPr lang="en-US" sz="3200" b="1" dirty="0">
              <a:solidFill>
                <a:schemeClr val="tx1">
                  <a:lumMod val="60000"/>
                  <a:lumOff val="40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A1D7F615-FB48-42B2-9905-6A8F17871F2D}"/>
              </a:ext>
            </a:extLst>
          </p:cNvPr>
          <p:cNvPicPr>
            <a:picLocks noChangeAspect="1"/>
          </p:cNvPicPr>
          <p:nvPr/>
        </p:nvPicPr>
        <p:blipFill>
          <a:blip r:embed="rId3"/>
          <a:stretch>
            <a:fillRect/>
          </a:stretch>
        </p:blipFill>
        <p:spPr>
          <a:xfrm>
            <a:off x="2542929" y="525604"/>
            <a:ext cx="3741747" cy="3159015"/>
          </a:xfrm>
          <a:prstGeom prst="rect">
            <a:avLst/>
          </a:prstGeom>
        </p:spPr>
      </p:pic>
      <p:pic>
        <p:nvPicPr>
          <p:cNvPr id="13" name="Picture 12">
            <a:extLst>
              <a:ext uri="{FF2B5EF4-FFF2-40B4-BE49-F238E27FC236}">
                <a16:creationId xmlns:a16="http://schemas.microsoft.com/office/drawing/2014/main" id="{3372147B-F93C-419F-8570-9E3E5382394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6601072" y="1114666"/>
            <a:ext cx="2034046" cy="3451313"/>
          </a:xfrm>
          <a:prstGeom prst="rect">
            <a:avLst/>
          </a:prstGeom>
        </p:spPr>
      </p:pic>
    </p:spTree>
    <p:extLst>
      <p:ext uri="{BB962C8B-B14F-4D97-AF65-F5344CB8AC3E}">
        <p14:creationId xmlns:p14="http://schemas.microsoft.com/office/powerpoint/2010/main" val="144204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42594" y="559836"/>
            <a:ext cx="8640147" cy="4254759"/>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ltLang="en-US" sz="2400" b="1">
                <a:latin typeface="Baloo 2" pitchFamily="2" charset="0"/>
                <a:cs typeface="Baloo 2" pitchFamily="2" charset="0"/>
              </a:rPr>
              <a:t>Nghì : </a:t>
            </a:r>
            <a:r>
              <a:rPr lang="en-US" altLang="en-US" sz="2400">
                <a:latin typeface="Baloo 2" pitchFamily="2" charset="0"/>
                <a:cs typeface="Baloo 2" pitchFamily="2" charset="0"/>
              </a:rPr>
              <a:t>nghĩa, tình nghĩa</a:t>
            </a:r>
            <a:r>
              <a:rPr lang="vi-VN" altLang="en-US" sz="2400">
                <a:latin typeface="Baloo 2" pitchFamily="2" charset="0"/>
                <a:cs typeface="Baloo 2" pitchFamily="2" charset="0"/>
              </a:rPr>
              <a:t>.</a:t>
            </a:r>
            <a:endParaRPr lang="en-US" altLang="en-US" sz="2400" dirty="0">
              <a:latin typeface="Baloo 2" pitchFamily="2" charset="0"/>
              <a:cs typeface="Baloo 2" pitchFamily="2" charset="0"/>
            </a:endParaRPr>
          </a:p>
        </p:txBody>
      </p:sp>
      <p:grpSp>
        <p:nvGrpSpPr>
          <p:cNvPr id="13" name="Group 12">
            <a:extLst>
              <a:ext uri="{FF2B5EF4-FFF2-40B4-BE49-F238E27FC236}">
                <a16:creationId xmlns:a16="http://schemas.microsoft.com/office/drawing/2014/main" id="{9889211B-2783-4641-9D89-4AFEE97A6E62}"/>
              </a:ext>
            </a:extLst>
          </p:cNvPr>
          <p:cNvGrpSpPr/>
          <p:nvPr/>
        </p:nvGrpSpPr>
        <p:grpSpPr>
          <a:xfrm>
            <a:off x="449465" y="533141"/>
            <a:ext cx="8245069" cy="1126841"/>
            <a:chOff x="1021866" y="408902"/>
            <a:chExt cx="6990921" cy="1126841"/>
          </a:xfrm>
        </p:grpSpPr>
        <p:sp>
          <p:nvSpPr>
            <p:cNvPr id="14" name="Rounded Rectangle 7">
              <a:extLst>
                <a:ext uri="{FF2B5EF4-FFF2-40B4-BE49-F238E27FC236}">
                  <a16:creationId xmlns:a16="http://schemas.microsoft.com/office/drawing/2014/main" id="{E9D64ED7-9902-4B4C-A5DE-56CA85FB7402}"/>
                </a:ext>
              </a:extLst>
            </p:cNvPr>
            <p:cNvSpPr/>
            <p:nvPr/>
          </p:nvSpPr>
          <p:spPr>
            <a:xfrm>
              <a:off x="1021866" y="408902"/>
              <a:ext cx="6990921" cy="1126841"/>
            </a:xfrm>
            <a:prstGeom prst="roundRect">
              <a:avLst/>
            </a:prstGeom>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Baloo 2" pitchFamily="2" charset="0"/>
                <a:cs typeface="Baloo 2" pitchFamily="2" charset="0"/>
              </a:endParaRPr>
            </a:p>
          </p:txBody>
        </p:sp>
        <p:sp>
          <p:nvSpPr>
            <p:cNvPr id="16" name="Rectangle 15">
              <a:extLst>
                <a:ext uri="{FF2B5EF4-FFF2-40B4-BE49-F238E27FC236}">
                  <a16:creationId xmlns:a16="http://schemas.microsoft.com/office/drawing/2014/main" id="{977A40A8-D3C2-4770-8194-DCF703BACD9C}"/>
                </a:ext>
              </a:extLst>
            </p:cNvPr>
            <p:cNvSpPr/>
            <p:nvPr/>
          </p:nvSpPr>
          <p:spPr>
            <a:xfrm>
              <a:off x="1176530" y="573838"/>
              <a:ext cx="6681595" cy="954107"/>
            </a:xfrm>
            <a:prstGeom prst="rect">
              <a:avLst/>
            </a:prstGeom>
          </p:spPr>
          <p:txBody>
            <a:bodyPr wrap="square">
              <a:spAutoFit/>
            </a:bodyPr>
            <a:lstStyle/>
            <a:p>
              <a:r>
                <a:rPr lang="en-US" altLang="en-US" sz="2800" dirty="0" err="1">
                  <a:solidFill>
                    <a:schemeClr val="tx1">
                      <a:lumMod val="60000"/>
                      <a:lumOff val="40000"/>
                    </a:schemeClr>
                  </a:solidFill>
                  <a:latin typeface="UVF Lobster12" panose="02000506000000020003" pitchFamily="2" charset="0"/>
                  <a:cs typeface="Baloo 2" pitchFamily="2" charset="0"/>
                </a:rPr>
                <a:t>Bài</a:t>
              </a:r>
              <a:r>
                <a:rPr lang="en-US" altLang="en-US" sz="2800" dirty="0">
                  <a:solidFill>
                    <a:schemeClr val="tx1">
                      <a:lumMod val="60000"/>
                      <a:lumOff val="40000"/>
                    </a:schemeClr>
                  </a:solidFill>
                  <a:latin typeface="UVF Lobster12" panose="02000506000000020003" pitchFamily="2" charset="0"/>
                  <a:cs typeface="Baloo 2" pitchFamily="2" charset="0"/>
                </a:rPr>
                <a:t> 3 : </a:t>
              </a:r>
              <a:r>
                <a:rPr lang="en-US" altLang="en-US" sz="2800" dirty="0" err="1">
                  <a:solidFill>
                    <a:schemeClr val="tx1">
                      <a:lumMod val="60000"/>
                      <a:lumOff val="40000"/>
                    </a:schemeClr>
                  </a:solidFill>
                  <a:latin typeface="UVF Lobster12" panose="02000506000000020003" pitchFamily="2" charset="0"/>
                  <a:cs typeface="Baloo 2" pitchFamily="2" charset="0"/>
                </a:rPr>
                <a:t>Hãy</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viết</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tên</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một</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cơ</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quan</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xí</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nghiệp</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công</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ti</a:t>
              </a:r>
              <a:r>
                <a:rPr lang="en-US" altLang="en-US" sz="2800" b="1" i="1" dirty="0">
                  <a:solidFill>
                    <a:schemeClr val="tx1">
                      <a:lumMod val="60000"/>
                      <a:lumOff val="40000"/>
                    </a:schemeClr>
                  </a:solidFill>
                  <a:latin typeface="UVF Lobster12" panose="02000506000000020003" pitchFamily="2" charset="0"/>
                  <a:cs typeface="Baloo 2" pitchFamily="2" charset="0"/>
                </a:rPr>
                <a:t>,… ở</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địa</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phương</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em</a:t>
              </a:r>
              <a:r>
                <a:rPr lang="en-US" altLang="en-US" sz="2800" dirty="0">
                  <a:solidFill>
                    <a:schemeClr val="tx1">
                      <a:lumMod val="60000"/>
                      <a:lumOff val="40000"/>
                    </a:schemeClr>
                  </a:solidFill>
                  <a:latin typeface="UVF Lobster12" panose="02000506000000020003" pitchFamily="2" charset="0"/>
                  <a:cs typeface="Baloo 2" pitchFamily="2" charset="0"/>
                </a:rPr>
                <a:t>. </a:t>
              </a:r>
              <a:endParaRPr lang="en-US" altLang="en-US" sz="2400" dirty="0">
                <a:solidFill>
                  <a:schemeClr val="tx1">
                    <a:lumMod val="60000"/>
                    <a:lumOff val="40000"/>
                  </a:schemeClr>
                </a:solidFill>
                <a:latin typeface="UVF Lobster12" panose="02000506000000020003" pitchFamily="2" charset="0"/>
                <a:cs typeface="Baloo 2" pitchFamily="2" charset="0"/>
              </a:endParaRPr>
            </a:p>
          </p:txBody>
        </p:sp>
      </p:grpSp>
      <p:pic>
        <p:nvPicPr>
          <p:cNvPr id="17" name="Picture 16">
            <a:extLst>
              <a:ext uri="{FF2B5EF4-FFF2-40B4-BE49-F238E27FC236}">
                <a16:creationId xmlns:a16="http://schemas.microsoft.com/office/drawing/2014/main" id="{1849A0C2-30A6-4B47-BBDE-7CED0D11FC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51889" y1="10625" x2="66000" y2="4792"/>
                        <a14:foregroundMark x1="61000" y1="44375" x2="61667" y2="56042"/>
                        <a14:foregroundMark x1="57111" y1="65625" x2="61556" y2="65625"/>
                        <a14:foregroundMark x1="73111" y1="71875" x2="78000" y2="88333"/>
                        <a14:foregroundMark x1="85444" y1="51458" x2="86667" y2="54167"/>
                        <a14:foregroundMark x1="27889" y1="64167" x2="34889" y2="65625"/>
                        <a14:foregroundMark x1="20111" y1="70000" x2="18667" y2="83125"/>
                        <a14:foregroundMark x1="18222" y1="83333" x2="19778" y2="86458"/>
                        <a14:foregroundMark x1="37667" y1="86875" x2="57000" y2="94583"/>
                        <a14:foregroundMark x1="46000" y1="72708" x2="68556" y2="90625"/>
                        <a14:foregroundMark x1="72889" y1="63958" x2="76889" y2="62917"/>
                        <a14:foregroundMark x1="59222" y1="60208" x2="64111" y2="61875"/>
                        <a14:foregroundMark x1="19556" y1="61875" x2="24778" y2="66042"/>
                      </a14:backgroundRemoval>
                    </a14:imgEffect>
                  </a14:imgLayer>
                </a14:imgProps>
              </a:ext>
            </a:extLst>
          </a:blip>
          <a:stretch>
            <a:fillRect/>
          </a:stretch>
        </p:blipFill>
        <p:spPr>
          <a:xfrm>
            <a:off x="2089041" y="2086915"/>
            <a:ext cx="5114399" cy="2727680"/>
          </a:xfrm>
          <a:prstGeom prst="rect">
            <a:avLst/>
          </a:prstGeom>
        </p:spPr>
      </p:pic>
    </p:spTree>
    <p:extLst>
      <p:ext uri="{BB962C8B-B14F-4D97-AF65-F5344CB8AC3E}">
        <p14:creationId xmlns:p14="http://schemas.microsoft.com/office/powerpoint/2010/main" val="3471857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4">
            <a:extLst>
              <a:ext uri="{FF2B5EF4-FFF2-40B4-BE49-F238E27FC236}">
                <a16:creationId xmlns:a16="http://schemas.microsoft.com/office/drawing/2014/main" id="{28654529-E89D-49A5-9D1D-DD56B610A37C}"/>
              </a:ext>
            </a:extLst>
          </p:cNvPr>
          <p:cNvSpPr/>
          <p:nvPr/>
        </p:nvSpPr>
        <p:spPr>
          <a:xfrm>
            <a:off x="251926" y="463031"/>
            <a:ext cx="8640147" cy="4217437"/>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vi-VN" sz="2400"/>
              <a:t>Trường Tiểu học Vô Tranh</a:t>
            </a:r>
            <a:endParaRPr lang="vi-VN" sz="2400" dirty="0"/>
          </a:p>
        </p:txBody>
      </p:sp>
      <p:sp>
        <p:nvSpPr>
          <p:cNvPr id="13" name="Rectangle 12">
            <a:extLst>
              <a:ext uri="{FF2B5EF4-FFF2-40B4-BE49-F238E27FC236}">
                <a16:creationId xmlns:a16="http://schemas.microsoft.com/office/drawing/2014/main" id="{B59F2D87-FD0D-437E-9EBA-2ECC37896D1B}"/>
              </a:ext>
            </a:extLst>
          </p:cNvPr>
          <p:cNvSpPr/>
          <p:nvPr/>
        </p:nvSpPr>
        <p:spPr>
          <a:xfrm>
            <a:off x="621678" y="624942"/>
            <a:ext cx="6415725" cy="584775"/>
          </a:xfrm>
          <a:prstGeom prst="rect">
            <a:avLst/>
          </a:prstGeom>
        </p:spPr>
        <p:txBody>
          <a:bodyPr wrap="square">
            <a:spAutoFit/>
          </a:bodyPr>
          <a:lstStyle/>
          <a:p>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Trường</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Tiểu</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học</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Đinh</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Tiên</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Hoàng</a:t>
            </a:r>
            <a:endParaRPr lang="en-US" sz="3200" b="1" dirty="0">
              <a:solidFill>
                <a:schemeClr val="tx1">
                  <a:lumMod val="60000"/>
                  <a:lumOff val="40000"/>
                </a:schemeClr>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DF81FE69-3DAC-49A0-BCFB-1CA56FFB7C1F}"/>
              </a:ext>
            </a:extLst>
          </p:cNvPr>
          <p:cNvSpPr/>
          <p:nvPr/>
        </p:nvSpPr>
        <p:spPr>
          <a:xfrm>
            <a:off x="593194" y="1371628"/>
            <a:ext cx="6415725" cy="584775"/>
          </a:xfrm>
          <a:prstGeom prst="rect">
            <a:avLst/>
          </a:prstGeom>
        </p:spPr>
        <p:txBody>
          <a:bodyPr wrap="square">
            <a:spAutoFit/>
          </a:bodyPr>
          <a:lstStyle/>
          <a:p>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Trường</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Mầm</a:t>
            </a:r>
            <a:r>
              <a:rPr lang="en-US" sz="3200" b="1" dirty="0">
                <a:solidFill>
                  <a:schemeClr val="tx1">
                    <a:lumMod val="60000"/>
                    <a:lumOff val="40000"/>
                  </a:schemeClr>
                </a:solidFill>
                <a:latin typeface="Calibri" panose="020F0502020204030204" pitchFamily="34" charset="0"/>
                <a:cs typeface="Calibri" panose="020F0502020204030204" pitchFamily="34" charset="0"/>
              </a:rPr>
              <a:t> non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Họa</a:t>
            </a:r>
            <a:r>
              <a:rPr lang="en-US" sz="3200" b="1" dirty="0">
                <a:solidFill>
                  <a:schemeClr val="tx1">
                    <a:lumMod val="60000"/>
                    <a:lumOff val="40000"/>
                  </a:schemeClr>
                </a:solidFill>
                <a:latin typeface="Calibri" panose="020F0502020204030204" pitchFamily="34" charset="0"/>
                <a:cs typeface="Calibri" panose="020F0502020204030204" pitchFamily="34" charset="0"/>
              </a:rPr>
              <a:t> Mi</a:t>
            </a:r>
          </a:p>
        </p:txBody>
      </p:sp>
      <p:sp>
        <p:nvSpPr>
          <p:cNvPr id="15" name="Rectangle 14">
            <a:extLst>
              <a:ext uri="{FF2B5EF4-FFF2-40B4-BE49-F238E27FC236}">
                <a16:creationId xmlns:a16="http://schemas.microsoft.com/office/drawing/2014/main" id="{E16170D5-2D74-403C-BD4B-85F48A396A15}"/>
              </a:ext>
            </a:extLst>
          </p:cNvPr>
          <p:cNvSpPr/>
          <p:nvPr/>
        </p:nvSpPr>
        <p:spPr>
          <a:xfrm>
            <a:off x="593193" y="2118314"/>
            <a:ext cx="6415725" cy="584775"/>
          </a:xfrm>
          <a:prstGeom prst="rect">
            <a:avLst/>
          </a:prstGeom>
        </p:spPr>
        <p:txBody>
          <a:bodyPr wrap="square">
            <a:spAutoFit/>
          </a:bodyPr>
          <a:lstStyle/>
          <a:p>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Trung</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tâm</a:t>
            </a:r>
            <a:r>
              <a:rPr lang="en-US" sz="3200" b="1" dirty="0">
                <a:solidFill>
                  <a:schemeClr val="tx1">
                    <a:lumMod val="60000"/>
                    <a:lumOff val="40000"/>
                  </a:schemeClr>
                </a:solidFill>
                <a:latin typeface="Calibri" panose="020F0502020204030204" pitchFamily="34" charset="0"/>
                <a:cs typeface="Calibri" panose="020F0502020204030204" pitchFamily="34" charset="0"/>
              </a:rPr>
              <a:t> Y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tế</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Quận</a:t>
            </a:r>
            <a:r>
              <a:rPr lang="en-US" sz="3200" b="1" dirty="0">
                <a:solidFill>
                  <a:schemeClr val="tx1">
                    <a:lumMod val="60000"/>
                    <a:lumOff val="40000"/>
                  </a:schemeClr>
                </a:solidFill>
                <a:latin typeface="Calibri" panose="020F0502020204030204" pitchFamily="34" charset="0"/>
                <a:cs typeface="Calibri" panose="020F0502020204030204" pitchFamily="34" charset="0"/>
              </a:rPr>
              <a:t> 10</a:t>
            </a:r>
          </a:p>
        </p:txBody>
      </p:sp>
      <p:sp>
        <p:nvSpPr>
          <p:cNvPr id="16" name="Rectangle 15">
            <a:extLst>
              <a:ext uri="{FF2B5EF4-FFF2-40B4-BE49-F238E27FC236}">
                <a16:creationId xmlns:a16="http://schemas.microsoft.com/office/drawing/2014/main" id="{B0552C98-8758-442E-822C-04FD25DA7DB6}"/>
              </a:ext>
            </a:extLst>
          </p:cNvPr>
          <p:cNvSpPr/>
          <p:nvPr/>
        </p:nvSpPr>
        <p:spPr>
          <a:xfrm>
            <a:off x="593193" y="2865000"/>
            <a:ext cx="6415725" cy="584775"/>
          </a:xfrm>
          <a:prstGeom prst="rect">
            <a:avLst/>
          </a:prstGeom>
        </p:spPr>
        <p:txBody>
          <a:bodyPr wrap="square">
            <a:spAutoFit/>
          </a:bodyPr>
          <a:lstStyle/>
          <a:p>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Trường</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Trung</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học</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cơ</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sở</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Hồng</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Bàng</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p>
        </p:txBody>
      </p:sp>
      <p:sp>
        <p:nvSpPr>
          <p:cNvPr id="17" name="Rectangle 16">
            <a:extLst>
              <a:ext uri="{FF2B5EF4-FFF2-40B4-BE49-F238E27FC236}">
                <a16:creationId xmlns:a16="http://schemas.microsoft.com/office/drawing/2014/main" id="{E0B15E65-2F03-4143-AEFA-DA6404A55948}"/>
              </a:ext>
            </a:extLst>
          </p:cNvPr>
          <p:cNvSpPr/>
          <p:nvPr/>
        </p:nvSpPr>
        <p:spPr>
          <a:xfrm>
            <a:off x="3866838" y="3606412"/>
            <a:ext cx="1410322" cy="584775"/>
          </a:xfrm>
          <a:prstGeom prst="rect">
            <a:avLst/>
          </a:prstGeom>
        </p:spPr>
        <p:txBody>
          <a:bodyPr wrap="square">
            <a:spAutoFit/>
          </a:bodyPr>
          <a:lstStyle/>
          <a:p>
            <a:pPr algn="ctr"/>
            <a:r>
              <a:rPr lang="en-US" sz="3200" b="1" dirty="0">
                <a:solidFill>
                  <a:schemeClr val="tx1">
                    <a:lumMod val="60000"/>
                    <a:lumOff val="40000"/>
                  </a:schemeClr>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4744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52582" y="165018"/>
            <a:ext cx="5836939" cy="799903"/>
            <a:chOff x="3006268" y="173342"/>
            <a:chExt cx="5072414" cy="931698"/>
          </a:xfrm>
        </p:grpSpPr>
        <p:pic>
          <p:nvPicPr>
            <p:cNvPr id="11" name="Picture 10">
              <a:extLst>
                <a:ext uri="{FF2B5EF4-FFF2-40B4-BE49-F238E27FC236}">
                  <a16:creationId xmlns:a16="http://schemas.microsoft.com/office/drawing/2014/main" id="{D91BCFFA-712C-4E31-8075-C7CDD08166D3}"/>
                </a:ext>
              </a:extLst>
            </p:cNvPr>
            <p:cNvPicPr>
              <a:picLocks noChangeAspect="1"/>
            </p:cNvPicPr>
            <p:nvPr/>
          </p:nvPicPr>
          <p:blipFill>
            <a:blip r:embed="rId2"/>
            <a:stretch>
              <a:fillRect/>
            </a:stretch>
          </p:blipFill>
          <p:spPr>
            <a:xfrm>
              <a:off x="3006268" y="173342"/>
              <a:ext cx="4825195" cy="931698"/>
            </a:xfrm>
            <a:prstGeom prst="rect">
              <a:avLst/>
            </a:prstGeom>
          </p:spPr>
        </p:pic>
        <p:sp>
          <p:nvSpPr>
            <p:cNvPr id="2" name="TextBox 1"/>
            <p:cNvSpPr txBox="1"/>
            <p:nvPr/>
          </p:nvSpPr>
          <p:spPr>
            <a:xfrm>
              <a:off x="3454165" y="217107"/>
              <a:ext cx="4624517" cy="707886"/>
            </a:xfrm>
            <a:prstGeom prst="rect">
              <a:avLst/>
            </a:prstGeom>
            <a:noFill/>
          </p:spPr>
          <p:txBody>
            <a:bodyPr wrap="square" rtlCol="0">
              <a:spAutoFit/>
            </a:bodyPr>
            <a:lstStyle/>
            <a:p>
              <a:r>
                <a:rPr lang="en-US" sz="4000" b="1" dirty="0">
                  <a:solidFill>
                    <a:schemeClr val="bg1"/>
                  </a:solidFill>
                  <a:latin typeface="#Li-N SVN-Cookies" panose="02040603050506020204" pitchFamily="18" charset="0"/>
                </a:rPr>
                <a:t>ĐÁNH GIÁ </a:t>
              </a:r>
              <a:r>
                <a:rPr lang="vi-VN" sz="4000" b="1" dirty="0">
                  <a:solidFill>
                    <a:schemeClr val="bg1"/>
                  </a:solidFill>
                  <a:latin typeface="#Li-N SVN-Cookies" panose="02040603050506020204" pitchFamily="18" charset="0"/>
                </a:rPr>
                <a:t>MỤC TIÊU</a:t>
              </a:r>
              <a:endParaRPr lang="en-US" sz="4000" b="1" dirty="0">
                <a:solidFill>
                  <a:schemeClr val="bg1"/>
                </a:solidFill>
                <a:latin typeface="#Li-N SVN-Cookies" panose="02040603050506020204" pitchFamily="18" charset="0"/>
              </a:endParaRPr>
            </a:p>
          </p:txBody>
        </p:sp>
      </p:grpSp>
      <p:sp>
        <p:nvSpPr>
          <p:cNvPr id="3" name="Rectangle: Rounded Corners 9">
            <a:extLst>
              <a:ext uri="{FF2B5EF4-FFF2-40B4-BE49-F238E27FC236}">
                <a16:creationId xmlns:a16="http://schemas.microsoft.com/office/drawing/2014/main" id="{054771C9-63B6-4C54-95D0-8848127DD5C8}"/>
              </a:ext>
            </a:extLst>
          </p:cNvPr>
          <p:cNvSpPr/>
          <p:nvPr/>
        </p:nvSpPr>
        <p:spPr>
          <a:xfrm>
            <a:off x="962925" y="1407679"/>
            <a:ext cx="7534098" cy="1077780"/>
          </a:xfrm>
          <a:custGeom>
            <a:avLst/>
            <a:gdLst>
              <a:gd name="connsiteX0" fmla="*/ 0 w 6461090"/>
              <a:gd name="connsiteY0" fmla="*/ 187231 h 1123362"/>
              <a:gd name="connsiteX1" fmla="*/ 187231 w 6461090"/>
              <a:gd name="connsiteY1" fmla="*/ 0 h 1123362"/>
              <a:gd name="connsiteX2" fmla="*/ 679695 w 6461090"/>
              <a:gd name="connsiteY2" fmla="*/ 0 h 1123362"/>
              <a:gd name="connsiteX3" fmla="*/ 1050426 w 6461090"/>
              <a:gd name="connsiteY3" fmla="*/ 0 h 1123362"/>
              <a:gd name="connsiteX4" fmla="*/ 1421156 w 6461090"/>
              <a:gd name="connsiteY4" fmla="*/ 0 h 1123362"/>
              <a:gd name="connsiteX5" fmla="*/ 1791887 w 6461090"/>
              <a:gd name="connsiteY5" fmla="*/ 0 h 1123362"/>
              <a:gd name="connsiteX6" fmla="*/ 2284351 w 6461090"/>
              <a:gd name="connsiteY6" fmla="*/ 0 h 1123362"/>
              <a:gd name="connsiteX7" fmla="*/ 2898547 w 6461090"/>
              <a:gd name="connsiteY7" fmla="*/ 0 h 1123362"/>
              <a:gd name="connsiteX8" fmla="*/ 3512743 w 6461090"/>
              <a:gd name="connsiteY8" fmla="*/ 0 h 1123362"/>
              <a:gd name="connsiteX9" fmla="*/ 3883474 w 6461090"/>
              <a:gd name="connsiteY9" fmla="*/ 0 h 1123362"/>
              <a:gd name="connsiteX10" fmla="*/ 4315071 w 6461090"/>
              <a:gd name="connsiteY10" fmla="*/ 0 h 1123362"/>
              <a:gd name="connsiteX11" fmla="*/ 4929268 w 6461090"/>
              <a:gd name="connsiteY11" fmla="*/ 0 h 1123362"/>
              <a:gd name="connsiteX12" fmla="*/ 5543464 w 6461090"/>
              <a:gd name="connsiteY12" fmla="*/ 0 h 1123362"/>
              <a:gd name="connsiteX13" fmla="*/ 6273859 w 6461090"/>
              <a:gd name="connsiteY13" fmla="*/ 0 h 1123362"/>
              <a:gd name="connsiteX14" fmla="*/ 6461090 w 6461090"/>
              <a:gd name="connsiteY14" fmla="*/ 187231 h 1123362"/>
              <a:gd name="connsiteX15" fmla="*/ 6461090 w 6461090"/>
              <a:gd name="connsiteY15" fmla="*/ 554192 h 1123362"/>
              <a:gd name="connsiteX16" fmla="*/ 6461090 w 6461090"/>
              <a:gd name="connsiteY16" fmla="*/ 936131 h 1123362"/>
              <a:gd name="connsiteX17" fmla="*/ 6273859 w 6461090"/>
              <a:gd name="connsiteY17" fmla="*/ 1123362 h 1123362"/>
              <a:gd name="connsiteX18" fmla="*/ 5720529 w 6461090"/>
              <a:gd name="connsiteY18" fmla="*/ 1123362 h 1123362"/>
              <a:gd name="connsiteX19" fmla="*/ 5288932 w 6461090"/>
              <a:gd name="connsiteY19" fmla="*/ 1123362 h 1123362"/>
              <a:gd name="connsiteX20" fmla="*/ 4613870 w 6461090"/>
              <a:gd name="connsiteY20" fmla="*/ 1123362 h 1123362"/>
              <a:gd name="connsiteX21" fmla="*/ 4060540 w 6461090"/>
              <a:gd name="connsiteY21" fmla="*/ 1123362 h 1123362"/>
              <a:gd name="connsiteX22" fmla="*/ 3385477 w 6461090"/>
              <a:gd name="connsiteY22" fmla="*/ 1123362 h 1123362"/>
              <a:gd name="connsiteX23" fmla="*/ 2710415 w 6461090"/>
              <a:gd name="connsiteY23" fmla="*/ 1123362 h 1123362"/>
              <a:gd name="connsiteX24" fmla="*/ 2278818 w 6461090"/>
              <a:gd name="connsiteY24" fmla="*/ 1123362 h 1123362"/>
              <a:gd name="connsiteX25" fmla="*/ 1908087 w 6461090"/>
              <a:gd name="connsiteY25" fmla="*/ 1123362 h 1123362"/>
              <a:gd name="connsiteX26" fmla="*/ 1537356 w 6461090"/>
              <a:gd name="connsiteY26" fmla="*/ 1123362 h 1123362"/>
              <a:gd name="connsiteX27" fmla="*/ 862293 w 6461090"/>
              <a:gd name="connsiteY27" fmla="*/ 1123362 h 1123362"/>
              <a:gd name="connsiteX28" fmla="*/ 187231 w 6461090"/>
              <a:gd name="connsiteY28" fmla="*/ 1123362 h 1123362"/>
              <a:gd name="connsiteX29" fmla="*/ 0 w 6461090"/>
              <a:gd name="connsiteY29" fmla="*/ 936131 h 1123362"/>
              <a:gd name="connsiteX30" fmla="*/ 0 w 6461090"/>
              <a:gd name="connsiteY30" fmla="*/ 584148 h 1123362"/>
              <a:gd name="connsiteX31" fmla="*/ 0 w 6461090"/>
              <a:gd name="connsiteY31" fmla="*/ 187231 h 112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461090" h="1123362" extrusionOk="0">
                <a:moveTo>
                  <a:pt x="0" y="187231"/>
                </a:moveTo>
                <a:cubicBezTo>
                  <a:pt x="-17159" y="103421"/>
                  <a:pt x="72991" y="-15526"/>
                  <a:pt x="187231" y="0"/>
                </a:cubicBezTo>
                <a:cubicBezTo>
                  <a:pt x="384467" y="-53303"/>
                  <a:pt x="500710" y="5951"/>
                  <a:pt x="679695" y="0"/>
                </a:cubicBezTo>
                <a:cubicBezTo>
                  <a:pt x="858680" y="-5951"/>
                  <a:pt x="935394" y="12383"/>
                  <a:pt x="1050426" y="0"/>
                </a:cubicBezTo>
                <a:cubicBezTo>
                  <a:pt x="1165458" y="-12383"/>
                  <a:pt x="1286218" y="25691"/>
                  <a:pt x="1421156" y="0"/>
                </a:cubicBezTo>
                <a:cubicBezTo>
                  <a:pt x="1556094" y="-25691"/>
                  <a:pt x="1716516" y="30092"/>
                  <a:pt x="1791887" y="0"/>
                </a:cubicBezTo>
                <a:cubicBezTo>
                  <a:pt x="1867258" y="-30092"/>
                  <a:pt x="2106074" y="27463"/>
                  <a:pt x="2284351" y="0"/>
                </a:cubicBezTo>
                <a:cubicBezTo>
                  <a:pt x="2462628" y="-27463"/>
                  <a:pt x="2750492" y="15413"/>
                  <a:pt x="2898547" y="0"/>
                </a:cubicBezTo>
                <a:cubicBezTo>
                  <a:pt x="3046602" y="-15413"/>
                  <a:pt x="3342397" y="31367"/>
                  <a:pt x="3512743" y="0"/>
                </a:cubicBezTo>
                <a:cubicBezTo>
                  <a:pt x="3683089" y="-31367"/>
                  <a:pt x="3793117" y="11903"/>
                  <a:pt x="3883474" y="0"/>
                </a:cubicBezTo>
                <a:cubicBezTo>
                  <a:pt x="3973831" y="-11903"/>
                  <a:pt x="4173091" y="5115"/>
                  <a:pt x="4315071" y="0"/>
                </a:cubicBezTo>
                <a:cubicBezTo>
                  <a:pt x="4457051" y="-5115"/>
                  <a:pt x="4663642" y="33495"/>
                  <a:pt x="4929268" y="0"/>
                </a:cubicBezTo>
                <a:cubicBezTo>
                  <a:pt x="5194894" y="-33495"/>
                  <a:pt x="5271498" y="13082"/>
                  <a:pt x="5543464" y="0"/>
                </a:cubicBezTo>
                <a:cubicBezTo>
                  <a:pt x="5815430" y="-13082"/>
                  <a:pt x="5924004" y="67592"/>
                  <a:pt x="6273859" y="0"/>
                </a:cubicBezTo>
                <a:cubicBezTo>
                  <a:pt x="6367826" y="18201"/>
                  <a:pt x="6456299" y="109961"/>
                  <a:pt x="6461090" y="187231"/>
                </a:cubicBezTo>
                <a:cubicBezTo>
                  <a:pt x="6479810" y="313702"/>
                  <a:pt x="6450213" y="392227"/>
                  <a:pt x="6461090" y="554192"/>
                </a:cubicBezTo>
                <a:cubicBezTo>
                  <a:pt x="6471967" y="716157"/>
                  <a:pt x="6437058" y="748499"/>
                  <a:pt x="6461090" y="936131"/>
                </a:cubicBezTo>
                <a:cubicBezTo>
                  <a:pt x="6443161" y="1047785"/>
                  <a:pt x="6370784" y="1110041"/>
                  <a:pt x="6273859" y="1123362"/>
                </a:cubicBezTo>
                <a:cubicBezTo>
                  <a:pt x="6079105" y="1127329"/>
                  <a:pt x="5948564" y="1121336"/>
                  <a:pt x="5720529" y="1123362"/>
                </a:cubicBezTo>
                <a:cubicBezTo>
                  <a:pt x="5492494" y="1125388"/>
                  <a:pt x="5488902" y="1098869"/>
                  <a:pt x="5288932" y="1123362"/>
                </a:cubicBezTo>
                <a:cubicBezTo>
                  <a:pt x="5088962" y="1147855"/>
                  <a:pt x="4840254" y="1091308"/>
                  <a:pt x="4613870" y="1123362"/>
                </a:cubicBezTo>
                <a:cubicBezTo>
                  <a:pt x="4387486" y="1155416"/>
                  <a:pt x="4186730" y="1091548"/>
                  <a:pt x="4060540" y="1123362"/>
                </a:cubicBezTo>
                <a:cubicBezTo>
                  <a:pt x="3934350" y="1155176"/>
                  <a:pt x="3539234" y="1082329"/>
                  <a:pt x="3385477" y="1123362"/>
                </a:cubicBezTo>
                <a:cubicBezTo>
                  <a:pt x="3231720" y="1164395"/>
                  <a:pt x="2855599" y="1068146"/>
                  <a:pt x="2710415" y="1123362"/>
                </a:cubicBezTo>
                <a:cubicBezTo>
                  <a:pt x="2565231" y="1178578"/>
                  <a:pt x="2392223" y="1072677"/>
                  <a:pt x="2278818" y="1123362"/>
                </a:cubicBezTo>
                <a:cubicBezTo>
                  <a:pt x="2165413" y="1174047"/>
                  <a:pt x="2080507" y="1093079"/>
                  <a:pt x="1908087" y="1123362"/>
                </a:cubicBezTo>
                <a:cubicBezTo>
                  <a:pt x="1735667" y="1153645"/>
                  <a:pt x="1639177" y="1116922"/>
                  <a:pt x="1537356" y="1123362"/>
                </a:cubicBezTo>
                <a:cubicBezTo>
                  <a:pt x="1435535" y="1129802"/>
                  <a:pt x="1183917" y="1042944"/>
                  <a:pt x="862293" y="1123362"/>
                </a:cubicBezTo>
                <a:cubicBezTo>
                  <a:pt x="540669" y="1203780"/>
                  <a:pt x="326917" y="1066256"/>
                  <a:pt x="187231" y="1123362"/>
                </a:cubicBezTo>
                <a:cubicBezTo>
                  <a:pt x="76550" y="1137796"/>
                  <a:pt x="4166" y="1049687"/>
                  <a:pt x="0" y="936131"/>
                </a:cubicBezTo>
                <a:cubicBezTo>
                  <a:pt x="-1027" y="841013"/>
                  <a:pt x="37211" y="687874"/>
                  <a:pt x="0" y="584148"/>
                </a:cubicBezTo>
                <a:cubicBezTo>
                  <a:pt x="-37211" y="480422"/>
                  <a:pt x="18205" y="297623"/>
                  <a:pt x="0" y="187231"/>
                </a:cubicBezTo>
                <a:close/>
              </a:path>
            </a:pathLst>
          </a:custGeom>
          <a:solidFill>
            <a:schemeClr val="bg1"/>
          </a:solidFill>
          <a:ln w="38100">
            <a:solidFill>
              <a:schemeClr val="accent2"/>
            </a:solidFill>
            <a:prstDash val="lgDash"/>
            <a:extLst>
              <a:ext uri="{C807C97D-BFC1-408E-A445-0C87EB9F89A2}">
                <ask:lineSketchStyleProps xmlns:ask="http://schemas.microsoft.com/office/drawing/2018/sketchyshapes" sd="1817362886">
                  <a:custGeom>
                    <a:avLst/>
                    <a:gdLst>
                      <a:gd name="connsiteX0" fmla="*/ 0 w 7534098"/>
                      <a:gd name="connsiteY0" fmla="*/ 179633 h 1077780"/>
                      <a:gd name="connsiteX1" fmla="*/ 218324 w 7534098"/>
                      <a:gd name="connsiteY1" fmla="*/ 0 h 1077780"/>
                      <a:gd name="connsiteX2" fmla="*/ 792573 w 7534098"/>
                      <a:gd name="connsiteY2" fmla="*/ 0 h 1077780"/>
                      <a:gd name="connsiteX3" fmla="*/ 1224872 w 7534098"/>
                      <a:gd name="connsiteY3" fmla="*/ 0 h 1077780"/>
                      <a:gd name="connsiteX4" fmla="*/ 1657170 w 7534098"/>
                      <a:gd name="connsiteY4" fmla="*/ 0 h 1077780"/>
                      <a:gd name="connsiteX5" fmla="*/ 2089469 w 7534098"/>
                      <a:gd name="connsiteY5" fmla="*/ 0 h 1077780"/>
                      <a:gd name="connsiteX6" fmla="*/ 2663718 w 7534098"/>
                      <a:gd name="connsiteY6" fmla="*/ 0 h 1077780"/>
                      <a:gd name="connsiteX7" fmla="*/ 3379915 w 7534098"/>
                      <a:gd name="connsiteY7" fmla="*/ 0 h 1077780"/>
                      <a:gd name="connsiteX8" fmla="*/ 4096112 w 7534098"/>
                      <a:gd name="connsiteY8" fmla="*/ 0 h 1077780"/>
                      <a:gd name="connsiteX9" fmla="*/ 4528411 w 7534098"/>
                      <a:gd name="connsiteY9" fmla="*/ 0 h 1077780"/>
                      <a:gd name="connsiteX10" fmla="*/ 5031684 w 7534098"/>
                      <a:gd name="connsiteY10" fmla="*/ 0 h 1077780"/>
                      <a:gd name="connsiteX11" fmla="*/ 5747882 w 7534098"/>
                      <a:gd name="connsiteY11" fmla="*/ 0 h 1077780"/>
                      <a:gd name="connsiteX12" fmla="*/ 6464079 w 7534098"/>
                      <a:gd name="connsiteY12" fmla="*/ 0 h 1077780"/>
                      <a:gd name="connsiteX13" fmla="*/ 7315773 w 7534098"/>
                      <a:gd name="connsiteY13" fmla="*/ 0 h 1077780"/>
                      <a:gd name="connsiteX14" fmla="*/ 7534098 w 7534098"/>
                      <a:gd name="connsiteY14" fmla="*/ 179633 h 1077780"/>
                      <a:gd name="connsiteX15" fmla="*/ 7534098 w 7534098"/>
                      <a:gd name="connsiteY15" fmla="*/ 531704 h 1077780"/>
                      <a:gd name="connsiteX16" fmla="*/ 7534098 w 7534098"/>
                      <a:gd name="connsiteY16" fmla="*/ 898146 h 1077780"/>
                      <a:gd name="connsiteX17" fmla="*/ 7315773 w 7534098"/>
                      <a:gd name="connsiteY17" fmla="*/ 1077780 h 1077780"/>
                      <a:gd name="connsiteX18" fmla="*/ 6670550 w 7534098"/>
                      <a:gd name="connsiteY18" fmla="*/ 1077780 h 1077780"/>
                      <a:gd name="connsiteX19" fmla="*/ 6167277 w 7534098"/>
                      <a:gd name="connsiteY19" fmla="*/ 1077780 h 1077780"/>
                      <a:gd name="connsiteX20" fmla="*/ 5380105 w 7534098"/>
                      <a:gd name="connsiteY20" fmla="*/ 1077780 h 1077780"/>
                      <a:gd name="connsiteX21" fmla="*/ 4734883 w 7534098"/>
                      <a:gd name="connsiteY21" fmla="*/ 1077780 h 1077780"/>
                      <a:gd name="connsiteX22" fmla="*/ 3947710 w 7534098"/>
                      <a:gd name="connsiteY22" fmla="*/ 1077780 h 1077780"/>
                      <a:gd name="connsiteX23" fmla="*/ 3160539 w 7534098"/>
                      <a:gd name="connsiteY23" fmla="*/ 1077780 h 1077780"/>
                      <a:gd name="connsiteX24" fmla="*/ 2657266 w 7534098"/>
                      <a:gd name="connsiteY24" fmla="*/ 1077780 h 1077780"/>
                      <a:gd name="connsiteX25" fmla="*/ 2224967 w 7534098"/>
                      <a:gd name="connsiteY25" fmla="*/ 1077780 h 1077780"/>
                      <a:gd name="connsiteX26" fmla="*/ 1792668 w 7534098"/>
                      <a:gd name="connsiteY26" fmla="*/ 1077780 h 1077780"/>
                      <a:gd name="connsiteX27" fmla="*/ 1005495 w 7534098"/>
                      <a:gd name="connsiteY27" fmla="*/ 1077780 h 1077780"/>
                      <a:gd name="connsiteX28" fmla="*/ 218324 w 7534098"/>
                      <a:gd name="connsiteY28" fmla="*/ 1077780 h 1077780"/>
                      <a:gd name="connsiteX29" fmla="*/ 0 w 7534098"/>
                      <a:gd name="connsiteY29" fmla="*/ 898146 h 1077780"/>
                      <a:gd name="connsiteX30" fmla="*/ 0 w 7534098"/>
                      <a:gd name="connsiteY30" fmla="*/ 560445 h 1077780"/>
                      <a:gd name="connsiteX31" fmla="*/ 0 w 7534098"/>
                      <a:gd name="connsiteY31" fmla="*/ 179633 h 107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34098" h="1077780" fill="none" extrusionOk="0">
                        <a:moveTo>
                          <a:pt x="0" y="179633"/>
                        </a:moveTo>
                        <a:cubicBezTo>
                          <a:pt x="-29730" y="99146"/>
                          <a:pt x="71712" y="2877"/>
                          <a:pt x="218324" y="0"/>
                        </a:cubicBezTo>
                        <a:cubicBezTo>
                          <a:pt x="431999" y="-55580"/>
                          <a:pt x="589276" y="-3037"/>
                          <a:pt x="792573" y="0"/>
                        </a:cubicBezTo>
                        <a:cubicBezTo>
                          <a:pt x="1009457" y="-11756"/>
                          <a:pt x="1087560" y="1100"/>
                          <a:pt x="1224872" y="0"/>
                        </a:cubicBezTo>
                        <a:cubicBezTo>
                          <a:pt x="1353413" y="-12867"/>
                          <a:pt x="1538043" y="27905"/>
                          <a:pt x="1657170" y="0"/>
                        </a:cubicBezTo>
                        <a:cubicBezTo>
                          <a:pt x="1834037" y="-28761"/>
                          <a:pt x="1996589" y="18363"/>
                          <a:pt x="2089469" y="0"/>
                        </a:cubicBezTo>
                        <a:cubicBezTo>
                          <a:pt x="2188925" y="-42944"/>
                          <a:pt x="2469585" y="44567"/>
                          <a:pt x="2663718" y="0"/>
                        </a:cubicBezTo>
                        <a:cubicBezTo>
                          <a:pt x="2864061" y="-56902"/>
                          <a:pt x="3172871" y="12552"/>
                          <a:pt x="3379915" y="0"/>
                        </a:cubicBezTo>
                        <a:cubicBezTo>
                          <a:pt x="3580715" y="26000"/>
                          <a:pt x="3929685" y="41476"/>
                          <a:pt x="4096112" y="0"/>
                        </a:cubicBezTo>
                        <a:cubicBezTo>
                          <a:pt x="4273703" y="-15761"/>
                          <a:pt x="4420074" y="-7487"/>
                          <a:pt x="4528411" y="0"/>
                        </a:cubicBezTo>
                        <a:cubicBezTo>
                          <a:pt x="4639386" y="-12832"/>
                          <a:pt x="4848220" y="23105"/>
                          <a:pt x="5031684" y="0"/>
                        </a:cubicBezTo>
                        <a:cubicBezTo>
                          <a:pt x="5126919" y="13345"/>
                          <a:pt x="5486315" y="31911"/>
                          <a:pt x="5747882" y="0"/>
                        </a:cubicBezTo>
                        <a:cubicBezTo>
                          <a:pt x="6077744" y="-30400"/>
                          <a:pt x="6155432" y="-8912"/>
                          <a:pt x="6464079" y="0"/>
                        </a:cubicBezTo>
                        <a:cubicBezTo>
                          <a:pt x="6802410" y="-36105"/>
                          <a:pt x="6900670" y="43156"/>
                          <a:pt x="7315773" y="0"/>
                        </a:cubicBezTo>
                        <a:cubicBezTo>
                          <a:pt x="7425272" y="24141"/>
                          <a:pt x="7522077" y="104928"/>
                          <a:pt x="7534098" y="179633"/>
                        </a:cubicBezTo>
                        <a:cubicBezTo>
                          <a:pt x="7547528" y="296377"/>
                          <a:pt x="7533164" y="381012"/>
                          <a:pt x="7534098" y="531704"/>
                        </a:cubicBezTo>
                        <a:cubicBezTo>
                          <a:pt x="7554109" y="697749"/>
                          <a:pt x="7516676" y="723623"/>
                          <a:pt x="7534098" y="898146"/>
                        </a:cubicBezTo>
                        <a:cubicBezTo>
                          <a:pt x="7484850" y="1009047"/>
                          <a:pt x="7430976" y="1091425"/>
                          <a:pt x="7315773" y="1077780"/>
                        </a:cubicBezTo>
                        <a:cubicBezTo>
                          <a:pt x="7046305" y="1064496"/>
                          <a:pt x="6931401" y="1092814"/>
                          <a:pt x="6670550" y="1077780"/>
                        </a:cubicBezTo>
                        <a:cubicBezTo>
                          <a:pt x="6402577" y="1073137"/>
                          <a:pt x="6401274" y="1052077"/>
                          <a:pt x="6167277" y="1077780"/>
                        </a:cubicBezTo>
                        <a:cubicBezTo>
                          <a:pt x="5910881" y="1049163"/>
                          <a:pt x="5657941" y="1088148"/>
                          <a:pt x="5380105" y="1077780"/>
                        </a:cubicBezTo>
                        <a:cubicBezTo>
                          <a:pt x="5123829" y="1148893"/>
                          <a:pt x="4877086" y="1022344"/>
                          <a:pt x="4734883" y="1077780"/>
                        </a:cubicBezTo>
                        <a:cubicBezTo>
                          <a:pt x="4590283" y="1111551"/>
                          <a:pt x="4124591" y="1083325"/>
                          <a:pt x="3947710" y="1077780"/>
                        </a:cubicBezTo>
                        <a:cubicBezTo>
                          <a:pt x="3770012" y="1104722"/>
                          <a:pt x="3315412" y="1069217"/>
                          <a:pt x="3160539" y="1077780"/>
                        </a:cubicBezTo>
                        <a:cubicBezTo>
                          <a:pt x="2987686" y="1140660"/>
                          <a:pt x="2771779" y="1039980"/>
                          <a:pt x="2657266" y="1077780"/>
                        </a:cubicBezTo>
                        <a:cubicBezTo>
                          <a:pt x="2521952" y="1136272"/>
                          <a:pt x="2436850" y="1033185"/>
                          <a:pt x="2224967" y="1077780"/>
                        </a:cubicBezTo>
                        <a:cubicBezTo>
                          <a:pt x="2036702" y="1131947"/>
                          <a:pt x="1907732" y="1049395"/>
                          <a:pt x="1792668" y="1077780"/>
                        </a:cubicBezTo>
                        <a:cubicBezTo>
                          <a:pt x="1643444" y="1068592"/>
                          <a:pt x="1329971" y="957083"/>
                          <a:pt x="1005495" y="1077780"/>
                        </a:cubicBezTo>
                        <a:cubicBezTo>
                          <a:pt x="610391" y="1141715"/>
                          <a:pt x="401688" y="1061901"/>
                          <a:pt x="218324" y="1077780"/>
                        </a:cubicBezTo>
                        <a:cubicBezTo>
                          <a:pt x="82679" y="1090943"/>
                          <a:pt x="-14440" y="1030770"/>
                          <a:pt x="0" y="898146"/>
                        </a:cubicBezTo>
                        <a:cubicBezTo>
                          <a:pt x="-1324" y="777044"/>
                          <a:pt x="19361" y="639281"/>
                          <a:pt x="0" y="560445"/>
                        </a:cubicBezTo>
                        <a:cubicBezTo>
                          <a:pt x="-29587" y="464580"/>
                          <a:pt x="26762" y="281732"/>
                          <a:pt x="0" y="179633"/>
                        </a:cubicBezTo>
                        <a:close/>
                      </a:path>
                      <a:path w="7534098" h="1077780" stroke="0" extrusionOk="0">
                        <a:moveTo>
                          <a:pt x="0" y="179633"/>
                        </a:moveTo>
                        <a:cubicBezTo>
                          <a:pt x="-29190" y="109708"/>
                          <a:pt x="81205" y="-20495"/>
                          <a:pt x="218324" y="0"/>
                        </a:cubicBezTo>
                        <a:cubicBezTo>
                          <a:pt x="465156" y="-55595"/>
                          <a:pt x="581001" y="17727"/>
                          <a:pt x="792573" y="0"/>
                        </a:cubicBezTo>
                        <a:cubicBezTo>
                          <a:pt x="998066" y="-5981"/>
                          <a:pt x="1097578" y="38227"/>
                          <a:pt x="1224872" y="0"/>
                        </a:cubicBezTo>
                        <a:cubicBezTo>
                          <a:pt x="1359680" y="4016"/>
                          <a:pt x="1484448" y="23842"/>
                          <a:pt x="1657170" y="0"/>
                        </a:cubicBezTo>
                        <a:cubicBezTo>
                          <a:pt x="1806638" y="-14578"/>
                          <a:pt x="2018934" y="47320"/>
                          <a:pt x="2089469" y="0"/>
                        </a:cubicBezTo>
                        <a:cubicBezTo>
                          <a:pt x="2165749" y="-66232"/>
                          <a:pt x="2461538" y="35016"/>
                          <a:pt x="2663718" y="0"/>
                        </a:cubicBezTo>
                        <a:cubicBezTo>
                          <a:pt x="2900546" y="-29551"/>
                          <a:pt x="3229010" y="-5601"/>
                          <a:pt x="3379915" y="0"/>
                        </a:cubicBezTo>
                        <a:cubicBezTo>
                          <a:pt x="3518518" y="-45670"/>
                          <a:pt x="3926550" y="15463"/>
                          <a:pt x="4096112" y="0"/>
                        </a:cubicBezTo>
                        <a:cubicBezTo>
                          <a:pt x="4318705" y="-46746"/>
                          <a:pt x="4428557" y="24129"/>
                          <a:pt x="4528411" y="0"/>
                        </a:cubicBezTo>
                        <a:cubicBezTo>
                          <a:pt x="4635057" y="29396"/>
                          <a:pt x="4883026" y="22197"/>
                          <a:pt x="5031684" y="0"/>
                        </a:cubicBezTo>
                        <a:cubicBezTo>
                          <a:pt x="5223336" y="-18410"/>
                          <a:pt x="5432737" y="42560"/>
                          <a:pt x="5747882" y="0"/>
                        </a:cubicBezTo>
                        <a:cubicBezTo>
                          <a:pt x="6054881" y="-17190"/>
                          <a:pt x="6140400" y="9569"/>
                          <a:pt x="6464079" y="0"/>
                        </a:cubicBezTo>
                        <a:cubicBezTo>
                          <a:pt x="6778031" y="-10887"/>
                          <a:pt x="6907589" y="72225"/>
                          <a:pt x="7315773" y="0"/>
                        </a:cubicBezTo>
                        <a:cubicBezTo>
                          <a:pt x="7421654" y="-2264"/>
                          <a:pt x="7508569" y="114675"/>
                          <a:pt x="7534098" y="179633"/>
                        </a:cubicBezTo>
                        <a:cubicBezTo>
                          <a:pt x="7551813" y="292519"/>
                          <a:pt x="7544039" y="380720"/>
                          <a:pt x="7534098" y="531704"/>
                        </a:cubicBezTo>
                        <a:cubicBezTo>
                          <a:pt x="7553630" y="700048"/>
                          <a:pt x="7501153" y="732506"/>
                          <a:pt x="7534098" y="898146"/>
                        </a:cubicBezTo>
                        <a:cubicBezTo>
                          <a:pt x="7518116" y="989967"/>
                          <a:pt x="7429732" y="1069050"/>
                          <a:pt x="7315773" y="1077780"/>
                        </a:cubicBezTo>
                        <a:cubicBezTo>
                          <a:pt x="7113689" y="1112052"/>
                          <a:pt x="6948717" y="1099624"/>
                          <a:pt x="6670550" y="1077780"/>
                        </a:cubicBezTo>
                        <a:cubicBezTo>
                          <a:pt x="6400900" y="1079048"/>
                          <a:pt x="6399887" y="1057935"/>
                          <a:pt x="6167277" y="1077780"/>
                        </a:cubicBezTo>
                        <a:cubicBezTo>
                          <a:pt x="5952040" y="1145686"/>
                          <a:pt x="5667743" y="1120694"/>
                          <a:pt x="5380105" y="1077780"/>
                        </a:cubicBezTo>
                        <a:cubicBezTo>
                          <a:pt x="5139073" y="1074237"/>
                          <a:pt x="4901988" y="1075152"/>
                          <a:pt x="4734883" y="1077780"/>
                        </a:cubicBezTo>
                        <a:cubicBezTo>
                          <a:pt x="4539505" y="1086476"/>
                          <a:pt x="4131319" y="1062642"/>
                          <a:pt x="3947710" y="1077780"/>
                        </a:cubicBezTo>
                        <a:cubicBezTo>
                          <a:pt x="3777614" y="1084334"/>
                          <a:pt x="3315173" y="1054433"/>
                          <a:pt x="3160539" y="1077780"/>
                        </a:cubicBezTo>
                        <a:cubicBezTo>
                          <a:pt x="3010635" y="1098989"/>
                          <a:pt x="2755420" y="1011719"/>
                          <a:pt x="2657266" y="1077780"/>
                        </a:cubicBezTo>
                        <a:cubicBezTo>
                          <a:pt x="2491529" y="1128180"/>
                          <a:pt x="2454723" y="1061568"/>
                          <a:pt x="2224967" y="1077780"/>
                        </a:cubicBezTo>
                        <a:cubicBezTo>
                          <a:pt x="2019157" y="1117277"/>
                          <a:pt x="1895865" y="1061739"/>
                          <a:pt x="1792668" y="1077780"/>
                        </a:cubicBezTo>
                        <a:cubicBezTo>
                          <a:pt x="1607341" y="1110014"/>
                          <a:pt x="1450695" y="1015843"/>
                          <a:pt x="1005495" y="1077780"/>
                        </a:cubicBezTo>
                        <a:cubicBezTo>
                          <a:pt x="676100" y="1173676"/>
                          <a:pt x="400367" y="1031198"/>
                          <a:pt x="218324" y="1077780"/>
                        </a:cubicBezTo>
                        <a:cubicBezTo>
                          <a:pt x="62412" y="1105468"/>
                          <a:pt x="-5323" y="1036337"/>
                          <a:pt x="0" y="898146"/>
                        </a:cubicBezTo>
                        <a:cubicBezTo>
                          <a:pt x="18341" y="800398"/>
                          <a:pt x="51773" y="659055"/>
                          <a:pt x="0" y="560445"/>
                        </a:cubicBezTo>
                        <a:cubicBezTo>
                          <a:pt x="-32382" y="479983"/>
                          <a:pt x="40036" y="264819"/>
                          <a:pt x="0" y="179633"/>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Baloo 2" pitchFamily="2" charset="0"/>
                <a:cs typeface="Baloo 2" pitchFamily="2" charset="0"/>
              </a:rPr>
              <a:t>-</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Nhớ</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viết</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đúng</a:t>
            </a:r>
            <a:r>
              <a:rPr lang="en-US" sz="2600" dirty="0">
                <a:solidFill>
                  <a:srgbClr val="002060"/>
                </a:solidFill>
                <a:latin typeface="Baloo 2" pitchFamily="2" charset="0"/>
                <a:cs typeface="Baloo 2" pitchFamily="2" charset="0"/>
              </a:rPr>
              <a:t> 2 </a:t>
            </a:r>
            <a:r>
              <a:rPr lang="en-US" sz="2600" dirty="0" err="1">
                <a:solidFill>
                  <a:srgbClr val="002060"/>
                </a:solidFill>
                <a:latin typeface="Baloo 2" pitchFamily="2" charset="0"/>
                <a:cs typeface="Baloo 2" pitchFamily="2" charset="0"/>
              </a:rPr>
              <a:t>khổ</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cuối</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bài</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thơ</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trình</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bày</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đúng</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hình</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thức</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bài</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thơ</a:t>
            </a:r>
            <a:r>
              <a:rPr lang="en-US" sz="2600" dirty="0">
                <a:solidFill>
                  <a:srgbClr val="002060"/>
                </a:solidFill>
                <a:latin typeface="Baloo 2" pitchFamily="2" charset="0"/>
                <a:cs typeface="Baloo 2" pitchFamily="2" charset="0"/>
              </a:rPr>
              <a:t> 5 </a:t>
            </a:r>
            <a:r>
              <a:rPr lang="en-US" sz="2600" dirty="0" err="1">
                <a:solidFill>
                  <a:srgbClr val="002060"/>
                </a:solidFill>
                <a:latin typeface="Baloo 2" pitchFamily="2" charset="0"/>
                <a:cs typeface="Baloo 2" pitchFamily="2" charset="0"/>
              </a:rPr>
              <a:t>tiếng</a:t>
            </a:r>
            <a:r>
              <a:rPr lang="en-US" sz="2600" dirty="0">
                <a:solidFill>
                  <a:srgbClr val="002060"/>
                </a:solidFill>
                <a:latin typeface="Baloo 2" pitchFamily="2" charset="0"/>
                <a:cs typeface="Baloo 2" pitchFamily="2" charset="0"/>
              </a:rPr>
              <a:t>. </a:t>
            </a:r>
            <a:endParaRPr lang="vi-VN" sz="2600" dirty="0">
              <a:solidFill>
                <a:srgbClr val="002060"/>
              </a:solidFill>
              <a:latin typeface="Baloo 2" pitchFamily="2" charset="0"/>
              <a:cs typeface="Baloo 2" pitchFamily="2" charset="0"/>
            </a:endParaRPr>
          </a:p>
        </p:txBody>
      </p:sp>
      <p:sp>
        <p:nvSpPr>
          <p:cNvPr id="4" name="Rectangle: Rounded Corners 9">
            <a:extLst>
              <a:ext uri="{FF2B5EF4-FFF2-40B4-BE49-F238E27FC236}">
                <a16:creationId xmlns:a16="http://schemas.microsoft.com/office/drawing/2014/main" id="{054771C9-63B6-4C54-95D0-8848127DD5C8}"/>
              </a:ext>
            </a:extLst>
          </p:cNvPr>
          <p:cNvSpPr/>
          <p:nvPr/>
        </p:nvSpPr>
        <p:spPr>
          <a:xfrm>
            <a:off x="925182" y="2815414"/>
            <a:ext cx="7458613" cy="1015916"/>
          </a:xfrm>
          <a:custGeom>
            <a:avLst/>
            <a:gdLst>
              <a:gd name="connsiteX0" fmla="*/ 0 w 6461090"/>
              <a:gd name="connsiteY0" fmla="*/ 187231 h 1123362"/>
              <a:gd name="connsiteX1" fmla="*/ 187231 w 6461090"/>
              <a:gd name="connsiteY1" fmla="*/ 0 h 1123362"/>
              <a:gd name="connsiteX2" fmla="*/ 679695 w 6461090"/>
              <a:gd name="connsiteY2" fmla="*/ 0 h 1123362"/>
              <a:gd name="connsiteX3" fmla="*/ 1050426 w 6461090"/>
              <a:gd name="connsiteY3" fmla="*/ 0 h 1123362"/>
              <a:gd name="connsiteX4" fmla="*/ 1421156 w 6461090"/>
              <a:gd name="connsiteY4" fmla="*/ 0 h 1123362"/>
              <a:gd name="connsiteX5" fmla="*/ 1791887 w 6461090"/>
              <a:gd name="connsiteY5" fmla="*/ 0 h 1123362"/>
              <a:gd name="connsiteX6" fmla="*/ 2284351 w 6461090"/>
              <a:gd name="connsiteY6" fmla="*/ 0 h 1123362"/>
              <a:gd name="connsiteX7" fmla="*/ 2898547 w 6461090"/>
              <a:gd name="connsiteY7" fmla="*/ 0 h 1123362"/>
              <a:gd name="connsiteX8" fmla="*/ 3512743 w 6461090"/>
              <a:gd name="connsiteY8" fmla="*/ 0 h 1123362"/>
              <a:gd name="connsiteX9" fmla="*/ 3883474 w 6461090"/>
              <a:gd name="connsiteY9" fmla="*/ 0 h 1123362"/>
              <a:gd name="connsiteX10" fmla="*/ 4315071 w 6461090"/>
              <a:gd name="connsiteY10" fmla="*/ 0 h 1123362"/>
              <a:gd name="connsiteX11" fmla="*/ 4929268 w 6461090"/>
              <a:gd name="connsiteY11" fmla="*/ 0 h 1123362"/>
              <a:gd name="connsiteX12" fmla="*/ 5543464 w 6461090"/>
              <a:gd name="connsiteY12" fmla="*/ 0 h 1123362"/>
              <a:gd name="connsiteX13" fmla="*/ 6273859 w 6461090"/>
              <a:gd name="connsiteY13" fmla="*/ 0 h 1123362"/>
              <a:gd name="connsiteX14" fmla="*/ 6461090 w 6461090"/>
              <a:gd name="connsiteY14" fmla="*/ 187231 h 1123362"/>
              <a:gd name="connsiteX15" fmla="*/ 6461090 w 6461090"/>
              <a:gd name="connsiteY15" fmla="*/ 554192 h 1123362"/>
              <a:gd name="connsiteX16" fmla="*/ 6461090 w 6461090"/>
              <a:gd name="connsiteY16" fmla="*/ 936131 h 1123362"/>
              <a:gd name="connsiteX17" fmla="*/ 6273859 w 6461090"/>
              <a:gd name="connsiteY17" fmla="*/ 1123362 h 1123362"/>
              <a:gd name="connsiteX18" fmla="*/ 5720529 w 6461090"/>
              <a:gd name="connsiteY18" fmla="*/ 1123362 h 1123362"/>
              <a:gd name="connsiteX19" fmla="*/ 5288932 w 6461090"/>
              <a:gd name="connsiteY19" fmla="*/ 1123362 h 1123362"/>
              <a:gd name="connsiteX20" fmla="*/ 4613870 w 6461090"/>
              <a:gd name="connsiteY20" fmla="*/ 1123362 h 1123362"/>
              <a:gd name="connsiteX21" fmla="*/ 4060540 w 6461090"/>
              <a:gd name="connsiteY21" fmla="*/ 1123362 h 1123362"/>
              <a:gd name="connsiteX22" fmla="*/ 3385477 w 6461090"/>
              <a:gd name="connsiteY22" fmla="*/ 1123362 h 1123362"/>
              <a:gd name="connsiteX23" fmla="*/ 2710415 w 6461090"/>
              <a:gd name="connsiteY23" fmla="*/ 1123362 h 1123362"/>
              <a:gd name="connsiteX24" fmla="*/ 2278818 w 6461090"/>
              <a:gd name="connsiteY24" fmla="*/ 1123362 h 1123362"/>
              <a:gd name="connsiteX25" fmla="*/ 1908087 w 6461090"/>
              <a:gd name="connsiteY25" fmla="*/ 1123362 h 1123362"/>
              <a:gd name="connsiteX26" fmla="*/ 1537356 w 6461090"/>
              <a:gd name="connsiteY26" fmla="*/ 1123362 h 1123362"/>
              <a:gd name="connsiteX27" fmla="*/ 862293 w 6461090"/>
              <a:gd name="connsiteY27" fmla="*/ 1123362 h 1123362"/>
              <a:gd name="connsiteX28" fmla="*/ 187231 w 6461090"/>
              <a:gd name="connsiteY28" fmla="*/ 1123362 h 1123362"/>
              <a:gd name="connsiteX29" fmla="*/ 0 w 6461090"/>
              <a:gd name="connsiteY29" fmla="*/ 936131 h 1123362"/>
              <a:gd name="connsiteX30" fmla="*/ 0 w 6461090"/>
              <a:gd name="connsiteY30" fmla="*/ 584148 h 1123362"/>
              <a:gd name="connsiteX31" fmla="*/ 0 w 6461090"/>
              <a:gd name="connsiteY31" fmla="*/ 187231 h 112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461090" h="1123362" extrusionOk="0">
                <a:moveTo>
                  <a:pt x="0" y="187231"/>
                </a:moveTo>
                <a:cubicBezTo>
                  <a:pt x="-17159" y="103421"/>
                  <a:pt x="72991" y="-15526"/>
                  <a:pt x="187231" y="0"/>
                </a:cubicBezTo>
                <a:cubicBezTo>
                  <a:pt x="384467" y="-53303"/>
                  <a:pt x="500710" y="5951"/>
                  <a:pt x="679695" y="0"/>
                </a:cubicBezTo>
                <a:cubicBezTo>
                  <a:pt x="858680" y="-5951"/>
                  <a:pt x="935394" y="12383"/>
                  <a:pt x="1050426" y="0"/>
                </a:cubicBezTo>
                <a:cubicBezTo>
                  <a:pt x="1165458" y="-12383"/>
                  <a:pt x="1286218" y="25691"/>
                  <a:pt x="1421156" y="0"/>
                </a:cubicBezTo>
                <a:cubicBezTo>
                  <a:pt x="1556094" y="-25691"/>
                  <a:pt x="1716516" y="30092"/>
                  <a:pt x="1791887" y="0"/>
                </a:cubicBezTo>
                <a:cubicBezTo>
                  <a:pt x="1867258" y="-30092"/>
                  <a:pt x="2106074" y="27463"/>
                  <a:pt x="2284351" y="0"/>
                </a:cubicBezTo>
                <a:cubicBezTo>
                  <a:pt x="2462628" y="-27463"/>
                  <a:pt x="2750492" y="15413"/>
                  <a:pt x="2898547" y="0"/>
                </a:cubicBezTo>
                <a:cubicBezTo>
                  <a:pt x="3046602" y="-15413"/>
                  <a:pt x="3342397" y="31367"/>
                  <a:pt x="3512743" y="0"/>
                </a:cubicBezTo>
                <a:cubicBezTo>
                  <a:pt x="3683089" y="-31367"/>
                  <a:pt x="3793117" y="11903"/>
                  <a:pt x="3883474" y="0"/>
                </a:cubicBezTo>
                <a:cubicBezTo>
                  <a:pt x="3973831" y="-11903"/>
                  <a:pt x="4173091" y="5115"/>
                  <a:pt x="4315071" y="0"/>
                </a:cubicBezTo>
                <a:cubicBezTo>
                  <a:pt x="4457051" y="-5115"/>
                  <a:pt x="4663642" y="33495"/>
                  <a:pt x="4929268" y="0"/>
                </a:cubicBezTo>
                <a:cubicBezTo>
                  <a:pt x="5194894" y="-33495"/>
                  <a:pt x="5271498" y="13082"/>
                  <a:pt x="5543464" y="0"/>
                </a:cubicBezTo>
                <a:cubicBezTo>
                  <a:pt x="5815430" y="-13082"/>
                  <a:pt x="5924004" y="67592"/>
                  <a:pt x="6273859" y="0"/>
                </a:cubicBezTo>
                <a:cubicBezTo>
                  <a:pt x="6367826" y="18201"/>
                  <a:pt x="6456299" y="109961"/>
                  <a:pt x="6461090" y="187231"/>
                </a:cubicBezTo>
                <a:cubicBezTo>
                  <a:pt x="6479810" y="313702"/>
                  <a:pt x="6450213" y="392227"/>
                  <a:pt x="6461090" y="554192"/>
                </a:cubicBezTo>
                <a:cubicBezTo>
                  <a:pt x="6471967" y="716157"/>
                  <a:pt x="6437058" y="748499"/>
                  <a:pt x="6461090" y="936131"/>
                </a:cubicBezTo>
                <a:cubicBezTo>
                  <a:pt x="6443161" y="1047785"/>
                  <a:pt x="6370784" y="1110041"/>
                  <a:pt x="6273859" y="1123362"/>
                </a:cubicBezTo>
                <a:cubicBezTo>
                  <a:pt x="6079105" y="1127329"/>
                  <a:pt x="5948564" y="1121336"/>
                  <a:pt x="5720529" y="1123362"/>
                </a:cubicBezTo>
                <a:cubicBezTo>
                  <a:pt x="5492494" y="1125388"/>
                  <a:pt x="5488902" y="1098869"/>
                  <a:pt x="5288932" y="1123362"/>
                </a:cubicBezTo>
                <a:cubicBezTo>
                  <a:pt x="5088962" y="1147855"/>
                  <a:pt x="4840254" y="1091308"/>
                  <a:pt x="4613870" y="1123362"/>
                </a:cubicBezTo>
                <a:cubicBezTo>
                  <a:pt x="4387486" y="1155416"/>
                  <a:pt x="4186730" y="1091548"/>
                  <a:pt x="4060540" y="1123362"/>
                </a:cubicBezTo>
                <a:cubicBezTo>
                  <a:pt x="3934350" y="1155176"/>
                  <a:pt x="3539234" y="1082329"/>
                  <a:pt x="3385477" y="1123362"/>
                </a:cubicBezTo>
                <a:cubicBezTo>
                  <a:pt x="3231720" y="1164395"/>
                  <a:pt x="2855599" y="1068146"/>
                  <a:pt x="2710415" y="1123362"/>
                </a:cubicBezTo>
                <a:cubicBezTo>
                  <a:pt x="2565231" y="1178578"/>
                  <a:pt x="2392223" y="1072677"/>
                  <a:pt x="2278818" y="1123362"/>
                </a:cubicBezTo>
                <a:cubicBezTo>
                  <a:pt x="2165413" y="1174047"/>
                  <a:pt x="2080507" y="1093079"/>
                  <a:pt x="1908087" y="1123362"/>
                </a:cubicBezTo>
                <a:cubicBezTo>
                  <a:pt x="1735667" y="1153645"/>
                  <a:pt x="1639177" y="1116922"/>
                  <a:pt x="1537356" y="1123362"/>
                </a:cubicBezTo>
                <a:cubicBezTo>
                  <a:pt x="1435535" y="1129802"/>
                  <a:pt x="1183917" y="1042944"/>
                  <a:pt x="862293" y="1123362"/>
                </a:cubicBezTo>
                <a:cubicBezTo>
                  <a:pt x="540669" y="1203780"/>
                  <a:pt x="326917" y="1066256"/>
                  <a:pt x="187231" y="1123362"/>
                </a:cubicBezTo>
                <a:cubicBezTo>
                  <a:pt x="76550" y="1137796"/>
                  <a:pt x="4166" y="1049687"/>
                  <a:pt x="0" y="936131"/>
                </a:cubicBezTo>
                <a:cubicBezTo>
                  <a:pt x="-1027" y="841013"/>
                  <a:pt x="37211" y="687874"/>
                  <a:pt x="0" y="584148"/>
                </a:cubicBezTo>
                <a:cubicBezTo>
                  <a:pt x="-37211" y="480422"/>
                  <a:pt x="18205" y="297623"/>
                  <a:pt x="0" y="187231"/>
                </a:cubicBezTo>
                <a:close/>
              </a:path>
            </a:pathLst>
          </a:custGeom>
          <a:solidFill>
            <a:schemeClr val="bg1"/>
          </a:solidFill>
          <a:ln w="38100">
            <a:solidFill>
              <a:schemeClr val="accent2"/>
            </a:solidFill>
            <a:prstDash val="lgDash"/>
            <a:extLst>
              <a:ext uri="{C807C97D-BFC1-408E-A445-0C87EB9F89A2}">
                <ask:lineSketchStyleProps xmlns:ask="http://schemas.microsoft.com/office/drawing/2018/sketchyshapes" sd="1817362886">
                  <a:custGeom>
                    <a:avLst/>
                    <a:gdLst>
                      <a:gd name="connsiteX0" fmla="*/ 0 w 7458613"/>
                      <a:gd name="connsiteY0" fmla="*/ 169322 h 1015916"/>
                      <a:gd name="connsiteX1" fmla="*/ 216137 w 7458613"/>
                      <a:gd name="connsiteY1" fmla="*/ 0 h 1015916"/>
                      <a:gd name="connsiteX2" fmla="*/ 784632 w 7458613"/>
                      <a:gd name="connsiteY2" fmla="*/ 0 h 1015916"/>
                      <a:gd name="connsiteX3" fmla="*/ 1212600 w 7458613"/>
                      <a:gd name="connsiteY3" fmla="*/ 0 h 1015916"/>
                      <a:gd name="connsiteX4" fmla="*/ 1640567 w 7458613"/>
                      <a:gd name="connsiteY4" fmla="*/ 0 h 1015916"/>
                      <a:gd name="connsiteX5" fmla="*/ 2068535 w 7458613"/>
                      <a:gd name="connsiteY5" fmla="*/ 0 h 1015916"/>
                      <a:gd name="connsiteX6" fmla="*/ 2637030 w 7458613"/>
                      <a:gd name="connsiteY6" fmla="*/ 0 h 1015916"/>
                      <a:gd name="connsiteX7" fmla="*/ 3346051 w 7458613"/>
                      <a:gd name="connsiteY7" fmla="*/ 0 h 1015916"/>
                      <a:gd name="connsiteX8" fmla="*/ 4055072 w 7458613"/>
                      <a:gd name="connsiteY8" fmla="*/ 0 h 1015916"/>
                      <a:gd name="connsiteX9" fmla="*/ 4483040 w 7458613"/>
                      <a:gd name="connsiteY9" fmla="*/ 0 h 1015916"/>
                      <a:gd name="connsiteX10" fmla="*/ 4981271 w 7458613"/>
                      <a:gd name="connsiteY10" fmla="*/ 0 h 1015916"/>
                      <a:gd name="connsiteX11" fmla="*/ 5690294 w 7458613"/>
                      <a:gd name="connsiteY11" fmla="*/ 0 h 1015916"/>
                      <a:gd name="connsiteX12" fmla="*/ 6399315 w 7458613"/>
                      <a:gd name="connsiteY12" fmla="*/ 0 h 1015916"/>
                      <a:gd name="connsiteX13" fmla="*/ 7242475 w 7458613"/>
                      <a:gd name="connsiteY13" fmla="*/ 0 h 1015916"/>
                      <a:gd name="connsiteX14" fmla="*/ 7458613 w 7458613"/>
                      <a:gd name="connsiteY14" fmla="*/ 169322 h 1015916"/>
                      <a:gd name="connsiteX15" fmla="*/ 7458613 w 7458613"/>
                      <a:gd name="connsiteY15" fmla="*/ 501185 h 1015916"/>
                      <a:gd name="connsiteX16" fmla="*/ 7458613 w 7458613"/>
                      <a:gd name="connsiteY16" fmla="*/ 846593 h 1015916"/>
                      <a:gd name="connsiteX17" fmla="*/ 7242475 w 7458613"/>
                      <a:gd name="connsiteY17" fmla="*/ 1015916 h 1015916"/>
                      <a:gd name="connsiteX18" fmla="*/ 6603717 w 7458613"/>
                      <a:gd name="connsiteY18" fmla="*/ 1015916 h 1015916"/>
                      <a:gd name="connsiteX19" fmla="*/ 6105486 w 7458613"/>
                      <a:gd name="connsiteY19" fmla="*/ 1015916 h 1015916"/>
                      <a:gd name="connsiteX20" fmla="*/ 5326202 w 7458613"/>
                      <a:gd name="connsiteY20" fmla="*/ 1015916 h 1015916"/>
                      <a:gd name="connsiteX21" fmla="*/ 4687443 w 7458613"/>
                      <a:gd name="connsiteY21" fmla="*/ 1015916 h 1015916"/>
                      <a:gd name="connsiteX22" fmla="*/ 3908158 w 7458613"/>
                      <a:gd name="connsiteY22" fmla="*/ 1015916 h 1015916"/>
                      <a:gd name="connsiteX23" fmla="*/ 3128874 w 7458613"/>
                      <a:gd name="connsiteY23" fmla="*/ 1015916 h 1015916"/>
                      <a:gd name="connsiteX24" fmla="*/ 2630643 w 7458613"/>
                      <a:gd name="connsiteY24" fmla="*/ 1015916 h 1015916"/>
                      <a:gd name="connsiteX25" fmla="*/ 2202675 w 7458613"/>
                      <a:gd name="connsiteY25" fmla="*/ 1015916 h 1015916"/>
                      <a:gd name="connsiteX26" fmla="*/ 1774707 w 7458613"/>
                      <a:gd name="connsiteY26" fmla="*/ 1015916 h 1015916"/>
                      <a:gd name="connsiteX27" fmla="*/ 995421 w 7458613"/>
                      <a:gd name="connsiteY27" fmla="*/ 1015916 h 1015916"/>
                      <a:gd name="connsiteX28" fmla="*/ 216137 w 7458613"/>
                      <a:gd name="connsiteY28" fmla="*/ 1015916 h 1015916"/>
                      <a:gd name="connsiteX29" fmla="*/ 0 w 7458613"/>
                      <a:gd name="connsiteY29" fmla="*/ 846593 h 1015916"/>
                      <a:gd name="connsiteX30" fmla="*/ 0 w 7458613"/>
                      <a:gd name="connsiteY30" fmla="*/ 528276 h 1015916"/>
                      <a:gd name="connsiteX31" fmla="*/ 0 w 7458613"/>
                      <a:gd name="connsiteY31" fmla="*/ 169322 h 101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58613" h="1015916" fill="none" extrusionOk="0">
                        <a:moveTo>
                          <a:pt x="0" y="169322"/>
                        </a:moveTo>
                        <a:cubicBezTo>
                          <a:pt x="-57782" y="93223"/>
                          <a:pt x="72375" y="1724"/>
                          <a:pt x="216137" y="0"/>
                        </a:cubicBezTo>
                        <a:cubicBezTo>
                          <a:pt x="425251" y="-53258"/>
                          <a:pt x="595955" y="-23611"/>
                          <a:pt x="784632" y="0"/>
                        </a:cubicBezTo>
                        <a:cubicBezTo>
                          <a:pt x="1006955" y="-16998"/>
                          <a:pt x="1073716" y="-9473"/>
                          <a:pt x="1212600" y="0"/>
                        </a:cubicBezTo>
                        <a:cubicBezTo>
                          <a:pt x="1326492" y="-14530"/>
                          <a:pt x="1498997" y="24443"/>
                          <a:pt x="1640567" y="0"/>
                        </a:cubicBezTo>
                        <a:cubicBezTo>
                          <a:pt x="1804048" y="-24858"/>
                          <a:pt x="1970499" y="4003"/>
                          <a:pt x="2068535" y="0"/>
                        </a:cubicBezTo>
                        <a:cubicBezTo>
                          <a:pt x="2168787" y="-43327"/>
                          <a:pt x="2456948" y="58911"/>
                          <a:pt x="2637030" y="0"/>
                        </a:cubicBezTo>
                        <a:cubicBezTo>
                          <a:pt x="2830962" y="-72926"/>
                          <a:pt x="3149752" y="12289"/>
                          <a:pt x="3346051" y="0"/>
                        </a:cubicBezTo>
                        <a:cubicBezTo>
                          <a:pt x="3529592" y="4354"/>
                          <a:pt x="3879447" y="35794"/>
                          <a:pt x="4055072" y="0"/>
                        </a:cubicBezTo>
                        <a:cubicBezTo>
                          <a:pt x="4239466" y="-20022"/>
                          <a:pt x="4375849" y="-7565"/>
                          <a:pt x="4483040" y="0"/>
                        </a:cubicBezTo>
                        <a:cubicBezTo>
                          <a:pt x="4631421" y="-21846"/>
                          <a:pt x="4801363" y="20895"/>
                          <a:pt x="4981271" y="0"/>
                        </a:cubicBezTo>
                        <a:cubicBezTo>
                          <a:pt x="5101178" y="6792"/>
                          <a:pt x="5390551" y="30259"/>
                          <a:pt x="5690294" y="0"/>
                        </a:cubicBezTo>
                        <a:cubicBezTo>
                          <a:pt x="6009686" y="-29191"/>
                          <a:pt x="6092903" y="-7250"/>
                          <a:pt x="6399315" y="0"/>
                        </a:cubicBezTo>
                        <a:cubicBezTo>
                          <a:pt x="6723560" y="-23264"/>
                          <a:pt x="6831021" y="38101"/>
                          <a:pt x="7242475" y="0"/>
                        </a:cubicBezTo>
                        <a:cubicBezTo>
                          <a:pt x="7350782" y="31802"/>
                          <a:pt x="7442070" y="98466"/>
                          <a:pt x="7458613" y="169322"/>
                        </a:cubicBezTo>
                        <a:cubicBezTo>
                          <a:pt x="7463076" y="274313"/>
                          <a:pt x="7460994" y="360687"/>
                          <a:pt x="7458613" y="501185"/>
                        </a:cubicBezTo>
                        <a:cubicBezTo>
                          <a:pt x="7471916" y="648744"/>
                          <a:pt x="7442931" y="683159"/>
                          <a:pt x="7458613" y="846593"/>
                        </a:cubicBezTo>
                        <a:cubicBezTo>
                          <a:pt x="7417442" y="950296"/>
                          <a:pt x="7356513" y="1029890"/>
                          <a:pt x="7242475" y="1015916"/>
                        </a:cubicBezTo>
                        <a:cubicBezTo>
                          <a:pt x="7007385" y="1015361"/>
                          <a:pt x="6857136" y="1047079"/>
                          <a:pt x="6603717" y="1015916"/>
                        </a:cubicBezTo>
                        <a:cubicBezTo>
                          <a:pt x="6340117" y="1016603"/>
                          <a:pt x="6338142" y="988882"/>
                          <a:pt x="6105486" y="1015916"/>
                        </a:cubicBezTo>
                        <a:cubicBezTo>
                          <a:pt x="5870484" y="1028731"/>
                          <a:pt x="5596160" y="1012520"/>
                          <a:pt x="5326202" y="1015916"/>
                        </a:cubicBezTo>
                        <a:cubicBezTo>
                          <a:pt x="5068184" y="1062288"/>
                          <a:pt x="4830840" y="975672"/>
                          <a:pt x="4687443" y="1015916"/>
                        </a:cubicBezTo>
                        <a:cubicBezTo>
                          <a:pt x="4555461" y="1062147"/>
                          <a:pt x="4083350" y="1021713"/>
                          <a:pt x="3908158" y="1015916"/>
                        </a:cubicBezTo>
                        <a:cubicBezTo>
                          <a:pt x="3735164" y="1017902"/>
                          <a:pt x="3288518" y="990474"/>
                          <a:pt x="3128874" y="1015916"/>
                        </a:cubicBezTo>
                        <a:cubicBezTo>
                          <a:pt x="2958312" y="1074099"/>
                          <a:pt x="2744579" y="980450"/>
                          <a:pt x="2630643" y="1015916"/>
                        </a:cubicBezTo>
                        <a:cubicBezTo>
                          <a:pt x="2498190" y="1066689"/>
                          <a:pt x="2422591" y="958571"/>
                          <a:pt x="2202675" y="1015916"/>
                        </a:cubicBezTo>
                        <a:cubicBezTo>
                          <a:pt x="2010664" y="1057104"/>
                          <a:pt x="1891257" y="1004091"/>
                          <a:pt x="1774707" y="1015916"/>
                        </a:cubicBezTo>
                        <a:cubicBezTo>
                          <a:pt x="1619514" y="1002767"/>
                          <a:pt x="1319427" y="902477"/>
                          <a:pt x="995421" y="1015916"/>
                        </a:cubicBezTo>
                        <a:cubicBezTo>
                          <a:pt x="597014" y="1070773"/>
                          <a:pt x="398758" y="1004871"/>
                          <a:pt x="216137" y="1015916"/>
                        </a:cubicBezTo>
                        <a:cubicBezTo>
                          <a:pt x="61842" y="1026208"/>
                          <a:pt x="-5232" y="961606"/>
                          <a:pt x="0" y="846593"/>
                        </a:cubicBezTo>
                        <a:cubicBezTo>
                          <a:pt x="-1196" y="758245"/>
                          <a:pt x="19516" y="601908"/>
                          <a:pt x="0" y="528276"/>
                        </a:cubicBezTo>
                        <a:cubicBezTo>
                          <a:pt x="-33513" y="436970"/>
                          <a:pt x="42120" y="254612"/>
                          <a:pt x="0" y="169322"/>
                        </a:cubicBezTo>
                        <a:close/>
                      </a:path>
                      <a:path w="7458613" h="1015916" stroke="0" extrusionOk="0">
                        <a:moveTo>
                          <a:pt x="0" y="169322"/>
                        </a:moveTo>
                        <a:cubicBezTo>
                          <a:pt x="-42203" y="119103"/>
                          <a:pt x="71468" y="-32371"/>
                          <a:pt x="216137" y="0"/>
                        </a:cubicBezTo>
                        <a:cubicBezTo>
                          <a:pt x="473586" y="-56076"/>
                          <a:pt x="570431" y="37207"/>
                          <a:pt x="784632" y="0"/>
                        </a:cubicBezTo>
                        <a:cubicBezTo>
                          <a:pt x="988651" y="-5601"/>
                          <a:pt x="1082115" y="20082"/>
                          <a:pt x="1212600" y="0"/>
                        </a:cubicBezTo>
                        <a:cubicBezTo>
                          <a:pt x="1346853" y="23347"/>
                          <a:pt x="1450308" y="21425"/>
                          <a:pt x="1640567" y="0"/>
                        </a:cubicBezTo>
                        <a:cubicBezTo>
                          <a:pt x="1794388" y="-20742"/>
                          <a:pt x="1990350" y="36593"/>
                          <a:pt x="2068535" y="0"/>
                        </a:cubicBezTo>
                        <a:cubicBezTo>
                          <a:pt x="2151745" y="-39435"/>
                          <a:pt x="2463445" y="73790"/>
                          <a:pt x="2637030" y="0"/>
                        </a:cubicBezTo>
                        <a:cubicBezTo>
                          <a:pt x="2864689" y="-27255"/>
                          <a:pt x="3191746" y="-1638"/>
                          <a:pt x="3346051" y="0"/>
                        </a:cubicBezTo>
                        <a:cubicBezTo>
                          <a:pt x="3486760" y="-41341"/>
                          <a:pt x="3892439" y="11250"/>
                          <a:pt x="4055072" y="0"/>
                        </a:cubicBezTo>
                        <a:cubicBezTo>
                          <a:pt x="4258151" y="-32838"/>
                          <a:pt x="4388776" y="33931"/>
                          <a:pt x="4483040" y="0"/>
                        </a:cubicBezTo>
                        <a:cubicBezTo>
                          <a:pt x="4587524" y="-5124"/>
                          <a:pt x="4848742" y="36719"/>
                          <a:pt x="4981271" y="0"/>
                        </a:cubicBezTo>
                        <a:cubicBezTo>
                          <a:pt x="5164342" y="-14546"/>
                          <a:pt x="5366447" y="63480"/>
                          <a:pt x="5690294" y="0"/>
                        </a:cubicBezTo>
                        <a:cubicBezTo>
                          <a:pt x="5995227" y="-21007"/>
                          <a:pt x="6059647" y="119"/>
                          <a:pt x="6399315" y="0"/>
                        </a:cubicBezTo>
                        <a:cubicBezTo>
                          <a:pt x="6703320" y="-6620"/>
                          <a:pt x="6838219" y="73723"/>
                          <a:pt x="7242475" y="0"/>
                        </a:cubicBezTo>
                        <a:cubicBezTo>
                          <a:pt x="7347172" y="-3727"/>
                          <a:pt x="7437972" y="106395"/>
                          <a:pt x="7458613" y="169322"/>
                        </a:cubicBezTo>
                        <a:cubicBezTo>
                          <a:pt x="7477438" y="277972"/>
                          <a:pt x="7450804" y="355636"/>
                          <a:pt x="7458613" y="501185"/>
                        </a:cubicBezTo>
                        <a:cubicBezTo>
                          <a:pt x="7472715" y="650582"/>
                          <a:pt x="7429474" y="680986"/>
                          <a:pt x="7458613" y="846593"/>
                        </a:cubicBezTo>
                        <a:cubicBezTo>
                          <a:pt x="7443984" y="928710"/>
                          <a:pt x="7360015" y="1028260"/>
                          <a:pt x="7242475" y="1015916"/>
                        </a:cubicBezTo>
                        <a:cubicBezTo>
                          <a:pt x="7020172" y="1022571"/>
                          <a:pt x="6876886" y="1033342"/>
                          <a:pt x="6603717" y="1015916"/>
                        </a:cubicBezTo>
                        <a:cubicBezTo>
                          <a:pt x="6339064" y="1017494"/>
                          <a:pt x="6335780" y="997293"/>
                          <a:pt x="6105486" y="1015916"/>
                        </a:cubicBezTo>
                        <a:cubicBezTo>
                          <a:pt x="5881132" y="1054125"/>
                          <a:pt x="5602749" y="1034297"/>
                          <a:pt x="5326202" y="1015916"/>
                        </a:cubicBezTo>
                        <a:cubicBezTo>
                          <a:pt x="5075155" y="1029527"/>
                          <a:pt x="4841005" y="998170"/>
                          <a:pt x="4687443" y="1015916"/>
                        </a:cubicBezTo>
                        <a:cubicBezTo>
                          <a:pt x="4517896" y="1033882"/>
                          <a:pt x="4086565" y="983927"/>
                          <a:pt x="3908158" y="1015916"/>
                        </a:cubicBezTo>
                        <a:cubicBezTo>
                          <a:pt x="3737549" y="1028446"/>
                          <a:pt x="3292816" y="973369"/>
                          <a:pt x="3128874" y="1015916"/>
                        </a:cubicBezTo>
                        <a:cubicBezTo>
                          <a:pt x="2980578" y="1034228"/>
                          <a:pt x="2732399" y="955166"/>
                          <a:pt x="2630643" y="1015916"/>
                        </a:cubicBezTo>
                        <a:cubicBezTo>
                          <a:pt x="2477157" y="1062947"/>
                          <a:pt x="2416773" y="995267"/>
                          <a:pt x="2202675" y="1015916"/>
                        </a:cubicBezTo>
                        <a:cubicBezTo>
                          <a:pt x="1990141" y="1072930"/>
                          <a:pt x="1877455" y="1000699"/>
                          <a:pt x="1774707" y="1015916"/>
                        </a:cubicBezTo>
                        <a:cubicBezTo>
                          <a:pt x="1588924" y="1048440"/>
                          <a:pt x="1449247" y="961093"/>
                          <a:pt x="995421" y="1015916"/>
                        </a:cubicBezTo>
                        <a:cubicBezTo>
                          <a:pt x="637434" y="1094100"/>
                          <a:pt x="413035" y="979542"/>
                          <a:pt x="216137" y="1015916"/>
                        </a:cubicBezTo>
                        <a:cubicBezTo>
                          <a:pt x="75044" y="1035837"/>
                          <a:pt x="3502" y="953041"/>
                          <a:pt x="0" y="846593"/>
                        </a:cubicBezTo>
                        <a:cubicBezTo>
                          <a:pt x="24406" y="752073"/>
                          <a:pt x="58346" y="620415"/>
                          <a:pt x="0" y="528276"/>
                        </a:cubicBezTo>
                        <a:cubicBezTo>
                          <a:pt x="-31592" y="454140"/>
                          <a:pt x="24415" y="265409"/>
                          <a:pt x="0" y="169322"/>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Tìm</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đúng</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tên</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các</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cơ</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quan</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tổ</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chức</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trong</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đoạn</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văn</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và</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viết</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hoa</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đúng</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các</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tên</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riêng</a:t>
            </a:r>
            <a:r>
              <a:rPr lang="en-US" sz="2600" dirty="0">
                <a:solidFill>
                  <a:srgbClr val="002060"/>
                </a:solidFill>
                <a:latin typeface="Baloo 2" pitchFamily="2" charset="0"/>
                <a:cs typeface="Baloo 2" pitchFamily="2" charset="0"/>
              </a:rPr>
              <a:t>. </a:t>
            </a:r>
            <a:endParaRPr lang="vi-VN" sz="2600" dirty="0">
              <a:solidFill>
                <a:srgbClr val="002060"/>
              </a:solidFill>
              <a:latin typeface="Baloo 2" pitchFamily="2" charset="0"/>
              <a:cs typeface="Baloo 2" pitchFamily="2" charset="0"/>
            </a:endParaRPr>
          </a:p>
        </p:txBody>
      </p:sp>
      <p:pic>
        <p:nvPicPr>
          <p:cNvPr id="9" name="图片 108">
            <a:extLst>
              <a:ext uri="{FF2B5EF4-FFF2-40B4-BE49-F238E27FC236}">
                <a16:creationId xmlns:a16="http://schemas.microsoft.com/office/drawing/2014/main" id="{34CB4528-34C5-4D75-BDD2-4A0669C246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364652" y="1531145"/>
            <a:ext cx="522788" cy="796523"/>
          </a:xfrm>
          <a:prstGeom prst="rect">
            <a:avLst/>
          </a:prstGeom>
        </p:spPr>
      </p:pic>
      <p:pic>
        <p:nvPicPr>
          <p:cNvPr id="10" name="图片 107">
            <a:extLst>
              <a:ext uri="{FF2B5EF4-FFF2-40B4-BE49-F238E27FC236}">
                <a16:creationId xmlns:a16="http://schemas.microsoft.com/office/drawing/2014/main" id="{A73F0174-BAAA-4390-BF40-49BEBB554C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186256" y="2911372"/>
            <a:ext cx="701184" cy="632507"/>
          </a:xfrm>
          <a:prstGeom prst="rect">
            <a:avLst/>
          </a:prstGeom>
        </p:spPr>
      </p:pic>
      <p:pic>
        <p:nvPicPr>
          <p:cNvPr id="13" name="图片 106">
            <a:extLst>
              <a:ext uri="{FF2B5EF4-FFF2-40B4-BE49-F238E27FC236}">
                <a16:creationId xmlns:a16="http://schemas.microsoft.com/office/drawing/2014/main" id="{4D78ADF8-016A-47CD-8DEB-521324BEDC8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6951" r="30052" b="67495"/>
          <a:stretch>
            <a:fillRect/>
          </a:stretch>
        </p:blipFill>
        <p:spPr>
          <a:xfrm>
            <a:off x="145983" y="4127583"/>
            <a:ext cx="611986" cy="695666"/>
          </a:xfrm>
          <a:prstGeom prst="rect">
            <a:avLst/>
          </a:prstGeom>
          <a:ln>
            <a:noFill/>
          </a:ln>
        </p:spPr>
      </p:pic>
      <p:sp>
        <p:nvSpPr>
          <p:cNvPr id="14" name="Rectangle: Rounded Corners 9">
            <a:extLst>
              <a:ext uri="{FF2B5EF4-FFF2-40B4-BE49-F238E27FC236}">
                <a16:creationId xmlns:a16="http://schemas.microsoft.com/office/drawing/2014/main" id="{6A61DF01-D4CB-4D72-9456-F0282BCBDE8E}"/>
              </a:ext>
            </a:extLst>
          </p:cNvPr>
          <p:cNvSpPr/>
          <p:nvPr/>
        </p:nvSpPr>
        <p:spPr>
          <a:xfrm>
            <a:off x="887440" y="4013087"/>
            <a:ext cx="7534098" cy="1015916"/>
          </a:xfrm>
          <a:custGeom>
            <a:avLst/>
            <a:gdLst>
              <a:gd name="connsiteX0" fmla="*/ 0 w 6461090"/>
              <a:gd name="connsiteY0" fmla="*/ 187231 h 1123362"/>
              <a:gd name="connsiteX1" fmla="*/ 187231 w 6461090"/>
              <a:gd name="connsiteY1" fmla="*/ 0 h 1123362"/>
              <a:gd name="connsiteX2" fmla="*/ 679695 w 6461090"/>
              <a:gd name="connsiteY2" fmla="*/ 0 h 1123362"/>
              <a:gd name="connsiteX3" fmla="*/ 1050426 w 6461090"/>
              <a:gd name="connsiteY3" fmla="*/ 0 h 1123362"/>
              <a:gd name="connsiteX4" fmla="*/ 1421156 w 6461090"/>
              <a:gd name="connsiteY4" fmla="*/ 0 h 1123362"/>
              <a:gd name="connsiteX5" fmla="*/ 1791887 w 6461090"/>
              <a:gd name="connsiteY5" fmla="*/ 0 h 1123362"/>
              <a:gd name="connsiteX6" fmla="*/ 2284351 w 6461090"/>
              <a:gd name="connsiteY6" fmla="*/ 0 h 1123362"/>
              <a:gd name="connsiteX7" fmla="*/ 2898547 w 6461090"/>
              <a:gd name="connsiteY7" fmla="*/ 0 h 1123362"/>
              <a:gd name="connsiteX8" fmla="*/ 3512743 w 6461090"/>
              <a:gd name="connsiteY8" fmla="*/ 0 h 1123362"/>
              <a:gd name="connsiteX9" fmla="*/ 3883474 w 6461090"/>
              <a:gd name="connsiteY9" fmla="*/ 0 h 1123362"/>
              <a:gd name="connsiteX10" fmla="*/ 4315071 w 6461090"/>
              <a:gd name="connsiteY10" fmla="*/ 0 h 1123362"/>
              <a:gd name="connsiteX11" fmla="*/ 4929268 w 6461090"/>
              <a:gd name="connsiteY11" fmla="*/ 0 h 1123362"/>
              <a:gd name="connsiteX12" fmla="*/ 5543464 w 6461090"/>
              <a:gd name="connsiteY12" fmla="*/ 0 h 1123362"/>
              <a:gd name="connsiteX13" fmla="*/ 6273859 w 6461090"/>
              <a:gd name="connsiteY13" fmla="*/ 0 h 1123362"/>
              <a:gd name="connsiteX14" fmla="*/ 6461090 w 6461090"/>
              <a:gd name="connsiteY14" fmla="*/ 187231 h 1123362"/>
              <a:gd name="connsiteX15" fmla="*/ 6461090 w 6461090"/>
              <a:gd name="connsiteY15" fmla="*/ 554192 h 1123362"/>
              <a:gd name="connsiteX16" fmla="*/ 6461090 w 6461090"/>
              <a:gd name="connsiteY16" fmla="*/ 936131 h 1123362"/>
              <a:gd name="connsiteX17" fmla="*/ 6273859 w 6461090"/>
              <a:gd name="connsiteY17" fmla="*/ 1123362 h 1123362"/>
              <a:gd name="connsiteX18" fmla="*/ 5720529 w 6461090"/>
              <a:gd name="connsiteY18" fmla="*/ 1123362 h 1123362"/>
              <a:gd name="connsiteX19" fmla="*/ 5288932 w 6461090"/>
              <a:gd name="connsiteY19" fmla="*/ 1123362 h 1123362"/>
              <a:gd name="connsiteX20" fmla="*/ 4613870 w 6461090"/>
              <a:gd name="connsiteY20" fmla="*/ 1123362 h 1123362"/>
              <a:gd name="connsiteX21" fmla="*/ 4060540 w 6461090"/>
              <a:gd name="connsiteY21" fmla="*/ 1123362 h 1123362"/>
              <a:gd name="connsiteX22" fmla="*/ 3385477 w 6461090"/>
              <a:gd name="connsiteY22" fmla="*/ 1123362 h 1123362"/>
              <a:gd name="connsiteX23" fmla="*/ 2710415 w 6461090"/>
              <a:gd name="connsiteY23" fmla="*/ 1123362 h 1123362"/>
              <a:gd name="connsiteX24" fmla="*/ 2278818 w 6461090"/>
              <a:gd name="connsiteY24" fmla="*/ 1123362 h 1123362"/>
              <a:gd name="connsiteX25" fmla="*/ 1908087 w 6461090"/>
              <a:gd name="connsiteY25" fmla="*/ 1123362 h 1123362"/>
              <a:gd name="connsiteX26" fmla="*/ 1537356 w 6461090"/>
              <a:gd name="connsiteY26" fmla="*/ 1123362 h 1123362"/>
              <a:gd name="connsiteX27" fmla="*/ 862293 w 6461090"/>
              <a:gd name="connsiteY27" fmla="*/ 1123362 h 1123362"/>
              <a:gd name="connsiteX28" fmla="*/ 187231 w 6461090"/>
              <a:gd name="connsiteY28" fmla="*/ 1123362 h 1123362"/>
              <a:gd name="connsiteX29" fmla="*/ 0 w 6461090"/>
              <a:gd name="connsiteY29" fmla="*/ 936131 h 1123362"/>
              <a:gd name="connsiteX30" fmla="*/ 0 w 6461090"/>
              <a:gd name="connsiteY30" fmla="*/ 584148 h 1123362"/>
              <a:gd name="connsiteX31" fmla="*/ 0 w 6461090"/>
              <a:gd name="connsiteY31" fmla="*/ 187231 h 112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461090" h="1123362" extrusionOk="0">
                <a:moveTo>
                  <a:pt x="0" y="187231"/>
                </a:moveTo>
                <a:cubicBezTo>
                  <a:pt x="-17159" y="103421"/>
                  <a:pt x="72991" y="-15526"/>
                  <a:pt x="187231" y="0"/>
                </a:cubicBezTo>
                <a:cubicBezTo>
                  <a:pt x="384467" y="-53303"/>
                  <a:pt x="500710" y="5951"/>
                  <a:pt x="679695" y="0"/>
                </a:cubicBezTo>
                <a:cubicBezTo>
                  <a:pt x="858680" y="-5951"/>
                  <a:pt x="935394" y="12383"/>
                  <a:pt x="1050426" y="0"/>
                </a:cubicBezTo>
                <a:cubicBezTo>
                  <a:pt x="1165458" y="-12383"/>
                  <a:pt x="1286218" y="25691"/>
                  <a:pt x="1421156" y="0"/>
                </a:cubicBezTo>
                <a:cubicBezTo>
                  <a:pt x="1556094" y="-25691"/>
                  <a:pt x="1716516" y="30092"/>
                  <a:pt x="1791887" y="0"/>
                </a:cubicBezTo>
                <a:cubicBezTo>
                  <a:pt x="1867258" y="-30092"/>
                  <a:pt x="2106074" y="27463"/>
                  <a:pt x="2284351" y="0"/>
                </a:cubicBezTo>
                <a:cubicBezTo>
                  <a:pt x="2462628" y="-27463"/>
                  <a:pt x="2750492" y="15413"/>
                  <a:pt x="2898547" y="0"/>
                </a:cubicBezTo>
                <a:cubicBezTo>
                  <a:pt x="3046602" y="-15413"/>
                  <a:pt x="3342397" y="31367"/>
                  <a:pt x="3512743" y="0"/>
                </a:cubicBezTo>
                <a:cubicBezTo>
                  <a:pt x="3683089" y="-31367"/>
                  <a:pt x="3793117" y="11903"/>
                  <a:pt x="3883474" y="0"/>
                </a:cubicBezTo>
                <a:cubicBezTo>
                  <a:pt x="3973831" y="-11903"/>
                  <a:pt x="4173091" y="5115"/>
                  <a:pt x="4315071" y="0"/>
                </a:cubicBezTo>
                <a:cubicBezTo>
                  <a:pt x="4457051" y="-5115"/>
                  <a:pt x="4663642" y="33495"/>
                  <a:pt x="4929268" y="0"/>
                </a:cubicBezTo>
                <a:cubicBezTo>
                  <a:pt x="5194894" y="-33495"/>
                  <a:pt x="5271498" y="13082"/>
                  <a:pt x="5543464" y="0"/>
                </a:cubicBezTo>
                <a:cubicBezTo>
                  <a:pt x="5815430" y="-13082"/>
                  <a:pt x="5924004" y="67592"/>
                  <a:pt x="6273859" y="0"/>
                </a:cubicBezTo>
                <a:cubicBezTo>
                  <a:pt x="6367826" y="18201"/>
                  <a:pt x="6456299" y="109961"/>
                  <a:pt x="6461090" y="187231"/>
                </a:cubicBezTo>
                <a:cubicBezTo>
                  <a:pt x="6479810" y="313702"/>
                  <a:pt x="6450213" y="392227"/>
                  <a:pt x="6461090" y="554192"/>
                </a:cubicBezTo>
                <a:cubicBezTo>
                  <a:pt x="6471967" y="716157"/>
                  <a:pt x="6437058" y="748499"/>
                  <a:pt x="6461090" y="936131"/>
                </a:cubicBezTo>
                <a:cubicBezTo>
                  <a:pt x="6443161" y="1047785"/>
                  <a:pt x="6370784" y="1110041"/>
                  <a:pt x="6273859" y="1123362"/>
                </a:cubicBezTo>
                <a:cubicBezTo>
                  <a:pt x="6079105" y="1127329"/>
                  <a:pt x="5948564" y="1121336"/>
                  <a:pt x="5720529" y="1123362"/>
                </a:cubicBezTo>
                <a:cubicBezTo>
                  <a:pt x="5492494" y="1125388"/>
                  <a:pt x="5488902" y="1098869"/>
                  <a:pt x="5288932" y="1123362"/>
                </a:cubicBezTo>
                <a:cubicBezTo>
                  <a:pt x="5088962" y="1147855"/>
                  <a:pt x="4840254" y="1091308"/>
                  <a:pt x="4613870" y="1123362"/>
                </a:cubicBezTo>
                <a:cubicBezTo>
                  <a:pt x="4387486" y="1155416"/>
                  <a:pt x="4186730" y="1091548"/>
                  <a:pt x="4060540" y="1123362"/>
                </a:cubicBezTo>
                <a:cubicBezTo>
                  <a:pt x="3934350" y="1155176"/>
                  <a:pt x="3539234" y="1082329"/>
                  <a:pt x="3385477" y="1123362"/>
                </a:cubicBezTo>
                <a:cubicBezTo>
                  <a:pt x="3231720" y="1164395"/>
                  <a:pt x="2855599" y="1068146"/>
                  <a:pt x="2710415" y="1123362"/>
                </a:cubicBezTo>
                <a:cubicBezTo>
                  <a:pt x="2565231" y="1178578"/>
                  <a:pt x="2392223" y="1072677"/>
                  <a:pt x="2278818" y="1123362"/>
                </a:cubicBezTo>
                <a:cubicBezTo>
                  <a:pt x="2165413" y="1174047"/>
                  <a:pt x="2080507" y="1093079"/>
                  <a:pt x="1908087" y="1123362"/>
                </a:cubicBezTo>
                <a:cubicBezTo>
                  <a:pt x="1735667" y="1153645"/>
                  <a:pt x="1639177" y="1116922"/>
                  <a:pt x="1537356" y="1123362"/>
                </a:cubicBezTo>
                <a:cubicBezTo>
                  <a:pt x="1435535" y="1129802"/>
                  <a:pt x="1183917" y="1042944"/>
                  <a:pt x="862293" y="1123362"/>
                </a:cubicBezTo>
                <a:cubicBezTo>
                  <a:pt x="540669" y="1203780"/>
                  <a:pt x="326917" y="1066256"/>
                  <a:pt x="187231" y="1123362"/>
                </a:cubicBezTo>
                <a:cubicBezTo>
                  <a:pt x="76550" y="1137796"/>
                  <a:pt x="4166" y="1049687"/>
                  <a:pt x="0" y="936131"/>
                </a:cubicBezTo>
                <a:cubicBezTo>
                  <a:pt x="-1027" y="841013"/>
                  <a:pt x="37211" y="687874"/>
                  <a:pt x="0" y="584148"/>
                </a:cubicBezTo>
                <a:cubicBezTo>
                  <a:pt x="-37211" y="480422"/>
                  <a:pt x="18205" y="297623"/>
                  <a:pt x="0" y="187231"/>
                </a:cubicBezTo>
                <a:close/>
              </a:path>
            </a:pathLst>
          </a:custGeom>
          <a:solidFill>
            <a:schemeClr val="bg1"/>
          </a:solidFill>
          <a:ln w="38100">
            <a:solidFill>
              <a:schemeClr val="accent2"/>
            </a:solidFill>
            <a:prstDash val="lgDash"/>
            <a:extLst>
              <a:ext uri="{C807C97D-BFC1-408E-A445-0C87EB9F89A2}">
                <ask:lineSketchStyleProps xmlns:ask="http://schemas.microsoft.com/office/drawing/2018/sketchyshapes" sd="1817362886">
                  <a:custGeom>
                    <a:avLst/>
                    <a:gdLst>
                      <a:gd name="connsiteX0" fmla="*/ 0 w 7534098"/>
                      <a:gd name="connsiteY0" fmla="*/ 169322 h 1015916"/>
                      <a:gd name="connsiteX1" fmla="*/ 218324 w 7534098"/>
                      <a:gd name="connsiteY1" fmla="*/ 0 h 1015916"/>
                      <a:gd name="connsiteX2" fmla="*/ 792573 w 7534098"/>
                      <a:gd name="connsiteY2" fmla="*/ 0 h 1015916"/>
                      <a:gd name="connsiteX3" fmla="*/ 1224872 w 7534098"/>
                      <a:gd name="connsiteY3" fmla="*/ 0 h 1015916"/>
                      <a:gd name="connsiteX4" fmla="*/ 1657170 w 7534098"/>
                      <a:gd name="connsiteY4" fmla="*/ 0 h 1015916"/>
                      <a:gd name="connsiteX5" fmla="*/ 2089469 w 7534098"/>
                      <a:gd name="connsiteY5" fmla="*/ 0 h 1015916"/>
                      <a:gd name="connsiteX6" fmla="*/ 2663718 w 7534098"/>
                      <a:gd name="connsiteY6" fmla="*/ 0 h 1015916"/>
                      <a:gd name="connsiteX7" fmla="*/ 3379915 w 7534098"/>
                      <a:gd name="connsiteY7" fmla="*/ 0 h 1015916"/>
                      <a:gd name="connsiteX8" fmla="*/ 4096112 w 7534098"/>
                      <a:gd name="connsiteY8" fmla="*/ 0 h 1015916"/>
                      <a:gd name="connsiteX9" fmla="*/ 4528411 w 7534098"/>
                      <a:gd name="connsiteY9" fmla="*/ 0 h 1015916"/>
                      <a:gd name="connsiteX10" fmla="*/ 5031684 w 7534098"/>
                      <a:gd name="connsiteY10" fmla="*/ 0 h 1015916"/>
                      <a:gd name="connsiteX11" fmla="*/ 5747882 w 7534098"/>
                      <a:gd name="connsiteY11" fmla="*/ 0 h 1015916"/>
                      <a:gd name="connsiteX12" fmla="*/ 6464079 w 7534098"/>
                      <a:gd name="connsiteY12" fmla="*/ 0 h 1015916"/>
                      <a:gd name="connsiteX13" fmla="*/ 7315773 w 7534098"/>
                      <a:gd name="connsiteY13" fmla="*/ 0 h 1015916"/>
                      <a:gd name="connsiteX14" fmla="*/ 7534098 w 7534098"/>
                      <a:gd name="connsiteY14" fmla="*/ 169322 h 1015916"/>
                      <a:gd name="connsiteX15" fmla="*/ 7534098 w 7534098"/>
                      <a:gd name="connsiteY15" fmla="*/ 501185 h 1015916"/>
                      <a:gd name="connsiteX16" fmla="*/ 7534098 w 7534098"/>
                      <a:gd name="connsiteY16" fmla="*/ 846593 h 1015916"/>
                      <a:gd name="connsiteX17" fmla="*/ 7315773 w 7534098"/>
                      <a:gd name="connsiteY17" fmla="*/ 1015916 h 1015916"/>
                      <a:gd name="connsiteX18" fmla="*/ 6670550 w 7534098"/>
                      <a:gd name="connsiteY18" fmla="*/ 1015916 h 1015916"/>
                      <a:gd name="connsiteX19" fmla="*/ 6167277 w 7534098"/>
                      <a:gd name="connsiteY19" fmla="*/ 1015916 h 1015916"/>
                      <a:gd name="connsiteX20" fmla="*/ 5380105 w 7534098"/>
                      <a:gd name="connsiteY20" fmla="*/ 1015916 h 1015916"/>
                      <a:gd name="connsiteX21" fmla="*/ 4734883 w 7534098"/>
                      <a:gd name="connsiteY21" fmla="*/ 1015916 h 1015916"/>
                      <a:gd name="connsiteX22" fmla="*/ 3947710 w 7534098"/>
                      <a:gd name="connsiteY22" fmla="*/ 1015916 h 1015916"/>
                      <a:gd name="connsiteX23" fmla="*/ 3160539 w 7534098"/>
                      <a:gd name="connsiteY23" fmla="*/ 1015916 h 1015916"/>
                      <a:gd name="connsiteX24" fmla="*/ 2657266 w 7534098"/>
                      <a:gd name="connsiteY24" fmla="*/ 1015916 h 1015916"/>
                      <a:gd name="connsiteX25" fmla="*/ 2224967 w 7534098"/>
                      <a:gd name="connsiteY25" fmla="*/ 1015916 h 1015916"/>
                      <a:gd name="connsiteX26" fmla="*/ 1792668 w 7534098"/>
                      <a:gd name="connsiteY26" fmla="*/ 1015916 h 1015916"/>
                      <a:gd name="connsiteX27" fmla="*/ 1005495 w 7534098"/>
                      <a:gd name="connsiteY27" fmla="*/ 1015916 h 1015916"/>
                      <a:gd name="connsiteX28" fmla="*/ 218324 w 7534098"/>
                      <a:gd name="connsiteY28" fmla="*/ 1015916 h 1015916"/>
                      <a:gd name="connsiteX29" fmla="*/ 0 w 7534098"/>
                      <a:gd name="connsiteY29" fmla="*/ 846593 h 1015916"/>
                      <a:gd name="connsiteX30" fmla="*/ 0 w 7534098"/>
                      <a:gd name="connsiteY30" fmla="*/ 528276 h 1015916"/>
                      <a:gd name="connsiteX31" fmla="*/ 0 w 7534098"/>
                      <a:gd name="connsiteY31" fmla="*/ 169322 h 101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34098" h="1015916" fill="none" extrusionOk="0">
                        <a:moveTo>
                          <a:pt x="0" y="169322"/>
                        </a:moveTo>
                        <a:cubicBezTo>
                          <a:pt x="-41381" y="93357"/>
                          <a:pt x="72213" y="3069"/>
                          <a:pt x="218324" y="0"/>
                        </a:cubicBezTo>
                        <a:cubicBezTo>
                          <a:pt x="433503" y="-52235"/>
                          <a:pt x="599013" y="-19099"/>
                          <a:pt x="792573" y="0"/>
                        </a:cubicBezTo>
                        <a:cubicBezTo>
                          <a:pt x="1021063" y="-20013"/>
                          <a:pt x="1086011" y="-4839"/>
                          <a:pt x="1224872" y="0"/>
                        </a:cubicBezTo>
                        <a:cubicBezTo>
                          <a:pt x="1329192" y="-16454"/>
                          <a:pt x="1535062" y="26236"/>
                          <a:pt x="1657170" y="0"/>
                        </a:cubicBezTo>
                        <a:cubicBezTo>
                          <a:pt x="1836603" y="-27887"/>
                          <a:pt x="1992856" y="8849"/>
                          <a:pt x="2089469" y="0"/>
                        </a:cubicBezTo>
                        <a:cubicBezTo>
                          <a:pt x="2210908" y="-68029"/>
                          <a:pt x="2489953" y="70039"/>
                          <a:pt x="2663718" y="0"/>
                        </a:cubicBezTo>
                        <a:cubicBezTo>
                          <a:pt x="2864633" y="-53071"/>
                          <a:pt x="3201444" y="13559"/>
                          <a:pt x="3379915" y="0"/>
                        </a:cubicBezTo>
                        <a:cubicBezTo>
                          <a:pt x="3578236" y="23258"/>
                          <a:pt x="3923159" y="37442"/>
                          <a:pt x="4096112" y="0"/>
                        </a:cubicBezTo>
                        <a:cubicBezTo>
                          <a:pt x="4290957" y="-25785"/>
                          <a:pt x="4418873" y="-15772"/>
                          <a:pt x="4528411" y="0"/>
                        </a:cubicBezTo>
                        <a:cubicBezTo>
                          <a:pt x="4677501" y="-21758"/>
                          <a:pt x="4855779" y="15140"/>
                          <a:pt x="5031684" y="0"/>
                        </a:cubicBezTo>
                        <a:cubicBezTo>
                          <a:pt x="5188539" y="-2367"/>
                          <a:pt x="5488820" y="30055"/>
                          <a:pt x="5747882" y="0"/>
                        </a:cubicBezTo>
                        <a:cubicBezTo>
                          <a:pt x="6062613" y="-29861"/>
                          <a:pt x="6153373" y="-4425"/>
                          <a:pt x="6464079" y="0"/>
                        </a:cubicBezTo>
                        <a:cubicBezTo>
                          <a:pt x="6803208" y="-36271"/>
                          <a:pt x="6901035" y="40543"/>
                          <a:pt x="7315773" y="0"/>
                        </a:cubicBezTo>
                        <a:cubicBezTo>
                          <a:pt x="7425276" y="22725"/>
                          <a:pt x="7518977" y="98597"/>
                          <a:pt x="7534098" y="169322"/>
                        </a:cubicBezTo>
                        <a:cubicBezTo>
                          <a:pt x="7538965" y="274415"/>
                          <a:pt x="7542767" y="363253"/>
                          <a:pt x="7534098" y="501185"/>
                        </a:cubicBezTo>
                        <a:cubicBezTo>
                          <a:pt x="7552148" y="655459"/>
                          <a:pt x="7514571" y="681312"/>
                          <a:pt x="7534098" y="846593"/>
                        </a:cubicBezTo>
                        <a:cubicBezTo>
                          <a:pt x="7495802" y="949885"/>
                          <a:pt x="7430170" y="1020533"/>
                          <a:pt x="7315773" y="1015916"/>
                        </a:cubicBezTo>
                        <a:cubicBezTo>
                          <a:pt x="7081654" y="1016671"/>
                          <a:pt x="6931220" y="1031671"/>
                          <a:pt x="6670550" y="1015916"/>
                        </a:cubicBezTo>
                        <a:cubicBezTo>
                          <a:pt x="6403665" y="1014626"/>
                          <a:pt x="6401035" y="992207"/>
                          <a:pt x="6167277" y="1015916"/>
                        </a:cubicBezTo>
                        <a:cubicBezTo>
                          <a:pt x="5917801" y="1001485"/>
                          <a:pt x="5656398" y="1023470"/>
                          <a:pt x="5380105" y="1015916"/>
                        </a:cubicBezTo>
                        <a:cubicBezTo>
                          <a:pt x="5120696" y="1068852"/>
                          <a:pt x="4875173" y="952589"/>
                          <a:pt x="4734883" y="1015916"/>
                        </a:cubicBezTo>
                        <a:cubicBezTo>
                          <a:pt x="4604256" y="1065756"/>
                          <a:pt x="4125383" y="1008962"/>
                          <a:pt x="3947710" y="1015916"/>
                        </a:cubicBezTo>
                        <a:cubicBezTo>
                          <a:pt x="3773974" y="1009681"/>
                          <a:pt x="3321357" y="992086"/>
                          <a:pt x="3160539" y="1015916"/>
                        </a:cubicBezTo>
                        <a:cubicBezTo>
                          <a:pt x="2981493" y="1092995"/>
                          <a:pt x="2767819" y="983327"/>
                          <a:pt x="2657266" y="1015916"/>
                        </a:cubicBezTo>
                        <a:cubicBezTo>
                          <a:pt x="2520238" y="1077116"/>
                          <a:pt x="2436187" y="973941"/>
                          <a:pt x="2224967" y="1015916"/>
                        </a:cubicBezTo>
                        <a:cubicBezTo>
                          <a:pt x="2038189" y="1071333"/>
                          <a:pt x="1907816" y="988393"/>
                          <a:pt x="1792668" y="1015916"/>
                        </a:cubicBezTo>
                        <a:cubicBezTo>
                          <a:pt x="1666497" y="1017991"/>
                          <a:pt x="1344009" y="911736"/>
                          <a:pt x="1005495" y="1015916"/>
                        </a:cubicBezTo>
                        <a:cubicBezTo>
                          <a:pt x="588247" y="1060837"/>
                          <a:pt x="393313" y="987270"/>
                          <a:pt x="218324" y="1015916"/>
                        </a:cubicBezTo>
                        <a:cubicBezTo>
                          <a:pt x="68644" y="1026823"/>
                          <a:pt x="-9421" y="966805"/>
                          <a:pt x="0" y="846593"/>
                        </a:cubicBezTo>
                        <a:cubicBezTo>
                          <a:pt x="-1245" y="749452"/>
                          <a:pt x="25016" y="606267"/>
                          <a:pt x="0" y="528276"/>
                        </a:cubicBezTo>
                        <a:cubicBezTo>
                          <a:pt x="-32106" y="437457"/>
                          <a:pt x="38904" y="256975"/>
                          <a:pt x="0" y="169322"/>
                        </a:cubicBezTo>
                        <a:close/>
                      </a:path>
                      <a:path w="7534098" h="1015916" stroke="0" extrusionOk="0">
                        <a:moveTo>
                          <a:pt x="0" y="169322"/>
                        </a:moveTo>
                        <a:cubicBezTo>
                          <a:pt x="-37386" y="113373"/>
                          <a:pt x="68057" y="-38480"/>
                          <a:pt x="218324" y="0"/>
                        </a:cubicBezTo>
                        <a:cubicBezTo>
                          <a:pt x="458733" y="-50960"/>
                          <a:pt x="582085" y="12846"/>
                          <a:pt x="792573" y="0"/>
                        </a:cubicBezTo>
                        <a:cubicBezTo>
                          <a:pt x="986686" y="-6610"/>
                          <a:pt x="1097220" y="36167"/>
                          <a:pt x="1224872" y="0"/>
                        </a:cubicBezTo>
                        <a:cubicBezTo>
                          <a:pt x="1360117" y="15023"/>
                          <a:pt x="1458532" y="21068"/>
                          <a:pt x="1657170" y="0"/>
                        </a:cubicBezTo>
                        <a:cubicBezTo>
                          <a:pt x="1799248" y="-3717"/>
                          <a:pt x="2013151" y="39515"/>
                          <a:pt x="2089469" y="0"/>
                        </a:cubicBezTo>
                        <a:cubicBezTo>
                          <a:pt x="2165070" y="-66758"/>
                          <a:pt x="2479160" y="60281"/>
                          <a:pt x="2663718" y="0"/>
                        </a:cubicBezTo>
                        <a:cubicBezTo>
                          <a:pt x="2877723" y="-25514"/>
                          <a:pt x="3236466" y="-13442"/>
                          <a:pt x="3379915" y="0"/>
                        </a:cubicBezTo>
                        <a:cubicBezTo>
                          <a:pt x="3520151" y="-43340"/>
                          <a:pt x="3944907" y="4498"/>
                          <a:pt x="4096112" y="0"/>
                        </a:cubicBezTo>
                        <a:cubicBezTo>
                          <a:pt x="4310737" y="-39480"/>
                          <a:pt x="4428915" y="24299"/>
                          <a:pt x="4528411" y="0"/>
                        </a:cubicBezTo>
                        <a:cubicBezTo>
                          <a:pt x="4634426" y="9992"/>
                          <a:pt x="4887942" y="26945"/>
                          <a:pt x="5031684" y="0"/>
                        </a:cubicBezTo>
                        <a:cubicBezTo>
                          <a:pt x="5215133" y="-13883"/>
                          <a:pt x="5413085" y="78612"/>
                          <a:pt x="5747882" y="0"/>
                        </a:cubicBezTo>
                        <a:cubicBezTo>
                          <a:pt x="6055363" y="-17975"/>
                          <a:pt x="6141771" y="9472"/>
                          <a:pt x="6464079" y="0"/>
                        </a:cubicBezTo>
                        <a:cubicBezTo>
                          <a:pt x="6754521" y="2147"/>
                          <a:pt x="6907128" y="83519"/>
                          <a:pt x="7315773" y="0"/>
                        </a:cubicBezTo>
                        <a:cubicBezTo>
                          <a:pt x="7422113" y="-808"/>
                          <a:pt x="7518618" y="103995"/>
                          <a:pt x="7534098" y="169322"/>
                        </a:cubicBezTo>
                        <a:cubicBezTo>
                          <a:pt x="7554681" y="281137"/>
                          <a:pt x="7534371" y="357236"/>
                          <a:pt x="7534098" y="501185"/>
                        </a:cubicBezTo>
                        <a:cubicBezTo>
                          <a:pt x="7552055" y="657632"/>
                          <a:pt x="7502446" y="687509"/>
                          <a:pt x="7534098" y="846593"/>
                        </a:cubicBezTo>
                        <a:cubicBezTo>
                          <a:pt x="7519744" y="927206"/>
                          <a:pt x="7432102" y="1018148"/>
                          <a:pt x="7315773" y="1015916"/>
                        </a:cubicBezTo>
                        <a:cubicBezTo>
                          <a:pt x="7107574" y="1042521"/>
                          <a:pt x="6957021" y="1053979"/>
                          <a:pt x="6670550" y="1015916"/>
                        </a:cubicBezTo>
                        <a:cubicBezTo>
                          <a:pt x="6398307" y="1016606"/>
                          <a:pt x="6400191" y="995468"/>
                          <a:pt x="6167277" y="1015916"/>
                        </a:cubicBezTo>
                        <a:cubicBezTo>
                          <a:pt x="5941025" y="1055211"/>
                          <a:pt x="5649917" y="1005086"/>
                          <a:pt x="5380105" y="1015916"/>
                        </a:cubicBezTo>
                        <a:cubicBezTo>
                          <a:pt x="5120501" y="1038363"/>
                          <a:pt x="4891692" y="1000650"/>
                          <a:pt x="4734883" y="1015916"/>
                        </a:cubicBezTo>
                        <a:cubicBezTo>
                          <a:pt x="4569659" y="1036506"/>
                          <a:pt x="4133296" y="1014137"/>
                          <a:pt x="3947710" y="1015916"/>
                        </a:cubicBezTo>
                        <a:cubicBezTo>
                          <a:pt x="3777808" y="1019519"/>
                          <a:pt x="3308587" y="1008921"/>
                          <a:pt x="3160539" y="1015916"/>
                        </a:cubicBezTo>
                        <a:cubicBezTo>
                          <a:pt x="2997762" y="1055172"/>
                          <a:pt x="2784470" y="967504"/>
                          <a:pt x="2657266" y="1015916"/>
                        </a:cubicBezTo>
                        <a:cubicBezTo>
                          <a:pt x="2500276" y="1063062"/>
                          <a:pt x="2435536" y="992787"/>
                          <a:pt x="2224967" y="1015916"/>
                        </a:cubicBezTo>
                        <a:cubicBezTo>
                          <a:pt x="2010526" y="1072694"/>
                          <a:pt x="1893963" y="999021"/>
                          <a:pt x="1792668" y="1015916"/>
                        </a:cubicBezTo>
                        <a:cubicBezTo>
                          <a:pt x="1633463" y="1037575"/>
                          <a:pt x="1421888" y="952159"/>
                          <a:pt x="1005495" y="1015916"/>
                        </a:cubicBezTo>
                        <a:cubicBezTo>
                          <a:pt x="645394" y="1094775"/>
                          <a:pt x="398795" y="971806"/>
                          <a:pt x="218324" y="1015916"/>
                        </a:cubicBezTo>
                        <a:cubicBezTo>
                          <a:pt x="76354" y="1035623"/>
                          <a:pt x="-2561" y="970595"/>
                          <a:pt x="0" y="846593"/>
                        </a:cubicBezTo>
                        <a:cubicBezTo>
                          <a:pt x="1675" y="759618"/>
                          <a:pt x="56716" y="620639"/>
                          <a:pt x="0" y="528276"/>
                        </a:cubicBezTo>
                        <a:cubicBezTo>
                          <a:pt x="-37017" y="445503"/>
                          <a:pt x="32867" y="256330"/>
                          <a:pt x="0" y="169322"/>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Viết</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được</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một</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tên</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cơ</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quan</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xí</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nghiệp</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công</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ti</a:t>
            </a:r>
            <a:r>
              <a:rPr lang="en-US" sz="2600" dirty="0">
                <a:solidFill>
                  <a:srgbClr val="002060"/>
                </a:solidFill>
                <a:latin typeface="Baloo 2" pitchFamily="2" charset="0"/>
                <a:cs typeface="Baloo 2" pitchFamily="2" charset="0"/>
              </a:rPr>
              <a:t>,… ở </a:t>
            </a:r>
            <a:r>
              <a:rPr lang="en-US" sz="2600" dirty="0" err="1">
                <a:solidFill>
                  <a:srgbClr val="002060"/>
                </a:solidFill>
                <a:latin typeface="Baloo 2" pitchFamily="2" charset="0"/>
                <a:cs typeface="Baloo 2" pitchFamily="2" charset="0"/>
              </a:rPr>
              <a:t>địa</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phương</a:t>
            </a:r>
            <a:r>
              <a:rPr lang="en-US" sz="2600" dirty="0">
                <a:solidFill>
                  <a:srgbClr val="002060"/>
                </a:solidFill>
                <a:latin typeface="Baloo 2" pitchFamily="2" charset="0"/>
                <a:cs typeface="Baloo 2" pitchFamily="2" charset="0"/>
              </a:rPr>
              <a:t>.</a:t>
            </a:r>
            <a:endParaRPr lang="vi-VN" sz="2600" dirty="0">
              <a:solidFill>
                <a:srgbClr val="002060"/>
              </a:solidFill>
              <a:latin typeface="Baloo 2" pitchFamily="2" charset="0"/>
              <a:cs typeface="Baloo 2" pitchFamily="2" charset="0"/>
            </a:endParaRPr>
          </a:p>
        </p:txBody>
      </p:sp>
      <p:pic>
        <p:nvPicPr>
          <p:cNvPr id="15" name="Picture 14">
            <a:extLst>
              <a:ext uri="{FF2B5EF4-FFF2-40B4-BE49-F238E27FC236}">
                <a16:creationId xmlns:a16="http://schemas.microsoft.com/office/drawing/2014/main" id="{16FC7B3F-7475-4B3D-93C0-CC641E77B9B5}"/>
              </a:ext>
            </a:extLst>
          </p:cNvPr>
          <p:cNvPicPr>
            <a:picLocks noChangeAspect="1"/>
          </p:cNvPicPr>
          <p:nvPr/>
        </p:nvPicPr>
        <p:blipFill>
          <a:blip r:embed="rId6"/>
          <a:stretch>
            <a:fillRect/>
          </a:stretch>
        </p:blipFill>
        <p:spPr>
          <a:xfrm>
            <a:off x="68486" y="1582786"/>
            <a:ext cx="923633" cy="923633"/>
          </a:xfrm>
          <a:prstGeom prst="rect">
            <a:avLst/>
          </a:prstGeom>
        </p:spPr>
      </p:pic>
      <p:pic>
        <p:nvPicPr>
          <p:cNvPr id="16" name="Picture 15">
            <a:extLst>
              <a:ext uri="{FF2B5EF4-FFF2-40B4-BE49-F238E27FC236}">
                <a16:creationId xmlns:a16="http://schemas.microsoft.com/office/drawing/2014/main" id="{9A36868A-7A02-4C7E-9E7E-C4CA594296B3}"/>
              </a:ext>
            </a:extLst>
          </p:cNvPr>
          <p:cNvPicPr>
            <a:picLocks noChangeAspect="1"/>
          </p:cNvPicPr>
          <p:nvPr/>
        </p:nvPicPr>
        <p:blipFill>
          <a:blip r:embed="rId6"/>
          <a:stretch>
            <a:fillRect/>
          </a:stretch>
        </p:blipFill>
        <p:spPr>
          <a:xfrm>
            <a:off x="68486" y="2881889"/>
            <a:ext cx="842961" cy="842961"/>
          </a:xfrm>
          <a:prstGeom prst="rect">
            <a:avLst/>
          </a:prstGeom>
        </p:spPr>
      </p:pic>
      <p:pic>
        <p:nvPicPr>
          <p:cNvPr id="18" name="Picture 17">
            <a:extLst>
              <a:ext uri="{FF2B5EF4-FFF2-40B4-BE49-F238E27FC236}">
                <a16:creationId xmlns:a16="http://schemas.microsoft.com/office/drawing/2014/main" id="{5124DD9D-B337-41E1-9287-4486DC26213E}"/>
              </a:ext>
            </a:extLst>
          </p:cNvPr>
          <p:cNvPicPr>
            <a:picLocks noChangeAspect="1"/>
          </p:cNvPicPr>
          <p:nvPr/>
        </p:nvPicPr>
        <p:blipFill>
          <a:blip r:embed="rId6"/>
          <a:stretch>
            <a:fillRect/>
          </a:stretch>
        </p:blipFill>
        <p:spPr>
          <a:xfrm>
            <a:off x="68486" y="4148543"/>
            <a:ext cx="842961" cy="842961"/>
          </a:xfrm>
          <a:prstGeom prst="rect">
            <a:avLst/>
          </a:prstGeom>
        </p:spPr>
      </p:pic>
    </p:spTree>
    <p:extLst>
      <p:ext uri="{BB962C8B-B14F-4D97-AF65-F5344CB8AC3E}">
        <p14:creationId xmlns:p14="http://schemas.microsoft.com/office/powerpoint/2010/main" val="36290636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in)">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circle(in)">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22000">
              <a:schemeClr val="accent3">
                <a:lumMod val="20000"/>
                <a:lumOff val="80000"/>
              </a:schemeClr>
            </a:gs>
            <a:gs pos="100000">
              <a:schemeClr val="accent6">
                <a:lumMod val="40000"/>
                <a:lumOff val="60000"/>
              </a:schemeClr>
            </a:gs>
            <a:gs pos="83000">
              <a:schemeClr val="accent6">
                <a:lumMod val="20000"/>
                <a:lumOff val="80000"/>
              </a:schemeClr>
            </a:gs>
            <a:gs pos="6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矩形 4">
            <a:extLst>
              <a:ext uri="{FF2B5EF4-FFF2-40B4-BE49-F238E27FC236}">
                <a16:creationId xmlns:a16="http://schemas.microsoft.com/office/drawing/2014/main" id="{3E514DFE-8F68-4686-A889-5049D2BDDF54}"/>
              </a:ext>
            </a:extLst>
          </p:cNvPr>
          <p:cNvSpPr/>
          <p:nvPr/>
        </p:nvSpPr>
        <p:spPr>
          <a:xfrm>
            <a:off x="1130643" y="1658894"/>
            <a:ext cx="6876536" cy="2279822"/>
          </a:xfrm>
          <a:prstGeom prst="rect">
            <a:avLst/>
          </a:prstGeom>
          <a:solidFill>
            <a:schemeClr val="accent1">
              <a:alpha val="23000"/>
            </a:schemeClr>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just"/>
            <a:endParaRPr lang="vi-VN" altLang="zh-CN" sz="2400" dirty="0">
              <a:solidFill>
                <a:srgbClr val="002060"/>
              </a:solidFill>
              <a:latin typeface="Baloo 2" pitchFamily="2" charset="0"/>
              <a:cs typeface="Baloo 2" pitchFamily="2" charset="0"/>
            </a:endParaRPr>
          </a:p>
        </p:txBody>
      </p:sp>
      <p:sp>
        <p:nvSpPr>
          <p:cNvPr id="4" name="矩形 4">
            <a:extLst>
              <a:ext uri="{FF2B5EF4-FFF2-40B4-BE49-F238E27FC236}">
                <a16:creationId xmlns:a16="http://schemas.microsoft.com/office/drawing/2014/main" id="{3E514DFE-8F68-4686-A889-5049D2BDDF54}"/>
              </a:ext>
            </a:extLst>
          </p:cNvPr>
          <p:cNvSpPr/>
          <p:nvPr/>
        </p:nvSpPr>
        <p:spPr>
          <a:xfrm>
            <a:off x="1255755" y="1758931"/>
            <a:ext cx="6626311" cy="2079747"/>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just">
              <a:lnSpc>
                <a:spcPct val="150000"/>
              </a:lnSpc>
            </a:pPr>
            <a:r>
              <a:rPr lang="en-US" altLang="zh-CN" sz="2400" dirty="0">
                <a:solidFill>
                  <a:srgbClr val="002060"/>
                </a:solidFill>
                <a:latin typeface="Baloo 2" pitchFamily="2" charset="0"/>
                <a:cs typeface="Baloo 2" pitchFamily="2" charset="0"/>
              </a:rPr>
              <a:t>- </a:t>
            </a:r>
            <a:r>
              <a:rPr lang="en-US" altLang="zh-CN" sz="2400" b="1" dirty="0" err="1">
                <a:solidFill>
                  <a:srgbClr val="002060"/>
                </a:solidFill>
                <a:latin typeface="Baloo 2" pitchFamily="2" charset="0"/>
                <a:cs typeface="Baloo 2" pitchFamily="2" charset="0"/>
              </a:rPr>
              <a:t>Các</a:t>
            </a:r>
            <a:r>
              <a:rPr lang="en-US" altLang="zh-CN" sz="2400" b="1" dirty="0">
                <a:solidFill>
                  <a:srgbClr val="002060"/>
                </a:solidFill>
                <a:latin typeface="Baloo 2" pitchFamily="2" charset="0"/>
                <a:cs typeface="Baloo 2" pitchFamily="2" charset="0"/>
              </a:rPr>
              <a:t> </a:t>
            </a:r>
            <a:r>
              <a:rPr lang="en-US" altLang="zh-CN" sz="2400" b="1" dirty="0" err="1">
                <a:solidFill>
                  <a:srgbClr val="002060"/>
                </a:solidFill>
                <a:latin typeface="Baloo 2" pitchFamily="2" charset="0"/>
                <a:cs typeface="Baloo 2" pitchFamily="2" charset="0"/>
              </a:rPr>
              <a:t>em</a:t>
            </a:r>
            <a:r>
              <a:rPr lang="en-US" altLang="zh-CN" sz="2400" b="1" dirty="0">
                <a:solidFill>
                  <a:srgbClr val="002060"/>
                </a:solidFill>
                <a:latin typeface="Baloo 2" pitchFamily="2" charset="0"/>
                <a:cs typeface="Baloo 2" pitchFamily="2" charset="0"/>
              </a:rPr>
              <a:t> </a:t>
            </a:r>
            <a:r>
              <a:rPr lang="en-US" altLang="zh-CN" sz="2400" b="1" dirty="0" err="1">
                <a:solidFill>
                  <a:srgbClr val="002060"/>
                </a:solidFill>
                <a:latin typeface="Baloo 2" pitchFamily="2" charset="0"/>
                <a:cs typeface="Baloo 2" pitchFamily="2" charset="0"/>
              </a:rPr>
              <a:t>xem</a:t>
            </a:r>
            <a:r>
              <a:rPr lang="en-US" altLang="zh-CN" sz="2400" b="1" dirty="0">
                <a:solidFill>
                  <a:srgbClr val="002060"/>
                </a:solidFill>
                <a:latin typeface="Baloo 2" pitchFamily="2" charset="0"/>
                <a:cs typeface="Baloo 2" pitchFamily="2" charset="0"/>
              </a:rPr>
              <a:t> </a:t>
            </a:r>
            <a:r>
              <a:rPr lang="en-US" altLang="zh-CN" sz="2400" b="1" dirty="0" err="1">
                <a:solidFill>
                  <a:srgbClr val="002060"/>
                </a:solidFill>
                <a:latin typeface="Baloo 2" pitchFamily="2" charset="0"/>
                <a:cs typeface="Baloo 2" pitchFamily="2" charset="0"/>
              </a:rPr>
              <a:t>lại</a:t>
            </a:r>
            <a:r>
              <a:rPr lang="en-US" altLang="zh-CN" sz="2400" b="1" dirty="0">
                <a:solidFill>
                  <a:srgbClr val="002060"/>
                </a:solidFill>
                <a:latin typeface="Baloo 2" pitchFamily="2" charset="0"/>
                <a:cs typeface="Baloo 2" pitchFamily="2" charset="0"/>
              </a:rPr>
              <a:t> </a:t>
            </a:r>
            <a:r>
              <a:rPr lang="en-US" altLang="zh-CN" sz="2400" b="1" dirty="0" err="1">
                <a:solidFill>
                  <a:srgbClr val="002060"/>
                </a:solidFill>
                <a:latin typeface="Baloo 2" pitchFamily="2" charset="0"/>
                <a:cs typeface="Baloo 2" pitchFamily="2" charset="0"/>
              </a:rPr>
              <a:t>bài</a:t>
            </a:r>
            <a:r>
              <a:rPr lang="en-US" altLang="zh-CN" sz="2400" b="1" dirty="0">
                <a:solidFill>
                  <a:srgbClr val="002060"/>
                </a:solidFill>
                <a:latin typeface="Baloo 2" pitchFamily="2" charset="0"/>
                <a:cs typeface="Baloo 2" pitchFamily="2" charset="0"/>
              </a:rPr>
              <a:t>.</a:t>
            </a:r>
            <a:endParaRPr lang="vi-VN" altLang="zh-CN" sz="2400" b="1" dirty="0">
              <a:solidFill>
                <a:srgbClr val="002060"/>
              </a:solidFill>
              <a:latin typeface="Baloo 2" pitchFamily="2" charset="0"/>
              <a:cs typeface="Baloo 2" pitchFamily="2" charset="0"/>
            </a:endParaRPr>
          </a:p>
          <a:p>
            <a:pPr algn="just">
              <a:lnSpc>
                <a:spcPct val="150000"/>
              </a:lnSpc>
            </a:pPr>
            <a:r>
              <a:rPr lang="en-US" altLang="zh-CN" sz="2400" b="1" dirty="0">
                <a:solidFill>
                  <a:srgbClr val="002060"/>
                </a:solidFill>
                <a:latin typeface="Baloo 2" pitchFamily="2" charset="0"/>
                <a:cs typeface="Baloo 2" pitchFamily="2" charset="0"/>
              </a:rPr>
              <a:t>- </a:t>
            </a:r>
            <a:r>
              <a:rPr lang="en-US" altLang="zh-CN" sz="2400" b="1" dirty="0" err="1">
                <a:solidFill>
                  <a:srgbClr val="002060"/>
                </a:solidFill>
                <a:latin typeface="Baloo 2" pitchFamily="2" charset="0"/>
                <a:cs typeface="Baloo 2" pitchFamily="2" charset="0"/>
              </a:rPr>
              <a:t>Sửa</a:t>
            </a:r>
            <a:r>
              <a:rPr lang="en-US" altLang="zh-CN" sz="2400" b="1" dirty="0">
                <a:solidFill>
                  <a:srgbClr val="002060"/>
                </a:solidFill>
                <a:latin typeface="Baloo 2" pitchFamily="2" charset="0"/>
                <a:cs typeface="Baloo 2" pitchFamily="2" charset="0"/>
              </a:rPr>
              <a:t> </a:t>
            </a:r>
            <a:r>
              <a:rPr lang="en-US" altLang="zh-CN" sz="2400" b="1" dirty="0" err="1">
                <a:solidFill>
                  <a:srgbClr val="002060"/>
                </a:solidFill>
                <a:latin typeface="Baloo 2" pitchFamily="2" charset="0"/>
                <a:cs typeface="Baloo 2" pitchFamily="2" charset="0"/>
              </a:rPr>
              <a:t>lại</a:t>
            </a:r>
            <a:r>
              <a:rPr lang="en-US" altLang="zh-CN" sz="2400" b="1" dirty="0">
                <a:solidFill>
                  <a:srgbClr val="002060"/>
                </a:solidFill>
                <a:latin typeface="Baloo 2" pitchFamily="2" charset="0"/>
                <a:cs typeface="Baloo 2" pitchFamily="2" charset="0"/>
              </a:rPr>
              <a:t> </a:t>
            </a:r>
            <a:r>
              <a:rPr lang="en-US" altLang="zh-CN" sz="2400" b="1" dirty="0" err="1">
                <a:solidFill>
                  <a:srgbClr val="002060"/>
                </a:solidFill>
                <a:latin typeface="Baloo 2" pitchFamily="2" charset="0"/>
                <a:cs typeface="Baloo 2" pitchFamily="2" charset="0"/>
              </a:rPr>
              <a:t>lỗi</a:t>
            </a:r>
            <a:r>
              <a:rPr lang="en-US" altLang="zh-CN" sz="2400" b="1" dirty="0">
                <a:solidFill>
                  <a:srgbClr val="002060"/>
                </a:solidFill>
                <a:latin typeface="Baloo 2" pitchFamily="2" charset="0"/>
                <a:cs typeface="Baloo 2" pitchFamily="2" charset="0"/>
              </a:rPr>
              <a:t> </a:t>
            </a:r>
            <a:r>
              <a:rPr lang="en-US" altLang="zh-CN" sz="2400" b="1" dirty="0" err="1">
                <a:solidFill>
                  <a:srgbClr val="002060"/>
                </a:solidFill>
                <a:latin typeface="Baloo 2" pitchFamily="2" charset="0"/>
                <a:cs typeface="Baloo 2" pitchFamily="2" charset="0"/>
              </a:rPr>
              <a:t>sai</a:t>
            </a:r>
            <a:r>
              <a:rPr lang="en-US" altLang="zh-CN" sz="2400" b="1" dirty="0">
                <a:solidFill>
                  <a:srgbClr val="002060"/>
                </a:solidFill>
                <a:latin typeface="Baloo 2" pitchFamily="2" charset="0"/>
                <a:cs typeface="Baloo 2" pitchFamily="2" charset="0"/>
              </a:rPr>
              <a:t> </a:t>
            </a:r>
            <a:r>
              <a:rPr lang="en-US" altLang="zh-CN" sz="2400" b="1" dirty="0" err="1">
                <a:solidFill>
                  <a:srgbClr val="002060"/>
                </a:solidFill>
                <a:latin typeface="Baloo 2" pitchFamily="2" charset="0"/>
                <a:cs typeface="Baloo 2" pitchFamily="2" charset="0"/>
              </a:rPr>
              <a:t>trong</a:t>
            </a:r>
            <a:r>
              <a:rPr lang="en-US" altLang="zh-CN" sz="2400" b="1" dirty="0">
                <a:solidFill>
                  <a:srgbClr val="002060"/>
                </a:solidFill>
                <a:latin typeface="Baloo 2" pitchFamily="2" charset="0"/>
                <a:cs typeface="Baloo 2" pitchFamily="2" charset="0"/>
              </a:rPr>
              <a:t> </a:t>
            </a:r>
            <a:r>
              <a:rPr lang="en-US" altLang="zh-CN" sz="2400" b="1" dirty="0" err="1">
                <a:solidFill>
                  <a:srgbClr val="002060"/>
                </a:solidFill>
                <a:latin typeface="Baloo 2" pitchFamily="2" charset="0"/>
                <a:cs typeface="Baloo 2" pitchFamily="2" charset="0"/>
              </a:rPr>
              <a:t>bài</a:t>
            </a:r>
            <a:r>
              <a:rPr lang="en-US" altLang="zh-CN" sz="2400" b="1" dirty="0">
                <a:solidFill>
                  <a:srgbClr val="002060"/>
                </a:solidFill>
                <a:latin typeface="Baloo 2" pitchFamily="2" charset="0"/>
                <a:cs typeface="Baloo 2" pitchFamily="2" charset="0"/>
              </a:rPr>
              <a:t> ( </a:t>
            </a:r>
            <a:r>
              <a:rPr lang="en-US" altLang="zh-CN" sz="2400" b="1" dirty="0" err="1">
                <a:solidFill>
                  <a:srgbClr val="002060"/>
                </a:solidFill>
                <a:latin typeface="Baloo 2" pitchFamily="2" charset="0"/>
                <a:cs typeface="Baloo 2" pitchFamily="2" charset="0"/>
              </a:rPr>
              <a:t>nếu</a:t>
            </a:r>
            <a:r>
              <a:rPr lang="en-US" altLang="zh-CN" sz="2400" b="1" dirty="0">
                <a:solidFill>
                  <a:srgbClr val="002060"/>
                </a:solidFill>
                <a:latin typeface="Baloo 2" pitchFamily="2" charset="0"/>
                <a:cs typeface="Baloo 2" pitchFamily="2" charset="0"/>
              </a:rPr>
              <a:t> </a:t>
            </a:r>
            <a:r>
              <a:rPr lang="en-US" altLang="zh-CN" sz="2400" b="1" dirty="0" err="1">
                <a:solidFill>
                  <a:srgbClr val="002060"/>
                </a:solidFill>
                <a:latin typeface="Baloo 2" pitchFamily="2" charset="0"/>
                <a:cs typeface="Baloo 2" pitchFamily="2" charset="0"/>
              </a:rPr>
              <a:t>có</a:t>
            </a:r>
            <a:r>
              <a:rPr lang="en-US" altLang="zh-CN" sz="2400" b="1" dirty="0">
                <a:solidFill>
                  <a:srgbClr val="002060"/>
                </a:solidFill>
                <a:latin typeface="Baloo 2" pitchFamily="2" charset="0"/>
                <a:cs typeface="Baloo 2" pitchFamily="2" charset="0"/>
              </a:rPr>
              <a:t> ).</a:t>
            </a:r>
            <a:endParaRPr lang="vi-VN" altLang="zh-CN" sz="2400" b="1" dirty="0">
              <a:solidFill>
                <a:srgbClr val="002060"/>
              </a:solidFill>
              <a:latin typeface="Baloo 2" pitchFamily="2" charset="0"/>
              <a:cs typeface="Baloo 2" pitchFamily="2" charset="0"/>
            </a:endParaRPr>
          </a:p>
          <a:p>
            <a:pPr algn="just">
              <a:lnSpc>
                <a:spcPct val="150000"/>
              </a:lnSpc>
            </a:pPr>
            <a:r>
              <a:rPr lang="vi-VN" altLang="zh-CN" sz="2400" b="1" dirty="0">
                <a:solidFill>
                  <a:srgbClr val="002060"/>
                </a:solidFill>
                <a:latin typeface="Baloo 2" pitchFamily="2" charset="0"/>
                <a:cs typeface="Baloo 2" pitchFamily="2" charset="0"/>
              </a:rPr>
              <a:t>- Chuẩn bị bà</a:t>
            </a:r>
            <a:r>
              <a:rPr lang="en-US" altLang="zh-CN" sz="2400" b="1" dirty="0" err="1">
                <a:solidFill>
                  <a:srgbClr val="002060"/>
                </a:solidFill>
                <a:latin typeface="Baloo 2" pitchFamily="2" charset="0"/>
                <a:cs typeface="Baloo 2" pitchFamily="2" charset="0"/>
              </a:rPr>
              <a:t>i</a:t>
            </a:r>
            <a:r>
              <a:rPr lang="en-US" altLang="zh-CN" sz="2400" b="1" dirty="0">
                <a:solidFill>
                  <a:srgbClr val="002060"/>
                </a:solidFill>
                <a:latin typeface="Baloo 2" pitchFamily="2" charset="0"/>
                <a:cs typeface="Baloo 2" pitchFamily="2" charset="0"/>
              </a:rPr>
              <a:t> </a:t>
            </a:r>
            <a:r>
              <a:rPr lang="en-US" altLang="zh-CN" sz="2400" b="1" dirty="0" err="1">
                <a:solidFill>
                  <a:srgbClr val="002060"/>
                </a:solidFill>
                <a:latin typeface="Baloo 2" pitchFamily="2" charset="0"/>
                <a:cs typeface="Baloo 2" pitchFamily="2" charset="0"/>
              </a:rPr>
              <a:t>Ôn</a:t>
            </a:r>
            <a:r>
              <a:rPr lang="en-US" altLang="zh-CN" sz="2400" b="1" dirty="0">
                <a:solidFill>
                  <a:srgbClr val="002060"/>
                </a:solidFill>
                <a:latin typeface="Baloo 2" pitchFamily="2" charset="0"/>
                <a:cs typeface="Baloo 2" pitchFamily="2" charset="0"/>
              </a:rPr>
              <a:t> </a:t>
            </a:r>
            <a:r>
              <a:rPr lang="en-US" altLang="zh-CN" sz="2400" b="1" dirty="0" err="1">
                <a:solidFill>
                  <a:srgbClr val="002060"/>
                </a:solidFill>
                <a:latin typeface="Baloo 2" pitchFamily="2" charset="0"/>
                <a:cs typeface="Baloo 2" pitchFamily="2" charset="0"/>
              </a:rPr>
              <a:t>tập</a:t>
            </a:r>
            <a:r>
              <a:rPr lang="en-US" altLang="zh-CN" sz="2400" b="1" dirty="0">
                <a:solidFill>
                  <a:srgbClr val="002060"/>
                </a:solidFill>
                <a:latin typeface="Baloo 2" pitchFamily="2" charset="0"/>
                <a:cs typeface="Baloo 2" pitchFamily="2" charset="0"/>
              </a:rPr>
              <a:t>. </a:t>
            </a:r>
            <a:endParaRPr lang="vi-VN" altLang="zh-CN" sz="2400" b="1" dirty="0">
              <a:solidFill>
                <a:srgbClr val="002060"/>
              </a:solidFill>
              <a:latin typeface="Baloo 2" pitchFamily="2" charset="0"/>
              <a:cs typeface="Baloo 2" pitchFamily="2" charset="0"/>
            </a:endParaRPr>
          </a:p>
        </p:txBody>
      </p:sp>
      <p:grpSp>
        <p:nvGrpSpPr>
          <p:cNvPr id="5" name="Group 4"/>
          <p:cNvGrpSpPr/>
          <p:nvPr/>
        </p:nvGrpSpPr>
        <p:grpSpPr>
          <a:xfrm>
            <a:off x="3195112" y="200116"/>
            <a:ext cx="2950611" cy="1139091"/>
            <a:chOff x="2325935" y="114494"/>
            <a:chExt cx="4734171" cy="1139091"/>
          </a:xfrm>
        </p:grpSpPr>
        <p:pic>
          <p:nvPicPr>
            <p:cNvPr id="6" name="Picture 5">
              <a:extLst>
                <a:ext uri="{FF2B5EF4-FFF2-40B4-BE49-F238E27FC236}">
                  <a16:creationId xmlns:a16="http://schemas.microsoft.com/office/drawing/2014/main" id="{D91BCFFA-712C-4E31-8075-C7CDD08166D3}"/>
                </a:ext>
              </a:extLst>
            </p:cNvPr>
            <p:cNvPicPr>
              <a:picLocks noChangeAspect="1"/>
            </p:cNvPicPr>
            <p:nvPr/>
          </p:nvPicPr>
          <p:blipFill>
            <a:blip r:embed="rId2"/>
            <a:stretch>
              <a:fillRect/>
            </a:stretch>
          </p:blipFill>
          <p:spPr>
            <a:xfrm>
              <a:off x="2325935" y="114494"/>
              <a:ext cx="4734171" cy="1139091"/>
            </a:xfrm>
            <a:prstGeom prst="rect">
              <a:avLst/>
            </a:prstGeom>
          </p:spPr>
        </p:pic>
        <p:sp>
          <p:nvSpPr>
            <p:cNvPr id="7" name="TextBox 6"/>
            <p:cNvSpPr txBox="1"/>
            <p:nvPr/>
          </p:nvSpPr>
          <p:spPr>
            <a:xfrm>
              <a:off x="2380764" y="268542"/>
              <a:ext cx="4624518" cy="830997"/>
            </a:xfrm>
            <a:prstGeom prst="rect">
              <a:avLst/>
            </a:prstGeom>
            <a:noFill/>
          </p:spPr>
          <p:txBody>
            <a:bodyPr wrap="square" rtlCol="0">
              <a:spAutoFit/>
            </a:bodyPr>
            <a:lstStyle/>
            <a:p>
              <a:pPr algn="ctr"/>
              <a:r>
                <a:rPr lang="vi-VN" sz="4800" dirty="0">
                  <a:solidFill>
                    <a:schemeClr val="bg1"/>
                  </a:solidFill>
                  <a:latin typeface="Fira Sans" panose="020B0803050000020004" pitchFamily="34" charset="0"/>
                </a:rPr>
                <a:t>DẶN DÒ</a:t>
              </a:r>
              <a:endParaRPr lang="en-US" sz="4800" dirty="0">
                <a:solidFill>
                  <a:schemeClr val="bg1"/>
                </a:solidFill>
                <a:latin typeface="Fira Sans" panose="020B0803050000020004" pitchFamily="34" charset="0"/>
              </a:endParaRPr>
            </a:p>
          </p:txBody>
        </p:sp>
      </p:grpSp>
      <p:pic>
        <p:nvPicPr>
          <p:cNvPr id="8" name="Graphic 7">
            <a:extLst>
              <a:ext uri="{FF2B5EF4-FFF2-40B4-BE49-F238E27FC236}">
                <a16:creationId xmlns:a16="http://schemas.microsoft.com/office/drawing/2014/main" id="{B57B2E21-D4A2-4653-8CE8-FA0382DB08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61302" y="2560557"/>
            <a:ext cx="1766641" cy="2545484"/>
          </a:xfrm>
          <a:prstGeom prst="rect">
            <a:avLst/>
          </a:prstGeom>
        </p:spPr>
      </p:pic>
    </p:spTree>
    <p:extLst>
      <p:ext uri="{BB962C8B-B14F-4D97-AF65-F5344CB8AC3E}">
        <p14:creationId xmlns:p14="http://schemas.microsoft.com/office/powerpoint/2010/main" val="7938967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云形 3"/>
          <p:cNvSpPr/>
          <p:nvPr/>
        </p:nvSpPr>
        <p:spPr>
          <a:xfrm rot="180000">
            <a:off x="712946" y="880110"/>
            <a:ext cx="7584758" cy="3232309"/>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字魂36号-正文宋楷" panose="02000000000000000000" pitchFamily="2" charset="-122"/>
              <a:ea typeface="字魂36号-正文宋楷" panose="02000000000000000000" pitchFamily="2" charset="-122"/>
            </a:endParaRPr>
          </a:p>
        </p:txBody>
      </p:sp>
      <p:pic>
        <p:nvPicPr>
          <p:cNvPr id="6" name="图片 5" descr="248288a694d7a183367fb0367a596b10"/>
          <p:cNvPicPr>
            <a:picLocks noChangeAspect="1"/>
          </p:cNvPicPr>
          <p:nvPr/>
        </p:nvPicPr>
        <p:blipFill rotWithShape="1">
          <a:blip r:embed="rId3"/>
          <a:srcRect t="2930" r="47641"/>
          <a:stretch/>
        </p:blipFill>
        <p:spPr>
          <a:xfrm>
            <a:off x="-20955" y="3972910"/>
            <a:ext cx="9164956" cy="1184401"/>
          </a:xfrm>
          <a:prstGeom prst="rect">
            <a:avLst/>
          </a:prstGeom>
        </p:spPr>
      </p:pic>
      <p:pic>
        <p:nvPicPr>
          <p:cNvPr id="7" name="图片 6" descr="1a960b73464c3b6a9b2d71b3a40e4850"/>
          <p:cNvPicPr>
            <a:picLocks noChangeAspect="1"/>
          </p:cNvPicPr>
          <p:nvPr/>
        </p:nvPicPr>
        <p:blipFill>
          <a:blip r:embed="rId4"/>
          <a:stretch>
            <a:fillRect/>
          </a:stretch>
        </p:blipFill>
        <p:spPr>
          <a:xfrm flipH="1">
            <a:off x="137161" y="2144554"/>
            <a:ext cx="1974056" cy="2956084"/>
          </a:xfrm>
          <a:prstGeom prst="rect">
            <a:avLst/>
          </a:prstGeom>
        </p:spPr>
      </p:pic>
      <p:pic>
        <p:nvPicPr>
          <p:cNvPr id="8" name="图片 7" descr="1a960b73464c3b6a9b2d71b3a40e4850"/>
          <p:cNvPicPr>
            <a:picLocks noChangeAspect="1"/>
          </p:cNvPicPr>
          <p:nvPr/>
        </p:nvPicPr>
        <p:blipFill>
          <a:blip r:embed="rId4"/>
          <a:stretch>
            <a:fillRect/>
          </a:stretch>
        </p:blipFill>
        <p:spPr>
          <a:xfrm>
            <a:off x="6405597" y="2144554"/>
            <a:ext cx="2081240" cy="3115926"/>
          </a:xfrm>
          <a:prstGeom prst="rect">
            <a:avLst/>
          </a:prstGeom>
        </p:spPr>
      </p:pic>
      <p:sp>
        <p:nvSpPr>
          <p:cNvPr id="9" name="TextBox 8">
            <a:extLst>
              <a:ext uri="{FF2B5EF4-FFF2-40B4-BE49-F238E27FC236}">
                <a16:creationId xmlns:a16="http://schemas.microsoft.com/office/drawing/2014/main" id="{6B1D16C7-D41E-4284-A9E6-3DDF78D0840D}"/>
              </a:ext>
            </a:extLst>
          </p:cNvPr>
          <p:cNvSpPr txBox="1"/>
          <p:nvPr/>
        </p:nvSpPr>
        <p:spPr>
          <a:xfrm>
            <a:off x="1332907" y="1851023"/>
            <a:ext cx="6478186" cy="902042"/>
          </a:xfrm>
          <a:prstGeom prst="rect">
            <a:avLst/>
          </a:prstGeom>
          <a:noFill/>
        </p:spPr>
        <p:txBody>
          <a:bodyPr wrap="square" rtlCol="0">
            <a:spAutoFit/>
          </a:bodyPr>
          <a:lstStyle/>
          <a:p>
            <a:pPr algn="ctr">
              <a:lnSpc>
                <a:spcPct val="130000"/>
              </a:lnSpc>
            </a:pPr>
            <a:r>
              <a:rPr lang="en-US" sz="4400" dirty="0">
                <a:solidFill>
                  <a:srgbClr val="00B0F0"/>
                </a:solidFill>
                <a:latin typeface="Fira Sans" panose="020B0803050000020004" pitchFamily="34" charset="0"/>
              </a:rPr>
              <a:t>CHÚC CÁC EM HỌC TỐT !</a:t>
            </a:r>
          </a:p>
        </p:txBody>
      </p:sp>
      <p:pic>
        <p:nvPicPr>
          <p:cNvPr id="3" name="图片 2" descr="be63a2bb084e4dcc6af2fd21eb4c43b0"/>
          <p:cNvPicPr>
            <a:picLocks noChangeAspect="1"/>
          </p:cNvPicPr>
          <p:nvPr/>
        </p:nvPicPr>
        <p:blipFill>
          <a:blip r:embed="rId5"/>
          <a:stretch>
            <a:fillRect/>
          </a:stretch>
        </p:blipFill>
        <p:spPr>
          <a:xfrm rot="540000">
            <a:off x="6990441" y="410802"/>
            <a:ext cx="1893094" cy="1725454"/>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4" name="Rectangle 3"/>
          <p:cNvSpPr/>
          <p:nvPr/>
        </p:nvSpPr>
        <p:spPr>
          <a:xfrm>
            <a:off x="2039904" y="1364602"/>
            <a:ext cx="4886325"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883057" y="217825"/>
            <a:ext cx="5747710" cy="4302602"/>
            <a:chOff x="2285947" y="400027"/>
            <a:chExt cx="4837350" cy="4019686"/>
          </a:xfrm>
        </p:grpSpPr>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ackgroundRemoval t="47838" b="90000" l="65811" r="95946">
                          <a14:foregroundMark x1="70946" y1="88514" x2="72568" y2="86622"/>
                          <a14:foregroundMark x1="90270" y1="87432" x2="90270" y2="89324"/>
                        </a14:backgroundRemoval>
                      </a14:imgEffect>
                    </a14:imgLayer>
                  </a14:imgProps>
                </a:ext>
              </a:extLst>
            </a:blip>
            <a:srcRect l="64396" t="48144"/>
            <a:stretch/>
          </p:blipFill>
          <p:spPr>
            <a:xfrm rot="1013487">
              <a:off x="5291692" y="400027"/>
              <a:ext cx="1831605" cy="2667684"/>
            </a:xfrm>
            <a:prstGeom prst="rect">
              <a:avLst/>
            </a:prstGeom>
          </p:spPr>
        </p:pic>
        <p:pic>
          <p:nvPicPr>
            <p:cNvPr id="10" name="Picture 9"/>
            <p:cNvPicPr>
              <a:picLocks noChangeAspect="1"/>
            </p:cNvPicPr>
            <p:nvPr/>
          </p:nvPicPr>
          <p:blipFill rotWithShape="1">
            <a:blip r:embed="rId5"/>
            <a:srcRect l="79201"/>
            <a:stretch/>
          </p:blipFill>
          <p:spPr>
            <a:xfrm rot="20977888">
              <a:off x="2285947" y="451355"/>
              <a:ext cx="1245189" cy="2322777"/>
            </a:xfrm>
            <a:prstGeom prst="rect">
              <a:avLst/>
            </a:prstGeom>
          </p:spPr>
        </p:pic>
        <p:pic>
          <p:nvPicPr>
            <p:cNvPr id="11" name="Picture 10"/>
            <p:cNvPicPr>
              <a:picLocks noChangeAspect="1"/>
            </p:cNvPicPr>
            <p:nvPr/>
          </p:nvPicPr>
          <p:blipFill rotWithShape="1">
            <a:blip r:embed="rId5"/>
            <a:srcRect r="75867"/>
            <a:stretch/>
          </p:blipFill>
          <p:spPr>
            <a:xfrm>
              <a:off x="4002961" y="544444"/>
              <a:ext cx="1444786" cy="2322777"/>
            </a:xfrm>
            <a:prstGeom prst="rect">
              <a:avLst/>
            </a:prstGeom>
          </p:spPr>
        </p:pic>
        <p:sp>
          <p:nvSpPr>
            <p:cNvPr id="13" name="Cloud 12"/>
            <p:cNvSpPr/>
            <p:nvPr/>
          </p:nvSpPr>
          <p:spPr>
            <a:xfrm rot="213604">
              <a:off x="2438832" y="1746204"/>
              <a:ext cx="4381663" cy="2673509"/>
            </a:xfrm>
            <a:prstGeom prst="cloud">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2816040" y="2449689"/>
            <a:ext cx="4848254" cy="1015663"/>
          </a:xfrm>
          <a:prstGeom prst="rect">
            <a:avLst/>
          </a:prstGeom>
          <a:noFill/>
        </p:spPr>
        <p:txBody>
          <a:bodyPr wrap="square" rtlCol="0">
            <a:spAutoFit/>
          </a:bodyPr>
          <a:lstStyle/>
          <a:p>
            <a:r>
              <a:rPr lang="en-US" sz="6000" b="1" dirty="0">
                <a:ln>
                  <a:solidFill>
                    <a:schemeClr val="bg1"/>
                  </a:solidFill>
                </a:ln>
                <a:solidFill>
                  <a:srgbClr val="FF0000"/>
                </a:solidFill>
                <a:effectLst>
                  <a:glow rad="228600">
                    <a:schemeClr val="accent6">
                      <a:satMod val="175000"/>
                      <a:alpha val="40000"/>
                    </a:schemeClr>
                  </a:glow>
                </a:effectLst>
                <a:latin typeface="Fira Sans" panose="020B0803050000020004" pitchFamily="34" charset="0"/>
                <a:cs typeface="Calibri" panose="020F0502020204030204" pitchFamily="34" charset="0"/>
              </a:rPr>
              <a:t>NHỚ VIẾT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0586" y="345107"/>
            <a:ext cx="8640147" cy="4432166"/>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8" name="Text Box 413">
            <a:extLst>
              <a:ext uri="{FF2B5EF4-FFF2-40B4-BE49-F238E27FC236}">
                <a16:creationId xmlns:a16="http://schemas.microsoft.com/office/drawing/2014/main" id="{B44B75E5-E10E-4177-AE7A-EFA8607D4965}"/>
              </a:ext>
            </a:extLst>
          </p:cNvPr>
          <p:cNvSpPr txBox="1">
            <a:spLocks noChangeArrowheads="1"/>
          </p:cNvSpPr>
          <p:nvPr/>
        </p:nvSpPr>
        <p:spPr bwMode="auto">
          <a:xfrm>
            <a:off x="1735878" y="57956"/>
            <a:ext cx="5175117" cy="72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b="1" dirty="0">
                <a:solidFill>
                  <a:srgbClr val="CC0000"/>
                </a:solidFill>
                <a:latin typeface="Fira Sans" panose="020B0803050000020004" pitchFamily="34" charset="0"/>
              </a:rPr>
              <a:t>Sang </a:t>
            </a:r>
            <a:r>
              <a:rPr lang="en-US" altLang="en-US" b="1" dirty="0" err="1">
                <a:solidFill>
                  <a:srgbClr val="CC0000"/>
                </a:solidFill>
                <a:latin typeface="Fira Sans" panose="020B0803050000020004" pitchFamily="34" charset="0"/>
              </a:rPr>
              <a:t>năm</a:t>
            </a:r>
            <a:r>
              <a:rPr lang="en-US" altLang="en-US" b="1" dirty="0">
                <a:solidFill>
                  <a:srgbClr val="CC0000"/>
                </a:solidFill>
                <a:latin typeface="Fira Sans" panose="020B0803050000020004" pitchFamily="34" charset="0"/>
              </a:rPr>
              <a:t> con </a:t>
            </a:r>
            <a:r>
              <a:rPr lang="en-US" altLang="en-US" b="1" dirty="0" err="1">
                <a:solidFill>
                  <a:srgbClr val="CC0000"/>
                </a:solidFill>
                <a:latin typeface="Fira Sans" panose="020B0803050000020004" pitchFamily="34" charset="0"/>
              </a:rPr>
              <a:t>lên</a:t>
            </a:r>
            <a:r>
              <a:rPr lang="en-US" altLang="en-US" b="1" dirty="0">
                <a:solidFill>
                  <a:srgbClr val="CC0000"/>
                </a:solidFill>
                <a:latin typeface="Fira Sans" panose="020B0803050000020004" pitchFamily="34" charset="0"/>
              </a:rPr>
              <a:t> </a:t>
            </a:r>
            <a:r>
              <a:rPr lang="en-US" altLang="en-US" b="1" dirty="0" err="1">
                <a:solidFill>
                  <a:srgbClr val="CC0000"/>
                </a:solidFill>
                <a:latin typeface="Fira Sans" panose="020B0803050000020004" pitchFamily="34" charset="0"/>
              </a:rPr>
              <a:t>bảy</a:t>
            </a:r>
            <a:endParaRPr lang="en-US" altLang="en-US" b="1" dirty="0">
              <a:solidFill>
                <a:srgbClr val="CC0000"/>
              </a:solidFill>
              <a:latin typeface="Fira Sans" panose="020B0803050000020004" pitchFamily="34" charset="0"/>
            </a:endParaRPr>
          </a:p>
        </p:txBody>
      </p:sp>
      <p:sp>
        <p:nvSpPr>
          <p:cNvPr id="19" name="Text Box 8">
            <a:extLst>
              <a:ext uri="{FF2B5EF4-FFF2-40B4-BE49-F238E27FC236}">
                <a16:creationId xmlns:a16="http://schemas.microsoft.com/office/drawing/2014/main" id="{6516C4EA-C04A-4AD9-B332-00A3D43E5DE5}"/>
              </a:ext>
            </a:extLst>
          </p:cNvPr>
          <p:cNvSpPr txBox="1">
            <a:spLocks noChangeArrowheads="1"/>
          </p:cNvSpPr>
          <p:nvPr/>
        </p:nvSpPr>
        <p:spPr bwMode="auto">
          <a:xfrm>
            <a:off x="1119437" y="649685"/>
            <a:ext cx="3204000" cy="373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just" eaLnBrk="1" hangingPunct="1">
              <a:lnSpc>
                <a:spcPct val="150000"/>
              </a:lnSpc>
            </a:pPr>
            <a:r>
              <a:rPr lang="en-US" altLang="en-US" sz="2000" b="1" dirty="0">
                <a:solidFill>
                  <a:schemeClr val="accent1">
                    <a:lumMod val="10000"/>
                  </a:schemeClr>
                </a:solidFill>
                <a:latin typeface="Calibri" panose="020F0502020204030204" pitchFamily="34" charset="0"/>
                <a:cs typeface="Calibri" panose="020F0502020204030204" pitchFamily="34" charset="0"/>
              </a:rPr>
              <a:t>Mai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rồi</a:t>
            </a:r>
            <a:r>
              <a:rPr lang="en-US" altLang="en-US" sz="2000" b="1" dirty="0">
                <a:solidFill>
                  <a:schemeClr val="accent1">
                    <a:lumMod val="10000"/>
                  </a:schemeClr>
                </a:solidFill>
                <a:latin typeface="Calibri" panose="020F0502020204030204" pitchFamily="34" charset="0"/>
                <a:cs typeface="Calibri" panose="020F0502020204030204" pitchFamily="34" charset="0"/>
              </a:rPr>
              <a:t> con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lớn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khôn</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Chim</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không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biết</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nói</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Gió</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biết</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thổi</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Cây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cây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Đại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bàng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chẳng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về</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đây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Đậu</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trên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cành</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khế</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nữa</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Chuyện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xưa</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xửa</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chuyện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xưa</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endParaRPr lang="vi-VN" altLang="en-US" sz="2000" b="1" dirty="0">
              <a:solidFill>
                <a:schemeClr val="accent1">
                  <a:lumMod val="10000"/>
                </a:schemeClr>
              </a:solidFill>
              <a:latin typeface="Calibri" panose="020F0502020204030204" pitchFamily="34" charset="0"/>
              <a:cs typeface="Calibri" panose="020F0502020204030204" pitchFamily="34" charset="0"/>
            </a:endParaRPr>
          </a:p>
        </p:txBody>
      </p:sp>
      <p:sp>
        <p:nvSpPr>
          <p:cNvPr id="20" name="Text Box 8">
            <a:extLst>
              <a:ext uri="{FF2B5EF4-FFF2-40B4-BE49-F238E27FC236}">
                <a16:creationId xmlns:a16="http://schemas.microsoft.com/office/drawing/2014/main" id="{FDC16E37-79D2-4B41-9185-745FBCF1F749}"/>
              </a:ext>
            </a:extLst>
          </p:cNvPr>
          <p:cNvSpPr txBox="1">
            <a:spLocks noChangeArrowheads="1"/>
          </p:cNvSpPr>
          <p:nvPr/>
        </p:nvSpPr>
        <p:spPr bwMode="auto">
          <a:xfrm>
            <a:off x="4744387" y="755868"/>
            <a:ext cx="320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Đi</a:t>
            </a:r>
            <a:r>
              <a:rPr lang="en-US" altLang="en-US" sz="2000" b="1" dirty="0">
                <a:solidFill>
                  <a:schemeClr val="accent1">
                    <a:lumMod val="10000"/>
                  </a:schemeClr>
                </a:solidFill>
                <a:latin typeface="Calibri" panose="020F0502020204030204" pitchFamily="34" charset="0"/>
                <a:cs typeface="Calibri" panose="020F0502020204030204" pitchFamily="34" charset="0"/>
              </a:rPr>
              <a:t> qua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thời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ấu</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thơ</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a:solidFill>
                  <a:schemeClr val="accent1">
                    <a:lumMod val="10000"/>
                  </a:schemeClr>
                </a:solidFill>
                <a:latin typeface="Calibri" panose="020F0502020204030204" pitchFamily="34" charset="0"/>
                <a:cs typeface="Calibri" panose="020F0502020204030204" pitchFamily="34" charset="0"/>
              </a:rPr>
              <a:t>Bao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điều</a:t>
            </a:r>
            <a:r>
              <a:rPr lang="en-US" altLang="en-US" sz="2000" b="1" dirty="0">
                <a:solidFill>
                  <a:schemeClr val="accent1">
                    <a:lumMod val="10000"/>
                  </a:schemeClr>
                </a:solidFill>
                <a:latin typeface="Calibri" panose="020F0502020204030204" pitchFamily="34" charset="0"/>
                <a:cs typeface="Calibri" panose="020F0502020204030204" pitchFamily="34" charset="0"/>
              </a:rPr>
              <a:t> bay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mất</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trong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đời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thật</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Tiếng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người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nói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với</a:t>
            </a:r>
            <a:r>
              <a:rPr lang="en-US" altLang="en-US" sz="2000" b="1" dirty="0">
                <a:solidFill>
                  <a:schemeClr val="accent1">
                    <a:lumMod val="10000"/>
                  </a:schemeClr>
                </a:solidFill>
                <a:latin typeface="Calibri" panose="020F0502020204030204" pitchFamily="34" charset="0"/>
                <a:cs typeface="Calibri" panose="020F0502020204030204" pitchFamily="34" charset="0"/>
              </a:rPr>
              <a:t> con</a:t>
            </a: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Hạnh</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phúc</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khó</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khăn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hơn</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Mọi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điều</a:t>
            </a:r>
            <a:r>
              <a:rPr lang="en-US" altLang="en-US" sz="2000" b="1" dirty="0">
                <a:solidFill>
                  <a:schemeClr val="accent1">
                    <a:lumMod val="10000"/>
                  </a:schemeClr>
                </a:solidFill>
                <a:latin typeface="Calibri" panose="020F0502020204030204" pitchFamily="34" charset="0"/>
                <a:cs typeface="Calibri" panose="020F0502020204030204" pitchFamily="34" charset="0"/>
              </a:rPr>
              <a:t> con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đã</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thấy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Nhưng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con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giành</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lấy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Từ</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hai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bàn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tay</a:t>
            </a:r>
            <a:r>
              <a:rPr lang="en-US" altLang="en-US" sz="2000" b="1" dirty="0">
                <a:solidFill>
                  <a:schemeClr val="accent1">
                    <a:lumMod val="10000"/>
                  </a:schemeClr>
                </a:solidFill>
                <a:latin typeface="Calibri" panose="020F0502020204030204" pitchFamily="34" charset="0"/>
                <a:cs typeface="Calibri" panose="020F0502020204030204" pitchFamily="34" charset="0"/>
              </a:rPr>
              <a:t> con.</a:t>
            </a:r>
            <a:endParaRPr lang="vi-VN" altLang="en-US" sz="2000" b="1" dirty="0">
              <a:solidFill>
                <a:schemeClr val="accent1">
                  <a:lumMod val="10000"/>
                </a:schemeClr>
              </a:solidFill>
              <a:latin typeface="Calibri" panose="020F0502020204030204" pitchFamily="34" charset="0"/>
              <a:cs typeface="Calibri" panose="020F0502020204030204" pitchFamily="34" charset="0"/>
            </a:endParaRPr>
          </a:p>
        </p:txBody>
      </p:sp>
      <p:sp>
        <p:nvSpPr>
          <p:cNvPr id="22" name="Text Box 413">
            <a:extLst>
              <a:ext uri="{FF2B5EF4-FFF2-40B4-BE49-F238E27FC236}">
                <a16:creationId xmlns:a16="http://schemas.microsoft.com/office/drawing/2014/main" id="{50113AE3-4CD2-41F6-9B07-F4D435B1C2DB}"/>
              </a:ext>
            </a:extLst>
          </p:cNvPr>
          <p:cNvSpPr txBox="1">
            <a:spLocks noChangeArrowheads="1"/>
          </p:cNvSpPr>
          <p:nvPr/>
        </p:nvSpPr>
        <p:spPr bwMode="auto">
          <a:xfrm>
            <a:off x="4411636" y="4176684"/>
            <a:ext cx="4059113" cy="62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sz="2000" b="1" i="1" dirty="0" err="1">
                <a:solidFill>
                  <a:schemeClr val="tx1">
                    <a:lumMod val="50000"/>
                  </a:schemeClr>
                </a:solidFill>
                <a:latin typeface="Calibri" panose="020F0502020204030204" pitchFamily="34" charset="0"/>
                <a:cs typeface="Calibri" panose="020F0502020204030204" pitchFamily="34" charset="0"/>
              </a:rPr>
              <a:t>Vũ</a:t>
            </a:r>
            <a:r>
              <a:rPr lang="en-US" altLang="en-US" sz="2000" b="1" i="1" dirty="0">
                <a:solidFill>
                  <a:schemeClr val="tx1">
                    <a:lumMod val="50000"/>
                  </a:schemeClr>
                </a:solidFill>
                <a:latin typeface="Calibri" panose="020F0502020204030204" pitchFamily="34" charset="0"/>
                <a:cs typeface="Calibri" panose="020F0502020204030204" pitchFamily="34" charset="0"/>
              </a:rPr>
              <a:t> </a:t>
            </a:r>
            <a:r>
              <a:rPr lang="en-US" altLang="en-US" sz="2000" b="1" i="1" dirty="0" err="1">
                <a:solidFill>
                  <a:schemeClr val="tx1">
                    <a:lumMod val="50000"/>
                  </a:schemeClr>
                </a:solidFill>
                <a:latin typeface="Calibri" panose="020F0502020204030204" pitchFamily="34" charset="0"/>
                <a:cs typeface="Calibri" panose="020F0502020204030204" pitchFamily="34" charset="0"/>
              </a:rPr>
              <a:t>Đình</a:t>
            </a:r>
            <a:r>
              <a:rPr lang="en-US" altLang="en-US" sz="2000" b="1" i="1" dirty="0">
                <a:solidFill>
                  <a:schemeClr val="tx1">
                    <a:lumMod val="50000"/>
                  </a:schemeClr>
                </a:solidFill>
                <a:latin typeface="Calibri" panose="020F0502020204030204" pitchFamily="34" charset="0"/>
                <a:cs typeface="Calibri" panose="020F0502020204030204" pitchFamily="34" charset="0"/>
              </a:rPr>
              <a:t> Minh</a:t>
            </a:r>
          </a:p>
        </p:txBody>
      </p:sp>
    </p:spTree>
    <p:extLst>
      <p:ext uri="{BB962C8B-B14F-4D97-AF65-F5344CB8AC3E}">
        <p14:creationId xmlns:p14="http://schemas.microsoft.com/office/powerpoint/2010/main" val="33088585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edg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edge">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0586" y="345107"/>
            <a:ext cx="8640147" cy="4432166"/>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solidFill>
                <a:schemeClr val="bg1"/>
              </a:solidFill>
            </a:endParaRPr>
          </a:p>
        </p:txBody>
      </p:sp>
      <p:grpSp>
        <p:nvGrpSpPr>
          <p:cNvPr id="2" name="Group 1"/>
          <p:cNvGrpSpPr/>
          <p:nvPr/>
        </p:nvGrpSpPr>
        <p:grpSpPr>
          <a:xfrm>
            <a:off x="3312826" y="1542779"/>
            <a:ext cx="1482371" cy="2444456"/>
            <a:chOff x="2976883" y="2163131"/>
            <a:chExt cx="1482371" cy="2444456"/>
          </a:xfrm>
        </p:grpSpPr>
        <p:pic>
          <p:nvPicPr>
            <p:cNvPr id="7" name="Picture 8" descr="Cute girl character set Royalty Free Vector Image">
              <a:extLst>
                <a:ext uri="{FF2B5EF4-FFF2-40B4-BE49-F238E27FC236}">
                  <a16:creationId xmlns:a16="http://schemas.microsoft.com/office/drawing/2014/main" id="{D5C4EBF1-B32D-4044-8A84-FF41AE92085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5513" b="43718" l="49000" r="59900">
                          <a14:foregroundMark x1="51700" y1="43333" x2="53800" y2="42949"/>
                          <a14:foregroundMark x1="55900" y1="42436" x2="57300" y2="43718"/>
                          <a14:foregroundMark x1="53500" y1="16282" x2="56200" y2="15513"/>
                        </a14:backgroundRemoval>
                      </a14:imgEffect>
                    </a14:imgLayer>
                  </a14:imgProps>
                </a:ext>
                <a:ext uri="{28A0092B-C50C-407E-A947-70E740481C1C}">
                  <a14:useLocalDpi xmlns:a14="http://schemas.microsoft.com/office/drawing/2010/main" val="0"/>
                </a:ext>
              </a:extLst>
            </a:blip>
            <a:srcRect l="47747" t="13111" r="38734" b="53778"/>
            <a:stretch/>
          </p:blipFill>
          <p:spPr bwMode="auto">
            <a:xfrm>
              <a:off x="2976883" y="2163131"/>
              <a:ext cx="1482371" cy="2444456"/>
            </a:xfrm>
            <a:prstGeom prst="rect">
              <a:avLst/>
            </a:prstGeom>
            <a:noFill/>
            <a:extLst>
              <a:ext uri="{909E8E84-426E-40DD-AFC4-6F175D3DCCD1}">
                <a14:hiddenFill xmlns:a14="http://schemas.microsoft.com/office/drawing/2010/main">
                  <a:solidFill>
                    <a:srgbClr val="FFFFFF"/>
                  </a:solidFill>
                </a14:hiddenFill>
              </a:ext>
            </a:extLst>
          </p:spPr>
        </p:pic>
        <p:sp>
          <p:nvSpPr>
            <p:cNvPr id="15" name="Moon 14"/>
            <p:cNvSpPr/>
            <p:nvPr/>
          </p:nvSpPr>
          <p:spPr>
            <a:xfrm rot="5400000">
              <a:off x="3630219" y="2210987"/>
              <a:ext cx="175697" cy="524709"/>
            </a:xfrm>
            <a:prstGeom prst="moon">
              <a:avLst/>
            </a:prstGeom>
            <a:solidFill>
              <a:srgbClr val="FF000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A6AFA5B-3E77-4891-9DB4-8022D82ADD56}"/>
              </a:ext>
            </a:extLst>
          </p:cNvPr>
          <p:cNvGrpSpPr/>
          <p:nvPr/>
        </p:nvGrpSpPr>
        <p:grpSpPr>
          <a:xfrm>
            <a:off x="262550" y="-84543"/>
            <a:ext cx="8610864" cy="1240923"/>
            <a:chOff x="681507" y="1054686"/>
            <a:chExt cx="7197897" cy="847051"/>
          </a:xfrm>
        </p:grpSpPr>
        <p:sp>
          <p:nvSpPr>
            <p:cNvPr id="18" name="圆角矩形 7">
              <a:extLst>
                <a:ext uri="{FF2B5EF4-FFF2-40B4-BE49-F238E27FC236}">
                  <a16:creationId xmlns:a16="http://schemas.microsoft.com/office/drawing/2014/main" id="{E08FB6CA-D74B-402B-AC12-668466605819}"/>
                </a:ext>
              </a:extLst>
            </p:cNvPr>
            <p:cNvSpPr/>
            <p:nvPr/>
          </p:nvSpPr>
          <p:spPr>
            <a:xfrm>
              <a:off x="1303506" y="1187792"/>
              <a:ext cx="6575898" cy="567465"/>
            </a:xfrm>
            <a:prstGeom prst="roundRect">
              <a:avLst>
                <a:gd name="adj" fmla="val 22936"/>
              </a:avLst>
            </a:prstGeom>
            <a:solidFill>
              <a:schemeClr val="tx1">
                <a:lumMod val="20000"/>
                <a:lumOff val="80000"/>
              </a:schemeClr>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hangingPunct="1">
                <a:lnSpc>
                  <a:spcPct val="150000"/>
                </a:lnSpc>
                <a:spcBef>
                  <a:spcPct val="50000"/>
                </a:spcBef>
              </a:pPr>
              <a:r>
                <a:rPr lang="en-US" altLang="en-US" sz="2400" b="1" dirty="0" err="1">
                  <a:solidFill>
                    <a:schemeClr val="accent4">
                      <a:lumMod val="75000"/>
                    </a:schemeClr>
                  </a:solidFill>
                  <a:latin typeface="Fira Sans" panose="020B0803050000020004" pitchFamily="34" charset="0"/>
                </a:rPr>
                <a:t>Những</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câu</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thơ</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nào</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cho</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thấy</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tuổi</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thơ</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rất</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vui</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và</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đẹp</a:t>
              </a:r>
              <a:r>
                <a:rPr lang="en-US" altLang="en-US" sz="2400" b="1" dirty="0">
                  <a:solidFill>
                    <a:schemeClr val="accent4">
                      <a:lumMod val="75000"/>
                    </a:schemeClr>
                  </a:solidFill>
                  <a:latin typeface="Fira Sans" panose="020B0803050000020004" pitchFamily="34" charset="0"/>
                </a:rPr>
                <a:t> ?</a:t>
              </a:r>
            </a:p>
          </p:txBody>
        </p:sp>
        <p:grpSp>
          <p:nvGrpSpPr>
            <p:cNvPr id="19" name="Google Shape;2490;p63">
              <a:extLst>
                <a:ext uri="{FF2B5EF4-FFF2-40B4-BE49-F238E27FC236}">
                  <a16:creationId xmlns:a16="http://schemas.microsoft.com/office/drawing/2014/main" id="{D56C8B55-A579-4869-A505-E24E0FAFB54B}"/>
                </a:ext>
              </a:extLst>
            </p:cNvPr>
            <p:cNvGrpSpPr/>
            <p:nvPr/>
          </p:nvGrpSpPr>
          <p:grpSpPr>
            <a:xfrm>
              <a:off x="681507" y="1054686"/>
              <a:ext cx="874910" cy="847051"/>
              <a:chOff x="5987800" y="1933025"/>
              <a:chExt cx="878975" cy="836725"/>
            </a:xfrm>
          </p:grpSpPr>
          <p:sp>
            <p:nvSpPr>
              <p:cNvPr id="20" name="Google Shape;2491;p63">
                <a:extLst>
                  <a:ext uri="{FF2B5EF4-FFF2-40B4-BE49-F238E27FC236}">
                    <a16:creationId xmlns:a16="http://schemas.microsoft.com/office/drawing/2014/main" id="{0133E409-D5D1-42BB-82AE-BC05A7EDF745}"/>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492;p63">
                <a:extLst>
                  <a:ext uri="{FF2B5EF4-FFF2-40B4-BE49-F238E27FC236}">
                    <a16:creationId xmlns:a16="http://schemas.microsoft.com/office/drawing/2014/main" id="{558F3BC5-2F20-4826-8593-AB8B92B99171}"/>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493;p63">
                <a:extLst>
                  <a:ext uri="{FF2B5EF4-FFF2-40B4-BE49-F238E27FC236}">
                    <a16:creationId xmlns:a16="http://schemas.microsoft.com/office/drawing/2014/main" id="{84527D33-5248-49CF-ADD9-ACBB070BABAC}"/>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494;p63">
                <a:extLst>
                  <a:ext uri="{FF2B5EF4-FFF2-40B4-BE49-F238E27FC236}">
                    <a16:creationId xmlns:a16="http://schemas.microsoft.com/office/drawing/2014/main" id="{0053DDC3-48E4-473C-A77C-0F2C215269BB}"/>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95;p63">
                <a:extLst>
                  <a:ext uri="{FF2B5EF4-FFF2-40B4-BE49-F238E27FC236}">
                    <a16:creationId xmlns:a16="http://schemas.microsoft.com/office/drawing/2014/main" id="{8C6106AD-393A-48D0-976A-8FEF18B441D2}"/>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496;p63">
                <a:extLst>
                  <a:ext uri="{FF2B5EF4-FFF2-40B4-BE49-F238E27FC236}">
                    <a16:creationId xmlns:a16="http://schemas.microsoft.com/office/drawing/2014/main" id="{0F2D9213-DA82-450B-914A-F0C2F1DFDC6B}"/>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497;p63">
                <a:extLst>
                  <a:ext uri="{FF2B5EF4-FFF2-40B4-BE49-F238E27FC236}">
                    <a16:creationId xmlns:a16="http://schemas.microsoft.com/office/drawing/2014/main" id="{0FBAD42D-45FB-4FD1-BFAC-B269F0255BB2}"/>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498;p63">
                <a:extLst>
                  <a:ext uri="{FF2B5EF4-FFF2-40B4-BE49-F238E27FC236}">
                    <a16:creationId xmlns:a16="http://schemas.microsoft.com/office/drawing/2014/main" id="{C0E5C76A-ACA0-4568-97F8-BF5423418D2D}"/>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499;p63">
                <a:extLst>
                  <a:ext uri="{FF2B5EF4-FFF2-40B4-BE49-F238E27FC236}">
                    <a16:creationId xmlns:a16="http://schemas.microsoft.com/office/drawing/2014/main" id="{FBD3C932-076D-4908-8555-1AD893DA168F}"/>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500;p63">
                <a:extLst>
                  <a:ext uri="{FF2B5EF4-FFF2-40B4-BE49-F238E27FC236}">
                    <a16:creationId xmlns:a16="http://schemas.microsoft.com/office/drawing/2014/main" id="{E41E5AF4-D8BD-4FAF-B39D-80F4D0CFD5D6}"/>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501;p63">
                <a:extLst>
                  <a:ext uri="{FF2B5EF4-FFF2-40B4-BE49-F238E27FC236}">
                    <a16:creationId xmlns:a16="http://schemas.microsoft.com/office/drawing/2014/main" id="{686AB728-8472-4B9A-BA36-14240AC91342}"/>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502;p63">
                <a:extLst>
                  <a:ext uri="{FF2B5EF4-FFF2-40B4-BE49-F238E27FC236}">
                    <a16:creationId xmlns:a16="http://schemas.microsoft.com/office/drawing/2014/main" id="{AD1BEFC2-75AB-4B66-8682-376A64466159}"/>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503;p63">
                <a:extLst>
                  <a:ext uri="{FF2B5EF4-FFF2-40B4-BE49-F238E27FC236}">
                    <a16:creationId xmlns:a16="http://schemas.microsoft.com/office/drawing/2014/main" id="{1D77C258-D4C9-4C7E-84A7-D9D44A1B5D04}"/>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504;p63">
                <a:extLst>
                  <a:ext uri="{FF2B5EF4-FFF2-40B4-BE49-F238E27FC236}">
                    <a16:creationId xmlns:a16="http://schemas.microsoft.com/office/drawing/2014/main" id="{3AB05AD7-55F7-48AE-9994-47CECC220642}"/>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505;p63">
                <a:extLst>
                  <a:ext uri="{FF2B5EF4-FFF2-40B4-BE49-F238E27FC236}">
                    <a16:creationId xmlns:a16="http://schemas.microsoft.com/office/drawing/2014/main" id="{2CAE90AB-904D-4D58-8133-BEEE1FF947D2}"/>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506;p63">
                <a:extLst>
                  <a:ext uri="{FF2B5EF4-FFF2-40B4-BE49-F238E27FC236}">
                    <a16:creationId xmlns:a16="http://schemas.microsoft.com/office/drawing/2014/main" id="{E2663A2E-7335-4F96-B66B-83BA10D82BCA}"/>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507;p63">
                <a:extLst>
                  <a:ext uri="{FF2B5EF4-FFF2-40B4-BE49-F238E27FC236}">
                    <a16:creationId xmlns:a16="http://schemas.microsoft.com/office/drawing/2014/main" id="{942A280D-2949-4873-8BE5-926F6E163F24}"/>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8" name="Text Box 8">
            <a:extLst>
              <a:ext uri="{FF2B5EF4-FFF2-40B4-BE49-F238E27FC236}">
                <a16:creationId xmlns:a16="http://schemas.microsoft.com/office/drawing/2014/main" id="{04B89BE3-FEF0-41DE-8609-C59052D015B5}"/>
              </a:ext>
            </a:extLst>
          </p:cNvPr>
          <p:cNvSpPr txBox="1">
            <a:spLocks noChangeArrowheads="1"/>
          </p:cNvSpPr>
          <p:nvPr/>
        </p:nvSpPr>
        <p:spPr bwMode="auto">
          <a:xfrm>
            <a:off x="746181" y="1039327"/>
            <a:ext cx="3204000" cy="373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just" eaLnBrk="1" hangingPunct="1">
              <a:lnSpc>
                <a:spcPct val="150000"/>
              </a:lnSpc>
            </a:pPr>
            <a:r>
              <a:rPr lang="en-US" altLang="en-US" sz="2000" b="1" dirty="0">
                <a:solidFill>
                  <a:schemeClr val="accent1">
                    <a:lumMod val="10000"/>
                  </a:schemeClr>
                </a:solidFill>
                <a:latin typeface="Calibri" panose="020F0502020204030204" pitchFamily="34" charset="0"/>
                <a:cs typeface="Calibri" panose="020F0502020204030204" pitchFamily="34" charset="0"/>
              </a:rPr>
              <a:t>Mai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rồi</a:t>
            </a:r>
            <a:r>
              <a:rPr lang="en-US" altLang="en-US" sz="2000" b="1" dirty="0">
                <a:solidFill>
                  <a:schemeClr val="accent1">
                    <a:lumMod val="10000"/>
                  </a:schemeClr>
                </a:solidFill>
                <a:latin typeface="Calibri" panose="020F0502020204030204" pitchFamily="34" charset="0"/>
                <a:cs typeface="Calibri" panose="020F0502020204030204" pitchFamily="34" charset="0"/>
              </a:rPr>
              <a:t> con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lớn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khôn</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Chim</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không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biết</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nói</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Gió</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biết</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thổi</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Cây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cây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Đại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bằng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chẳng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về</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đây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Đậu</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trên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cành</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khế</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nữa</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Chuyện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xưa</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xửa</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chuyện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xưa</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endParaRPr lang="vi-VN" altLang="en-US" sz="2000" b="1" dirty="0">
              <a:solidFill>
                <a:schemeClr val="accent1">
                  <a:lumMod val="10000"/>
                </a:schemeClr>
              </a:solidFill>
              <a:latin typeface="Calibri" panose="020F050202020403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9A09E6B5-A941-46A3-961F-0F3A577BBAEF}"/>
              </a:ext>
            </a:extLst>
          </p:cNvPr>
          <p:cNvSpPr/>
          <p:nvPr/>
        </p:nvSpPr>
        <p:spPr>
          <a:xfrm>
            <a:off x="805720" y="1662589"/>
            <a:ext cx="2724464" cy="248658"/>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41" name="Rectangle 40">
            <a:extLst>
              <a:ext uri="{FF2B5EF4-FFF2-40B4-BE49-F238E27FC236}">
                <a16:creationId xmlns:a16="http://schemas.microsoft.com/office/drawing/2014/main" id="{ADDD03A5-D65F-4AAB-ADC7-766157783271}"/>
              </a:ext>
            </a:extLst>
          </p:cNvPr>
          <p:cNvSpPr/>
          <p:nvPr/>
        </p:nvSpPr>
        <p:spPr>
          <a:xfrm>
            <a:off x="761036" y="2162666"/>
            <a:ext cx="2281967" cy="248658"/>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42" name="Rectangle 41">
            <a:extLst>
              <a:ext uri="{FF2B5EF4-FFF2-40B4-BE49-F238E27FC236}">
                <a16:creationId xmlns:a16="http://schemas.microsoft.com/office/drawing/2014/main" id="{24FCD305-64D5-42A8-B6F8-60E52BB1F70B}"/>
              </a:ext>
            </a:extLst>
          </p:cNvPr>
          <p:cNvSpPr/>
          <p:nvPr/>
        </p:nvSpPr>
        <p:spPr>
          <a:xfrm>
            <a:off x="805720" y="3095602"/>
            <a:ext cx="2507106" cy="248658"/>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43" name="Rectangle 42">
            <a:extLst>
              <a:ext uri="{FF2B5EF4-FFF2-40B4-BE49-F238E27FC236}">
                <a16:creationId xmlns:a16="http://schemas.microsoft.com/office/drawing/2014/main" id="{B41067D8-B37E-4073-A0B4-29557571CD59}"/>
              </a:ext>
            </a:extLst>
          </p:cNvPr>
          <p:cNvSpPr/>
          <p:nvPr/>
        </p:nvSpPr>
        <p:spPr>
          <a:xfrm>
            <a:off x="812715" y="3525252"/>
            <a:ext cx="2507106" cy="185711"/>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grpSp>
        <p:nvGrpSpPr>
          <p:cNvPr id="47" name="Group 46">
            <a:extLst>
              <a:ext uri="{FF2B5EF4-FFF2-40B4-BE49-F238E27FC236}">
                <a16:creationId xmlns:a16="http://schemas.microsoft.com/office/drawing/2014/main" id="{A38A3285-314E-4810-BD98-B50B72E904DE}"/>
              </a:ext>
            </a:extLst>
          </p:cNvPr>
          <p:cNvGrpSpPr/>
          <p:nvPr/>
        </p:nvGrpSpPr>
        <p:grpSpPr>
          <a:xfrm>
            <a:off x="4505466" y="1542779"/>
            <a:ext cx="4121373" cy="2347169"/>
            <a:chOff x="4633281" y="380262"/>
            <a:chExt cx="6778171" cy="3168502"/>
          </a:xfrm>
        </p:grpSpPr>
        <p:pic>
          <p:nvPicPr>
            <p:cNvPr id="48" name="Picture 7">
              <a:extLst>
                <a:ext uri="{FF2B5EF4-FFF2-40B4-BE49-F238E27FC236}">
                  <a16:creationId xmlns:a16="http://schemas.microsoft.com/office/drawing/2014/main" id="{38F054AB-D8B5-4BD2-82BC-6D1117EE0BE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33281" y="380262"/>
              <a:ext cx="6778171" cy="3168502"/>
            </a:xfrm>
            <a:prstGeom prst="rect">
              <a:avLst/>
            </a:prstGeom>
          </p:spPr>
        </p:pic>
        <p:sp>
          <p:nvSpPr>
            <p:cNvPr id="49" name="Rectangle 48">
              <a:extLst>
                <a:ext uri="{FF2B5EF4-FFF2-40B4-BE49-F238E27FC236}">
                  <a16:creationId xmlns:a16="http://schemas.microsoft.com/office/drawing/2014/main" id="{F95CCEFE-A186-4CDB-9963-7C17931D71BB}"/>
                </a:ext>
              </a:extLst>
            </p:cNvPr>
            <p:cNvSpPr/>
            <p:nvPr/>
          </p:nvSpPr>
          <p:spPr>
            <a:xfrm>
              <a:off x="5545511" y="860301"/>
              <a:ext cx="4818171" cy="2368208"/>
            </a:xfrm>
            <a:prstGeom prst="rect">
              <a:avLst/>
            </a:prstGeom>
          </p:spPr>
          <p:txBody>
            <a:bodyPr wrap="square">
              <a:spAutoFit/>
            </a:bodyPr>
            <a:lstStyle/>
            <a:p>
              <a:pPr algn="ctr"/>
              <a:r>
                <a:rPr lang="vi-VN" sz="1800" b="1" dirty="0">
                  <a:solidFill>
                    <a:srgbClr val="0070C0"/>
                  </a:solidFill>
                  <a:effectLst/>
                  <a:latin typeface="Arial" pitchFamily="34" charset="0"/>
                  <a:cs typeface="Arial" pitchFamily="34" charset="0"/>
                </a:rPr>
                <a:t>Hai khổ thơ này cho ta thấy trong thế giới tuổi thơ, chim, gió, cây và muôn vật đều biết nghĩ, biết nói, biết hành động như người.</a:t>
              </a:r>
            </a:p>
          </p:txBody>
        </p:sp>
      </p:grpSp>
      <p:sp>
        <p:nvSpPr>
          <p:cNvPr id="37" name="Rectangle 36">
            <a:extLst>
              <a:ext uri="{FF2B5EF4-FFF2-40B4-BE49-F238E27FC236}">
                <a16:creationId xmlns:a16="http://schemas.microsoft.com/office/drawing/2014/main" id="{C847F287-1A2E-4959-888F-2D4266EE96D1}"/>
              </a:ext>
            </a:extLst>
          </p:cNvPr>
          <p:cNvSpPr/>
          <p:nvPr/>
        </p:nvSpPr>
        <p:spPr>
          <a:xfrm>
            <a:off x="785878" y="2607848"/>
            <a:ext cx="1971663" cy="306762"/>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Tree>
    <p:extLst>
      <p:ext uri="{BB962C8B-B14F-4D97-AF65-F5344CB8AC3E}">
        <p14:creationId xmlns:p14="http://schemas.microsoft.com/office/powerpoint/2010/main" val="14860833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edge">
                                      <p:cBhvr>
                                        <p:cTn id="17" dur="10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randombar(horizontal)">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randombar(horizont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randombar(horizontal)">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p:cTn id="47" dur="500" fill="hold"/>
                                        <p:tgtEl>
                                          <p:spTgt spid="47"/>
                                        </p:tgtEl>
                                        <p:attrNameLst>
                                          <p:attrName>ppt_w</p:attrName>
                                        </p:attrNameLst>
                                      </p:cBhvr>
                                      <p:tavLst>
                                        <p:tav tm="0">
                                          <p:val>
                                            <p:fltVal val="0"/>
                                          </p:val>
                                        </p:tav>
                                        <p:tav tm="100000">
                                          <p:val>
                                            <p:strVal val="#ppt_w"/>
                                          </p:val>
                                        </p:tav>
                                      </p:tavLst>
                                    </p:anim>
                                    <p:anim calcmode="lin" valueType="num">
                                      <p:cBhvr>
                                        <p:cTn id="48" dur="500" fill="hold"/>
                                        <p:tgtEl>
                                          <p:spTgt spid="47"/>
                                        </p:tgtEl>
                                        <p:attrNameLst>
                                          <p:attrName>ppt_h</p:attrName>
                                        </p:attrNameLst>
                                      </p:cBhvr>
                                      <p:tavLst>
                                        <p:tav tm="0">
                                          <p:val>
                                            <p:fltVal val="0"/>
                                          </p:val>
                                        </p:tav>
                                        <p:tav tm="100000">
                                          <p:val>
                                            <p:strVal val="#ppt_h"/>
                                          </p:val>
                                        </p:tav>
                                      </p:tavLst>
                                    </p:anim>
                                    <p:animEffect transition="in" filter="fade">
                                      <p:cBhvr>
                                        <p:cTn id="4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animBg="1"/>
      <p:bldP spid="41" grpId="0" animBg="1"/>
      <p:bldP spid="42" grpId="0" animBg="1"/>
      <p:bldP spid="43"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29" name="Text Box 413">
            <a:extLst>
              <a:ext uri="{FF2B5EF4-FFF2-40B4-BE49-F238E27FC236}">
                <a16:creationId xmlns:a16="http://schemas.microsoft.com/office/drawing/2014/main" id="{3B8F0D55-3148-4E2A-B97D-192F59A37FBE}"/>
              </a:ext>
            </a:extLst>
          </p:cNvPr>
          <p:cNvSpPr txBox="1">
            <a:spLocks noChangeArrowheads="1"/>
          </p:cNvSpPr>
          <p:nvPr/>
        </p:nvSpPr>
        <p:spPr bwMode="auto">
          <a:xfrm>
            <a:off x="314313" y="342088"/>
            <a:ext cx="6423422" cy="66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ct val="150000"/>
              </a:lnSpc>
              <a:spcBef>
                <a:spcPct val="50000"/>
              </a:spcBef>
            </a:pPr>
            <a:endParaRPr lang="en-US" altLang="en-US" sz="2800" b="1" dirty="0">
              <a:solidFill>
                <a:srgbClr val="002060"/>
              </a:solidFill>
              <a:latin typeface="SVN-Dancing Script" panose="02040603050506020204" pitchFamily="18" charset="0"/>
            </a:endParaRPr>
          </a:p>
        </p:txBody>
      </p:sp>
      <p:pic>
        <p:nvPicPr>
          <p:cNvPr id="1026" name="Picture 2">
            <a:extLst>
              <a:ext uri="{FF2B5EF4-FFF2-40B4-BE49-F238E27FC236}">
                <a16:creationId xmlns:a16="http://schemas.microsoft.com/office/drawing/2014/main" id="{A48197D4-A075-478F-8B4B-8AA8B83DAEB2}"/>
              </a:ext>
            </a:extLst>
          </p:cNvPr>
          <p:cNvPicPr>
            <a:picLocks noChangeAspect="1" noChangeArrowheads="1"/>
          </p:cNvPicPr>
          <p:nvPr/>
        </p:nvPicPr>
        <p:blipFill>
          <a:blip r:embed="rId3"/>
          <a:srcRect/>
          <a:stretch/>
        </p:blipFill>
        <p:spPr bwMode="auto">
          <a:xfrm>
            <a:off x="4572000" y="1647664"/>
            <a:ext cx="4181231" cy="23852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32" name="Group 31">
            <a:extLst>
              <a:ext uri="{FF2B5EF4-FFF2-40B4-BE49-F238E27FC236}">
                <a16:creationId xmlns:a16="http://schemas.microsoft.com/office/drawing/2014/main" id="{846DD89A-8D9C-4738-98C2-33457DB58144}"/>
              </a:ext>
            </a:extLst>
          </p:cNvPr>
          <p:cNvGrpSpPr/>
          <p:nvPr/>
        </p:nvGrpSpPr>
        <p:grpSpPr>
          <a:xfrm>
            <a:off x="218831" y="2142"/>
            <a:ext cx="8706338" cy="1240921"/>
            <a:chOff x="681514" y="1054683"/>
            <a:chExt cx="7277704" cy="847050"/>
          </a:xfrm>
        </p:grpSpPr>
        <p:sp>
          <p:nvSpPr>
            <p:cNvPr id="33" name="圆角矩形 7">
              <a:extLst>
                <a:ext uri="{FF2B5EF4-FFF2-40B4-BE49-F238E27FC236}">
                  <a16:creationId xmlns:a16="http://schemas.microsoft.com/office/drawing/2014/main" id="{F2B1C899-B30D-4891-AD4F-AC81722C33FD}"/>
                </a:ext>
              </a:extLst>
            </p:cNvPr>
            <p:cNvSpPr/>
            <p:nvPr/>
          </p:nvSpPr>
          <p:spPr>
            <a:xfrm>
              <a:off x="1303506" y="1187792"/>
              <a:ext cx="6655712" cy="567465"/>
            </a:xfrm>
            <a:prstGeom prst="roundRect">
              <a:avLst>
                <a:gd name="adj" fmla="val 22936"/>
              </a:avLst>
            </a:prstGeom>
            <a:solidFill>
              <a:schemeClr val="accent1"/>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hangingPunct="1">
                <a:lnSpc>
                  <a:spcPct val="150000"/>
                </a:lnSpc>
                <a:spcBef>
                  <a:spcPct val="50000"/>
                </a:spcBef>
              </a:pPr>
              <a:r>
                <a:rPr lang="en-US" altLang="en-US" sz="2600" b="1" dirty="0" err="1">
                  <a:solidFill>
                    <a:schemeClr val="accent1">
                      <a:lumMod val="10000"/>
                    </a:schemeClr>
                  </a:solidFill>
                  <a:latin typeface="SVN-Ready" panose="02040603050506020204" pitchFamily="18" charset="0"/>
                </a:rPr>
                <a:t>Thế</a:t>
              </a:r>
              <a:r>
                <a:rPr lang="en-US" altLang="en-US" sz="2600" b="1" dirty="0">
                  <a:solidFill>
                    <a:schemeClr val="accent1">
                      <a:lumMod val="10000"/>
                    </a:schemeClr>
                  </a:solidFill>
                  <a:latin typeface="SVN-Ready" panose="02040603050506020204" pitchFamily="18" charset="0"/>
                </a:rPr>
                <a:t> </a:t>
              </a:r>
              <a:r>
                <a:rPr lang="en-US" altLang="en-US" sz="2600" b="1" dirty="0" err="1">
                  <a:solidFill>
                    <a:schemeClr val="accent1">
                      <a:lumMod val="10000"/>
                    </a:schemeClr>
                  </a:solidFill>
                  <a:latin typeface="SVN-Ready" panose="02040603050506020204" pitchFamily="18" charset="0"/>
                </a:rPr>
                <a:t>giới</a:t>
              </a:r>
              <a:r>
                <a:rPr lang="en-US" altLang="en-US" sz="2600" b="1" dirty="0">
                  <a:solidFill>
                    <a:schemeClr val="accent1">
                      <a:lumMod val="10000"/>
                    </a:schemeClr>
                  </a:solidFill>
                  <a:latin typeface="SVN-Ready" panose="02040603050506020204" pitchFamily="18" charset="0"/>
                </a:rPr>
                <a:t> </a:t>
              </a:r>
              <a:r>
                <a:rPr lang="en-US" altLang="en-US" sz="2600" b="1" dirty="0" err="1">
                  <a:solidFill>
                    <a:schemeClr val="accent1">
                      <a:lumMod val="10000"/>
                    </a:schemeClr>
                  </a:solidFill>
                  <a:latin typeface="SVN-Ready" panose="02040603050506020204" pitchFamily="18" charset="0"/>
                </a:rPr>
                <a:t>tuổi</a:t>
              </a:r>
              <a:r>
                <a:rPr lang="en-US" altLang="en-US" sz="2600" b="1" dirty="0">
                  <a:solidFill>
                    <a:schemeClr val="accent1">
                      <a:lumMod val="10000"/>
                    </a:schemeClr>
                  </a:solidFill>
                  <a:latin typeface="SVN-Ready" panose="02040603050506020204" pitchFamily="18" charset="0"/>
                </a:rPr>
                <a:t> </a:t>
              </a:r>
              <a:r>
                <a:rPr lang="en-US" altLang="en-US" sz="2600" b="1" dirty="0" err="1">
                  <a:solidFill>
                    <a:schemeClr val="accent1">
                      <a:lumMod val="10000"/>
                    </a:schemeClr>
                  </a:solidFill>
                  <a:latin typeface="SVN-Ready" panose="02040603050506020204" pitchFamily="18" charset="0"/>
                </a:rPr>
                <a:t>thơ</a:t>
              </a:r>
              <a:r>
                <a:rPr lang="en-US" altLang="en-US" sz="2600" b="1" dirty="0">
                  <a:solidFill>
                    <a:schemeClr val="accent1">
                      <a:lumMod val="10000"/>
                    </a:schemeClr>
                  </a:solidFill>
                  <a:latin typeface="SVN-Ready" panose="02040603050506020204" pitchFamily="18" charset="0"/>
                </a:rPr>
                <a:t> </a:t>
              </a:r>
              <a:r>
                <a:rPr lang="en-US" altLang="en-US" sz="2600" b="1" dirty="0" err="1">
                  <a:solidFill>
                    <a:schemeClr val="accent1">
                      <a:lumMod val="10000"/>
                    </a:schemeClr>
                  </a:solidFill>
                  <a:latin typeface="SVN-Ready" panose="02040603050506020204" pitchFamily="18" charset="0"/>
                </a:rPr>
                <a:t>thay</a:t>
              </a:r>
              <a:r>
                <a:rPr lang="en-US" altLang="en-US" sz="2600" b="1" dirty="0">
                  <a:solidFill>
                    <a:schemeClr val="accent1">
                      <a:lumMod val="10000"/>
                    </a:schemeClr>
                  </a:solidFill>
                  <a:latin typeface="SVN-Ready" panose="02040603050506020204" pitchFamily="18" charset="0"/>
                </a:rPr>
                <a:t> </a:t>
              </a:r>
              <a:r>
                <a:rPr lang="en-US" altLang="en-US" sz="2600" b="1" dirty="0" err="1">
                  <a:solidFill>
                    <a:schemeClr val="accent1">
                      <a:lumMod val="10000"/>
                    </a:schemeClr>
                  </a:solidFill>
                  <a:latin typeface="SVN-Ready" panose="02040603050506020204" pitchFamily="18" charset="0"/>
                </a:rPr>
                <a:t>đổi</a:t>
              </a:r>
              <a:r>
                <a:rPr lang="en-US" altLang="en-US" sz="2600" b="1" dirty="0">
                  <a:solidFill>
                    <a:schemeClr val="accent1">
                      <a:lumMod val="10000"/>
                    </a:schemeClr>
                  </a:solidFill>
                  <a:latin typeface="SVN-Ready" panose="02040603050506020204" pitchFamily="18" charset="0"/>
                </a:rPr>
                <a:t> </a:t>
              </a:r>
              <a:r>
                <a:rPr lang="en-US" altLang="en-US" sz="2600" b="1" dirty="0" err="1">
                  <a:solidFill>
                    <a:schemeClr val="accent1">
                      <a:lumMod val="10000"/>
                    </a:schemeClr>
                  </a:solidFill>
                  <a:latin typeface="SVN-Ready" panose="02040603050506020204" pitchFamily="18" charset="0"/>
                </a:rPr>
                <a:t>như</a:t>
              </a:r>
              <a:r>
                <a:rPr lang="en-US" altLang="en-US" sz="2600" b="1" dirty="0">
                  <a:solidFill>
                    <a:schemeClr val="accent1">
                      <a:lumMod val="10000"/>
                    </a:schemeClr>
                  </a:solidFill>
                  <a:latin typeface="SVN-Ready" panose="02040603050506020204" pitchFamily="18" charset="0"/>
                </a:rPr>
                <a:t> </a:t>
              </a:r>
              <a:r>
                <a:rPr lang="en-US" altLang="en-US" sz="2600" b="1" dirty="0" err="1">
                  <a:solidFill>
                    <a:schemeClr val="accent1">
                      <a:lumMod val="10000"/>
                    </a:schemeClr>
                  </a:solidFill>
                  <a:latin typeface="SVN-Ready" panose="02040603050506020204" pitchFamily="18" charset="0"/>
                </a:rPr>
                <a:t>thế</a:t>
              </a:r>
              <a:r>
                <a:rPr lang="en-US" altLang="en-US" sz="2600" b="1" dirty="0">
                  <a:solidFill>
                    <a:schemeClr val="accent1">
                      <a:lumMod val="10000"/>
                    </a:schemeClr>
                  </a:solidFill>
                  <a:latin typeface="SVN-Ready" panose="02040603050506020204" pitchFamily="18" charset="0"/>
                </a:rPr>
                <a:t> </a:t>
              </a:r>
              <a:r>
                <a:rPr lang="en-US" altLang="en-US" sz="2600" b="1" dirty="0" err="1">
                  <a:solidFill>
                    <a:schemeClr val="accent1">
                      <a:lumMod val="10000"/>
                    </a:schemeClr>
                  </a:solidFill>
                  <a:latin typeface="SVN-Ready" panose="02040603050506020204" pitchFamily="18" charset="0"/>
                </a:rPr>
                <a:t>nào</a:t>
              </a:r>
              <a:r>
                <a:rPr lang="en-US" altLang="en-US" sz="2600" b="1" dirty="0">
                  <a:solidFill>
                    <a:schemeClr val="accent1">
                      <a:lumMod val="10000"/>
                    </a:schemeClr>
                  </a:solidFill>
                  <a:latin typeface="SVN-Ready" panose="02040603050506020204" pitchFamily="18" charset="0"/>
                </a:rPr>
                <a:t> </a:t>
              </a:r>
              <a:r>
                <a:rPr lang="en-US" altLang="en-US" sz="2600" b="1" dirty="0" err="1">
                  <a:solidFill>
                    <a:schemeClr val="accent1">
                      <a:lumMod val="10000"/>
                    </a:schemeClr>
                  </a:solidFill>
                  <a:latin typeface="SVN-Ready" panose="02040603050506020204" pitchFamily="18" charset="0"/>
                </a:rPr>
                <a:t>khi</a:t>
              </a:r>
              <a:r>
                <a:rPr lang="en-US" altLang="en-US" sz="2600" b="1" dirty="0">
                  <a:solidFill>
                    <a:schemeClr val="accent1">
                      <a:lumMod val="10000"/>
                    </a:schemeClr>
                  </a:solidFill>
                  <a:latin typeface="SVN-Ready" panose="02040603050506020204" pitchFamily="18" charset="0"/>
                </a:rPr>
                <a:t> ta </a:t>
              </a:r>
              <a:r>
                <a:rPr lang="en-US" altLang="en-US" sz="2600" b="1" dirty="0" err="1">
                  <a:solidFill>
                    <a:schemeClr val="accent1">
                      <a:lumMod val="10000"/>
                    </a:schemeClr>
                  </a:solidFill>
                  <a:latin typeface="SVN-Ready" panose="02040603050506020204" pitchFamily="18" charset="0"/>
                </a:rPr>
                <a:t>lớn</a:t>
              </a:r>
              <a:r>
                <a:rPr lang="en-US" altLang="en-US" sz="2600" b="1" dirty="0">
                  <a:solidFill>
                    <a:schemeClr val="accent1">
                      <a:lumMod val="10000"/>
                    </a:schemeClr>
                  </a:solidFill>
                  <a:latin typeface="SVN-Ready" panose="02040603050506020204" pitchFamily="18" charset="0"/>
                </a:rPr>
                <a:t> </a:t>
              </a:r>
              <a:r>
                <a:rPr lang="en-US" altLang="en-US" sz="2600" b="1" dirty="0" err="1">
                  <a:solidFill>
                    <a:schemeClr val="accent1">
                      <a:lumMod val="10000"/>
                    </a:schemeClr>
                  </a:solidFill>
                  <a:latin typeface="SVN-Ready" panose="02040603050506020204" pitchFamily="18" charset="0"/>
                </a:rPr>
                <a:t>lên</a:t>
              </a:r>
              <a:r>
                <a:rPr lang="en-US" altLang="en-US" sz="2600" b="1" dirty="0">
                  <a:solidFill>
                    <a:schemeClr val="accent1">
                      <a:lumMod val="10000"/>
                    </a:schemeClr>
                  </a:solidFill>
                  <a:latin typeface="SVN-Ready" panose="02040603050506020204" pitchFamily="18" charset="0"/>
                </a:rPr>
                <a:t> ?</a:t>
              </a:r>
            </a:p>
          </p:txBody>
        </p:sp>
        <p:grpSp>
          <p:nvGrpSpPr>
            <p:cNvPr id="34" name="Google Shape;2490;p63">
              <a:extLst>
                <a:ext uri="{FF2B5EF4-FFF2-40B4-BE49-F238E27FC236}">
                  <a16:creationId xmlns:a16="http://schemas.microsoft.com/office/drawing/2014/main" id="{B033598C-6A15-485A-8017-69DD43E79A12}"/>
                </a:ext>
              </a:extLst>
            </p:cNvPr>
            <p:cNvGrpSpPr/>
            <p:nvPr/>
          </p:nvGrpSpPr>
          <p:grpSpPr>
            <a:xfrm>
              <a:off x="681514" y="1054683"/>
              <a:ext cx="874911" cy="847050"/>
              <a:chOff x="5987800" y="1933025"/>
              <a:chExt cx="878975" cy="836725"/>
            </a:xfrm>
          </p:grpSpPr>
          <p:sp>
            <p:nvSpPr>
              <p:cNvPr id="35" name="Google Shape;2491;p63">
                <a:extLst>
                  <a:ext uri="{FF2B5EF4-FFF2-40B4-BE49-F238E27FC236}">
                    <a16:creationId xmlns:a16="http://schemas.microsoft.com/office/drawing/2014/main" id="{B4B6D6CD-529E-4F95-88B5-BD5030D4DB77}"/>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492;p63">
                <a:extLst>
                  <a:ext uri="{FF2B5EF4-FFF2-40B4-BE49-F238E27FC236}">
                    <a16:creationId xmlns:a16="http://schemas.microsoft.com/office/drawing/2014/main" id="{841F3ECB-19A0-4A61-8ED7-4DC72F131BDE}"/>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493;p63">
                <a:extLst>
                  <a:ext uri="{FF2B5EF4-FFF2-40B4-BE49-F238E27FC236}">
                    <a16:creationId xmlns:a16="http://schemas.microsoft.com/office/drawing/2014/main" id="{9189D1B1-1B77-4974-B27E-115D5E6C2015}"/>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494;p63">
                <a:extLst>
                  <a:ext uri="{FF2B5EF4-FFF2-40B4-BE49-F238E27FC236}">
                    <a16:creationId xmlns:a16="http://schemas.microsoft.com/office/drawing/2014/main" id="{33313258-93AA-40A0-B784-923372394836}"/>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495;p63">
                <a:extLst>
                  <a:ext uri="{FF2B5EF4-FFF2-40B4-BE49-F238E27FC236}">
                    <a16:creationId xmlns:a16="http://schemas.microsoft.com/office/drawing/2014/main" id="{10F7ABBD-107D-4B43-8B6E-CBFB971F8FBF}"/>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496;p63">
                <a:extLst>
                  <a:ext uri="{FF2B5EF4-FFF2-40B4-BE49-F238E27FC236}">
                    <a16:creationId xmlns:a16="http://schemas.microsoft.com/office/drawing/2014/main" id="{E08D0A44-A176-4DDD-99D6-3AA829584579}"/>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497;p63">
                <a:extLst>
                  <a:ext uri="{FF2B5EF4-FFF2-40B4-BE49-F238E27FC236}">
                    <a16:creationId xmlns:a16="http://schemas.microsoft.com/office/drawing/2014/main" id="{686B70A7-E9BF-454A-AFE4-461B784A9E3A}"/>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498;p63">
                <a:extLst>
                  <a:ext uri="{FF2B5EF4-FFF2-40B4-BE49-F238E27FC236}">
                    <a16:creationId xmlns:a16="http://schemas.microsoft.com/office/drawing/2014/main" id="{915A431C-F83C-4F46-9794-15C03C648784}"/>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499;p63">
                <a:extLst>
                  <a:ext uri="{FF2B5EF4-FFF2-40B4-BE49-F238E27FC236}">
                    <a16:creationId xmlns:a16="http://schemas.microsoft.com/office/drawing/2014/main" id="{0BA17A5F-5C35-49EE-AD8F-6A141370DCC0}"/>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500;p63">
                <a:extLst>
                  <a:ext uri="{FF2B5EF4-FFF2-40B4-BE49-F238E27FC236}">
                    <a16:creationId xmlns:a16="http://schemas.microsoft.com/office/drawing/2014/main" id="{301DB1BD-CE97-4B51-8B9B-923B31FBBEB1}"/>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501;p63">
                <a:extLst>
                  <a:ext uri="{FF2B5EF4-FFF2-40B4-BE49-F238E27FC236}">
                    <a16:creationId xmlns:a16="http://schemas.microsoft.com/office/drawing/2014/main" id="{AD5B3A35-BD84-453A-93B3-29B2B7D56EC1}"/>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502;p63">
                <a:extLst>
                  <a:ext uri="{FF2B5EF4-FFF2-40B4-BE49-F238E27FC236}">
                    <a16:creationId xmlns:a16="http://schemas.microsoft.com/office/drawing/2014/main" id="{1349E15F-F612-4003-AE05-87FCC8AD7097}"/>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503;p63">
                <a:extLst>
                  <a:ext uri="{FF2B5EF4-FFF2-40B4-BE49-F238E27FC236}">
                    <a16:creationId xmlns:a16="http://schemas.microsoft.com/office/drawing/2014/main" id="{102BBE19-31CC-436D-AF37-EA82794DF6B6}"/>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504;p63">
                <a:extLst>
                  <a:ext uri="{FF2B5EF4-FFF2-40B4-BE49-F238E27FC236}">
                    <a16:creationId xmlns:a16="http://schemas.microsoft.com/office/drawing/2014/main" id="{092E65FA-65FA-4634-88A3-AE89599DD7FE}"/>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505;p63">
                <a:extLst>
                  <a:ext uri="{FF2B5EF4-FFF2-40B4-BE49-F238E27FC236}">
                    <a16:creationId xmlns:a16="http://schemas.microsoft.com/office/drawing/2014/main" id="{8FED3C8A-A16C-4E33-9F31-20F3B1BAE350}"/>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506;p63">
                <a:extLst>
                  <a:ext uri="{FF2B5EF4-FFF2-40B4-BE49-F238E27FC236}">
                    <a16:creationId xmlns:a16="http://schemas.microsoft.com/office/drawing/2014/main" id="{9B880E66-ED62-470C-8846-EDC34289CD01}"/>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507;p63">
                <a:extLst>
                  <a:ext uri="{FF2B5EF4-FFF2-40B4-BE49-F238E27FC236}">
                    <a16:creationId xmlns:a16="http://schemas.microsoft.com/office/drawing/2014/main" id="{FFA004DB-F7F7-4900-8B3A-C47FD5D0F95A}"/>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 name="Group 2">
            <a:extLst>
              <a:ext uri="{FF2B5EF4-FFF2-40B4-BE49-F238E27FC236}">
                <a16:creationId xmlns:a16="http://schemas.microsoft.com/office/drawing/2014/main" id="{8D2913B5-3066-4376-AF9C-C836B85E9B3C}"/>
              </a:ext>
            </a:extLst>
          </p:cNvPr>
          <p:cNvGrpSpPr/>
          <p:nvPr/>
        </p:nvGrpSpPr>
        <p:grpSpPr>
          <a:xfrm>
            <a:off x="390769" y="1304122"/>
            <a:ext cx="3907693" cy="3642232"/>
            <a:chOff x="390769" y="1304122"/>
            <a:chExt cx="3907693" cy="3642232"/>
          </a:xfrm>
        </p:grpSpPr>
        <p:sp>
          <p:nvSpPr>
            <p:cNvPr id="52" name="圆角矩形 7">
              <a:extLst>
                <a:ext uri="{FF2B5EF4-FFF2-40B4-BE49-F238E27FC236}">
                  <a16:creationId xmlns:a16="http://schemas.microsoft.com/office/drawing/2014/main" id="{17B904D9-5F37-4000-8BF5-A06544AD747E}"/>
                </a:ext>
              </a:extLst>
            </p:cNvPr>
            <p:cNvSpPr/>
            <p:nvPr/>
          </p:nvSpPr>
          <p:spPr>
            <a:xfrm>
              <a:off x="390769" y="1304122"/>
              <a:ext cx="3907693" cy="3642232"/>
            </a:xfrm>
            <a:prstGeom prst="roundRect">
              <a:avLst>
                <a:gd name="adj" fmla="val 22936"/>
              </a:avLst>
            </a:prstGeom>
            <a:solidFill>
              <a:schemeClr val="tx2">
                <a:lumMod val="20000"/>
                <a:lumOff val="80000"/>
              </a:schemeClr>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i="0" u="none" strike="noStrike" kern="1200" cap="none" spc="0" normalizeH="0" baseline="0" noProof="0" dirty="0">
                <a:ln>
                  <a:noFill/>
                </a:ln>
                <a:solidFill>
                  <a:schemeClr val="accent3"/>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2" name="TextBox 1">
              <a:extLst>
                <a:ext uri="{FF2B5EF4-FFF2-40B4-BE49-F238E27FC236}">
                  <a16:creationId xmlns:a16="http://schemas.microsoft.com/office/drawing/2014/main" id="{F0D75CDA-7C26-400B-B95D-02A4281C2872}"/>
                </a:ext>
              </a:extLst>
            </p:cNvPr>
            <p:cNvSpPr txBox="1"/>
            <p:nvPr/>
          </p:nvSpPr>
          <p:spPr>
            <a:xfrm>
              <a:off x="599008" y="1555577"/>
              <a:ext cx="3602884" cy="3139321"/>
            </a:xfrm>
            <a:prstGeom prst="rect">
              <a:avLst/>
            </a:prstGeom>
            <a:noFill/>
          </p:spPr>
          <p:txBody>
            <a:bodyPr wrap="square" rtlCol="0">
              <a:spAutoFit/>
            </a:bodyPr>
            <a:lstStyle/>
            <a:p>
              <a:pPr algn="just"/>
              <a:r>
                <a:rPr lang="vi-VN" sz="2200" b="1" dirty="0">
                  <a:solidFill>
                    <a:schemeClr val="accent1">
                      <a:lumMod val="75000"/>
                    </a:schemeClr>
                  </a:solidFill>
                  <a:effectLst/>
                  <a:latin typeface="Arial" pitchFamily="34" charset="0"/>
                  <a:cs typeface="Arial" pitchFamily="34" charset="0"/>
                </a:rPr>
                <a:t>Khi ta </a:t>
              </a:r>
              <a:r>
                <a:rPr lang="vi-VN" sz="2200" b="1" dirty="0" err="1">
                  <a:solidFill>
                    <a:schemeClr val="accent1">
                      <a:lumMod val="75000"/>
                    </a:schemeClr>
                  </a:solidFill>
                  <a:effectLst/>
                  <a:latin typeface="Arial" pitchFamily="34" charset="0"/>
                  <a:cs typeface="Arial" pitchFamily="34" charset="0"/>
                </a:rPr>
                <a:t>lớn</a:t>
              </a:r>
              <a:r>
                <a:rPr lang="vi-VN" sz="2200" b="1" dirty="0">
                  <a:solidFill>
                    <a:schemeClr val="accent1">
                      <a:lumMod val="75000"/>
                    </a:schemeClr>
                  </a:solidFill>
                  <a:effectLst/>
                  <a:latin typeface="Arial" pitchFamily="34" charset="0"/>
                  <a:cs typeface="Arial" pitchFamily="34" charset="0"/>
                </a:rPr>
                <a:t> lên</a:t>
              </a:r>
              <a:r>
                <a:rPr lang="en-US" sz="2200" b="1" dirty="0">
                  <a:solidFill>
                    <a:schemeClr val="accent1">
                      <a:lumMod val="75000"/>
                    </a:schemeClr>
                  </a:solidFill>
                  <a:effectLst/>
                  <a:latin typeface="Arial" pitchFamily="34" charset="0"/>
                  <a:cs typeface="Arial" pitchFamily="34" charset="0"/>
                </a:rPr>
                <a:t>,</a:t>
              </a:r>
              <a:r>
                <a:rPr lang="vi-VN" sz="2200" b="1" dirty="0">
                  <a:solidFill>
                    <a:schemeClr val="accent1">
                      <a:lumMod val="75000"/>
                    </a:schemeClr>
                  </a:solidFill>
                  <a:effectLst/>
                  <a:latin typeface="Arial" pitchFamily="34" charset="0"/>
                  <a:cs typeface="Arial" pitchFamily="34" charset="0"/>
                </a:rPr>
                <a:t> thế giới tuổi thơ cũng thay đổi. Ta sẽ nhìn đời thực hơn. Chim không còn biết nói, gió chỉ còn biết thổi, cây chỉ là cây, đại bàng không về đậu cành khế nữa, chỉ còn trong đời thực tiếng của người nói.</a:t>
              </a:r>
              <a:endParaRPr lang="vi-VN" sz="2200" b="1" dirty="0">
                <a:solidFill>
                  <a:schemeClr val="accent1">
                    <a:lumMod val="75000"/>
                  </a:schemeClr>
                </a:solidFill>
                <a:latin typeface="SVN-Nickel" pitchFamily="2" charset="0"/>
              </a:endParaRPr>
            </a:p>
          </p:txBody>
        </p:sp>
      </p:grpSp>
    </p:spTree>
    <p:extLst>
      <p:ext uri="{BB962C8B-B14F-4D97-AF65-F5344CB8AC3E}">
        <p14:creationId xmlns:p14="http://schemas.microsoft.com/office/powerpoint/2010/main" val="290725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29"/>
                                        </p:tgtEl>
                                        <p:attrNameLst>
                                          <p:attrName>style.visibility</p:attrName>
                                        </p:attrNameLst>
                                      </p:cBhvr>
                                      <p:to>
                                        <p:strVal val="visible"/>
                                      </p:to>
                                    </p:set>
                                    <p:animEffect transition="in" filter="box(i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circle(in)">
                                      <p:cBhvr>
                                        <p:cTn id="2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0586" y="345107"/>
            <a:ext cx="8640147" cy="4432166"/>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solidFill>
                <a:schemeClr val="bg1"/>
              </a:solidFill>
            </a:endParaRPr>
          </a:p>
        </p:txBody>
      </p:sp>
      <p:grpSp>
        <p:nvGrpSpPr>
          <p:cNvPr id="14" name="Group 13">
            <a:extLst>
              <a:ext uri="{FF2B5EF4-FFF2-40B4-BE49-F238E27FC236}">
                <a16:creationId xmlns:a16="http://schemas.microsoft.com/office/drawing/2014/main" id="{FA6AFA5B-3E77-4891-9DB4-8022D82ADD56}"/>
              </a:ext>
            </a:extLst>
          </p:cNvPr>
          <p:cNvGrpSpPr/>
          <p:nvPr/>
        </p:nvGrpSpPr>
        <p:grpSpPr>
          <a:xfrm>
            <a:off x="262550" y="-84543"/>
            <a:ext cx="8610864" cy="1240923"/>
            <a:chOff x="681507" y="1054686"/>
            <a:chExt cx="7197897" cy="847051"/>
          </a:xfrm>
        </p:grpSpPr>
        <p:sp>
          <p:nvSpPr>
            <p:cNvPr id="18" name="圆角矩形 7">
              <a:extLst>
                <a:ext uri="{FF2B5EF4-FFF2-40B4-BE49-F238E27FC236}">
                  <a16:creationId xmlns:a16="http://schemas.microsoft.com/office/drawing/2014/main" id="{E08FB6CA-D74B-402B-AC12-668466605819}"/>
                </a:ext>
              </a:extLst>
            </p:cNvPr>
            <p:cNvSpPr/>
            <p:nvPr/>
          </p:nvSpPr>
          <p:spPr>
            <a:xfrm>
              <a:off x="1303506" y="1187792"/>
              <a:ext cx="6575898" cy="567465"/>
            </a:xfrm>
            <a:prstGeom prst="roundRect">
              <a:avLst>
                <a:gd name="adj" fmla="val 22936"/>
              </a:avLst>
            </a:prstGeom>
            <a:solidFill>
              <a:schemeClr val="tx1">
                <a:lumMod val="20000"/>
                <a:lumOff val="80000"/>
              </a:schemeClr>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hangingPunct="1">
                <a:lnSpc>
                  <a:spcPct val="150000"/>
                </a:lnSpc>
                <a:spcBef>
                  <a:spcPct val="50000"/>
                </a:spcBef>
              </a:pPr>
              <a:r>
                <a:rPr lang="en-US" altLang="en-US" sz="2200" b="1" dirty="0">
                  <a:solidFill>
                    <a:schemeClr val="accent4">
                      <a:lumMod val="75000"/>
                    </a:schemeClr>
                  </a:solidFill>
                  <a:latin typeface="Fira Sans" panose="020B0803050000020004" pitchFamily="34" charset="0"/>
                </a:rPr>
                <a:t>Qua </a:t>
              </a:r>
              <a:r>
                <a:rPr lang="en-US" altLang="en-US" sz="2200" b="1" dirty="0" err="1">
                  <a:solidFill>
                    <a:schemeClr val="accent4">
                      <a:lumMod val="75000"/>
                    </a:schemeClr>
                  </a:solidFill>
                  <a:latin typeface="Fira Sans" panose="020B0803050000020004" pitchFamily="34" charset="0"/>
                </a:rPr>
                <a:t>bài</a:t>
              </a:r>
              <a:r>
                <a:rPr lang="en-US" altLang="en-US" sz="2200" b="1" dirty="0">
                  <a:solidFill>
                    <a:schemeClr val="accent4">
                      <a:lumMod val="75000"/>
                    </a:schemeClr>
                  </a:solidFill>
                  <a:latin typeface="Fira Sans" panose="020B0803050000020004" pitchFamily="34" charset="0"/>
                </a:rPr>
                <a:t> </a:t>
              </a:r>
              <a:r>
                <a:rPr lang="en-US" altLang="en-US" sz="2200" b="1" dirty="0" err="1">
                  <a:solidFill>
                    <a:schemeClr val="accent4">
                      <a:lumMod val="75000"/>
                    </a:schemeClr>
                  </a:solidFill>
                  <a:latin typeface="Fira Sans" panose="020B0803050000020004" pitchFamily="34" charset="0"/>
                </a:rPr>
                <a:t>thơ</a:t>
              </a:r>
              <a:r>
                <a:rPr lang="en-US" altLang="en-US" sz="2200" b="1" dirty="0">
                  <a:solidFill>
                    <a:schemeClr val="accent4">
                      <a:lumMod val="75000"/>
                    </a:schemeClr>
                  </a:solidFill>
                  <a:latin typeface="Fira Sans" panose="020B0803050000020004" pitchFamily="34" charset="0"/>
                </a:rPr>
                <a:t>, </a:t>
              </a:r>
              <a:r>
                <a:rPr lang="en-US" altLang="en-US" sz="2200" b="1" dirty="0" err="1">
                  <a:solidFill>
                    <a:schemeClr val="accent4">
                      <a:lumMod val="75000"/>
                    </a:schemeClr>
                  </a:solidFill>
                  <a:latin typeface="Fira Sans" panose="020B0803050000020004" pitchFamily="34" charset="0"/>
                </a:rPr>
                <a:t>em</a:t>
              </a:r>
              <a:r>
                <a:rPr lang="en-US" altLang="en-US" sz="2200" b="1" dirty="0">
                  <a:solidFill>
                    <a:schemeClr val="accent4">
                      <a:lumMod val="75000"/>
                    </a:schemeClr>
                  </a:solidFill>
                  <a:latin typeface="Fira Sans" panose="020B0803050000020004" pitchFamily="34" charset="0"/>
                </a:rPr>
                <a:t> </a:t>
              </a:r>
              <a:r>
                <a:rPr lang="en-US" altLang="en-US" sz="2200" b="1" dirty="0" err="1">
                  <a:solidFill>
                    <a:schemeClr val="accent4">
                      <a:lumMod val="75000"/>
                    </a:schemeClr>
                  </a:solidFill>
                  <a:latin typeface="Fira Sans" panose="020B0803050000020004" pitchFamily="34" charset="0"/>
                </a:rPr>
                <a:t>hiểu</a:t>
              </a:r>
              <a:r>
                <a:rPr lang="en-US" altLang="en-US" sz="2200" b="1" dirty="0">
                  <a:solidFill>
                    <a:schemeClr val="accent4">
                      <a:lumMod val="75000"/>
                    </a:schemeClr>
                  </a:solidFill>
                  <a:latin typeface="Fira Sans" panose="020B0803050000020004" pitchFamily="34" charset="0"/>
                </a:rPr>
                <a:t> </a:t>
              </a:r>
              <a:r>
                <a:rPr lang="en-US" altLang="en-US" sz="2200" b="1" dirty="0" err="1">
                  <a:solidFill>
                    <a:schemeClr val="accent4">
                      <a:lumMod val="75000"/>
                    </a:schemeClr>
                  </a:solidFill>
                  <a:latin typeface="Fira Sans" panose="020B0803050000020004" pitchFamily="34" charset="0"/>
                </a:rPr>
                <a:t>người</a:t>
              </a:r>
              <a:r>
                <a:rPr lang="en-US" altLang="en-US" sz="2200" b="1" dirty="0">
                  <a:solidFill>
                    <a:schemeClr val="accent4">
                      <a:lumMod val="75000"/>
                    </a:schemeClr>
                  </a:solidFill>
                  <a:latin typeface="Fira Sans" panose="020B0803050000020004" pitchFamily="34" charset="0"/>
                </a:rPr>
                <a:t> cha </a:t>
              </a:r>
              <a:r>
                <a:rPr lang="en-US" altLang="en-US" sz="2200" b="1" dirty="0" err="1">
                  <a:solidFill>
                    <a:schemeClr val="accent4">
                      <a:lumMod val="75000"/>
                    </a:schemeClr>
                  </a:solidFill>
                  <a:latin typeface="Fira Sans" panose="020B0803050000020004" pitchFamily="34" charset="0"/>
                </a:rPr>
                <a:t>muốn</a:t>
              </a:r>
              <a:r>
                <a:rPr lang="en-US" altLang="en-US" sz="2200" b="1" dirty="0">
                  <a:solidFill>
                    <a:schemeClr val="accent4">
                      <a:lumMod val="75000"/>
                    </a:schemeClr>
                  </a:solidFill>
                  <a:latin typeface="Fira Sans" panose="020B0803050000020004" pitchFamily="34" charset="0"/>
                </a:rPr>
                <a:t> </a:t>
              </a:r>
              <a:r>
                <a:rPr lang="en-US" altLang="en-US" sz="2200" b="1" dirty="0" err="1">
                  <a:solidFill>
                    <a:schemeClr val="accent4">
                      <a:lumMod val="75000"/>
                    </a:schemeClr>
                  </a:solidFill>
                  <a:latin typeface="Fira Sans" panose="020B0803050000020004" pitchFamily="34" charset="0"/>
                </a:rPr>
                <a:t>nói</a:t>
              </a:r>
              <a:r>
                <a:rPr lang="en-US" altLang="en-US" sz="2200" b="1" dirty="0">
                  <a:solidFill>
                    <a:schemeClr val="accent4">
                      <a:lumMod val="75000"/>
                    </a:schemeClr>
                  </a:solidFill>
                  <a:latin typeface="Fira Sans" panose="020B0803050000020004" pitchFamily="34" charset="0"/>
                </a:rPr>
                <a:t> </a:t>
              </a:r>
              <a:r>
                <a:rPr lang="en-US" altLang="en-US" sz="2200" b="1" dirty="0" err="1">
                  <a:solidFill>
                    <a:schemeClr val="accent4">
                      <a:lumMod val="75000"/>
                    </a:schemeClr>
                  </a:solidFill>
                  <a:latin typeface="Fira Sans" panose="020B0803050000020004" pitchFamily="34" charset="0"/>
                </a:rPr>
                <a:t>với</a:t>
              </a:r>
              <a:r>
                <a:rPr lang="en-US" altLang="en-US" sz="2200" b="1" dirty="0">
                  <a:solidFill>
                    <a:schemeClr val="accent4">
                      <a:lumMod val="75000"/>
                    </a:schemeClr>
                  </a:solidFill>
                  <a:latin typeface="Fira Sans" panose="020B0803050000020004" pitchFamily="34" charset="0"/>
                </a:rPr>
                <a:t> con </a:t>
              </a:r>
              <a:r>
                <a:rPr lang="en-US" altLang="en-US" sz="2200" b="1" dirty="0" err="1">
                  <a:solidFill>
                    <a:schemeClr val="accent4">
                      <a:lumMod val="75000"/>
                    </a:schemeClr>
                  </a:solidFill>
                  <a:latin typeface="Fira Sans" panose="020B0803050000020004" pitchFamily="34" charset="0"/>
                </a:rPr>
                <a:t>điều</a:t>
              </a:r>
              <a:r>
                <a:rPr lang="en-US" altLang="en-US" sz="2200" b="1" dirty="0">
                  <a:solidFill>
                    <a:schemeClr val="accent4">
                      <a:lumMod val="75000"/>
                    </a:schemeClr>
                  </a:solidFill>
                  <a:latin typeface="Fira Sans" panose="020B0803050000020004" pitchFamily="34" charset="0"/>
                </a:rPr>
                <a:t> </a:t>
              </a:r>
              <a:r>
                <a:rPr lang="en-US" altLang="en-US" sz="2200" b="1" dirty="0" err="1">
                  <a:solidFill>
                    <a:schemeClr val="accent4">
                      <a:lumMod val="75000"/>
                    </a:schemeClr>
                  </a:solidFill>
                  <a:latin typeface="Fira Sans" panose="020B0803050000020004" pitchFamily="34" charset="0"/>
                </a:rPr>
                <a:t>gì</a:t>
              </a:r>
              <a:r>
                <a:rPr lang="en-US" altLang="en-US" sz="2200" b="1" dirty="0">
                  <a:solidFill>
                    <a:schemeClr val="accent4">
                      <a:lumMod val="75000"/>
                    </a:schemeClr>
                  </a:solidFill>
                  <a:latin typeface="Fira Sans" panose="020B0803050000020004" pitchFamily="34" charset="0"/>
                </a:rPr>
                <a:t> ?</a:t>
              </a:r>
            </a:p>
          </p:txBody>
        </p:sp>
        <p:grpSp>
          <p:nvGrpSpPr>
            <p:cNvPr id="19" name="Google Shape;2490;p63">
              <a:extLst>
                <a:ext uri="{FF2B5EF4-FFF2-40B4-BE49-F238E27FC236}">
                  <a16:creationId xmlns:a16="http://schemas.microsoft.com/office/drawing/2014/main" id="{D56C8B55-A579-4869-A505-E24E0FAFB54B}"/>
                </a:ext>
              </a:extLst>
            </p:cNvPr>
            <p:cNvGrpSpPr/>
            <p:nvPr/>
          </p:nvGrpSpPr>
          <p:grpSpPr>
            <a:xfrm>
              <a:off x="681507" y="1054686"/>
              <a:ext cx="874910" cy="847051"/>
              <a:chOff x="5987800" y="1933025"/>
              <a:chExt cx="878975" cy="836725"/>
            </a:xfrm>
          </p:grpSpPr>
          <p:sp>
            <p:nvSpPr>
              <p:cNvPr id="20" name="Google Shape;2491;p63">
                <a:extLst>
                  <a:ext uri="{FF2B5EF4-FFF2-40B4-BE49-F238E27FC236}">
                    <a16:creationId xmlns:a16="http://schemas.microsoft.com/office/drawing/2014/main" id="{0133E409-D5D1-42BB-82AE-BC05A7EDF745}"/>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492;p63">
                <a:extLst>
                  <a:ext uri="{FF2B5EF4-FFF2-40B4-BE49-F238E27FC236}">
                    <a16:creationId xmlns:a16="http://schemas.microsoft.com/office/drawing/2014/main" id="{558F3BC5-2F20-4826-8593-AB8B92B99171}"/>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493;p63">
                <a:extLst>
                  <a:ext uri="{FF2B5EF4-FFF2-40B4-BE49-F238E27FC236}">
                    <a16:creationId xmlns:a16="http://schemas.microsoft.com/office/drawing/2014/main" id="{84527D33-5248-49CF-ADD9-ACBB070BABAC}"/>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494;p63">
                <a:extLst>
                  <a:ext uri="{FF2B5EF4-FFF2-40B4-BE49-F238E27FC236}">
                    <a16:creationId xmlns:a16="http://schemas.microsoft.com/office/drawing/2014/main" id="{0053DDC3-48E4-473C-A77C-0F2C215269BB}"/>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95;p63">
                <a:extLst>
                  <a:ext uri="{FF2B5EF4-FFF2-40B4-BE49-F238E27FC236}">
                    <a16:creationId xmlns:a16="http://schemas.microsoft.com/office/drawing/2014/main" id="{8C6106AD-393A-48D0-976A-8FEF18B441D2}"/>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496;p63">
                <a:extLst>
                  <a:ext uri="{FF2B5EF4-FFF2-40B4-BE49-F238E27FC236}">
                    <a16:creationId xmlns:a16="http://schemas.microsoft.com/office/drawing/2014/main" id="{0F2D9213-DA82-450B-914A-F0C2F1DFDC6B}"/>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497;p63">
                <a:extLst>
                  <a:ext uri="{FF2B5EF4-FFF2-40B4-BE49-F238E27FC236}">
                    <a16:creationId xmlns:a16="http://schemas.microsoft.com/office/drawing/2014/main" id="{0FBAD42D-45FB-4FD1-BFAC-B269F0255BB2}"/>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498;p63">
                <a:extLst>
                  <a:ext uri="{FF2B5EF4-FFF2-40B4-BE49-F238E27FC236}">
                    <a16:creationId xmlns:a16="http://schemas.microsoft.com/office/drawing/2014/main" id="{C0E5C76A-ACA0-4568-97F8-BF5423418D2D}"/>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499;p63">
                <a:extLst>
                  <a:ext uri="{FF2B5EF4-FFF2-40B4-BE49-F238E27FC236}">
                    <a16:creationId xmlns:a16="http://schemas.microsoft.com/office/drawing/2014/main" id="{FBD3C932-076D-4908-8555-1AD893DA168F}"/>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500;p63">
                <a:extLst>
                  <a:ext uri="{FF2B5EF4-FFF2-40B4-BE49-F238E27FC236}">
                    <a16:creationId xmlns:a16="http://schemas.microsoft.com/office/drawing/2014/main" id="{E41E5AF4-D8BD-4FAF-B39D-80F4D0CFD5D6}"/>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501;p63">
                <a:extLst>
                  <a:ext uri="{FF2B5EF4-FFF2-40B4-BE49-F238E27FC236}">
                    <a16:creationId xmlns:a16="http://schemas.microsoft.com/office/drawing/2014/main" id="{686AB728-8472-4B9A-BA36-14240AC91342}"/>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502;p63">
                <a:extLst>
                  <a:ext uri="{FF2B5EF4-FFF2-40B4-BE49-F238E27FC236}">
                    <a16:creationId xmlns:a16="http://schemas.microsoft.com/office/drawing/2014/main" id="{AD1BEFC2-75AB-4B66-8682-376A64466159}"/>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503;p63">
                <a:extLst>
                  <a:ext uri="{FF2B5EF4-FFF2-40B4-BE49-F238E27FC236}">
                    <a16:creationId xmlns:a16="http://schemas.microsoft.com/office/drawing/2014/main" id="{1D77C258-D4C9-4C7E-84A7-D9D44A1B5D04}"/>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504;p63">
                <a:extLst>
                  <a:ext uri="{FF2B5EF4-FFF2-40B4-BE49-F238E27FC236}">
                    <a16:creationId xmlns:a16="http://schemas.microsoft.com/office/drawing/2014/main" id="{3AB05AD7-55F7-48AE-9994-47CECC220642}"/>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505;p63">
                <a:extLst>
                  <a:ext uri="{FF2B5EF4-FFF2-40B4-BE49-F238E27FC236}">
                    <a16:creationId xmlns:a16="http://schemas.microsoft.com/office/drawing/2014/main" id="{2CAE90AB-904D-4D58-8133-BEEE1FF947D2}"/>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506;p63">
                <a:extLst>
                  <a:ext uri="{FF2B5EF4-FFF2-40B4-BE49-F238E27FC236}">
                    <a16:creationId xmlns:a16="http://schemas.microsoft.com/office/drawing/2014/main" id="{E2663A2E-7335-4F96-B66B-83BA10D82BCA}"/>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507;p63">
                <a:extLst>
                  <a:ext uri="{FF2B5EF4-FFF2-40B4-BE49-F238E27FC236}">
                    <a16:creationId xmlns:a16="http://schemas.microsoft.com/office/drawing/2014/main" id="{942A280D-2949-4873-8BE5-926F6E163F24}"/>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37" name="Picture 2" descr="Little Boy Cartoon Images – Browse 240,121 Stock Photos, Vectors, and Video  | Adobe Stock">
            <a:extLst>
              <a:ext uri="{FF2B5EF4-FFF2-40B4-BE49-F238E27FC236}">
                <a16:creationId xmlns:a16="http://schemas.microsoft.com/office/drawing/2014/main" id="{94C84971-2346-492A-BCD4-DDBE31F2662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500" b="94722" l="65942" r="96377">
                        <a14:foregroundMark x1="75000" y1="35556" x2="79348" y2="33889"/>
                        <a14:foregroundMark x1="84239" y1="35278" x2="89130" y2="36111"/>
                        <a14:foregroundMark x1="88949" y1="38611" x2="89674" y2="38611"/>
                        <a14:foregroundMark x1="79348" y1="45278" x2="84783" y2="47778"/>
                        <a14:foregroundMark x1="79710" y1="8889" x2="88043" y2="7500"/>
                        <a14:foregroundMark x1="67572" y1="48611" x2="69384" y2="52222"/>
                        <a14:foregroundMark x1="69022" y1="47222" x2="69746" y2="51944"/>
                        <a14:foregroundMark x1="66304" y1="47778" x2="68297" y2="50000"/>
                        <a14:foregroundMark x1="73007" y1="53889" x2="75906" y2="56389"/>
                        <a14:foregroundMark x1="75725" y1="53333" x2="78080" y2="59722"/>
                        <a14:foregroundMark x1="72645" y1="93333" x2="77717" y2="86944"/>
                        <a14:foregroundMark x1="86413" y1="94722" x2="85507" y2="84722"/>
                        <a14:foregroundMark x1="87319" y1="92222" x2="86594" y2="88611"/>
                        <a14:foregroundMark x1="73370" y1="93611" x2="78080" y2="92500"/>
                        <a14:foregroundMark x1="73188" y1="94444" x2="81159" y2="92222"/>
                      </a14:backgroundRemoval>
                    </a14:imgEffect>
                  </a14:imgLayer>
                </a14:imgProps>
              </a:ext>
              <a:ext uri="{28A0092B-C50C-407E-A947-70E740481C1C}">
                <a14:useLocalDpi xmlns:a14="http://schemas.microsoft.com/office/drawing/2010/main" val="0"/>
              </a:ext>
            </a:extLst>
          </a:blip>
          <a:srcRect l="63880" t="3696"/>
          <a:stretch/>
        </p:blipFill>
        <p:spPr bwMode="auto">
          <a:xfrm>
            <a:off x="270586" y="1511026"/>
            <a:ext cx="1899547" cy="330306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C0EE8F91-A8B6-4183-9DDA-1EAFE7CC1DAF}"/>
              </a:ext>
            </a:extLst>
          </p:cNvPr>
          <p:cNvSpPr txBox="1"/>
          <p:nvPr/>
        </p:nvSpPr>
        <p:spPr>
          <a:xfrm>
            <a:off x="2331467" y="1703427"/>
            <a:ext cx="6268030" cy="1736646"/>
          </a:xfrm>
          <a:prstGeom prst="roundRect">
            <a:avLst/>
          </a:prstGeom>
          <a:solidFill>
            <a:schemeClr val="accent1">
              <a:lumMod val="20000"/>
              <a:lumOff val="80000"/>
            </a:schemeClr>
          </a:solidFill>
          <a:ln w="28575">
            <a:solidFill>
              <a:srgbClr val="CCCCFF"/>
            </a:solidFill>
          </a:ln>
        </p:spPr>
        <p:txBody>
          <a:bodyPr wrap="square" rtlCol="0" anchor="ctr">
            <a:spAutoFit/>
          </a:bodyPr>
          <a:lstStyle/>
          <a:p>
            <a:pPr algn="ctr">
              <a:buClr>
                <a:srgbClr val="000000"/>
              </a:buClr>
            </a:pPr>
            <a:r>
              <a:rPr lang="vi-VN" sz="2400" b="1" dirty="0">
                <a:solidFill>
                  <a:schemeClr val="tx1">
                    <a:lumMod val="60000"/>
                    <a:lumOff val="40000"/>
                  </a:schemeClr>
                </a:solidFill>
                <a:effectLst/>
                <a:latin typeface="Arial" pitchFamily="34" charset="0"/>
                <a:cs typeface="Arial" pitchFamily="34" charset="0"/>
              </a:rPr>
              <a:t>Người cha muốn nói </a:t>
            </a:r>
            <a:r>
              <a:rPr lang="vi-VN" sz="2400" b="1" dirty="0" err="1">
                <a:solidFill>
                  <a:schemeClr val="tx1">
                    <a:lumMod val="60000"/>
                    <a:lumOff val="40000"/>
                  </a:schemeClr>
                </a:solidFill>
                <a:effectLst/>
                <a:latin typeface="Arial" pitchFamily="34" charset="0"/>
                <a:cs typeface="Arial" pitchFamily="34" charset="0"/>
              </a:rPr>
              <a:t>với</a:t>
            </a:r>
            <a:r>
              <a:rPr lang="vi-VN" sz="2400" b="1" dirty="0">
                <a:solidFill>
                  <a:schemeClr val="tx1">
                    <a:lumMod val="60000"/>
                    <a:lumOff val="40000"/>
                  </a:schemeClr>
                </a:solidFill>
                <a:effectLst/>
                <a:latin typeface="Arial" pitchFamily="34" charset="0"/>
                <a:cs typeface="Arial" pitchFamily="34" charset="0"/>
              </a:rPr>
              <a:t> con: Khi lớn lên giã từ tuổi thơ, con sẽ có một cuộc sống hạnh phúc thực sự do chính hai bàn tay con gây dựng nên.</a:t>
            </a:r>
            <a:endParaRPr lang="en-US" sz="2400" b="1" kern="0" dirty="0">
              <a:solidFill>
                <a:schemeClr val="tx1">
                  <a:lumMod val="60000"/>
                  <a:lumOff val="40000"/>
                </a:schemeClr>
              </a:solidFill>
              <a:latin typeface="Nunito" pitchFamily="2" charset="0"/>
              <a:cs typeface="Arial" panose="020B0604020202020204" pitchFamily="34" charset="0"/>
              <a:sym typeface="Arial"/>
            </a:endParaRPr>
          </a:p>
        </p:txBody>
      </p:sp>
    </p:spTree>
    <p:extLst>
      <p:ext uri="{BB962C8B-B14F-4D97-AF65-F5344CB8AC3E}">
        <p14:creationId xmlns:p14="http://schemas.microsoft.com/office/powerpoint/2010/main" val="11098745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circle(in)">
                                      <p:cBhvr>
                                        <p:cTn id="12"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0586" y="345107"/>
            <a:ext cx="8640147" cy="4432166"/>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8" name="Text Box 413">
            <a:extLst>
              <a:ext uri="{FF2B5EF4-FFF2-40B4-BE49-F238E27FC236}">
                <a16:creationId xmlns:a16="http://schemas.microsoft.com/office/drawing/2014/main" id="{B44B75E5-E10E-4177-AE7A-EFA8607D4965}"/>
              </a:ext>
            </a:extLst>
          </p:cNvPr>
          <p:cNvSpPr txBox="1">
            <a:spLocks noChangeArrowheads="1"/>
          </p:cNvSpPr>
          <p:nvPr/>
        </p:nvSpPr>
        <p:spPr bwMode="auto">
          <a:xfrm>
            <a:off x="1735878" y="57956"/>
            <a:ext cx="5175117" cy="72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b="1" dirty="0">
                <a:solidFill>
                  <a:srgbClr val="CC0000"/>
                </a:solidFill>
                <a:latin typeface="Fira Sans" panose="020B0803050000020004" pitchFamily="34" charset="0"/>
              </a:rPr>
              <a:t>Sang </a:t>
            </a:r>
            <a:r>
              <a:rPr lang="en-US" altLang="en-US" b="1" dirty="0" err="1">
                <a:solidFill>
                  <a:srgbClr val="CC0000"/>
                </a:solidFill>
                <a:latin typeface="Fira Sans" panose="020B0803050000020004" pitchFamily="34" charset="0"/>
              </a:rPr>
              <a:t>năm</a:t>
            </a:r>
            <a:r>
              <a:rPr lang="en-US" altLang="en-US" b="1" dirty="0">
                <a:solidFill>
                  <a:srgbClr val="CC0000"/>
                </a:solidFill>
                <a:latin typeface="Fira Sans" panose="020B0803050000020004" pitchFamily="34" charset="0"/>
              </a:rPr>
              <a:t> con </a:t>
            </a:r>
            <a:r>
              <a:rPr lang="en-US" altLang="en-US" b="1" dirty="0" err="1">
                <a:solidFill>
                  <a:srgbClr val="CC0000"/>
                </a:solidFill>
                <a:latin typeface="Fira Sans" panose="020B0803050000020004" pitchFamily="34" charset="0"/>
              </a:rPr>
              <a:t>lên</a:t>
            </a:r>
            <a:r>
              <a:rPr lang="en-US" altLang="en-US" b="1" dirty="0">
                <a:solidFill>
                  <a:srgbClr val="CC0000"/>
                </a:solidFill>
                <a:latin typeface="Fira Sans" panose="020B0803050000020004" pitchFamily="34" charset="0"/>
              </a:rPr>
              <a:t> </a:t>
            </a:r>
            <a:r>
              <a:rPr lang="en-US" altLang="en-US" b="1" dirty="0" err="1">
                <a:solidFill>
                  <a:srgbClr val="CC0000"/>
                </a:solidFill>
                <a:latin typeface="Fira Sans" panose="020B0803050000020004" pitchFamily="34" charset="0"/>
              </a:rPr>
              <a:t>bảy</a:t>
            </a:r>
            <a:endParaRPr lang="en-US" altLang="en-US" b="1" dirty="0">
              <a:solidFill>
                <a:srgbClr val="CC0000"/>
              </a:solidFill>
              <a:latin typeface="Fira Sans" panose="020B0803050000020004" pitchFamily="34" charset="0"/>
            </a:endParaRPr>
          </a:p>
        </p:txBody>
      </p:sp>
      <p:sp>
        <p:nvSpPr>
          <p:cNvPr id="19" name="Text Box 8">
            <a:extLst>
              <a:ext uri="{FF2B5EF4-FFF2-40B4-BE49-F238E27FC236}">
                <a16:creationId xmlns:a16="http://schemas.microsoft.com/office/drawing/2014/main" id="{6516C4EA-C04A-4AD9-B332-00A3D43E5DE5}"/>
              </a:ext>
            </a:extLst>
          </p:cNvPr>
          <p:cNvSpPr txBox="1">
            <a:spLocks noChangeArrowheads="1"/>
          </p:cNvSpPr>
          <p:nvPr/>
        </p:nvSpPr>
        <p:spPr bwMode="auto">
          <a:xfrm>
            <a:off x="1119437" y="649685"/>
            <a:ext cx="3204000" cy="373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just" eaLnBrk="1" hangingPunct="1">
              <a:lnSpc>
                <a:spcPct val="150000"/>
              </a:lnSpc>
            </a:pPr>
            <a:r>
              <a:rPr lang="en-US" altLang="en-US" sz="2000" b="1" dirty="0">
                <a:solidFill>
                  <a:schemeClr val="accent1">
                    <a:lumMod val="10000"/>
                  </a:schemeClr>
                </a:solidFill>
                <a:latin typeface="Calibri" panose="020F0502020204030204" pitchFamily="34" charset="0"/>
                <a:cs typeface="Calibri" panose="020F0502020204030204" pitchFamily="34" charset="0"/>
              </a:rPr>
              <a:t>Mai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rồi</a:t>
            </a:r>
            <a:r>
              <a:rPr lang="en-US" altLang="en-US" sz="2000" b="1" dirty="0">
                <a:solidFill>
                  <a:schemeClr val="accent1">
                    <a:lumMod val="10000"/>
                  </a:schemeClr>
                </a:solidFill>
                <a:latin typeface="Calibri" panose="020F0502020204030204" pitchFamily="34" charset="0"/>
                <a:cs typeface="Calibri" panose="020F0502020204030204" pitchFamily="34" charset="0"/>
              </a:rPr>
              <a:t> con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lớn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khôn</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Chim</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không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biết</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nói</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Gió</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biết</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thổi</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Cây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cây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Đại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bàng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chẳng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về</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đây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Đậu</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trên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cành</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khế</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nữa</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Chuyện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xưa</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xửa</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chuyện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xưa</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endParaRPr lang="vi-VN" altLang="en-US" sz="2000" b="1" dirty="0">
              <a:solidFill>
                <a:schemeClr val="accent1">
                  <a:lumMod val="10000"/>
                </a:schemeClr>
              </a:solidFill>
              <a:latin typeface="Calibri" panose="020F0502020204030204" pitchFamily="34" charset="0"/>
              <a:cs typeface="Calibri" panose="020F0502020204030204" pitchFamily="34" charset="0"/>
            </a:endParaRPr>
          </a:p>
        </p:txBody>
      </p:sp>
      <p:sp>
        <p:nvSpPr>
          <p:cNvPr id="20" name="Text Box 8">
            <a:extLst>
              <a:ext uri="{FF2B5EF4-FFF2-40B4-BE49-F238E27FC236}">
                <a16:creationId xmlns:a16="http://schemas.microsoft.com/office/drawing/2014/main" id="{FDC16E37-79D2-4B41-9185-745FBCF1F749}"/>
              </a:ext>
            </a:extLst>
          </p:cNvPr>
          <p:cNvSpPr txBox="1">
            <a:spLocks noChangeArrowheads="1"/>
          </p:cNvSpPr>
          <p:nvPr/>
        </p:nvSpPr>
        <p:spPr bwMode="auto">
          <a:xfrm>
            <a:off x="4744387" y="755868"/>
            <a:ext cx="320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Đi</a:t>
            </a:r>
            <a:r>
              <a:rPr lang="en-US" altLang="en-US" sz="2000" b="1" dirty="0">
                <a:solidFill>
                  <a:schemeClr val="accent1">
                    <a:lumMod val="10000"/>
                  </a:schemeClr>
                </a:solidFill>
                <a:latin typeface="Calibri" panose="020F0502020204030204" pitchFamily="34" charset="0"/>
                <a:cs typeface="Calibri" panose="020F0502020204030204" pitchFamily="34" charset="0"/>
              </a:rPr>
              <a:t> qua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thời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ấu</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thơ</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a:solidFill>
                  <a:schemeClr val="accent1">
                    <a:lumMod val="10000"/>
                  </a:schemeClr>
                </a:solidFill>
                <a:latin typeface="Calibri" panose="020F0502020204030204" pitchFamily="34" charset="0"/>
                <a:cs typeface="Calibri" panose="020F0502020204030204" pitchFamily="34" charset="0"/>
              </a:rPr>
              <a:t>Bao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điều</a:t>
            </a:r>
            <a:r>
              <a:rPr lang="en-US" altLang="en-US" sz="2000" b="1" dirty="0">
                <a:solidFill>
                  <a:schemeClr val="accent1">
                    <a:lumMod val="10000"/>
                  </a:schemeClr>
                </a:solidFill>
                <a:latin typeface="Calibri" panose="020F0502020204030204" pitchFamily="34" charset="0"/>
                <a:cs typeface="Calibri" panose="020F0502020204030204" pitchFamily="34" charset="0"/>
              </a:rPr>
              <a:t> bay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mất</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trong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đời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thật</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Tiếng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người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nói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với</a:t>
            </a:r>
            <a:r>
              <a:rPr lang="en-US" altLang="en-US" sz="2000" b="1" dirty="0">
                <a:solidFill>
                  <a:schemeClr val="accent1">
                    <a:lumMod val="10000"/>
                  </a:schemeClr>
                </a:solidFill>
                <a:latin typeface="Calibri" panose="020F0502020204030204" pitchFamily="34" charset="0"/>
                <a:cs typeface="Calibri" panose="020F0502020204030204" pitchFamily="34" charset="0"/>
              </a:rPr>
              <a:t> con</a:t>
            </a: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Hạnh</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phúc</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khó</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khăn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hơn</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Mọi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điều</a:t>
            </a:r>
            <a:r>
              <a:rPr lang="en-US" altLang="en-US" sz="2000" b="1" dirty="0">
                <a:solidFill>
                  <a:schemeClr val="accent1">
                    <a:lumMod val="10000"/>
                  </a:schemeClr>
                </a:solidFill>
                <a:latin typeface="Calibri" panose="020F0502020204030204" pitchFamily="34" charset="0"/>
                <a:cs typeface="Calibri" panose="020F0502020204030204" pitchFamily="34" charset="0"/>
              </a:rPr>
              <a:t> con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đã</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thấy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Nhưng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con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giành</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lấy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Từ</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hai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bàn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tay</a:t>
            </a:r>
            <a:r>
              <a:rPr lang="en-US" altLang="en-US" sz="2000" b="1" dirty="0">
                <a:solidFill>
                  <a:schemeClr val="accent1">
                    <a:lumMod val="10000"/>
                  </a:schemeClr>
                </a:solidFill>
                <a:latin typeface="Calibri" panose="020F0502020204030204" pitchFamily="34" charset="0"/>
                <a:cs typeface="Calibri" panose="020F0502020204030204" pitchFamily="34" charset="0"/>
              </a:rPr>
              <a:t> con.</a:t>
            </a:r>
            <a:endParaRPr lang="vi-VN" altLang="en-US" sz="2000" b="1" dirty="0">
              <a:solidFill>
                <a:schemeClr val="accent1">
                  <a:lumMod val="10000"/>
                </a:schemeClr>
              </a:solidFill>
              <a:latin typeface="Calibri" panose="020F0502020204030204" pitchFamily="34" charset="0"/>
              <a:cs typeface="Calibri" panose="020F0502020204030204" pitchFamily="34" charset="0"/>
            </a:endParaRPr>
          </a:p>
        </p:txBody>
      </p:sp>
      <p:sp>
        <p:nvSpPr>
          <p:cNvPr id="22" name="Text Box 413">
            <a:extLst>
              <a:ext uri="{FF2B5EF4-FFF2-40B4-BE49-F238E27FC236}">
                <a16:creationId xmlns:a16="http://schemas.microsoft.com/office/drawing/2014/main" id="{50113AE3-4CD2-41F6-9B07-F4D435B1C2DB}"/>
              </a:ext>
            </a:extLst>
          </p:cNvPr>
          <p:cNvSpPr txBox="1">
            <a:spLocks noChangeArrowheads="1"/>
          </p:cNvSpPr>
          <p:nvPr/>
        </p:nvSpPr>
        <p:spPr bwMode="auto">
          <a:xfrm>
            <a:off x="4411636" y="4176684"/>
            <a:ext cx="4059113" cy="62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sz="2000" b="1" i="1" dirty="0" err="1">
                <a:solidFill>
                  <a:schemeClr val="tx1">
                    <a:lumMod val="50000"/>
                  </a:schemeClr>
                </a:solidFill>
                <a:latin typeface="Calibri" panose="020F0502020204030204" pitchFamily="34" charset="0"/>
                <a:cs typeface="Calibri" panose="020F0502020204030204" pitchFamily="34" charset="0"/>
              </a:rPr>
              <a:t>Vũ</a:t>
            </a:r>
            <a:r>
              <a:rPr lang="en-US" altLang="en-US" sz="2000" b="1" i="1" dirty="0">
                <a:solidFill>
                  <a:schemeClr val="tx1">
                    <a:lumMod val="50000"/>
                  </a:schemeClr>
                </a:solidFill>
                <a:latin typeface="Calibri" panose="020F0502020204030204" pitchFamily="34" charset="0"/>
                <a:cs typeface="Calibri" panose="020F0502020204030204" pitchFamily="34" charset="0"/>
              </a:rPr>
              <a:t> </a:t>
            </a:r>
            <a:r>
              <a:rPr lang="en-US" altLang="en-US" sz="2000" b="1" i="1" dirty="0" err="1">
                <a:solidFill>
                  <a:schemeClr val="tx1">
                    <a:lumMod val="50000"/>
                  </a:schemeClr>
                </a:solidFill>
                <a:latin typeface="Calibri" panose="020F0502020204030204" pitchFamily="34" charset="0"/>
                <a:cs typeface="Calibri" panose="020F0502020204030204" pitchFamily="34" charset="0"/>
              </a:rPr>
              <a:t>Đình</a:t>
            </a:r>
            <a:r>
              <a:rPr lang="en-US" altLang="en-US" sz="2000" b="1" i="1" dirty="0">
                <a:solidFill>
                  <a:schemeClr val="tx1">
                    <a:lumMod val="50000"/>
                  </a:schemeClr>
                </a:solidFill>
                <a:latin typeface="Calibri" panose="020F0502020204030204" pitchFamily="34" charset="0"/>
                <a:cs typeface="Calibri" panose="020F0502020204030204" pitchFamily="34" charset="0"/>
              </a:rPr>
              <a:t> Minh</a:t>
            </a:r>
          </a:p>
        </p:txBody>
      </p:sp>
      <p:sp>
        <p:nvSpPr>
          <p:cNvPr id="7" name="Rectangle 6">
            <a:extLst>
              <a:ext uri="{FF2B5EF4-FFF2-40B4-BE49-F238E27FC236}">
                <a16:creationId xmlns:a16="http://schemas.microsoft.com/office/drawing/2014/main" id="{CC0BFF29-E574-4784-8304-11FC0C42B5AD}"/>
              </a:ext>
            </a:extLst>
          </p:cNvPr>
          <p:cNvSpPr/>
          <p:nvPr/>
        </p:nvSpPr>
        <p:spPr>
          <a:xfrm>
            <a:off x="2462134" y="834274"/>
            <a:ext cx="1060555" cy="256152"/>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8" name="Rectangle 7">
            <a:extLst>
              <a:ext uri="{FF2B5EF4-FFF2-40B4-BE49-F238E27FC236}">
                <a16:creationId xmlns:a16="http://schemas.microsoft.com/office/drawing/2014/main" id="{AAEFCBBE-EB2F-4F49-A297-ACB732C7853C}"/>
              </a:ext>
            </a:extLst>
          </p:cNvPr>
          <p:cNvSpPr/>
          <p:nvPr/>
        </p:nvSpPr>
        <p:spPr>
          <a:xfrm>
            <a:off x="2872752" y="1800271"/>
            <a:ext cx="522520" cy="202301"/>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9" name="Rectangle 8">
            <a:extLst>
              <a:ext uri="{FF2B5EF4-FFF2-40B4-BE49-F238E27FC236}">
                <a16:creationId xmlns:a16="http://schemas.microsoft.com/office/drawing/2014/main" id="{2677FE07-DFC7-4D95-BC43-B159429703ED}"/>
              </a:ext>
            </a:extLst>
          </p:cNvPr>
          <p:cNvSpPr/>
          <p:nvPr/>
        </p:nvSpPr>
        <p:spPr>
          <a:xfrm>
            <a:off x="1173049" y="3114408"/>
            <a:ext cx="522520" cy="202301"/>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10" name="Rectangle 9">
            <a:extLst>
              <a:ext uri="{FF2B5EF4-FFF2-40B4-BE49-F238E27FC236}">
                <a16:creationId xmlns:a16="http://schemas.microsoft.com/office/drawing/2014/main" id="{E1A86411-1946-456C-8409-C5781AC0902E}"/>
              </a:ext>
            </a:extLst>
          </p:cNvPr>
          <p:cNvSpPr/>
          <p:nvPr/>
        </p:nvSpPr>
        <p:spPr>
          <a:xfrm>
            <a:off x="5573479" y="834274"/>
            <a:ext cx="1337516" cy="256152"/>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11" name="Rectangle 10">
            <a:extLst>
              <a:ext uri="{FF2B5EF4-FFF2-40B4-BE49-F238E27FC236}">
                <a16:creationId xmlns:a16="http://schemas.microsoft.com/office/drawing/2014/main" id="{8360BFFC-BA6F-4538-B54F-0D2960B9E208}"/>
              </a:ext>
            </a:extLst>
          </p:cNvPr>
          <p:cNvSpPr/>
          <p:nvPr/>
        </p:nvSpPr>
        <p:spPr>
          <a:xfrm>
            <a:off x="6287207" y="1756686"/>
            <a:ext cx="938051" cy="245886"/>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12" name="Rectangle 11">
            <a:extLst>
              <a:ext uri="{FF2B5EF4-FFF2-40B4-BE49-F238E27FC236}">
                <a16:creationId xmlns:a16="http://schemas.microsoft.com/office/drawing/2014/main" id="{A61B6031-F477-4FAF-B715-DD76B363E787}"/>
              </a:ext>
            </a:extLst>
          </p:cNvPr>
          <p:cNvSpPr/>
          <p:nvPr/>
        </p:nvSpPr>
        <p:spPr>
          <a:xfrm>
            <a:off x="6287207" y="3598986"/>
            <a:ext cx="1072963" cy="245886"/>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Tree>
    <p:extLst>
      <p:ext uri="{BB962C8B-B14F-4D97-AF65-F5344CB8AC3E}">
        <p14:creationId xmlns:p14="http://schemas.microsoft.com/office/powerpoint/2010/main" val="21133155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edg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edge">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2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randombar(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randombar(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randombar(horizont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22000">
              <a:schemeClr val="accent3">
                <a:lumMod val="20000"/>
                <a:lumOff val="80000"/>
              </a:schemeClr>
            </a:gs>
            <a:gs pos="100000">
              <a:schemeClr val="accent6">
                <a:lumMod val="40000"/>
                <a:lumOff val="60000"/>
              </a:schemeClr>
            </a:gs>
            <a:gs pos="83000">
              <a:schemeClr val="accent6">
                <a:lumMod val="20000"/>
                <a:lumOff val="80000"/>
              </a:schemeClr>
            </a:gs>
            <a:gs pos="6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4" name="Rounded Rectangle 43"/>
          <p:cNvSpPr/>
          <p:nvPr/>
        </p:nvSpPr>
        <p:spPr>
          <a:xfrm>
            <a:off x="174255" y="428003"/>
            <a:ext cx="8794211" cy="4507891"/>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vi-VN" altLang="en-US" sz="2400" dirty="0">
                <a:latin typeface="Baloo 2" pitchFamily="2" charset="0"/>
                <a:cs typeface="Baloo 2" pitchFamily="2" charset="0"/>
              </a:rPr>
              <a:t>.z</a:t>
            </a:r>
            <a:endParaRPr lang="en-US" altLang="en-US" sz="2400" dirty="0">
              <a:latin typeface="Baloo 2" pitchFamily="2" charset="0"/>
              <a:cs typeface="Baloo 2" pitchFamily="2" charset="0"/>
            </a:endParaRPr>
          </a:p>
        </p:txBody>
      </p:sp>
      <p:pic>
        <p:nvPicPr>
          <p:cNvPr id="28" name="Picture 2" descr="خلفيات اعلان">
            <a:extLst>
              <a:ext uri="{FF2B5EF4-FFF2-40B4-BE49-F238E27FC236}">
                <a16:creationId xmlns:a16="http://schemas.microsoft.com/office/drawing/2014/main" id="{9EF09C0C-D7B5-4F80-AA7B-F89393CFC43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793" b="26333" l="54496" r="84301"/>
                    </a14:imgEffect>
                  </a14:imgLayer>
                </a14:imgProps>
              </a:ext>
              <a:ext uri="{28A0092B-C50C-407E-A947-70E740481C1C}">
                <a14:useLocalDpi xmlns:a14="http://schemas.microsoft.com/office/drawing/2010/main" val="0"/>
              </a:ext>
            </a:extLst>
          </a:blip>
          <a:srcRect l="50770" t="4350" r="11973" b="71224"/>
          <a:stretch/>
        </p:blipFill>
        <p:spPr bwMode="auto">
          <a:xfrm rot="1605713" flipH="1">
            <a:off x="2843218" y="1803303"/>
            <a:ext cx="1006189" cy="51764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خلفيات اعلان">
            <a:extLst>
              <a:ext uri="{FF2B5EF4-FFF2-40B4-BE49-F238E27FC236}">
                <a16:creationId xmlns:a16="http://schemas.microsoft.com/office/drawing/2014/main" id="{9671A8E8-9706-4E07-B840-D975896080B2}"/>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77147" b="97230" l="57826" r="81957">
                        <a14:foregroundMark x1="58261" y1="85319" x2="60870" y2="87535"/>
                        <a14:foregroundMark x1="57826" y1="85319" x2="60000" y2="85319"/>
                      </a14:backgroundRemoval>
                    </a14:imgEffect>
                  </a14:imgLayer>
                </a14:imgProps>
              </a:ext>
              <a:ext uri="{28A0092B-C50C-407E-A947-70E740481C1C}">
                <a14:useLocalDpi xmlns:a14="http://schemas.microsoft.com/office/drawing/2010/main" val="0"/>
              </a:ext>
            </a:extLst>
          </a:blip>
          <a:srcRect l="55767" t="74667" r="14938"/>
          <a:stretch/>
        </p:blipFill>
        <p:spPr bwMode="auto">
          <a:xfrm rot="19711563">
            <a:off x="5892479" y="2149058"/>
            <a:ext cx="898174" cy="609476"/>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Rounded Corners 3">
            <a:extLst>
              <a:ext uri="{FF2B5EF4-FFF2-40B4-BE49-F238E27FC236}">
                <a16:creationId xmlns:a16="http://schemas.microsoft.com/office/drawing/2014/main" id="{B4F4C793-A5B4-4A0C-996B-9CAB3498D328}"/>
              </a:ext>
            </a:extLst>
          </p:cNvPr>
          <p:cNvSpPr/>
          <p:nvPr/>
        </p:nvSpPr>
        <p:spPr>
          <a:xfrm>
            <a:off x="427304" y="3155880"/>
            <a:ext cx="1597440" cy="1262877"/>
          </a:xfrm>
          <a:prstGeom prst="roundRect">
            <a:avLst/>
          </a:prstGeom>
          <a:no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solidFill>
                <a:srgbClr val="000000"/>
              </a:solidFill>
              <a:latin typeface="Baloo 2" pitchFamily="2" charset="0"/>
              <a:cs typeface="Baloo 2" pitchFamily="2" charset="0"/>
            </a:endParaRPr>
          </a:p>
        </p:txBody>
      </p:sp>
      <p:grpSp>
        <p:nvGrpSpPr>
          <p:cNvPr id="50" name="Group 49"/>
          <p:cNvGrpSpPr/>
          <p:nvPr/>
        </p:nvGrpSpPr>
        <p:grpSpPr>
          <a:xfrm>
            <a:off x="6760362" y="1678443"/>
            <a:ext cx="2032748" cy="795289"/>
            <a:chOff x="6414342" y="2207416"/>
            <a:chExt cx="2838031" cy="1962339"/>
          </a:xfrm>
        </p:grpSpPr>
        <p:sp>
          <p:nvSpPr>
            <p:cNvPr id="31" name="Google Shape;1651;p46">
              <a:extLst>
                <a:ext uri="{FF2B5EF4-FFF2-40B4-BE49-F238E27FC236}">
                  <a16:creationId xmlns:a16="http://schemas.microsoft.com/office/drawing/2014/main" id="{C5BD9438-A9D8-44AD-8BD5-147B6553734A}"/>
                </a:ext>
              </a:extLst>
            </p:cNvPr>
            <p:cNvSpPr/>
            <p:nvPr/>
          </p:nvSpPr>
          <p:spPr>
            <a:xfrm>
              <a:off x="6428961" y="2207416"/>
              <a:ext cx="2617979" cy="1962339"/>
            </a:xfrm>
            <a:custGeom>
              <a:avLst/>
              <a:gdLst/>
              <a:ahLst/>
              <a:cxnLst/>
              <a:rect l="l" t="t" r="r" b="b"/>
              <a:pathLst>
                <a:path w="35046" h="8299" extrusionOk="0">
                  <a:moveTo>
                    <a:pt x="23715" y="1"/>
                  </a:moveTo>
                  <a:cubicBezTo>
                    <a:pt x="23485" y="1"/>
                    <a:pt x="23253" y="11"/>
                    <a:pt x="23019" y="35"/>
                  </a:cubicBezTo>
                  <a:cubicBezTo>
                    <a:pt x="22133" y="88"/>
                    <a:pt x="21209" y="140"/>
                    <a:pt x="20274" y="140"/>
                  </a:cubicBezTo>
                  <a:cubicBezTo>
                    <a:pt x="19887" y="140"/>
                    <a:pt x="19498" y="131"/>
                    <a:pt x="19109" y="109"/>
                  </a:cubicBezTo>
                  <a:cubicBezTo>
                    <a:pt x="17670" y="35"/>
                    <a:pt x="16232" y="17"/>
                    <a:pt x="14793" y="17"/>
                  </a:cubicBezTo>
                  <a:cubicBezTo>
                    <a:pt x="13354" y="17"/>
                    <a:pt x="11916" y="35"/>
                    <a:pt x="10477" y="35"/>
                  </a:cubicBezTo>
                  <a:lnTo>
                    <a:pt x="9813" y="35"/>
                  </a:lnTo>
                  <a:cubicBezTo>
                    <a:pt x="8042" y="183"/>
                    <a:pt x="6271" y="699"/>
                    <a:pt x="4427" y="699"/>
                  </a:cubicBezTo>
                  <a:cubicBezTo>
                    <a:pt x="3542" y="699"/>
                    <a:pt x="2656" y="847"/>
                    <a:pt x="1771" y="1290"/>
                  </a:cubicBezTo>
                  <a:cubicBezTo>
                    <a:pt x="517" y="1806"/>
                    <a:pt x="369" y="2913"/>
                    <a:pt x="148" y="4020"/>
                  </a:cubicBezTo>
                  <a:cubicBezTo>
                    <a:pt x="0" y="4462"/>
                    <a:pt x="221" y="4905"/>
                    <a:pt x="590" y="5126"/>
                  </a:cubicBezTo>
                  <a:cubicBezTo>
                    <a:pt x="812" y="5274"/>
                    <a:pt x="959" y="5495"/>
                    <a:pt x="1033" y="5790"/>
                  </a:cubicBezTo>
                  <a:cubicBezTo>
                    <a:pt x="1254" y="7045"/>
                    <a:pt x="2213" y="7930"/>
                    <a:pt x="3468" y="8004"/>
                  </a:cubicBezTo>
                  <a:cubicBezTo>
                    <a:pt x="4124" y="8017"/>
                    <a:pt x="4781" y="8020"/>
                    <a:pt x="5435" y="8020"/>
                  </a:cubicBezTo>
                  <a:cubicBezTo>
                    <a:pt x="6436" y="8020"/>
                    <a:pt x="7432" y="8011"/>
                    <a:pt x="8420" y="8011"/>
                  </a:cubicBezTo>
                  <a:cubicBezTo>
                    <a:pt x="10491" y="8011"/>
                    <a:pt x="12522" y="8051"/>
                    <a:pt x="14461" y="8299"/>
                  </a:cubicBezTo>
                  <a:cubicBezTo>
                    <a:pt x="14815" y="8244"/>
                    <a:pt x="15129" y="8230"/>
                    <a:pt x="15418" y="8230"/>
                  </a:cubicBezTo>
                  <a:cubicBezTo>
                    <a:pt x="15734" y="8230"/>
                    <a:pt x="16019" y="8247"/>
                    <a:pt x="16293" y="8247"/>
                  </a:cubicBezTo>
                  <a:cubicBezTo>
                    <a:pt x="16447" y="8247"/>
                    <a:pt x="16598" y="8242"/>
                    <a:pt x="16748" y="8225"/>
                  </a:cubicBezTo>
                  <a:cubicBezTo>
                    <a:pt x="18814" y="7930"/>
                    <a:pt x="20880" y="8077"/>
                    <a:pt x="22872" y="7782"/>
                  </a:cubicBezTo>
                  <a:cubicBezTo>
                    <a:pt x="22956" y="7772"/>
                    <a:pt x="23041" y="7767"/>
                    <a:pt x="23125" y="7767"/>
                  </a:cubicBezTo>
                  <a:cubicBezTo>
                    <a:pt x="23631" y="7767"/>
                    <a:pt x="24137" y="7930"/>
                    <a:pt x="24643" y="7930"/>
                  </a:cubicBezTo>
                  <a:cubicBezTo>
                    <a:pt x="25639" y="7819"/>
                    <a:pt x="26635" y="7764"/>
                    <a:pt x="27631" y="7764"/>
                  </a:cubicBezTo>
                  <a:cubicBezTo>
                    <a:pt x="28627" y="7764"/>
                    <a:pt x="29623" y="7819"/>
                    <a:pt x="30619" y="7930"/>
                  </a:cubicBezTo>
                  <a:cubicBezTo>
                    <a:pt x="30783" y="7955"/>
                    <a:pt x="30950" y="7968"/>
                    <a:pt x="31117" y="7968"/>
                  </a:cubicBezTo>
                  <a:cubicBezTo>
                    <a:pt x="31926" y="7968"/>
                    <a:pt x="32750" y="7681"/>
                    <a:pt x="33422" y="7192"/>
                  </a:cubicBezTo>
                  <a:cubicBezTo>
                    <a:pt x="33644" y="6971"/>
                    <a:pt x="33718" y="6528"/>
                    <a:pt x="34013" y="6454"/>
                  </a:cubicBezTo>
                  <a:cubicBezTo>
                    <a:pt x="35046" y="6012"/>
                    <a:pt x="34677" y="5569"/>
                    <a:pt x="34308" y="4905"/>
                  </a:cubicBezTo>
                  <a:cubicBezTo>
                    <a:pt x="34086" y="4610"/>
                    <a:pt x="33570" y="4167"/>
                    <a:pt x="33865" y="3798"/>
                  </a:cubicBezTo>
                  <a:cubicBezTo>
                    <a:pt x="34160" y="3282"/>
                    <a:pt x="33865" y="2987"/>
                    <a:pt x="33570" y="2618"/>
                  </a:cubicBezTo>
                  <a:cubicBezTo>
                    <a:pt x="33201" y="2101"/>
                    <a:pt x="32832" y="1659"/>
                    <a:pt x="32389" y="1216"/>
                  </a:cubicBezTo>
                  <a:cubicBezTo>
                    <a:pt x="32021" y="773"/>
                    <a:pt x="31504" y="478"/>
                    <a:pt x="30988" y="404"/>
                  </a:cubicBezTo>
                  <a:cubicBezTo>
                    <a:pt x="30178" y="261"/>
                    <a:pt x="29337" y="180"/>
                    <a:pt x="28485" y="180"/>
                  </a:cubicBezTo>
                  <a:cubicBezTo>
                    <a:pt x="28018" y="180"/>
                    <a:pt x="27548" y="205"/>
                    <a:pt x="27077" y="257"/>
                  </a:cubicBezTo>
                  <a:cubicBezTo>
                    <a:pt x="25971" y="257"/>
                    <a:pt x="24864" y="1"/>
                    <a:pt x="23715" y="1"/>
                  </a:cubicBezTo>
                  <a:close/>
                </a:path>
              </a:pathLst>
            </a:custGeom>
            <a:solidFill>
              <a:schemeClr val="accent2">
                <a:alpha val="97000"/>
              </a:schemeClr>
            </a:solidFill>
            <a:ln>
              <a:noFill/>
            </a:ln>
          </p:spPr>
          <p:txBody>
            <a:bodyPr spcFirstLastPara="1" wrap="square" lIns="68569" tIns="68569" rIns="68569" bIns="68569" anchor="ctr" anchorCtr="0">
              <a:noAutofit/>
            </a:bodyPr>
            <a:lstStyle/>
            <a:p>
              <a:pPr algn="ctr"/>
              <a:endParaRPr sz="2400" b="1" dirty="0">
                <a:solidFill>
                  <a:schemeClr val="tx1"/>
                </a:solidFill>
                <a:latin typeface="Baloo 2" pitchFamily="2" charset="0"/>
                <a:ea typeface="Patrick Hand"/>
                <a:cs typeface="Baloo 2" pitchFamily="2" charset="0"/>
                <a:sym typeface="Patrick Hand"/>
              </a:endParaRPr>
            </a:p>
          </p:txBody>
        </p:sp>
        <p:sp>
          <p:nvSpPr>
            <p:cNvPr id="34" name="Rectangle: Rounded Corners 3">
              <a:extLst>
                <a:ext uri="{FF2B5EF4-FFF2-40B4-BE49-F238E27FC236}">
                  <a16:creationId xmlns:a16="http://schemas.microsoft.com/office/drawing/2014/main" id="{B4F4C793-A5B4-4A0C-996B-9CAB3498D328}"/>
                </a:ext>
              </a:extLst>
            </p:cNvPr>
            <p:cNvSpPr/>
            <p:nvPr/>
          </p:nvSpPr>
          <p:spPr>
            <a:xfrm>
              <a:off x="6414342" y="2547077"/>
              <a:ext cx="2838031" cy="1510700"/>
            </a:xfrm>
            <a:prstGeom prst="roundRect">
              <a:avLst/>
            </a:prstGeom>
            <a:no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Baloo 2" pitchFamily="2" charset="0"/>
                  <a:cs typeface="Baloo 2" pitchFamily="2" charset="0"/>
                </a:rPr>
                <a:t>thời</a:t>
              </a:r>
              <a:r>
                <a:rPr lang="en-US" sz="2400" b="1" dirty="0">
                  <a:solidFill>
                    <a:schemeClr val="bg1"/>
                  </a:solidFill>
                  <a:latin typeface="Baloo 2" pitchFamily="2" charset="0"/>
                  <a:cs typeface="Baloo 2" pitchFamily="2" charset="0"/>
                </a:rPr>
                <a:t> </a:t>
              </a:r>
              <a:r>
                <a:rPr lang="en-US" sz="2400" b="1" dirty="0" err="1">
                  <a:solidFill>
                    <a:schemeClr val="bg1"/>
                  </a:solidFill>
                  <a:latin typeface="Baloo 2" pitchFamily="2" charset="0"/>
                  <a:cs typeface="Baloo 2" pitchFamily="2" charset="0"/>
                </a:rPr>
                <a:t>ấu</a:t>
              </a:r>
              <a:r>
                <a:rPr lang="en-US" sz="2400" b="1" dirty="0">
                  <a:solidFill>
                    <a:schemeClr val="bg1"/>
                  </a:solidFill>
                  <a:latin typeface="Baloo 2" pitchFamily="2" charset="0"/>
                  <a:cs typeface="Baloo 2" pitchFamily="2" charset="0"/>
                </a:rPr>
                <a:t> </a:t>
              </a:r>
              <a:r>
                <a:rPr lang="en-US" sz="2400" b="1" dirty="0" err="1">
                  <a:solidFill>
                    <a:schemeClr val="bg1"/>
                  </a:solidFill>
                  <a:latin typeface="Baloo 2" pitchFamily="2" charset="0"/>
                  <a:cs typeface="Baloo 2" pitchFamily="2" charset="0"/>
                </a:rPr>
                <a:t>thơ</a:t>
              </a:r>
              <a:endParaRPr lang="en-US" sz="2400" b="1" dirty="0">
                <a:solidFill>
                  <a:schemeClr val="bg1"/>
                </a:solidFill>
                <a:latin typeface="Baloo 2" pitchFamily="2" charset="0"/>
                <a:cs typeface="Baloo 2" pitchFamily="2" charset="0"/>
              </a:endParaRPr>
            </a:p>
          </p:txBody>
        </p:sp>
      </p:grpSp>
      <p:grpSp>
        <p:nvGrpSpPr>
          <p:cNvPr id="49" name="Group 48"/>
          <p:cNvGrpSpPr/>
          <p:nvPr/>
        </p:nvGrpSpPr>
        <p:grpSpPr>
          <a:xfrm>
            <a:off x="1440588" y="1559704"/>
            <a:ext cx="1489754" cy="1000078"/>
            <a:chOff x="1355187" y="2271910"/>
            <a:chExt cx="1489754" cy="1000078"/>
          </a:xfrm>
        </p:grpSpPr>
        <p:pic>
          <p:nvPicPr>
            <p:cNvPr id="30" name="Google Shape;3053;p67">
              <a:extLst>
                <a:ext uri="{FF2B5EF4-FFF2-40B4-BE49-F238E27FC236}">
                  <a16:creationId xmlns:a16="http://schemas.microsoft.com/office/drawing/2014/main" id="{F8899A29-0348-4F04-B4FA-E07BD4338EFF}"/>
                </a:ext>
              </a:extLst>
            </p:cNvPr>
            <p:cNvPicPr preferRelativeResize="0"/>
            <p:nvPr/>
          </p:nvPicPr>
          <p:blipFill>
            <a:blip r:embed="rId5">
              <a:alphaModFix/>
            </a:blip>
            <a:stretch>
              <a:fillRect/>
            </a:stretch>
          </p:blipFill>
          <p:spPr>
            <a:xfrm>
              <a:off x="1355187" y="2271910"/>
              <a:ext cx="1467786" cy="1000078"/>
            </a:xfrm>
            <a:prstGeom prst="rect">
              <a:avLst/>
            </a:prstGeom>
            <a:ln>
              <a:noFill/>
            </a:ln>
            <a:effectLst>
              <a:softEdge rad="112500"/>
            </a:effectLst>
          </p:spPr>
        </p:pic>
        <p:sp>
          <p:nvSpPr>
            <p:cNvPr id="35" name="Rectangle: Rounded Corners 3">
              <a:extLst>
                <a:ext uri="{FF2B5EF4-FFF2-40B4-BE49-F238E27FC236}">
                  <a16:creationId xmlns:a16="http://schemas.microsoft.com/office/drawing/2014/main" id="{B4F4C793-A5B4-4A0C-996B-9CAB3498D328}"/>
                </a:ext>
              </a:extLst>
            </p:cNvPr>
            <p:cNvSpPr/>
            <p:nvPr/>
          </p:nvSpPr>
          <p:spPr>
            <a:xfrm>
              <a:off x="1441749" y="2482278"/>
              <a:ext cx="1403192" cy="629301"/>
            </a:xfrm>
            <a:prstGeom prst="roundRect">
              <a:avLst/>
            </a:prstGeom>
            <a:no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a:solidFill>
                    <a:srgbClr val="000000"/>
                  </a:solidFill>
                  <a:latin typeface="Baloo 2" pitchFamily="2" charset="0"/>
                  <a:cs typeface="Baloo 2" pitchFamily="2" charset="0"/>
                </a:rPr>
                <a:t>lớn</a:t>
              </a:r>
              <a:r>
                <a:rPr lang="en-US" sz="2000" b="1" dirty="0">
                  <a:solidFill>
                    <a:srgbClr val="000000"/>
                  </a:solidFill>
                  <a:latin typeface="Baloo 2" pitchFamily="2" charset="0"/>
                  <a:cs typeface="Baloo 2" pitchFamily="2" charset="0"/>
                </a:rPr>
                <a:t> </a:t>
              </a:r>
              <a:r>
                <a:rPr lang="en-US" sz="2000" b="1" dirty="0" err="1">
                  <a:solidFill>
                    <a:srgbClr val="000000"/>
                  </a:solidFill>
                  <a:latin typeface="Baloo 2" pitchFamily="2" charset="0"/>
                  <a:cs typeface="Baloo 2" pitchFamily="2" charset="0"/>
                </a:rPr>
                <a:t>khôn</a:t>
              </a:r>
              <a:endParaRPr lang="en-US" sz="2000" b="1" dirty="0">
                <a:solidFill>
                  <a:srgbClr val="000000"/>
                </a:solidFill>
                <a:latin typeface="Baloo 2" pitchFamily="2" charset="0"/>
                <a:cs typeface="Baloo 2" pitchFamily="2" charset="0"/>
              </a:endParaRPr>
            </a:p>
          </p:txBody>
        </p:sp>
      </p:grpSp>
      <p:pic>
        <p:nvPicPr>
          <p:cNvPr id="38" name="Picture 2" descr="Little Boy Cartoon Images – Browse 240,121 Stock Photos, Vectors, and Video  | Adobe Stock">
            <a:extLst>
              <a:ext uri="{FF2B5EF4-FFF2-40B4-BE49-F238E27FC236}">
                <a16:creationId xmlns:a16="http://schemas.microsoft.com/office/drawing/2014/main" id="{C9318FEC-A7CE-4EC0-A3AA-E8AA187AA059}"/>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7500" b="94722" l="65942" r="96377">
                        <a14:foregroundMark x1="75000" y1="35556" x2="79348" y2="33889"/>
                        <a14:foregroundMark x1="84239" y1="35278" x2="89130" y2="36111"/>
                        <a14:foregroundMark x1="88949" y1="38611" x2="89674" y2="38611"/>
                        <a14:foregroundMark x1="79348" y1="45278" x2="84783" y2="47778"/>
                        <a14:foregroundMark x1="79710" y1="8889" x2="88043" y2="7500"/>
                        <a14:foregroundMark x1="67572" y1="48611" x2="69384" y2="52222"/>
                        <a14:foregroundMark x1="69022" y1="47222" x2="69746" y2="51944"/>
                        <a14:foregroundMark x1="66304" y1="47778" x2="68297" y2="50000"/>
                        <a14:foregroundMark x1="73007" y1="53889" x2="75906" y2="56389"/>
                        <a14:foregroundMark x1="75725" y1="53333" x2="78080" y2="59722"/>
                        <a14:foregroundMark x1="72645" y1="93333" x2="77717" y2="86944"/>
                        <a14:foregroundMark x1="86413" y1="94722" x2="85507" y2="84722"/>
                        <a14:foregroundMark x1="87319" y1="92222" x2="86594" y2="88611"/>
                        <a14:foregroundMark x1="73370" y1="93611" x2="78080" y2="92500"/>
                        <a14:foregroundMark x1="73188" y1="94444" x2="81159" y2="92222"/>
                      </a14:backgroundRemoval>
                    </a14:imgEffect>
                  </a14:imgLayer>
                </a14:imgProps>
              </a:ext>
              <a:ext uri="{28A0092B-C50C-407E-A947-70E740481C1C}">
                <a14:useLocalDpi xmlns:a14="http://schemas.microsoft.com/office/drawing/2010/main" val="0"/>
              </a:ext>
            </a:extLst>
          </a:blip>
          <a:srcRect l="63880" t="3696"/>
          <a:stretch/>
        </p:blipFill>
        <p:spPr bwMode="auto">
          <a:xfrm>
            <a:off x="4750184" y="2358919"/>
            <a:ext cx="1285612" cy="2059838"/>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3370760" y="2141901"/>
            <a:ext cx="1482371" cy="2444456"/>
            <a:chOff x="2976883" y="2163131"/>
            <a:chExt cx="1482371" cy="2444456"/>
          </a:xfrm>
        </p:grpSpPr>
        <p:pic>
          <p:nvPicPr>
            <p:cNvPr id="42" name="Picture 8" descr="Cute girl character set Royalty Free Vector Image">
              <a:extLst>
                <a:ext uri="{FF2B5EF4-FFF2-40B4-BE49-F238E27FC236}">
                  <a16:creationId xmlns:a16="http://schemas.microsoft.com/office/drawing/2014/main" id="{D5C4EBF1-B32D-4044-8A84-FF41AE92085B}"/>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5513" b="43718" l="49000" r="59900">
                          <a14:foregroundMark x1="51700" y1="43333" x2="53800" y2="42949"/>
                          <a14:foregroundMark x1="55900" y1="42436" x2="57300" y2="43718"/>
                          <a14:foregroundMark x1="53500" y1="16282" x2="56200" y2="15513"/>
                        </a14:backgroundRemoval>
                      </a14:imgEffect>
                    </a14:imgLayer>
                  </a14:imgProps>
                </a:ext>
                <a:ext uri="{28A0092B-C50C-407E-A947-70E740481C1C}">
                  <a14:useLocalDpi xmlns:a14="http://schemas.microsoft.com/office/drawing/2010/main" val="0"/>
                </a:ext>
              </a:extLst>
            </a:blip>
            <a:srcRect l="47747" t="13111" r="38734" b="53778"/>
            <a:stretch/>
          </p:blipFill>
          <p:spPr bwMode="auto">
            <a:xfrm>
              <a:off x="2976883" y="2163131"/>
              <a:ext cx="1482371" cy="2444456"/>
            </a:xfrm>
            <a:prstGeom prst="rect">
              <a:avLst/>
            </a:prstGeom>
            <a:noFill/>
            <a:extLst>
              <a:ext uri="{909E8E84-426E-40DD-AFC4-6F175D3DCCD1}">
                <a14:hiddenFill xmlns:a14="http://schemas.microsoft.com/office/drawing/2010/main">
                  <a:solidFill>
                    <a:srgbClr val="FFFFFF"/>
                  </a:solidFill>
                </a14:hiddenFill>
              </a:ext>
            </a:extLst>
          </p:spPr>
        </p:pic>
        <p:sp>
          <p:nvSpPr>
            <p:cNvPr id="41" name="Moon 40"/>
            <p:cNvSpPr/>
            <p:nvPr/>
          </p:nvSpPr>
          <p:spPr>
            <a:xfrm rot="5400000">
              <a:off x="3630219" y="2210987"/>
              <a:ext cx="175697" cy="524709"/>
            </a:xfrm>
            <a:prstGeom prst="moon">
              <a:avLst/>
            </a:prstGeom>
            <a:solidFill>
              <a:srgbClr val="FF000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48" name="Group 47"/>
          <p:cNvGrpSpPr/>
          <p:nvPr/>
        </p:nvGrpSpPr>
        <p:grpSpPr>
          <a:xfrm>
            <a:off x="427304" y="51265"/>
            <a:ext cx="8200478" cy="2049519"/>
            <a:chOff x="676466" y="761882"/>
            <a:chExt cx="7943850" cy="2031182"/>
          </a:xfrm>
        </p:grpSpPr>
        <p:pic>
          <p:nvPicPr>
            <p:cNvPr id="10" name="Picture 11">
              <a:extLst>
                <a:ext uri="{FF2B5EF4-FFF2-40B4-BE49-F238E27FC236}">
                  <a16:creationId xmlns:a16="http://schemas.microsoft.com/office/drawing/2014/main" id="{A34B5635-F973-469C-80FA-8A51BF89FA0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76466" y="761882"/>
              <a:ext cx="7943850" cy="1677463"/>
            </a:xfrm>
            <a:prstGeom prst="rect">
              <a:avLst/>
            </a:prstGeom>
          </p:spPr>
        </p:pic>
        <p:sp>
          <p:nvSpPr>
            <p:cNvPr id="18" name="Google Shape;667;p39">
              <a:extLst>
                <a:ext uri="{FF2B5EF4-FFF2-40B4-BE49-F238E27FC236}">
                  <a16:creationId xmlns:a16="http://schemas.microsoft.com/office/drawing/2014/main" id="{E885132F-F6D7-4713-B990-40AFF24C5E78}"/>
                </a:ext>
              </a:extLst>
            </p:cNvPr>
            <p:cNvSpPr txBox="1">
              <a:spLocks/>
            </p:cNvSpPr>
            <p:nvPr/>
          </p:nvSpPr>
          <p:spPr>
            <a:xfrm>
              <a:off x="1370990" y="1295880"/>
              <a:ext cx="6405560" cy="1497184"/>
            </a:xfrm>
            <a:prstGeom prst="rect">
              <a:avLst/>
            </a:prstGeom>
          </p:spPr>
          <p:txBody>
            <a:bodyPr spcFirstLastPara="1" wrap="square" lIns="91425" tIns="91425" rIns="91425" bIns="91425" anchor="ctr" anchorCtr="0">
              <a:prstTxWarp prst="textArchUp">
                <a:avLst>
                  <a:gd name="adj" fmla="val 11395932"/>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eaLnBrk="1" hangingPunct="1">
                <a:lnSpc>
                  <a:spcPct val="150000"/>
                </a:lnSpc>
                <a:spcBef>
                  <a:spcPct val="50000"/>
                </a:spcBef>
              </a:pPr>
              <a:r>
                <a:rPr lang="en-US" altLang="en-US" sz="3200" b="1" dirty="0">
                  <a:solidFill>
                    <a:schemeClr val="accent4">
                      <a:lumMod val="75000"/>
                    </a:schemeClr>
                  </a:solidFill>
                  <a:latin typeface="Fira Sans" panose="020B0803050000020004" pitchFamily="34" charset="0"/>
                </a:rPr>
                <a:t>LUYỆN VIẾT TỪ KHÓ</a:t>
              </a:r>
            </a:p>
          </p:txBody>
        </p:sp>
      </p:grpSp>
      <p:pic>
        <p:nvPicPr>
          <p:cNvPr id="22" name="Picture 2" descr="خلفيات اعلان">
            <a:extLst>
              <a:ext uri="{FF2B5EF4-FFF2-40B4-BE49-F238E27FC236}">
                <a16:creationId xmlns:a16="http://schemas.microsoft.com/office/drawing/2014/main" id="{EF61205A-69ED-4161-AAD1-F3EBD35A627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793" b="26333" l="54496" r="84301"/>
                    </a14:imgEffect>
                  </a14:imgLayer>
                </a14:imgProps>
              </a:ext>
              <a:ext uri="{28A0092B-C50C-407E-A947-70E740481C1C}">
                <a14:useLocalDpi xmlns:a14="http://schemas.microsoft.com/office/drawing/2010/main" val="0"/>
              </a:ext>
            </a:extLst>
          </a:blip>
          <a:srcRect l="50770" t="4350" r="11973" b="71224"/>
          <a:stretch/>
        </p:blipFill>
        <p:spPr bwMode="auto">
          <a:xfrm rot="1845525" flipH="1">
            <a:off x="2766893" y="2828886"/>
            <a:ext cx="1006189" cy="517647"/>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12600C57-261E-49D5-AF31-29B3EE3E0817}"/>
              </a:ext>
            </a:extLst>
          </p:cNvPr>
          <p:cNvGrpSpPr/>
          <p:nvPr/>
        </p:nvGrpSpPr>
        <p:grpSpPr>
          <a:xfrm>
            <a:off x="1472885" y="2559860"/>
            <a:ext cx="1695441" cy="1000078"/>
            <a:chOff x="1517593" y="2180951"/>
            <a:chExt cx="1695441" cy="1000078"/>
          </a:xfrm>
        </p:grpSpPr>
        <p:pic>
          <p:nvPicPr>
            <p:cNvPr id="24" name="Google Shape;3053;p67">
              <a:extLst>
                <a:ext uri="{FF2B5EF4-FFF2-40B4-BE49-F238E27FC236}">
                  <a16:creationId xmlns:a16="http://schemas.microsoft.com/office/drawing/2014/main" id="{8AD12A12-2B64-43D2-A2DD-4FBB6A628530}"/>
                </a:ext>
              </a:extLst>
            </p:cNvPr>
            <p:cNvPicPr preferRelativeResize="0"/>
            <p:nvPr/>
          </p:nvPicPr>
          <p:blipFill>
            <a:blip r:embed="rId5">
              <a:alphaModFix/>
            </a:blip>
            <a:stretch>
              <a:fillRect/>
            </a:stretch>
          </p:blipFill>
          <p:spPr>
            <a:xfrm>
              <a:off x="1517593" y="2180951"/>
              <a:ext cx="1467786" cy="1000078"/>
            </a:xfrm>
            <a:prstGeom prst="rect">
              <a:avLst/>
            </a:prstGeom>
            <a:ln>
              <a:noFill/>
            </a:ln>
            <a:effectLst>
              <a:softEdge rad="112500"/>
            </a:effectLst>
          </p:spPr>
        </p:pic>
        <p:sp>
          <p:nvSpPr>
            <p:cNvPr id="25" name="Rectangle: Rounded Corners 3">
              <a:extLst>
                <a:ext uri="{FF2B5EF4-FFF2-40B4-BE49-F238E27FC236}">
                  <a16:creationId xmlns:a16="http://schemas.microsoft.com/office/drawing/2014/main" id="{E561CF5F-E630-45CB-99CE-70D7D49166D5}"/>
                </a:ext>
              </a:extLst>
            </p:cNvPr>
            <p:cNvSpPr/>
            <p:nvPr/>
          </p:nvSpPr>
          <p:spPr>
            <a:xfrm>
              <a:off x="1809842" y="2438000"/>
              <a:ext cx="1403192" cy="629301"/>
            </a:xfrm>
            <a:prstGeom prst="roundRect">
              <a:avLst/>
            </a:prstGeom>
            <a:no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a:solidFill>
                    <a:srgbClr val="000000"/>
                  </a:solidFill>
                  <a:latin typeface="Baloo 2" pitchFamily="2" charset="0"/>
                  <a:cs typeface="Baloo 2" pitchFamily="2" charset="0"/>
                </a:rPr>
                <a:t>thổi</a:t>
              </a:r>
              <a:endParaRPr lang="en-US" sz="2000" b="1" dirty="0">
                <a:solidFill>
                  <a:srgbClr val="000000"/>
                </a:solidFill>
                <a:latin typeface="Baloo 2" pitchFamily="2" charset="0"/>
                <a:cs typeface="Baloo 2" pitchFamily="2" charset="0"/>
              </a:endParaRPr>
            </a:p>
          </p:txBody>
        </p:sp>
      </p:grpSp>
      <p:pic>
        <p:nvPicPr>
          <p:cNvPr id="26" name="Picture 2" descr="خلفيات اعلان">
            <a:extLst>
              <a:ext uri="{FF2B5EF4-FFF2-40B4-BE49-F238E27FC236}">
                <a16:creationId xmlns:a16="http://schemas.microsoft.com/office/drawing/2014/main" id="{60A42F9C-CE71-492C-88DD-CB8FF2ADFF0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793" b="26333" l="54496" r="84301"/>
                    </a14:imgEffect>
                  </a14:imgLayer>
                </a14:imgProps>
              </a:ext>
              <a:ext uri="{28A0092B-C50C-407E-A947-70E740481C1C}">
                <a14:useLocalDpi xmlns:a14="http://schemas.microsoft.com/office/drawing/2010/main" val="0"/>
              </a:ext>
            </a:extLst>
          </a:blip>
          <a:srcRect l="50770" t="4350" r="11973" b="71224"/>
          <a:stretch/>
        </p:blipFill>
        <p:spPr bwMode="auto">
          <a:xfrm rot="1399448" flipH="1">
            <a:off x="2745872" y="3670983"/>
            <a:ext cx="1006189" cy="517647"/>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a:extLst>
              <a:ext uri="{FF2B5EF4-FFF2-40B4-BE49-F238E27FC236}">
                <a16:creationId xmlns:a16="http://schemas.microsoft.com/office/drawing/2014/main" id="{1ACA7772-F6FC-4F7B-86BA-2F559AE2659D}"/>
              </a:ext>
            </a:extLst>
          </p:cNvPr>
          <p:cNvGrpSpPr/>
          <p:nvPr/>
        </p:nvGrpSpPr>
        <p:grpSpPr>
          <a:xfrm>
            <a:off x="1472698" y="3574209"/>
            <a:ext cx="1695441" cy="1000078"/>
            <a:chOff x="1517593" y="2180951"/>
            <a:chExt cx="1695441" cy="1000078"/>
          </a:xfrm>
        </p:grpSpPr>
        <p:pic>
          <p:nvPicPr>
            <p:cNvPr id="36" name="Google Shape;3053;p67">
              <a:extLst>
                <a:ext uri="{FF2B5EF4-FFF2-40B4-BE49-F238E27FC236}">
                  <a16:creationId xmlns:a16="http://schemas.microsoft.com/office/drawing/2014/main" id="{F687009C-F3DB-46C9-8AC4-082124D107D9}"/>
                </a:ext>
              </a:extLst>
            </p:cNvPr>
            <p:cNvPicPr preferRelativeResize="0"/>
            <p:nvPr/>
          </p:nvPicPr>
          <p:blipFill>
            <a:blip r:embed="rId5">
              <a:alphaModFix/>
            </a:blip>
            <a:stretch>
              <a:fillRect/>
            </a:stretch>
          </p:blipFill>
          <p:spPr>
            <a:xfrm>
              <a:off x="1517593" y="2180951"/>
              <a:ext cx="1467786" cy="1000078"/>
            </a:xfrm>
            <a:prstGeom prst="rect">
              <a:avLst/>
            </a:prstGeom>
            <a:ln>
              <a:noFill/>
            </a:ln>
            <a:effectLst>
              <a:softEdge rad="112500"/>
            </a:effectLst>
          </p:spPr>
        </p:pic>
        <p:sp>
          <p:nvSpPr>
            <p:cNvPr id="37" name="Rectangle: Rounded Corners 3">
              <a:extLst>
                <a:ext uri="{FF2B5EF4-FFF2-40B4-BE49-F238E27FC236}">
                  <a16:creationId xmlns:a16="http://schemas.microsoft.com/office/drawing/2014/main" id="{C2BA9980-E090-4DAB-A4C5-05FC17335625}"/>
                </a:ext>
              </a:extLst>
            </p:cNvPr>
            <p:cNvSpPr/>
            <p:nvPr/>
          </p:nvSpPr>
          <p:spPr>
            <a:xfrm>
              <a:off x="1809842" y="2438000"/>
              <a:ext cx="1403192" cy="629301"/>
            </a:xfrm>
            <a:prstGeom prst="roundRect">
              <a:avLst/>
            </a:prstGeom>
            <a:no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a:solidFill>
                    <a:srgbClr val="000000"/>
                  </a:solidFill>
                  <a:latin typeface="Baloo 2" pitchFamily="2" charset="0"/>
                  <a:cs typeface="Baloo 2" pitchFamily="2" charset="0"/>
                </a:rPr>
                <a:t>đậu</a:t>
              </a:r>
              <a:endParaRPr lang="en-US" sz="2000" b="1" dirty="0">
                <a:solidFill>
                  <a:srgbClr val="000000"/>
                </a:solidFill>
                <a:latin typeface="Baloo 2" pitchFamily="2" charset="0"/>
                <a:cs typeface="Baloo 2" pitchFamily="2" charset="0"/>
              </a:endParaRPr>
            </a:p>
          </p:txBody>
        </p:sp>
      </p:grpSp>
      <p:pic>
        <p:nvPicPr>
          <p:cNvPr id="40" name="Picture 4" descr="خلفيات اعلان">
            <a:extLst>
              <a:ext uri="{FF2B5EF4-FFF2-40B4-BE49-F238E27FC236}">
                <a16:creationId xmlns:a16="http://schemas.microsoft.com/office/drawing/2014/main" id="{C2DD619A-CD4A-45A9-885E-D8C21B733824}"/>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77147" b="97230" l="57826" r="81957">
                        <a14:foregroundMark x1="58261" y1="85319" x2="60870" y2="87535"/>
                        <a14:foregroundMark x1="57826" y1="85319" x2="60000" y2="85319"/>
                      </a14:backgroundRemoval>
                    </a14:imgEffect>
                  </a14:imgLayer>
                </a14:imgProps>
              </a:ext>
              <a:ext uri="{28A0092B-C50C-407E-A947-70E740481C1C}">
                <a14:useLocalDpi xmlns:a14="http://schemas.microsoft.com/office/drawing/2010/main" val="0"/>
              </a:ext>
            </a:extLst>
          </a:blip>
          <a:srcRect l="55767" t="74667" r="14938"/>
          <a:stretch/>
        </p:blipFill>
        <p:spPr bwMode="auto">
          <a:xfrm rot="21219234">
            <a:off x="5892479" y="2936063"/>
            <a:ext cx="898174" cy="609476"/>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a:extLst>
              <a:ext uri="{FF2B5EF4-FFF2-40B4-BE49-F238E27FC236}">
                <a16:creationId xmlns:a16="http://schemas.microsoft.com/office/drawing/2014/main" id="{AB5DE967-942A-4726-A523-F30D14682502}"/>
              </a:ext>
            </a:extLst>
          </p:cNvPr>
          <p:cNvGrpSpPr/>
          <p:nvPr/>
        </p:nvGrpSpPr>
        <p:grpSpPr>
          <a:xfrm>
            <a:off x="6715882" y="2778920"/>
            <a:ext cx="2032748" cy="795289"/>
            <a:chOff x="6277875" y="2104906"/>
            <a:chExt cx="2838031" cy="1962339"/>
          </a:xfrm>
        </p:grpSpPr>
        <p:sp>
          <p:nvSpPr>
            <p:cNvPr id="51" name="Google Shape;1651;p46">
              <a:extLst>
                <a:ext uri="{FF2B5EF4-FFF2-40B4-BE49-F238E27FC236}">
                  <a16:creationId xmlns:a16="http://schemas.microsoft.com/office/drawing/2014/main" id="{D9761A23-A397-41EC-BF23-BA71A200EB3A}"/>
                </a:ext>
              </a:extLst>
            </p:cNvPr>
            <p:cNvSpPr/>
            <p:nvPr/>
          </p:nvSpPr>
          <p:spPr>
            <a:xfrm>
              <a:off x="6425454" y="2104906"/>
              <a:ext cx="2617979" cy="1962339"/>
            </a:xfrm>
            <a:custGeom>
              <a:avLst/>
              <a:gdLst/>
              <a:ahLst/>
              <a:cxnLst/>
              <a:rect l="l" t="t" r="r" b="b"/>
              <a:pathLst>
                <a:path w="35046" h="8299" extrusionOk="0">
                  <a:moveTo>
                    <a:pt x="23715" y="1"/>
                  </a:moveTo>
                  <a:cubicBezTo>
                    <a:pt x="23485" y="1"/>
                    <a:pt x="23253" y="11"/>
                    <a:pt x="23019" y="35"/>
                  </a:cubicBezTo>
                  <a:cubicBezTo>
                    <a:pt x="22133" y="88"/>
                    <a:pt x="21209" y="140"/>
                    <a:pt x="20274" y="140"/>
                  </a:cubicBezTo>
                  <a:cubicBezTo>
                    <a:pt x="19887" y="140"/>
                    <a:pt x="19498" y="131"/>
                    <a:pt x="19109" y="109"/>
                  </a:cubicBezTo>
                  <a:cubicBezTo>
                    <a:pt x="17670" y="35"/>
                    <a:pt x="16232" y="17"/>
                    <a:pt x="14793" y="17"/>
                  </a:cubicBezTo>
                  <a:cubicBezTo>
                    <a:pt x="13354" y="17"/>
                    <a:pt x="11916" y="35"/>
                    <a:pt x="10477" y="35"/>
                  </a:cubicBezTo>
                  <a:lnTo>
                    <a:pt x="9813" y="35"/>
                  </a:lnTo>
                  <a:cubicBezTo>
                    <a:pt x="8042" y="183"/>
                    <a:pt x="6271" y="699"/>
                    <a:pt x="4427" y="699"/>
                  </a:cubicBezTo>
                  <a:cubicBezTo>
                    <a:pt x="3542" y="699"/>
                    <a:pt x="2656" y="847"/>
                    <a:pt x="1771" y="1290"/>
                  </a:cubicBezTo>
                  <a:cubicBezTo>
                    <a:pt x="517" y="1806"/>
                    <a:pt x="369" y="2913"/>
                    <a:pt x="148" y="4020"/>
                  </a:cubicBezTo>
                  <a:cubicBezTo>
                    <a:pt x="0" y="4462"/>
                    <a:pt x="221" y="4905"/>
                    <a:pt x="590" y="5126"/>
                  </a:cubicBezTo>
                  <a:cubicBezTo>
                    <a:pt x="812" y="5274"/>
                    <a:pt x="959" y="5495"/>
                    <a:pt x="1033" y="5790"/>
                  </a:cubicBezTo>
                  <a:cubicBezTo>
                    <a:pt x="1254" y="7045"/>
                    <a:pt x="2213" y="7930"/>
                    <a:pt x="3468" y="8004"/>
                  </a:cubicBezTo>
                  <a:cubicBezTo>
                    <a:pt x="4124" y="8017"/>
                    <a:pt x="4781" y="8020"/>
                    <a:pt x="5435" y="8020"/>
                  </a:cubicBezTo>
                  <a:cubicBezTo>
                    <a:pt x="6436" y="8020"/>
                    <a:pt x="7432" y="8011"/>
                    <a:pt x="8420" y="8011"/>
                  </a:cubicBezTo>
                  <a:cubicBezTo>
                    <a:pt x="10491" y="8011"/>
                    <a:pt x="12522" y="8051"/>
                    <a:pt x="14461" y="8299"/>
                  </a:cubicBezTo>
                  <a:cubicBezTo>
                    <a:pt x="14815" y="8244"/>
                    <a:pt x="15129" y="8230"/>
                    <a:pt x="15418" y="8230"/>
                  </a:cubicBezTo>
                  <a:cubicBezTo>
                    <a:pt x="15734" y="8230"/>
                    <a:pt x="16019" y="8247"/>
                    <a:pt x="16293" y="8247"/>
                  </a:cubicBezTo>
                  <a:cubicBezTo>
                    <a:pt x="16447" y="8247"/>
                    <a:pt x="16598" y="8242"/>
                    <a:pt x="16748" y="8225"/>
                  </a:cubicBezTo>
                  <a:cubicBezTo>
                    <a:pt x="18814" y="7930"/>
                    <a:pt x="20880" y="8077"/>
                    <a:pt x="22872" y="7782"/>
                  </a:cubicBezTo>
                  <a:cubicBezTo>
                    <a:pt x="22956" y="7772"/>
                    <a:pt x="23041" y="7767"/>
                    <a:pt x="23125" y="7767"/>
                  </a:cubicBezTo>
                  <a:cubicBezTo>
                    <a:pt x="23631" y="7767"/>
                    <a:pt x="24137" y="7930"/>
                    <a:pt x="24643" y="7930"/>
                  </a:cubicBezTo>
                  <a:cubicBezTo>
                    <a:pt x="25639" y="7819"/>
                    <a:pt x="26635" y="7764"/>
                    <a:pt x="27631" y="7764"/>
                  </a:cubicBezTo>
                  <a:cubicBezTo>
                    <a:pt x="28627" y="7764"/>
                    <a:pt x="29623" y="7819"/>
                    <a:pt x="30619" y="7930"/>
                  </a:cubicBezTo>
                  <a:cubicBezTo>
                    <a:pt x="30783" y="7955"/>
                    <a:pt x="30950" y="7968"/>
                    <a:pt x="31117" y="7968"/>
                  </a:cubicBezTo>
                  <a:cubicBezTo>
                    <a:pt x="31926" y="7968"/>
                    <a:pt x="32750" y="7681"/>
                    <a:pt x="33422" y="7192"/>
                  </a:cubicBezTo>
                  <a:cubicBezTo>
                    <a:pt x="33644" y="6971"/>
                    <a:pt x="33718" y="6528"/>
                    <a:pt x="34013" y="6454"/>
                  </a:cubicBezTo>
                  <a:cubicBezTo>
                    <a:pt x="35046" y="6012"/>
                    <a:pt x="34677" y="5569"/>
                    <a:pt x="34308" y="4905"/>
                  </a:cubicBezTo>
                  <a:cubicBezTo>
                    <a:pt x="34086" y="4610"/>
                    <a:pt x="33570" y="4167"/>
                    <a:pt x="33865" y="3798"/>
                  </a:cubicBezTo>
                  <a:cubicBezTo>
                    <a:pt x="34160" y="3282"/>
                    <a:pt x="33865" y="2987"/>
                    <a:pt x="33570" y="2618"/>
                  </a:cubicBezTo>
                  <a:cubicBezTo>
                    <a:pt x="33201" y="2101"/>
                    <a:pt x="32832" y="1659"/>
                    <a:pt x="32389" y="1216"/>
                  </a:cubicBezTo>
                  <a:cubicBezTo>
                    <a:pt x="32021" y="773"/>
                    <a:pt x="31504" y="478"/>
                    <a:pt x="30988" y="404"/>
                  </a:cubicBezTo>
                  <a:cubicBezTo>
                    <a:pt x="30178" y="261"/>
                    <a:pt x="29337" y="180"/>
                    <a:pt x="28485" y="180"/>
                  </a:cubicBezTo>
                  <a:cubicBezTo>
                    <a:pt x="28018" y="180"/>
                    <a:pt x="27548" y="205"/>
                    <a:pt x="27077" y="257"/>
                  </a:cubicBezTo>
                  <a:cubicBezTo>
                    <a:pt x="25971" y="257"/>
                    <a:pt x="24864" y="1"/>
                    <a:pt x="23715" y="1"/>
                  </a:cubicBezTo>
                  <a:close/>
                </a:path>
              </a:pathLst>
            </a:custGeom>
            <a:solidFill>
              <a:schemeClr val="accent2">
                <a:alpha val="97000"/>
              </a:schemeClr>
            </a:solidFill>
            <a:ln>
              <a:noFill/>
            </a:ln>
          </p:spPr>
          <p:txBody>
            <a:bodyPr spcFirstLastPara="1" wrap="square" lIns="68569" tIns="68569" rIns="68569" bIns="68569" anchor="ctr" anchorCtr="0">
              <a:noAutofit/>
            </a:bodyPr>
            <a:lstStyle/>
            <a:p>
              <a:pPr algn="ctr"/>
              <a:endParaRPr sz="2400" b="1" dirty="0">
                <a:solidFill>
                  <a:schemeClr val="tx1"/>
                </a:solidFill>
                <a:latin typeface="Baloo 2" pitchFamily="2" charset="0"/>
                <a:ea typeface="Patrick Hand"/>
                <a:cs typeface="Baloo 2" pitchFamily="2" charset="0"/>
                <a:sym typeface="Patrick Hand"/>
              </a:endParaRPr>
            </a:p>
          </p:txBody>
        </p:sp>
        <p:sp>
          <p:nvSpPr>
            <p:cNvPr id="52" name="Rectangle: Rounded Corners 3">
              <a:extLst>
                <a:ext uri="{FF2B5EF4-FFF2-40B4-BE49-F238E27FC236}">
                  <a16:creationId xmlns:a16="http://schemas.microsoft.com/office/drawing/2014/main" id="{34E7EF15-AB3C-42FA-ABB5-82C137E69B02}"/>
                </a:ext>
              </a:extLst>
            </p:cNvPr>
            <p:cNvSpPr/>
            <p:nvPr/>
          </p:nvSpPr>
          <p:spPr>
            <a:xfrm>
              <a:off x="6277875" y="2511599"/>
              <a:ext cx="2838031" cy="1510701"/>
            </a:xfrm>
            <a:prstGeom prst="roundRect">
              <a:avLst/>
            </a:prstGeom>
            <a:no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Baloo 2" pitchFamily="2" charset="0"/>
                  <a:cs typeface="Baloo 2" pitchFamily="2" charset="0"/>
                </a:rPr>
                <a:t>đời</a:t>
              </a:r>
              <a:r>
                <a:rPr lang="en-US" sz="2400" b="1" dirty="0">
                  <a:solidFill>
                    <a:schemeClr val="bg1"/>
                  </a:solidFill>
                  <a:latin typeface="Baloo 2" pitchFamily="2" charset="0"/>
                  <a:cs typeface="Baloo 2" pitchFamily="2" charset="0"/>
                </a:rPr>
                <a:t> </a:t>
              </a:r>
              <a:r>
                <a:rPr lang="en-US" sz="2400" b="1" dirty="0" err="1">
                  <a:solidFill>
                    <a:schemeClr val="bg1"/>
                  </a:solidFill>
                  <a:latin typeface="Baloo 2" pitchFamily="2" charset="0"/>
                  <a:cs typeface="Baloo 2" pitchFamily="2" charset="0"/>
                </a:rPr>
                <a:t>thật</a:t>
              </a:r>
              <a:endParaRPr lang="en-US" sz="2400" b="1" dirty="0">
                <a:solidFill>
                  <a:schemeClr val="bg1"/>
                </a:solidFill>
                <a:latin typeface="Baloo 2" pitchFamily="2" charset="0"/>
                <a:cs typeface="Baloo 2" pitchFamily="2" charset="0"/>
              </a:endParaRPr>
            </a:p>
          </p:txBody>
        </p:sp>
      </p:grpSp>
      <p:pic>
        <p:nvPicPr>
          <p:cNvPr id="53" name="Picture 4" descr="خلفيات اعلان">
            <a:extLst>
              <a:ext uri="{FF2B5EF4-FFF2-40B4-BE49-F238E27FC236}">
                <a16:creationId xmlns:a16="http://schemas.microsoft.com/office/drawing/2014/main" id="{2476FB88-FD38-420E-A233-3C88120B7961}"/>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77147" b="97230" l="57826" r="81957">
                        <a14:foregroundMark x1="58261" y1="85319" x2="60870" y2="87535"/>
                        <a14:foregroundMark x1="57826" y1="85319" x2="60000" y2="85319"/>
                      </a14:backgroundRemoval>
                    </a14:imgEffect>
                  </a14:imgLayer>
                </a14:imgProps>
              </a:ext>
              <a:ext uri="{28A0092B-C50C-407E-A947-70E740481C1C}">
                <a14:useLocalDpi xmlns:a14="http://schemas.microsoft.com/office/drawing/2010/main" val="0"/>
              </a:ext>
            </a:extLst>
          </a:blip>
          <a:srcRect l="55767" t="74667" r="14938"/>
          <a:stretch/>
        </p:blipFill>
        <p:spPr bwMode="auto">
          <a:xfrm rot="1112534">
            <a:off x="5842230" y="3641361"/>
            <a:ext cx="898174" cy="609476"/>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3">
            <a:extLst>
              <a:ext uri="{FF2B5EF4-FFF2-40B4-BE49-F238E27FC236}">
                <a16:creationId xmlns:a16="http://schemas.microsoft.com/office/drawing/2014/main" id="{3718FA59-C2C8-42F9-897B-890FF29CB712}"/>
              </a:ext>
            </a:extLst>
          </p:cNvPr>
          <p:cNvGrpSpPr/>
          <p:nvPr/>
        </p:nvGrpSpPr>
        <p:grpSpPr>
          <a:xfrm>
            <a:off x="6727570" y="3761861"/>
            <a:ext cx="2032748" cy="795289"/>
            <a:chOff x="6277875" y="2104906"/>
            <a:chExt cx="2838031" cy="1962339"/>
          </a:xfrm>
        </p:grpSpPr>
        <p:sp>
          <p:nvSpPr>
            <p:cNvPr id="55" name="Google Shape;1651;p46">
              <a:extLst>
                <a:ext uri="{FF2B5EF4-FFF2-40B4-BE49-F238E27FC236}">
                  <a16:creationId xmlns:a16="http://schemas.microsoft.com/office/drawing/2014/main" id="{3A3546F6-F331-48F3-8794-225124C401FF}"/>
                </a:ext>
              </a:extLst>
            </p:cNvPr>
            <p:cNvSpPr/>
            <p:nvPr/>
          </p:nvSpPr>
          <p:spPr>
            <a:xfrm>
              <a:off x="6425454" y="2104906"/>
              <a:ext cx="2617979" cy="1962339"/>
            </a:xfrm>
            <a:custGeom>
              <a:avLst/>
              <a:gdLst/>
              <a:ahLst/>
              <a:cxnLst/>
              <a:rect l="l" t="t" r="r" b="b"/>
              <a:pathLst>
                <a:path w="35046" h="8299" extrusionOk="0">
                  <a:moveTo>
                    <a:pt x="23715" y="1"/>
                  </a:moveTo>
                  <a:cubicBezTo>
                    <a:pt x="23485" y="1"/>
                    <a:pt x="23253" y="11"/>
                    <a:pt x="23019" y="35"/>
                  </a:cubicBezTo>
                  <a:cubicBezTo>
                    <a:pt x="22133" y="88"/>
                    <a:pt x="21209" y="140"/>
                    <a:pt x="20274" y="140"/>
                  </a:cubicBezTo>
                  <a:cubicBezTo>
                    <a:pt x="19887" y="140"/>
                    <a:pt x="19498" y="131"/>
                    <a:pt x="19109" y="109"/>
                  </a:cubicBezTo>
                  <a:cubicBezTo>
                    <a:pt x="17670" y="35"/>
                    <a:pt x="16232" y="17"/>
                    <a:pt x="14793" y="17"/>
                  </a:cubicBezTo>
                  <a:cubicBezTo>
                    <a:pt x="13354" y="17"/>
                    <a:pt x="11916" y="35"/>
                    <a:pt x="10477" y="35"/>
                  </a:cubicBezTo>
                  <a:lnTo>
                    <a:pt x="9813" y="35"/>
                  </a:lnTo>
                  <a:cubicBezTo>
                    <a:pt x="8042" y="183"/>
                    <a:pt x="6271" y="699"/>
                    <a:pt x="4427" y="699"/>
                  </a:cubicBezTo>
                  <a:cubicBezTo>
                    <a:pt x="3542" y="699"/>
                    <a:pt x="2656" y="847"/>
                    <a:pt x="1771" y="1290"/>
                  </a:cubicBezTo>
                  <a:cubicBezTo>
                    <a:pt x="517" y="1806"/>
                    <a:pt x="369" y="2913"/>
                    <a:pt x="148" y="4020"/>
                  </a:cubicBezTo>
                  <a:cubicBezTo>
                    <a:pt x="0" y="4462"/>
                    <a:pt x="221" y="4905"/>
                    <a:pt x="590" y="5126"/>
                  </a:cubicBezTo>
                  <a:cubicBezTo>
                    <a:pt x="812" y="5274"/>
                    <a:pt x="959" y="5495"/>
                    <a:pt x="1033" y="5790"/>
                  </a:cubicBezTo>
                  <a:cubicBezTo>
                    <a:pt x="1254" y="7045"/>
                    <a:pt x="2213" y="7930"/>
                    <a:pt x="3468" y="8004"/>
                  </a:cubicBezTo>
                  <a:cubicBezTo>
                    <a:pt x="4124" y="8017"/>
                    <a:pt x="4781" y="8020"/>
                    <a:pt x="5435" y="8020"/>
                  </a:cubicBezTo>
                  <a:cubicBezTo>
                    <a:pt x="6436" y="8020"/>
                    <a:pt x="7432" y="8011"/>
                    <a:pt x="8420" y="8011"/>
                  </a:cubicBezTo>
                  <a:cubicBezTo>
                    <a:pt x="10491" y="8011"/>
                    <a:pt x="12522" y="8051"/>
                    <a:pt x="14461" y="8299"/>
                  </a:cubicBezTo>
                  <a:cubicBezTo>
                    <a:pt x="14815" y="8244"/>
                    <a:pt x="15129" y="8230"/>
                    <a:pt x="15418" y="8230"/>
                  </a:cubicBezTo>
                  <a:cubicBezTo>
                    <a:pt x="15734" y="8230"/>
                    <a:pt x="16019" y="8247"/>
                    <a:pt x="16293" y="8247"/>
                  </a:cubicBezTo>
                  <a:cubicBezTo>
                    <a:pt x="16447" y="8247"/>
                    <a:pt x="16598" y="8242"/>
                    <a:pt x="16748" y="8225"/>
                  </a:cubicBezTo>
                  <a:cubicBezTo>
                    <a:pt x="18814" y="7930"/>
                    <a:pt x="20880" y="8077"/>
                    <a:pt x="22872" y="7782"/>
                  </a:cubicBezTo>
                  <a:cubicBezTo>
                    <a:pt x="22956" y="7772"/>
                    <a:pt x="23041" y="7767"/>
                    <a:pt x="23125" y="7767"/>
                  </a:cubicBezTo>
                  <a:cubicBezTo>
                    <a:pt x="23631" y="7767"/>
                    <a:pt x="24137" y="7930"/>
                    <a:pt x="24643" y="7930"/>
                  </a:cubicBezTo>
                  <a:cubicBezTo>
                    <a:pt x="25639" y="7819"/>
                    <a:pt x="26635" y="7764"/>
                    <a:pt x="27631" y="7764"/>
                  </a:cubicBezTo>
                  <a:cubicBezTo>
                    <a:pt x="28627" y="7764"/>
                    <a:pt x="29623" y="7819"/>
                    <a:pt x="30619" y="7930"/>
                  </a:cubicBezTo>
                  <a:cubicBezTo>
                    <a:pt x="30783" y="7955"/>
                    <a:pt x="30950" y="7968"/>
                    <a:pt x="31117" y="7968"/>
                  </a:cubicBezTo>
                  <a:cubicBezTo>
                    <a:pt x="31926" y="7968"/>
                    <a:pt x="32750" y="7681"/>
                    <a:pt x="33422" y="7192"/>
                  </a:cubicBezTo>
                  <a:cubicBezTo>
                    <a:pt x="33644" y="6971"/>
                    <a:pt x="33718" y="6528"/>
                    <a:pt x="34013" y="6454"/>
                  </a:cubicBezTo>
                  <a:cubicBezTo>
                    <a:pt x="35046" y="6012"/>
                    <a:pt x="34677" y="5569"/>
                    <a:pt x="34308" y="4905"/>
                  </a:cubicBezTo>
                  <a:cubicBezTo>
                    <a:pt x="34086" y="4610"/>
                    <a:pt x="33570" y="4167"/>
                    <a:pt x="33865" y="3798"/>
                  </a:cubicBezTo>
                  <a:cubicBezTo>
                    <a:pt x="34160" y="3282"/>
                    <a:pt x="33865" y="2987"/>
                    <a:pt x="33570" y="2618"/>
                  </a:cubicBezTo>
                  <a:cubicBezTo>
                    <a:pt x="33201" y="2101"/>
                    <a:pt x="32832" y="1659"/>
                    <a:pt x="32389" y="1216"/>
                  </a:cubicBezTo>
                  <a:cubicBezTo>
                    <a:pt x="32021" y="773"/>
                    <a:pt x="31504" y="478"/>
                    <a:pt x="30988" y="404"/>
                  </a:cubicBezTo>
                  <a:cubicBezTo>
                    <a:pt x="30178" y="261"/>
                    <a:pt x="29337" y="180"/>
                    <a:pt x="28485" y="180"/>
                  </a:cubicBezTo>
                  <a:cubicBezTo>
                    <a:pt x="28018" y="180"/>
                    <a:pt x="27548" y="205"/>
                    <a:pt x="27077" y="257"/>
                  </a:cubicBezTo>
                  <a:cubicBezTo>
                    <a:pt x="25971" y="257"/>
                    <a:pt x="24864" y="1"/>
                    <a:pt x="23715" y="1"/>
                  </a:cubicBezTo>
                  <a:close/>
                </a:path>
              </a:pathLst>
            </a:custGeom>
            <a:solidFill>
              <a:schemeClr val="accent2">
                <a:alpha val="97000"/>
              </a:schemeClr>
            </a:solidFill>
            <a:ln>
              <a:noFill/>
            </a:ln>
          </p:spPr>
          <p:txBody>
            <a:bodyPr spcFirstLastPara="1" wrap="square" lIns="68569" tIns="68569" rIns="68569" bIns="68569" anchor="ctr" anchorCtr="0">
              <a:noAutofit/>
            </a:bodyPr>
            <a:lstStyle/>
            <a:p>
              <a:pPr algn="ctr"/>
              <a:endParaRPr sz="2400" b="1" dirty="0">
                <a:solidFill>
                  <a:schemeClr val="tx1"/>
                </a:solidFill>
                <a:latin typeface="Baloo 2" pitchFamily="2" charset="0"/>
                <a:ea typeface="Patrick Hand"/>
                <a:cs typeface="Baloo 2" pitchFamily="2" charset="0"/>
                <a:sym typeface="Patrick Hand"/>
              </a:endParaRPr>
            </a:p>
          </p:txBody>
        </p:sp>
        <p:sp>
          <p:nvSpPr>
            <p:cNvPr id="56" name="Rectangle: Rounded Corners 3">
              <a:extLst>
                <a:ext uri="{FF2B5EF4-FFF2-40B4-BE49-F238E27FC236}">
                  <a16:creationId xmlns:a16="http://schemas.microsoft.com/office/drawing/2014/main" id="{6FC8FDBD-11C8-4076-9103-19F3B625C4FC}"/>
                </a:ext>
              </a:extLst>
            </p:cNvPr>
            <p:cNvSpPr/>
            <p:nvPr/>
          </p:nvSpPr>
          <p:spPr>
            <a:xfrm>
              <a:off x="6277875" y="2511599"/>
              <a:ext cx="2838031" cy="1510701"/>
            </a:xfrm>
            <a:prstGeom prst="roundRect">
              <a:avLst/>
            </a:prstGeom>
            <a:no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Baloo 2" pitchFamily="2" charset="0"/>
                  <a:cs typeface="Baloo 2" pitchFamily="2" charset="0"/>
                </a:rPr>
                <a:t>giành</a:t>
              </a:r>
              <a:r>
                <a:rPr lang="en-US" sz="2400" b="1" dirty="0">
                  <a:solidFill>
                    <a:schemeClr val="bg1"/>
                  </a:solidFill>
                  <a:latin typeface="Baloo 2" pitchFamily="2" charset="0"/>
                  <a:cs typeface="Baloo 2" pitchFamily="2" charset="0"/>
                </a:rPr>
                <a:t> </a:t>
              </a:r>
              <a:r>
                <a:rPr lang="en-US" sz="2400" b="1" dirty="0" err="1">
                  <a:solidFill>
                    <a:schemeClr val="bg1"/>
                  </a:solidFill>
                  <a:latin typeface="Baloo 2" pitchFamily="2" charset="0"/>
                  <a:cs typeface="Baloo 2" pitchFamily="2" charset="0"/>
                </a:rPr>
                <a:t>lấy</a:t>
              </a:r>
              <a:endParaRPr lang="en-US" sz="2400" b="1" dirty="0">
                <a:solidFill>
                  <a:schemeClr val="bg1"/>
                </a:solidFill>
                <a:latin typeface="Baloo 2" pitchFamily="2" charset="0"/>
                <a:cs typeface="Baloo 2" pitchFamily="2" charset="0"/>
              </a:endParaRPr>
            </a:p>
          </p:txBody>
        </p:sp>
      </p:grpSp>
    </p:spTree>
    <p:extLst>
      <p:ext uri="{BB962C8B-B14F-4D97-AF65-F5344CB8AC3E}">
        <p14:creationId xmlns:p14="http://schemas.microsoft.com/office/powerpoint/2010/main" val="259982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righ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arn(inVertical)">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righ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arn(inVertical)">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par>
                                <p:cTn id="43" presetID="10" presetClass="entr" presetSubtype="0" fill="hold" grpId="0" nodeType="withEffect" nodePh="1">
                                  <p:stCondLst>
                                    <p:cond delay="0"/>
                                  </p:stCondLst>
                                  <p:endCondLst>
                                    <p:cond evt="begin" delay="0">
                                      <p:tn val="43"/>
                                    </p:cond>
                                  </p:end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barn(inVertical)">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left)">
                                      <p:cBhvr>
                                        <p:cTn id="55" dur="500"/>
                                        <p:tgtEl>
                                          <p:spTgt spid="4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barn(inVertical)">
                                      <p:cBhvr>
                                        <p:cTn id="60" dur="500"/>
                                        <p:tgtEl>
                                          <p:spTgt spid="4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wipe(left)">
                                      <p:cBhvr>
                                        <p:cTn id="65" dur="500"/>
                                        <p:tgtEl>
                                          <p:spTgt spid="53"/>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barn(inVertical)">
                                      <p:cBhvr>
                                        <p:cTn id="7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422730345"/>
</p:tagLst>
</file>

<file path=ppt/theme/theme1.xml><?xml version="1.0" encoding="utf-8"?>
<a:theme xmlns:a="http://schemas.openxmlformats.org/drawingml/2006/main" name="Giant Doodles Newsletter by Slidesgo">
  <a:themeElements>
    <a:clrScheme name="Simple Light">
      <a:dk1>
        <a:srgbClr val="002969"/>
      </a:dk1>
      <a:lt1>
        <a:srgbClr val="FFFFFF"/>
      </a:lt1>
      <a:dk2>
        <a:srgbClr val="698A9D"/>
      </a:dk2>
      <a:lt2>
        <a:srgbClr val="EEEEEE"/>
      </a:lt2>
      <a:accent1>
        <a:srgbClr val="FE98B0"/>
      </a:accent1>
      <a:accent2>
        <a:srgbClr val="12B6C2"/>
      </a:accent2>
      <a:accent3>
        <a:srgbClr val="9DDDD1"/>
      </a:accent3>
      <a:accent4>
        <a:srgbClr val="F67A62"/>
      </a:accent4>
      <a:accent5>
        <a:srgbClr val="FFC6BB"/>
      </a:accent5>
      <a:accent6>
        <a:srgbClr val="FECE5F"/>
      </a:accent6>
      <a:hlink>
        <a:srgbClr val="00296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1680</TotalTime>
  <Words>1258</Words>
  <Application>Microsoft Office PowerPoint</Application>
  <PresentationFormat>On-screen Show (16:9)</PresentationFormat>
  <Paragraphs>149</Paragraphs>
  <Slides>28</Slides>
  <Notes>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28</vt:i4>
      </vt:variant>
    </vt:vector>
  </HeadingPairs>
  <TitlesOfParts>
    <vt:vector size="44" baseType="lpstr">
      <vt:lpstr>Pattaya</vt:lpstr>
      <vt:lpstr>UVF Lobster12</vt:lpstr>
      <vt:lpstr>字魂36号-正文宋楷</vt:lpstr>
      <vt:lpstr>Fira Sans</vt:lpstr>
      <vt:lpstr>Amatic SC</vt:lpstr>
      <vt:lpstr>SVN-Dancing Script</vt:lpstr>
      <vt:lpstr>Baloo 2</vt:lpstr>
      <vt:lpstr>Didact Gothic</vt:lpstr>
      <vt:lpstr>SVN-Ready</vt:lpstr>
      <vt:lpstr>Calibri</vt:lpstr>
      <vt:lpstr>Arial</vt:lpstr>
      <vt:lpstr>Nunito</vt:lpstr>
      <vt:lpstr>UVN Mot Moi</vt:lpstr>
      <vt:lpstr>SVN-Nickel</vt:lpstr>
      <vt:lpstr>#Li-N SVN-Cookies</vt:lpstr>
      <vt:lpstr>Giant Doodles Newsletter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Nguyen Thu Hien</cp:lastModifiedBy>
  <cp:revision>119</cp:revision>
  <dcterms:modified xsi:type="dcterms:W3CDTF">2022-04-27T02:50:00Z</dcterms:modified>
</cp:coreProperties>
</file>