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25"/>
  </p:notesMasterIdLst>
  <p:sldIdLst>
    <p:sldId id="361" r:id="rId2"/>
    <p:sldId id="362" r:id="rId3"/>
    <p:sldId id="363" r:id="rId4"/>
    <p:sldId id="259" r:id="rId5"/>
    <p:sldId id="348" r:id="rId6"/>
    <p:sldId id="257" r:id="rId7"/>
    <p:sldId id="350" r:id="rId8"/>
    <p:sldId id="349" r:id="rId9"/>
    <p:sldId id="360" r:id="rId10"/>
    <p:sldId id="303" r:id="rId11"/>
    <p:sldId id="351" r:id="rId12"/>
    <p:sldId id="352" r:id="rId13"/>
    <p:sldId id="353" r:id="rId14"/>
    <p:sldId id="335" r:id="rId15"/>
    <p:sldId id="355" r:id="rId16"/>
    <p:sldId id="356" r:id="rId17"/>
    <p:sldId id="357" r:id="rId18"/>
    <p:sldId id="358" r:id="rId19"/>
    <p:sldId id="359" r:id="rId20"/>
    <p:sldId id="364" r:id="rId21"/>
    <p:sldId id="367" r:id="rId22"/>
    <p:sldId id="366" r:id="rId23"/>
    <p:sldId id="314" r:id="rId24"/>
  </p:sldIdLst>
  <p:sldSz cx="9144000" cy="5143500" type="screen16x9"/>
  <p:notesSz cx="6858000" cy="9144000"/>
  <p:embeddedFontLst>
    <p:embeddedFont>
      <p:font typeface="Montserrat Alternates" panose="020B0604020202020204" charset="0"/>
      <p:regular r:id="rId26"/>
      <p:bold r:id="rId27"/>
      <p:italic r:id="rId28"/>
      <p:boldItalic r:id="rId29"/>
    </p:embeddedFont>
    <p:embeddedFont>
      <p:font typeface="Pangolin" panose="020B0604020202020204" charset="0"/>
      <p:regular r:id="rId30"/>
    </p:embeddedFont>
    <p:embeddedFont>
      <p:font typeface="Montserrat" panose="020B0604020202020204" charset="0"/>
      <p:regular r:id="rId31"/>
      <p:bold r:id="rId32"/>
      <p:italic r:id="rId33"/>
      <p:boldItalic r:id="rId34"/>
    </p:embeddedFont>
    <p:embeddedFont>
      <p:font typeface="Cambria" panose="02040503050406030204" pitchFamily="18" charset="0"/>
      <p:regular r:id="rId35"/>
      <p:bold r:id="rId36"/>
      <p:italic r:id="rId37"/>
      <p:boldItalic r:id="rId38"/>
    </p:embeddedFont>
    <p:embeddedFont>
      <p:font typeface="#9Slide05 SVNLobster" panose="020B0604020202020204" charset="0"/>
      <p:regular r:id="rId39"/>
    </p:embeddedFont>
    <p:embeddedFont>
      <p:font typeface="Roboto" panose="020B0604020202020204" charset="0"/>
      <p:regular r:id="rId40"/>
      <p:bold r:id="rId41"/>
      <p:italic r:id="rId42"/>
      <p:boldItalic r:id="rId43"/>
    </p:embeddedFont>
    <p:embeddedFont>
      <p:font typeface="#9Slide03 SFU Salzburg" panose="020B0604020202020204" charset="0"/>
      <p:regular r:id="rId44"/>
    </p:embeddedFont>
    <p:embeddedFont>
      <p:font typeface="#9Slide04 FS Bella" panose="020B0604020202020204" charset="0"/>
      <p:regular r:id="rId45"/>
    </p:embeddedFont>
    <p:embeddedFont>
      <p:font typeface="Open Sans" panose="020B0604020202020204" charset="0"/>
      <p:regular r:id="rId46"/>
    </p:embeddedFont>
    <p:embeddedFont>
      <p:font typeface="#9Slide07 SVNBango" panose="02000000000000000000" charset="0"/>
      <p:regular r:id="rId47"/>
    </p:embeddedFont>
    <p:embeddedFont>
      <p:font typeface="#9Slide05 Dancing Script" panose="020B0604020202020204" charset="0"/>
      <p:bold r:id="rId48"/>
    </p:embeddedFont>
    <p:embeddedFont>
      <p:font typeface="#9Slide06 VL Fadilla" panose="020B0604020202020204" charset="0"/>
      <p:regular r:id="rId49"/>
    </p:embeddedFont>
    <p:embeddedFont>
      <p:font typeface="#9Slide04 SFU GaramondCondensed" panose="020B0604020202020204" charset="0"/>
      <p:italic r:id="rId50"/>
    </p:embeddedFont>
    <p:embeddedFont>
      <p:font typeface="#9Slide05 Fourth Medium" panose="020B0604020202020204" charset="0"/>
      <p:bold r:id="rId51"/>
    </p:embeddedFont>
    <p:embeddedFont>
      <p:font typeface="Cambria Math" panose="02040503050406030204" pitchFamily="18" charset="0"/>
      <p:regular r:id="rId52"/>
    </p:embeddedFont>
    <p:embeddedFont>
      <p:font typeface="#9Slide04 Maitree Light" panose="020B0604020202020204" charset="-34"/>
      <p:regular r:id="rId53"/>
    </p:embeddedFont>
    <p:embeddedFont>
      <p:font typeface="#9Slide05 Lobster" panose="020B0604020202020204" charset="0"/>
      <p:regular r:id="rId54"/>
    </p:embeddedFont>
  </p:embeddedFontLst>
  <p:custDataLst>
    <p:tags r:id="rId5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15:guide id="1" orient="horz" pos="2926">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8260"/>
    <a:srgbClr val="FECC4F"/>
    <a:srgbClr val="68BC91"/>
    <a:srgbClr val="FDCB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C331050B-7792-4A5C-B0CA-7754CB8ACC22}">
  <a:tblStyle styleId="{C331050B-7792-4A5C-B0CA-7754CB8ACC2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780" autoAdjust="0"/>
  </p:normalViewPr>
  <p:slideViewPr>
    <p:cSldViewPr snapToGrid="0">
      <p:cViewPr varScale="1">
        <p:scale>
          <a:sx n="84" d="100"/>
          <a:sy n="84" d="100"/>
        </p:scale>
        <p:origin x="-84" y="-234"/>
      </p:cViewPr>
      <p:guideLst>
        <p:guide orient="horz" pos="2926"/>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font" Target="fonts/font22.fntdata"/><Relationship Id="rId50" Type="http://schemas.openxmlformats.org/officeDocument/2006/relationships/font" Target="fonts/font25.fntdata"/><Relationship Id="rId55" Type="http://schemas.openxmlformats.org/officeDocument/2006/relationships/tags" Target="tags/tag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4.fntdata"/><Relationship Id="rId41" Type="http://schemas.openxmlformats.org/officeDocument/2006/relationships/font" Target="fonts/font16.fntdata"/><Relationship Id="rId54" Type="http://schemas.openxmlformats.org/officeDocument/2006/relationships/font" Target="fonts/font29.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3" Type="http://schemas.openxmlformats.org/officeDocument/2006/relationships/font" Target="fonts/font28.fntdata"/><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font" Target="fonts/font24.fntdata"/><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4" Type="http://schemas.openxmlformats.org/officeDocument/2006/relationships/font" Target="fonts/font19.fntdata"/><Relationship Id="rId52" Type="http://schemas.openxmlformats.org/officeDocument/2006/relationships/font" Target="fonts/font27.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font" Target="fonts/font23.fntdata"/><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26.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8961729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9"/>
        <p:cNvGrpSpPr/>
        <p:nvPr/>
      </p:nvGrpSpPr>
      <p:grpSpPr>
        <a:xfrm>
          <a:off x="0" y="0"/>
          <a:ext cx="0" cy="0"/>
          <a:chOff x="0" y="0"/>
          <a:chExt cx="0" cy="0"/>
        </a:xfrm>
      </p:grpSpPr>
      <p:sp>
        <p:nvSpPr>
          <p:cNvPr id="5550" name="Google Shape;555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1" name="Google Shape;555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6167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9530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0"/>
        <p:cNvGrpSpPr/>
        <p:nvPr/>
      </p:nvGrpSpPr>
      <p:grpSpPr>
        <a:xfrm>
          <a:off x="0" y="0"/>
          <a:ext cx="0" cy="0"/>
          <a:chOff x="0" y="0"/>
          <a:chExt cx="0" cy="0"/>
        </a:xfrm>
      </p:grpSpPr>
      <p:sp>
        <p:nvSpPr>
          <p:cNvPr id="9191" name="Google Shape;9191;g9051ce32ce_0_1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2" name="Google Shape;9192;g9051ce32ce_0_1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43613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0"/>
        <p:cNvGrpSpPr/>
        <p:nvPr/>
      </p:nvGrpSpPr>
      <p:grpSpPr>
        <a:xfrm>
          <a:off x="0" y="0"/>
          <a:ext cx="0" cy="0"/>
          <a:chOff x="0" y="0"/>
          <a:chExt cx="0" cy="0"/>
        </a:xfrm>
      </p:grpSpPr>
      <p:sp>
        <p:nvSpPr>
          <p:cNvPr id="15211" name="Google Shape;15211;g90f6cf0e64_0_4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2" name="Google Shape;15212;g90f6cf0e64_0_4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9051ce32ce_0_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9051ce32ce_0_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61920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08152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52394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30072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49706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02209699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29798280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16849766"/>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143655782"/>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964926538"/>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685375248"/>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157259393"/>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1222409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44495520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64968626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78722859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45152412"/>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005121391"/>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415050562"/>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42121613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005847641"/>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26643174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64493912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58599181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20965086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94594221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95727331"/>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50975026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599352296"/>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91778133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787506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930576312"/>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862023825"/>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4174785971"/>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928955816"/>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040745543"/>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733695964"/>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7643117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02327015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72002053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557648121"/>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16000135"/>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86896114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993892698"/>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816954891"/>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6124313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07263283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719354162"/>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148409781"/>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96304898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643698645"/>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76278375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143202154"/>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71955936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612640263"/>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72850037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51482457"/>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167380096"/>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5706942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18861099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41812847"/>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880722596"/>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589616096"/>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352274881"/>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12"/>
        <p:cNvGrpSpPr/>
        <p:nvPr/>
      </p:nvGrpSpPr>
      <p:grpSpPr>
        <a:xfrm>
          <a:off x="0" y="0"/>
          <a:ext cx="0" cy="0"/>
          <a:chOff x="0" y="0"/>
          <a:chExt cx="0" cy="0"/>
        </a:xfrm>
      </p:grpSpPr>
      <p:sp>
        <p:nvSpPr>
          <p:cNvPr id="813" name="Google Shape;813;p5"/>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91" name="Google Shape;991;p5"/>
          <p:cNvGrpSpPr/>
          <p:nvPr/>
        </p:nvGrpSpPr>
        <p:grpSpPr>
          <a:xfrm>
            <a:off x="8180472" y="1364994"/>
            <a:ext cx="350390" cy="1470478"/>
            <a:chOff x="8180472" y="1441194"/>
            <a:chExt cx="350390" cy="1470478"/>
          </a:xfrm>
        </p:grpSpPr>
        <p:sp>
          <p:nvSpPr>
            <p:cNvPr id="992" name="Google Shape;992;p5"/>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5"/>
          <p:cNvSpPr txBox="1">
            <a:spLocks noGrp="1"/>
          </p:cNvSpPr>
          <p:nvPr>
            <p:ph type="body" idx="1"/>
          </p:nvPr>
        </p:nvSpPr>
        <p:spPr>
          <a:xfrm>
            <a:off x="997500" y="1381075"/>
            <a:ext cx="32007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000" name="Google Shape;1000;p5"/>
          <p:cNvSpPr txBox="1">
            <a:spLocks noGrp="1"/>
          </p:cNvSpPr>
          <p:nvPr>
            <p:ph type="body" idx="2"/>
          </p:nvPr>
        </p:nvSpPr>
        <p:spPr>
          <a:xfrm>
            <a:off x="4731300" y="1381075"/>
            <a:ext cx="32007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60"/>
        <p:cNvGrpSpPr/>
        <p:nvPr/>
      </p:nvGrpSpPr>
      <p:grpSpPr>
        <a:xfrm>
          <a:off x="0" y="0"/>
          <a:ext cx="0" cy="0"/>
          <a:chOff x="0" y="0"/>
          <a:chExt cx="0" cy="0"/>
        </a:xfrm>
      </p:grpSpPr>
      <p:sp>
        <p:nvSpPr>
          <p:cNvPr id="1261" name="Google Shape;1261;p8"/>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
          <p:cNvSpPr txBox="1">
            <a:spLocks noGrp="1"/>
          </p:cNvSpPr>
          <p:nvPr>
            <p:ph type="title"/>
          </p:nvPr>
        </p:nvSpPr>
        <p:spPr>
          <a:xfrm>
            <a:off x="1414175" y="712175"/>
            <a:ext cx="6367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315" name="Google Shape;1315;p8"/>
          <p:cNvGrpSpPr/>
          <p:nvPr/>
        </p:nvGrpSpPr>
        <p:grpSpPr>
          <a:xfrm>
            <a:off x="8219597" y="3244569"/>
            <a:ext cx="350390" cy="1470478"/>
            <a:chOff x="8180472" y="1441194"/>
            <a:chExt cx="350390" cy="1470478"/>
          </a:xfrm>
        </p:grpSpPr>
        <p:sp>
          <p:nvSpPr>
            <p:cNvPr id="1316" name="Google Shape;1316;p8"/>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8"/>
          <p:cNvGrpSpPr/>
          <p:nvPr/>
        </p:nvGrpSpPr>
        <p:grpSpPr>
          <a:xfrm>
            <a:off x="6477428" y="4097776"/>
            <a:ext cx="1710712" cy="768478"/>
            <a:chOff x="6477428" y="4097776"/>
            <a:chExt cx="1710712" cy="768478"/>
          </a:xfrm>
        </p:grpSpPr>
        <p:sp>
          <p:nvSpPr>
            <p:cNvPr id="1324" name="Google Shape;1324;p8"/>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8"/>
          <p:cNvGrpSpPr/>
          <p:nvPr/>
        </p:nvGrpSpPr>
        <p:grpSpPr>
          <a:xfrm>
            <a:off x="8255228" y="2734429"/>
            <a:ext cx="195926" cy="380418"/>
            <a:chOff x="8292303" y="2531254"/>
            <a:chExt cx="195926" cy="380418"/>
          </a:xfrm>
        </p:grpSpPr>
        <p:sp>
          <p:nvSpPr>
            <p:cNvPr id="1343" name="Google Shape;1343;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8"/>
          <p:cNvGrpSpPr/>
          <p:nvPr/>
        </p:nvGrpSpPr>
        <p:grpSpPr>
          <a:xfrm>
            <a:off x="886253" y="764529"/>
            <a:ext cx="2092559" cy="2131825"/>
            <a:chOff x="886253" y="764529"/>
            <a:chExt cx="2092559" cy="2131825"/>
          </a:xfrm>
        </p:grpSpPr>
        <p:grpSp>
          <p:nvGrpSpPr>
            <p:cNvPr id="1347" name="Google Shape;1347;p8"/>
            <p:cNvGrpSpPr/>
            <p:nvPr/>
          </p:nvGrpSpPr>
          <p:grpSpPr>
            <a:xfrm rot="10800000">
              <a:off x="886253" y="915736"/>
              <a:ext cx="350390" cy="1470478"/>
              <a:chOff x="8180472" y="1441194"/>
              <a:chExt cx="350390" cy="1470478"/>
            </a:xfrm>
          </p:grpSpPr>
          <p:sp>
            <p:nvSpPr>
              <p:cNvPr id="1348" name="Google Shape;1348;p8"/>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8"/>
            <p:cNvGrpSpPr/>
            <p:nvPr/>
          </p:nvGrpSpPr>
          <p:grpSpPr>
            <a:xfrm rot="10800000">
              <a:off x="1268100" y="764529"/>
              <a:ext cx="1710712" cy="768478"/>
              <a:chOff x="6477428" y="4097776"/>
              <a:chExt cx="1710712" cy="768478"/>
            </a:xfrm>
          </p:grpSpPr>
          <p:sp>
            <p:nvSpPr>
              <p:cNvPr id="1356" name="Google Shape;1356;p8"/>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8"/>
            <p:cNvGrpSpPr/>
            <p:nvPr/>
          </p:nvGrpSpPr>
          <p:grpSpPr>
            <a:xfrm rot="10800000">
              <a:off x="1005085" y="2515936"/>
              <a:ext cx="195926" cy="380418"/>
              <a:chOff x="8292303" y="2531254"/>
              <a:chExt cx="195926" cy="380418"/>
            </a:xfrm>
          </p:grpSpPr>
          <p:sp>
            <p:nvSpPr>
              <p:cNvPr id="1375" name="Google Shape;1375;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778"/>
        <p:cNvGrpSpPr/>
        <p:nvPr/>
      </p:nvGrpSpPr>
      <p:grpSpPr>
        <a:xfrm>
          <a:off x="0" y="0"/>
          <a:ext cx="0" cy="0"/>
          <a:chOff x="0" y="0"/>
          <a:chExt cx="0" cy="0"/>
        </a:xfrm>
      </p:grpSpPr>
      <p:sp>
        <p:nvSpPr>
          <p:cNvPr id="1779" name="Google Shape;1779;p11"/>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1"/>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1"/>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1"/>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1"/>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1"/>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1"/>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1"/>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1"/>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1"/>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1"/>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1"/>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1"/>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1"/>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1"/>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1"/>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1"/>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1"/>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1"/>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1"/>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1"/>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1"/>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1"/>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1"/>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1"/>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1"/>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1"/>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1"/>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1"/>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1"/>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1"/>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1"/>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1"/>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1"/>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1"/>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1"/>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1"/>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1"/>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1"/>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1"/>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1"/>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1"/>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1"/>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1"/>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1"/>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1"/>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1"/>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1"/>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852" name="Google Shape;1852;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1853" name="Google Shape;1853;p11"/>
          <p:cNvGrpSpPr/>
          <p:nvPr/>
        </p:nvGrpSpPr>
        <p:grpSpPr>
          <a:xfrm rot="10800000" flipH="1">
            <a:off x="867203" y="2673642"/>
            <a:ext cx="2092559" cy="2131825"/>
            <a:chOff x="886253" y="764529"/>
            <a:chExt cx="2092559" cy="2131825"/>
          </a:xfrm>
        </p:grpSpPr>
        <p:grpSp>
          <p:nvGrpSpPr>
            <p:cNvPr id="1854" name="Google Shape;1854;p11"/>
            <p:cNvGrpSpPr/>
            <p:nvPr/>
          </p:nvGrpSpPr>
          <p:grpSpPr>
            <a:xfrm rot="10800000">
              <a:off x="886253" y="915736"/>
              <a:ext cx="350390" cy="1470478"/>
              <a:chOff x="8180472" y="1441194"/>
              <a:chExt cx="350390" cy="1470478"/>
            </a:xfrm>
          </p:grpSpPr>
          <p:sp>
            <p:nvSpPr>
              <p:cNvPr id="1855" name="Google Shape;1855;p11"/>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1"/>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1"/>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1"/>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11"/>
            <p:cNvGrpSpPr/>
            <p:nvPr/>
          </p:nvGrpSpPr>
          <p:grpSpPr>
            <a:xfrm rot="10800000">
              <a:off x="1268100" y="764529"/>
              <a:ext cx="1710712" cy="768478"/>
              <a:chOff x="6477428" y="4097776"/>
              <a:chExt cx="1710712" cy="768478"/>
            </a:xfrm>
          </p:grpSpPr>
          <p:sp>
            <p:nvSpPr>
              <p:cNvPr id="1863" name="Google Shape;1863;p11"/>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1"/>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1"/>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1"/>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1"/>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1"/>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1"/>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1"/>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1"/>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1"/>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1"/>
            <p:cNvGrpSpPr/>
            <p:nvPr/>
          </p:nvGrpSpPr>
          <p:grpSpPr>
            <a:xfrm rot="10800000">
              <a:off x="1005085" y="2515936"/>
              <a:ext cx="195926" cy="380418"/>
              <a:chOff x="8292303" y="2531254"/>
              <a:chExt cx="195926" cy="380418"/>
            </a:xfrm>
          </p:grpSpPr>
          <p:sp>
            <p:nvSpPr>
              <p:cNvPr id="1882" name="Google Shape;1882;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5" name="Google Shape;1885;p11"/>
          <p:cNvGrpSpPr/>
          <p:nvPr/>
        </p:nvGrpSpPr>
        <p:grpSpPr>
          <a:xfrm flipH="1">
            <a:off x="6477428" y="721767"/>
            <a:ext cx="2092559" cy="2131825"/>
            <a:chOff x="886253" y="764529"/>
            <a:chExt cx="2092559" cy="2131825"/>
          </a:xfrm>
        </p:grpSpPr>
        <p:grpSp>
          <p:nvGrpSpPr>
            <p:cNvPr id="1886" name="Google Shape;1886;p11"/>
            <p:cNvGrpSpPr/>
            <p:nvPr/>
          </p:nvGrpSpPr>
          <p:grpSpPr>
            <a:xfrm rot="10800000">
              <a:off x="886253" y="915736"/>
              <a:ext cx="350390" cy="1470478"/>
              <a:chOff x="8180472" y="1441194"/>
              <a:chExt cx="350390" cy="1470478"/>
            </a:xfrm>
          </p:grpSpPr>
          <p:sp>
            <p:nvSpPr>
              <p:cNvPr id="1887" name="Google Shape;1887;p11"/>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11"/>
            <p:cNvGrpSpPr/>
            <p:nvPr/>
          </p:nvGrpSpPr>
          <p:grpSpPr>
            <a:xfrm rot="10800000">
              <a:off x="1268100" y="764529"/>
              <a:ext cx="1710712" cy="768478"/>
              <a:chOff x="6477428" y="4097776"/>
              <a:chExt cx="1710712" cy="768478"/>
            </a:xfrm>
          </p:grpSpPr>
          <p:sp>
            <p:nvSpPr>
              <p:cNvPr id="1895" name="Google Shape;1895;p11"/>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11"/>
            <p:cNvGrpSpPr/>
            <p:nvPr/>
          </p:nvGrpSpPr>
          <p:grpSpPr>
            <a:xfrm rot="10800000">
              <a:off x="1005085" y="2515936"/>
              <a:ext cx="195926" cy="380418"/>
              <a:chOff x="8292303" y="2531254"/>
              <a:chExt cx="195926" cy="380418"/>
            </a:xfrm>
          </p:grpSpPr>
          <p:sp>
            <p:nvSpPr>
              <p:cNvPr id="1914" name="Google Shape;1914;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917"/>
        <p:cNvGrpSpPr/>
        <p:nvPr/>
      </p:nvGrpSpPr>
      <p:grpSpPr>
        <a:xfrm>
          <a:off x="0" y="0"/>
          <a:ext cx="0" cy="0"/>
          <a:chOff x="0" y="0"/>
          <a:chExt cx="0" cy="0"/>
        </a:xfrm>
      </p:grpSpPr>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6">
  <p:cSld name="CUSTOM_10">
    <p:spTree>
      <p:nvGrpSpPr>
        <p:cNvPr id="1" name="Shape 3881"/>
        <p:cNvGrpSpPr/>
        <p:nvPr/>
      </p:nvGrpSpPr>
      <p:grpSpPr>
        <a:xfrm>
          <a:off x="0" y="0"/>
          <a:ext cx="0" cy="0"/>
          <a:chOff x="0" y="0"/>
          <a:chExt cx="0" cy="0"/>
        </a:xfrm>
      </p:grpSpPr>
      <p:sp>
        <p:nvSpPr>
          <p:cNvPr id="3882" name="Google Shape;3882;p26"/>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6"/>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6"/>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6"/>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6"/>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6"/>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6"/>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6"/>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6"/>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6"/>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6"/>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6"/>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6"/>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6"/>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6"/>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6"/>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6"/>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6"/>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6"/>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6"/>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6"/>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6"/>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6"/>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6"/>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6"/>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6"/>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6"/>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6"/>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6"/>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6"/>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6"/>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6"/>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6"/>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6"/>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6"/>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6"/>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6"/>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6"/>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6"/>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6"/>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6"/>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6"/>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6"/>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6"/>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6"/>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6"/>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6"/>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6"/>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6"/>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6"/>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6"/>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6"/>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6"/>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6"/>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6"/>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6"/>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6"/>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6"/>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6"/>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6"/>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6"/>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6"/>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6"/>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6"/>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6"/>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6"/>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6"/>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6"/>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6"/>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6"/>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6"/>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6"/>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6"/>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6"/>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6"/>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6"/>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6"/>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6"/>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6"/>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6"/>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6"/>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6"/>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6"/>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6"/>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6"/>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6"/>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6"/>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6"/>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6"/>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txBox="1">
            <a:spLocks noGrp="1"/>
          </p:cNvSpPr>
          <p:nvPr>
            <p:ph type="title"/>
          </p:nvPr>
        </p:nvSpPr>
        <p:spPr>
          <a:xfrm>
            <a:off x="955575" y="849425"/>
            <a:ext cx="73884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26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042" name="Google Shape;4042;p26"/>
          <p:cNvGrpSpPr/>
          <p:nvPr/>
        </p:nvGrpSpPr>
        <p:grpSpPr>
          <a:xfrm rot="-5400000">
            <a:off x="7556834" y="3910519"/>
            <a:ext cx="350390" cy="1470478"/>
            <a:chOff x="8180472" y="1441194"/>
            <a:chExt cx="350390" cy="1470478"/>
          </a:xfrm>
        </p:grpSpPr>
        <p:sp>
          <p:nvSpPr>
            <p:cNvPr id="4043" name="Google Shape;4043;p26"/>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6"/>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6"/>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6"/>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26"/>
          <p:cNvGrpSpPr/>
          <p:nvPr/>
        </p:nvGrpSpPr>
        <p:grpSpPr>
          <a:xfrm rot="5400000" flipH="1">
            <a:off x="1384634" y="3910519"/>
            <a:ext cx="350390" cy="1470478"/>
            <a:chOff x="8180472" y="1441194"/>
            <a:chExt cx="350390" cy="1470478"/>
          </a:xfrm>
        </p:grpSpPr>
        <p:sp>
          <p:nvSpPr>
            <p:cNvPr id="4051" name="Google Shape;4051;p26"/>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6"/>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6"/>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6"/>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6"/>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01180265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989288399"/>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5909244"/>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1">
  <p:cSld name="CUSTOM_9">
    <p:spTree>
      <p:nvGrpSpPr>
        <p:cNvPr id="1" name="Shape 4538"/>
        <p:cNvGrpSpPr/>
        <p:nvPr/>
      </p:nvGrpSpPr>
      <p:grpSpPr>
        <a:xfrm>
          <a:off x="0" y="0"/>
          <a:ext cx="0" cy="0"/>
          <a:chOff x="0" y="0"/>
          <a:chExt cx="0" cy="0"/>
        </a:xfrm>
      </p:grpSpPr>
      <p:grpSp>
        <p:nvGrpSpPr>
          <p:cNvPr id="4539" name="Google Shape;4539;p29"/>
          <p:cNvGrpSpPr/>
          <p:nvPr/>
        </p:nvGrpSpPr>
        <p:grpSpPr>
          <a:xfrm>
            <a:off x="307951" y="646175"/>
            <a:ext cx="8340971" cy="4261144"/>
            <a:chOff x="307951" y="646175"/>
            <a:chExt cx="8340971" cy="4261144"/>
          </a:xfrm>
        </p:grpSpPr>
        <p:sp>
          <p:nvSpPr>
            <p:cNvPr id="4540" name="Google Shape;4540;p29"/>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9"/>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9"/>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9"/>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9"/>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9"/>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9"/>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9"/>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9"/>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9"/>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9"/>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9"/>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9"/>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9"/>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9"/>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9"/>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9"/>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9"/>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9"/>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9"/>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9"/>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9"/>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9"/>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9"/>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9"/>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9"/>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9"/>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9"/>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9"/>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9"/>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9"/>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9"/>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9"/>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9"/>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9"/>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9"/>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9"/>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9"/>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9"/>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9"/>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9"/>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9"/>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9"/>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9"/>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9"/>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9"/>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9"/>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9"/>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9"/>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9"/>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9"/>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9"/>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9"/>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9"/>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9"/>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9"/>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9"/>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9"/>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9"/>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9"/>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9"/>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9"/>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9"/>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9"/>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9"/>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9"/>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9"/>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9"/>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9"/>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9"/>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9"/>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9"/>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9"/>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9"/>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9"/>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9"/>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9"/>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9"/>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9"/>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9"/>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9"/>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9"/>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9"/>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9"/>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9"/>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9"/>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9"/>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9"/>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9"/>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9"/>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9"/>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9"/>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9"/>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9"/>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9"/>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9"/>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9"/>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9"/>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9"/>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9"/>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9"/>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9"/>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9"/>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9"/>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9"/>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9"/>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9"/>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9"/>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9"/>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9"/>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9"/>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9"/>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9"/>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9"/>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9"/>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9"/>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9"/>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29"/>
          <p:cNvGrpSpPr/>
          <p:nvPr/>
        </p:nvGrpSpPr>
        <p:grpSpPr>
          <a:xfrm flipH="1">
            <a:off x="6545213" y="3963358"/>
            <a:ext cx="2051956" cy="901695"/>
            <a:chOff x="-3033227" y="446810"/>
            <a:chExt cx="2846776" cy="1250964"/>
          </a:xfrm>
        </p:grpSpPr>
        <p:sp>
          <p:nvSpPr>
            <p:cNvPr id="4700" name="Google Shape;4700;p29"/>
            <p:cNvSpPr/>
            <p:nvPr/>
          </p:nvSpPr>
          <p:spPr>
            <a:xfrm flipH="1">
              <a:off x="-1174467" y="1199465"/>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9"/>
            <p:cNvSpPr/>
            <p:nvPr/>
          </p:nvSpPr>
          <p:spPr>
            <a:xfrm flipH="1">
              <a:off x="-1180051" y="1357561"/>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2" name="Google Shape;4702;p29"/>
            <p:cNvGrpSpPr/>
            <p:nvPr/>
          </p:nvGrpSpPr>
          <p:grpSpPr>
            <a:xfrm flipH="1">
              <a:off x="-831033" y="1313889"/>
              <a:ext cx="644582" cy="275171"/>
              <a:chOff x="6010718" y="4529752"/>
              <a:chExt cx="644582" cy="275171"/>
            </a:xfrm>
          </p:grpSpPr>
          <p:sp>
            <p:nvSpPr>
              <p:cNvPr id="4703" name="Google Shape;4703;p29"/>
              <p:cNvSpPr/>
              <p:nvPr/>
            </p:nvSpPr>
            <p:spPr>
              <a:xfrm>
                <a:off x="6010718" y="4529752"/>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9"/>
              <p:cNvSpPr/>
              <p:nvPr/>
            </p:nvSpPr>
            <p:spPr>
              <a:xfrm>
                <a:off x="6035798" y="4564316"/>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5" name="Google Shape;4705;p29"/>
            <p:cNvSpPr/>
            <p:nvPr/>
          </p:nvSpPr>
          <p:spPr>
            <a:xfrm rot="1136767" flipH="1">
              <a:off x="-1378506" y="1352712"/>
              <a:ext cx="90619" cy="26775"/>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9"/>
            <p:cNvSpPr/>
            <p:nvPr/>
          </p:nvSpPr>
          <p:spPr>
            <a:xfrm rot="1136767" flipH="1">
              <a:off x="-1571188" y="1323515"/>
              <a:ext cx="162203" cy="149640"/>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9"/>
            <p:cNvSpPr/>
            <p:nvPr/>
          </p:nvSpPr>
          <p:spPr>
            <a:xfrm rot="1136767" flipH="1">
              <a:off x="-1498200" y="1302839"/>
              <a:ext cx="145913" cy="149958"/>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9"/>
            <p:cNvSpPr/>
            <p:nvPr/>
          </p:nvSpPr>
          <p:spPr>
            <a:xfrm rot="1136767" flipH="1">
              <a:off x="-1474354" y="1439787"/>
              <a:ext cx="9961" cy="10659"/>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9"/>
            <p:cNvSpPr/>
            <p:nvPr/>
          </p:nvSpPr>
          <p:spPr>
            <a:xfrm rot="1136767" flipH="1">
              <a:off x="-1496956" y="1433145"/>
              <a:ext cx="11928" cy="11547"/>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9"/>
            <p:cNvSpPr/>
            <p:nvPr/>
          </p:nvSpPr>
          <p:spPr>
            <a:xfrm rot="1136767" flipH="1">
              <a:off x="-1490714" y="1410793"/>
              <a:ext cx="11547" cy="9961"/>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9"/>
            <p:cNvSpPr/>
            <p:nvPr/>
          </p:nvSpPr>
          <p:spPr>
            <a:xfrm rot="1136767" flipH="1">
              <a:off x="-1520944" y="1427604"/>
              <a:ext cx="8359" cy="9961"/>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9"/>
            <p:cNvSpPr/>
            <p:nvPr/>
          </p:nvSpPr>
          <p:spPr>
            <a:xfrm rot="1136767" flipH="1">
              <a:off x="-1518274" y="1403682"/>
              <a:ext cx="15116" cy="1153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9"/>
            <p:cNvSpPr/>
            <p:nvPr/>
          </p:nvSpPr>
          <p:spPr>
            <a:xfrm rot="1136767" flipH="1">
              <a:off x="-1502621" y="1378594"/>
              <a:ext cx="11547" cy="11547"/>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9"/>
            <p:cNvSpPr/>
            <p:nvPr/>
          </p:nvSpPr>
          <p:spPr>
            <a:xfrm rot="1136767" flipH="1">
              <a:off x="-1507799" y="1354081"/>
              <a:ext cx="11547" cy="9945"/>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9"/>
            <p:cNvSpPr/>
            <p:nvPr/>
          </p:nvSpPr>
          <p:spPr>
            <a:xfrm rot="1136767" flipH="1">
              <a:off x="-1532466" y="1384335"/>
              <a:ext cx="11944" cy="9961"/>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9"/>
            <p:cNvSpPr/>
            <p:nvPr/>
          </p:nvSpPr>
          <p:spPr>
            <a:xfrm rot="1136767" flipH="1">
              <a:off x="-1545231" y="1417521"/>
              <a:ext cx="8375" cy="7487"/>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9"/>
            <p:cNvSpPr/>
            <p:nvPr/>
          </p:nvSpPr>
          <p:spPr>
            <a:xfrm rot="1136767" flipH="1">
              <a:off x="-1521020" y="1450261"/>
              <a:ext cx="6376" cy="6376"/>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9"/>
            <p:cNvSpPr/>
            <p:nvPr/>
          </p:nvSpPr>
          <p:spPr>
            <a:xfrm rot="957825">
              <a:off x="-2896803" y="515861"/>
              <a:ext cx="549021" cy="33433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rgbClr val="86B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9"/>
            <p:cNvSpPr/>
            <p:nvPr/>
          </p:nvSpPr>
          <p:spPr>
            <a:xfrm rot="957825">
              <a:off x="-2847095" y="598532"/>
              <a:ext cx="520065" cy="191228"/>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9"/>
            <p:cNvSpPr/>
            <p:nvPr/>
          </p:nvSpPr>
          <p:spPr>
            <a:xfrm rot="957825">
              <a:off x="-2762874" y="513966"/>
              <a:ext cx="108158" cy="109172"/>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9"/>
            <p:cNvSpPr/>
            <p:nvPr/>
          </p:nvSpPr>
          <p:spPr>
            <a:xfrm rot="957825">
              <a:off x="-2681338" y="572775"/>
              <a:ext cx="147772" cy="127517"/>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9"/>
            <p:cNvSpPr/>
            <p:nvPr/>
          </p:nvSpPr>
          <p:spPr>
            <a:xfrm rot="957825">
              <a:off x="-2550236" y="647865"/>
              <a:ext cx="127682" cy="149516"/>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9"/>
            <p:cNvSpPr/>
            <p:nvPr/>
          </p:nvSpPr>
          <p:spPr>
            <a:xfrm rot="957825">
              <a:off x="-2969945" y="822706"/>
              <a:ext cx="384154" cy="514053"/>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9"/>
            <p:cNvSpPr/>
            <p:nvPr/>
          </p:nvSpPr>
          <p:spPr>
            <a:xfrm rot="957825">
              <a:off x="-2838264" y="1072984"/>
              <a:ext cx="251190" cy="453760"/>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9"/>
            <p:cNvSpPr/>
            <p:nvPr/>
          </p:nvSpPr>
          <p:spPr>
            <a:xfrm rot="957825">
              <a:off x="-2275503" y="1287996"/>
              <a:ext cx="302853" cy="265079"/>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9"/>
            <p:cNvSpPr/>
            <p:nvPr/>
          </p:nvSpPr>
          <p:spPr>
            <a:xfrm rot="957825">
              <a:off x="-2338504" y="1331752"/>
              <a:ext cx="238764" cy="252417"/>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29"/>
          <p:cNvGrpSpPr/>
          <p:nvPr/>
        </p:nvGrpSpPr>
        <p:grpSpPr>
          <a:xfrm rot="10800000" flipH="1">
            <a:off x="750188" y="701283"/>
            <a:ext cx="2051956" cy="901695"/>
            <a:chOff x="-3033227" y="446810"/>
            <a:chExt cx="2846776" cy="1250964"/>
          </a:xfrm>
        </p:grpSpPr>
        <p:sp>
          <p:nvSpPr>
            <p:cNvPr id="4728" name="Google Shape;4728;p29"/>
            <p:cNvSpPr/>
            <p:nvPr/>
          </p:nvSpPr>
          <p:spPr>
            <a:xfrm flipH="1">
              <a:off x="-1174467" y="1199465"/>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9"/>
            <p:cNvSpPr/>
            <p:nvPr/>
          </p:nvSpPr>
          <p:spPr>
            <a:xfrm flipH="1">
              <a:off x="-1180051" y="1357561"/>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0" name="Google Shape;4730;p29"/>
            <p:cNvGrpSpPr/>
            <p:nvPr/>
          </p:nvGrpSpPr>
          <p:grpSpPr>
            <a:xfrm flipH="1">
              <a:off x="-831033" y="1313889"/>
              <a:ext cx="644582" cy="275171"/>
              <a:chOff x="6010718" y="4529752"/>
              <a:chExt cx="644582" cy="275171"/>
            </a:xfrm>
          </p:grpSpPr>
          <p:sp>
            <p:nvSpPr>
              <p:cNvPr id="4731" name="Google Shape;4731;p29"/>
              <p:cNvSpPr/>
              <p:nvPr/>
            </p:nvSpPr>
            <p:spPr>
              <a:xfrm>
                <a:off x="6010718" y="4529752"/>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9"/>
              <p:cNvSpPr/>
              <p:nvPr/>
            </p:nvSpPr>
            <p:spPr>
              <a:xfrm>
                <a:off x="6035798" y="4564316"/>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3" name="Google Shape;4733;p29"/>
            <p:cNvSpPr/>
            <p:nvPr/>
          </p:nvSpPr>
          <p:spPr>
            <a:xfrm rot="1136767" flipH="1">
              <a:off x="-1378506" y="1352712"/>
              <a:ext cx="90619" cy="26775"/>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9"/>
            <p:cNvSpPr/>
            <p:nvPr/>
          </p:nvSpPr>
          <p:spPr>
            <a:xfrm rot="1136767" flipH="1">
              <a:off x="-1571188" y="1323515"/>
              <a:ext cx="162203" cy="149640"/>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9"/>
            <p:cNvSpPr/>
            <p:nvPr/>
          </p:nvSpPr>
          <p:spPr>
            <a:xfrm rot="1136767" flipH="1">
              <a:off x="-1498200" y="1302839"/>
              <a:ext cx="145913" cy="149958"/>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9"/>
            <p:cNvSpPr/>
            <p:nvPr/>
          </p:nvSpPr>
          <p:spPr>
            <a:xfrm rot="1136767" flipH="1">
              <a:off x="-1474354" y="1439787"/>
              <a:ext cx="9961" cy="10659"/>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9"/>
            <p:cNvSpPr/>
            <p:nvPr/>
          </p:nvSpPr>
          <p:spPr>
            <a:xfrm rot="1136767" flipH="1">
              <a:off x="-1496956" y="1433145"/>
              <a:ext cx="11928" cy="11547"/>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9"/>
            <p:cNvSpPr/>
            <p:nvPr/>
          </p:nvSpPr>
          <p:spPr>
            <a:xfrm rot="1136767" flipH="1">
              <a:off x="-1490714" y="1410793"/>
              <a:ext cx="11547" cy="9961"/>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9"/>
            <p:cNvSpPr/>
            <p:nvPr/>
          </p:nvSpPr>
          <p:spPr>
            <a:xfrm rot="1136767" flipH="1">
              <a:off x="-1520944" y="1427604"/>
              <a:ext cx="8359" cy="9961"/>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9"/>
            <p:cNvSpPr/>
            <p:nvPr/>
          </p:nvSpPr>
          <p:spPr>
            <a:xfrm rot="1136767" flipH="1">
              <a:off x="-1518274" y="1403682"/>
              <a:ext cx="15116" cy="1153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9"/>
            <p:cNvSpPr/>
            <p:nvPr/>
          </p:nvSpPr>
          <p:spPr>
            <a:xfrm rot="1136767" flipH="1">
              <a:off x="-1502621" y="1378594"/>
              <a:ext cx="11547" cy="11547"/>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9"/>
            <p:cNvSpPr/>
            <p:nvPr/>
          </p:nvSpPr>
          <p:spPr>
            <a:xfrm rot="1136767" flipH="1">
              <a:off x="-1507799" y="1354081"/>
              <a:ext cx="11547" cy="9945"/>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9"/>
            <p:cNvSpPr/>
            <p:nvPr/>
          </p:nvSpPr>
          <p:spPr>
            <a:xfrm rot="1136767" flipH="1">
              <a:off x="-1532466" y="1384335"/>
              <a:ext cx="11944" cy="9961"/>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9"/>
            <p:cNvSpPr/>
            <p:nvPr/>
          </p:nvSpPr>
          <p:spPr>
            <a:xfrm rot="1136767" flipH="1">
              <a:off x="-1545231" y="1417521"/>
              <a:ext cx="8375" cy="7487"/>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9"/>
            <p:cNvSpPr/>
            <p:nvPr/>
          </p:nvSpPr>
          <p:spPr>
            <a:xfrm rot="1136767" flipH="1">
              <a:off x="-1521020" y="1450261"/>
              <a:ext cx="6376" cy="6376"/>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9"/>
            <p:cNvSpPr/>
            <p:nvPr/>
          </p:nvSpPr>
          <p:spPr>
            <a:xfrm rot="957825">
              <a:off x="-2896803" y="515861"/>
              <a:ext cx="549021" cy="33433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rgbClr val="86B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9"/>
            <p:cNvSpPr/>
            <p:nvPr/>
          </p:nvSpPr>
          <p:spPr>
            <a:xfrm rot="957825">
              <a:off x="-2847095" y="598532"/>
              <a:ext cx="520065" cy="191228"/>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9"/>
            <p:cNvSpPr/>
            <p:nvPr/>
          </p:nvSpPr>
          <p:spPr>
            <a:xfrm rot="957825">
              <a:off x="-2762874" y="513966"/>
              <a:ext cx="108158" cy="109172"/>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9"/>
            <p:cNvSpPr/>
            <p:nvPr/>
          </p:nvSpPr>
          <p:spPr>
            <a:xfrm rot="957825">
              <a:off x="-2681338" y="572775"/>
              <a:ext cx="147772" cy="127517"/>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9"/>
            <p:cNvSpPr/>
            <p:nvPr/>
          </p:nvSpPr>
          <p:spPr>
            <a:xfrm rot="957825">
              <a:off x="-2550236" y="647865"/>
              <a:ext cx="127682" cy="149516"/>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9"/>
            <p:cNvSpPr/>
            <p:nvPr/>
          </p:nvSpPr>
          <p:spPr>
            <a:xfrm rot="957825">
              <a:off x="-2969945" y="822706"/>
              <a:ext cx="384154" cy="514053"/>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9"/>
            <p:cNvSpPr/>
            <p:nvPr/>
          </p:nvSpPr>
          <p:spPr>
            <a:xfrm rot="957825">
              <a:off x="-2838264" y="1072984"/>
              <a:ext cx="251190" cy="453760"/>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9"/>
            <p:cNvSpPr/>
            <p:nvPr/>
          </p:nvSpPr>
          <p:spPr>
            <a:xfrm rot="957825">
              <a:off x="-2275503" y="1287996"/>
              <a:ext cx="302853" cy="265079"/>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9"/>
            <p:cNvSpPr/>
            <p:nvPr/>
          </p:nvSpPr>
          <p:spPr>
            <a:xfrm rot="957825">
              <a:off x="-2338504" y="1331752"/>
              <a:ext cx="238764" cy="252417"/>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2">
  <p:cSld name="CUSTOM_9_1">
    <p:spTree>
      <p:nvGrpSpPr>
        <p:cNvPr id="1" name="Shape 4755"/>
        <p:cNvGrpSpPr/>
        <p:nvPr/>
      </p:nvGrpSpPr>
      <p:grpSpPr>
        <a:xfrm>
          <a:off x="0" y="0"/>
          <a:ext cx="0" cy="0"/>
          <a:chOff x="0" y="0"/>
          <a:chExt cx="0" cy="0"/>
        </a:xfrm>
      </p:grpSpPr>
      <p:grpSp>
        <p:nvGrpSpPr>
          <p:cNvPr id="4756" name="Google Shape;4756;p30"/>
          <p:cNvGrpSpPr/>
          <p:nvPr/>
        </p:nvGrpSpPr>
        <p:grpSpPr>
          <a:xfrm>
            <a:off x="307951" y="646175"/>
            <a:ext cx="8340971" cy="4261144"/>
            <a:chOff x="307951" y="646175"/>
            <a:chExt cx="8340971" cy="4261144"/>
          </a:xfrm>
        </p:grpSpPr>
        <p:sp>
          <p:nvSpPr>
            <p:cNvPr id="4757" name="Google Shape;4757;p30"/>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0"/>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0"/>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0"/>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0"/>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0"/>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0"/>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0"/>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0"/>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0"/>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0"/>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0"/>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0"/>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0"/>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0"/>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0"/>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0"/>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0"/>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0"/>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0"/>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0"/>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0"/>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0"/>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0"/>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0"/>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0"/>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0"/>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0"/>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0"/>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0"/>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0"/>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0"/>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0"/>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0"/>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0"/>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0"/>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0"/>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0"/>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0"/>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0"/>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0"/>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0"/>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0"/>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0"/>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0"/>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0"/>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0"/>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0"/>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0"/>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0"/>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0"/>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0"/>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0"/>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0"/>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0"/>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0"/>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0"/>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0"/>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0"/>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0"/>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0"/>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0"/>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0"/>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0"/>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0"/>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0"/>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0"/>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0"/>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0"/>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0"/>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0"/>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0"/>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0"/>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0"/>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0"/>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0"/>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0"/>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0"/>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0"/>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0"/>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0"/>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0"/>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0"/>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0"/>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0"/>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0"/>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0"/>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0"/>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0"/>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0"/>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0"/>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0"/>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0"/>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0"/>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0"/>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0"/>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0"/>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0"/>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0"/>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0"/>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0"/>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0"/>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0"/>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0"/>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0"/>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0"/>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0"/>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0"/>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0"/>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0"/>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0"/>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0"/>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0"/>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0"/>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0"/>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0"/>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0"/>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0"/>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0"/>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0"/>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0"/>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0"/>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0"/>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0"/>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0"/>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0"/>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0"/>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0"/>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0"/>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0"/>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0"/>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0"/>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0"/>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0"/>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0"/>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0"/>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0"/>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0"/>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0"/>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0"/>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0"/>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0"/>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0"/>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0"/>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0"/>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0"/>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0"/>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0"/>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0"/>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0"/>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0"/>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0"/>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0"/>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0"/>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0"/>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0"/>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0"/>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0"/>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0"/>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30"/>
          <p:cNvGrpSpPr/>
          <p:nvPr/>
        </p:nvGrpSpPr>
        <p:grpSpPr>
          <a:xfrm>
            <a:off x="857119" y="716222"/>
            <a:ext cx="2159504" cy="4048269"/>
            <a:chOff x="933319" y="716222"/>
            <a:chExt cx="2159504" cy="4048269"/>
          </a:xfrm>
        </p:grpSpPr>
        <p:sp>
          <p:nvSpPr>
            <p:cNvPr id="4917" name="Google Shape;4917;p30"/>
            <p:cNvSpPr/>
            <p:nvPr/>
          </p:nvSpPr>
          <p:spPr>
            <a:xfrm>
              <a:off x="1022537" y="751722"/>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0"/>
            <p:cNvSpPr/>
            <p:nvPr/>
          </p:nvSpPr>
          <p:spPr>
            <a:xfrm>
              <a:off x="1072730" y="813519"/>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0"/>
            <p:cNvSpPr/>
            <p:nvPr/>
          </p:nvSpPr>
          <p:spPr>
            <a:xfrm>
              <a:off x="1125231" y="760363"/>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0"/>
            <p:cNvSpPr/>
            <p:nvPr/>
          </p:nvSpPr>
          <p:spPr>
            <a:xfrm>
              <a:off x="1193080" y="780983"/>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0"/>
            <p:cNvSpPr/>
            <p:nvPr/>
          </p:nvSpPr>
          <p:spPr>
            <a:xfrm>
              <a:off x="1128943" y="864928"/>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0"/>
            <p:cNvSpPr/>
            <p:nvPr/>
          </p:nvSpPr>
          <p:spPr>
            <a:xfrm>
              <a:off x="1018825" y="848208"/>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0"/>
            <p:cNvSpPr/>
            <p:nvPr/>
          </p:nvSpPr>
          <p:spPr>
            <a:xfrm>
              <a:off x="1646187" y="751722"/>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0"/>
            <p:cNvSpPr/>
            <p:nvPr/>
          </p:nvSpPr>
          <p:spPr>
            <a:xfrm>
              <a:off x="1696380" y="813519"/>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0"/>
            <p:cNvSpPr/>
            <p:nvPr/>
          </p:nvSpPr>
          <p:spPr>
            <a:xfrm>
              <a:off x="1748445" y="760363"/>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0"/>
            <p:cNvSpPr/>
            <p:nvPr/>
          </p:nvSpPr>
          <p:spPr>
            <a:xfrm>
              <a:off x="1816294" y="780983"/>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0"/>
            <p:cNvSpPr/>
            <p:nvPr/>
          </p:nvSpPr>
          <p:spPr>
            <a:xfrm>
              <a:off x="1752625" y="864928"/>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0"/>
            <p:cNvSpPr/>
            <p:nvPr/>
          </p:nvSpPr>
          <p:spPr>
            <a:xfrm>
              <a:off x="1642007" y="848208"/>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0"/>
            <p:cNvSpPr/>
            <p:nvPr/>
          </p:nvSpPr>
          <p:spPr>
            <a:xfrm>
              <a:off x="1097811" y="768099"/>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0"/>
            <p:cNvSpPr/>
            <p:nvPr/>
          </p:nvSpPr>
          <p:spPr>
            <a:xfrm>
              <a:off x="1181476" y="757119"/>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0"/>
            <p:cNvSpPr/>
            <p:nvPr/>
          </p:nvSpPr>
          <p:spPr>
            <a:xfrm>
              <a:off x="1399903" y="924168"/>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0"/>
            <p:cNvSpPr/>
            <p:nvPr/>
          </p:nvSpPr>
          <p:spPr>
            <a:xfrm>
              <a:off x="1268385" y="1167894"/>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0"/>
            <p:cNvSpPr/>
            <p:nvPr/>
          </p:nvSpPr>
          <p:spPr>
            <a:xfrm>
              <a:off x="1293466" y="1267874"/>
              <a:ext cx="106469" cy="118042"/>
            </a:xfrm>
            <a:custGeom>
              <a:avLst/>
              <a:gdLst/>
              <a:ahLst/>
              <a:cxnLst/>
              <a:rect l="l" t="t" r="r" b="b"/>
              <a:pathLst>
                <a:path w="3413" h="3784" extrusionOk="0">
                  <a:moveTo>
                    <a:pt x="939" y="2667"/>
                  </a:moveTo>
                  <a:lnTo>
                    <a:pt x="939" y="2667"/>
                  </a:lnTo>
                  <a:cubicBezTo>
                    <a:pt x="999" y="2726"/>
                    <a:pt x="999" y="2726"/>
                    <a:pt x="999" y="2801"/>
                  </a:cubicBezTo>
                  <a:cubicBezTo>
                    <a:pt x="999" y="2726"/>
                    <a:pt x="939" y="2726"/>
                    <a:pt x="939" y="2667"/>
                  </a:cubicBezTo>
                  <a:close/>
                  <a:moveTo>
                    <a:pt x="2369" y="0"/>
                  </a:moveTo>
                  <a:cubicBezTo>
                    <a:pt x="2235" y="0"/>
                    <a:pt x="2176" y="60"/>
                    <a:pt x="2116" y="119"/>
                  </a:cubicBezTo>
                  <a:lnTo>
                    <a:pt x="2116" y="313"/>
                  </a:lnTo>
                  <a:cubicBezTo>
                    <a:pt x="2057" y="372"/>
                    <a:pt x="2057" y="492"/>
                    <a:pt x="1997" y="685"/>
                  </a:cubicBezTo>
                  <a:cubicBezTo>
                    <a:pt x="1997" y="864"/>
                    <a:pt x="1923" y="1058"/>
                    <a:pt x="1863" y="1237"/>
                  </a:cubicBezTo>
                  <a:cubicBezTo>
                    <a:pt x="1863" y="1371"/>
                    <a:pt x="1803" y="1430"/>
                    <a:pt x="1803" y="1549"/>
                  </a:cubicBezTo>
                  <a:cubicBezTo>
                    <a:pt x="1803" y="1683"/>
                    <a:pt x="1744" y="1743"/>
                    <a:pt x="1744" y="1862"/>
                  </a:cubicBezTo>
                  <a:cubicBezTo>
                    <a:pt x="1744" y="1981"/>
                    <a:pt x="1684" y="2115"/>
                    <a:pt x="1684" y="2175"/>
                  </a:cubicBezTo>
                  <a:cubicBezTo>
                    <a:pt x="1625" y="2294"/>
                    <a:pt x="1625" y="2428"/>
                    <a:pt x="1625" y="2488"/>
                  </a:cubicBezTo>
                  <a:cubicBezTo>
                    <a:pt x="1550" y="2547"/>
                    <a:pt x="1550" y="2607"/>
                    <a:pt x="1550" y="2667"/>
                  </a:cubicBezTo>
                  <a:lnTo>
                    <a:pt x="1550" y="2547"/>
                  </a:lnTo>
                  <a:cubicBezTo>
                    <a:pt x="1490" y="2428"/>
                    <a:pt x="1490" y="2235"/>
                    <a:pt x="1490" y="2056"/>
                  </a:cubicBezTo>
                  <a:lnTo>
                    <a:pt x="1490" y="1549"/>
                  </a:lnTo>
                  <a:cubicBezTo>
                    <a:pt x="1431" y="1371"/>
                    <a:pt x="1431" y="1177"/>
                    <a:pt x="1431" y="1058"/>
                  </a:cubicBezTo>
                  <a:cubicBezTo>
                    <a:pt x="1431" y="804"/>
                    <a:pt x="1371" y="626"/>
                    <a:pt x="1371" y="626"/>
                  </a:cubicBezTo>
                  <a:cubicBezTo>
                    <a:pt x="1371" y="566"/>
                    <a:pt x="1312" y="492"/>
                    <a:pt x="1312" y="492"/>
                  </a:cubicBezTo>
                  <a:cubicBezTo>
                    <a:pt x="1273" y="475"/>
                    <a:pt x="1241" y="467"/>
                    <a:pt x="1213" y="467"/>
                  </a:cubicBezTo>
                  <a:cubicBezTo>
                    <a:pt x="1144" y="467"/>
                    <a:pt x="1101" y="513"/>
                    <a:pt x="1058" y="566"/>
                  </a:cubicBezTo>
                  <a:cubicBezTo>
                    <a:pt x="1058" y="566"/>
                    <a:pt x="999" y="745"/>
                    <a:pt x="939" y="1058"/>
                  </a:cubicBezTo>
                  <a:cubicBezTo>
                    <a:pt x="880" y="1311"/>
                    <a:pt x="880" y="1743"/>
                    <a:pt x="880" y="2115"/>
                  </a:cubicBezTo>
                  <a:cubicBezTo>
                    <a:pt x="880" y="2294"/>
                    <a:pt x="939" y="2488"/>
                    <a:pt x="939" y="2667"/>
                  </a:cubicBezTo>
                  <a:cubicBezTo>
                    <a:pt x="880" y="2607"/>
                    <a:pt x="880" y="2488"/>
                    <a:pt x="805" y="2428"/>
                  </a:cubicBezTo>
                  <a:cubicBezTo>
                    <a:pt x="805" y="2294"/>
                    <a:pt x="746" y="2235"/>
                    <a:pt x="746" y="2115"/>
                  </a:cubicBezTo>
                  <a:cubicBezTo>
                    <a:pt x="686" y="1981"/>
                    <a:pt x="686" y="1922"/>
                    <a:pt x="686" y="1803"/>
                  </a:cubicBezTo>
                  <a:cubicBezTo>
                    <a:pt x="626" y="1743"/>
                    <a:pt x="626" y="1609"/>
                    <a:pt x="626" y="1490"/>
                  </a:cubicBezTo>
                  <a:cubicBezTo>
                    <a:pt x="626" y="1430"/>
                    <a:pt x="567" y="1311"/>
                    <a:pt x="567" y="1237"/>
                  </a:cubicBezTo>
                  <a:lnTo>
                    <a:pt x="567" y="998"/>
                  </a:lnTo>
                  <a:cubicBezTo>
                    <a:pt x="567" y="804"/>
                    <a:pt x="507" y="685"/>
                    <a:pt x="507" y="566"/>
                  </a:cubicBezTo>
                  <a:lnTo>
                    <a:pt x="507" y="492"/>
                  </a:lnTo>
                  <a:lnTo>
                    <a:pt x="507" y="432"/>
                  </a:lnTo>
                  <a:cubicBezTo>
                    <a:pt x="507" y="372"/>
                    <a:pt x="507" y="313"/>
                    <a:pt x="433" y="253"/>
                  </a:cubicBezTo>
                  <a:cubicBezTo>
                    <a:pt x="314" y="253"/>
                    <a:pt x="254" y="313"/>
                    <a:pt x="194" y="372"/>
                  </a:cubicBezTo>
                  <a:lnTo>
                    <a:pt x="194" y="432"/>
                  </a:lnTo>
                  <a:cubicBezTo>
                    <a:pt x="194" y="432"/>
                    <a:pt x="194" y="492"/>
                    <a:pt x="135" y="492"/>
                  </a:cubicBezTo>
                  <a:cubicBezTo>
                    <a:pt x="135" y="626"/>
                    <a:pt x="60" y="745"/>
                    <a:pt x="60" y="939"/>
                  </a:cubicBezTo>
                  <a:cubicBezTo>
                    <a:pt x="60" y="1058"/>
                    <a:pt x="1" y="1117"/>
                    <a:pt x="1" y="1237"/>
                  </a:cubicBezTo>
                  <a:lnTo>
                    <a:pt x="1" y="1549"/>
                  </a:lnTo>
                  <a:cubicBezTo>
                    <a:pt x="1" y="1803"/>
                    <a:pt x="60" y="2056"/>
                    <a:pt x="135" y="2294"/>
                  </a:cubicBezTo>
                  <a:cubicBezTo>
                    <a:pt x="194" y="2428"/>
                    <a:pt x="194" y="2547"/>
                    <a:pt x="254" y="2607"/>
                  </a:cubicBezTo>
                  <a:cubicBezTo>
                    <a:pt x="314" y="2726"/>
                    <a:pt x="373" y="2860"/>
                    <a:pt x="433" y="2980"/>
                  </a:cubicBezTo>
                  <a:cubicBezTo>
                    <a:pt x="507" y="3039"/>
                    <a:pt x="567" y="3173"/>
                    <a:pt x="626" y="3233"/>
                  </a:cubicBezTo>
                  <a:cubicBezTo>
                    <a:pt x="686" y="3292"/>
                    <a:pt x="746" y="3412"/>
                    <a:pt x="805" y="3471"/>
                  </a:cubicBezTo>
                  <a:cubicBezTo>
                    <a:pt x="939" y="3546"/>
                    <a:pt x="999" y="3605"/>
                    <a:pt x="1058" y="3605"/>
                  </a:cubicBezTo>
                  <a:cubicBezTo>
                    <a:pt x="1118" y="3665"/>
                    <a:pt x="1178" y="3665"/>
                    <a:pt x="1178" y="3724"/>
                  </a:cubicBezTo>
                  <a:cubicBezTo>
                    <a:pt x="1312" y="3784"/>
                    <a:pt x="1371" y="3784"/>
                    <a:pt x="1371" y="3784"/>
                  </a:cubicBezTo>
                  <a:lnTo>
                    <a:pt x="1550" y="3784"/>
                  </a:lnTo>
                  <a:lnTo>
                    <a:pt x="1997" y="3352"/>
                  </a:lnTo>
                  <a:lnTo>
                    <a:pt x="2176" y="3173"/>
                  </a:lnTo>
                  <a:cubicBezTo>
                    <a:pt x="2235" y="3099"/>
                    <a:pt x="2295" y="3039"/>
                    <a:pt x="2369" y="2920"/>
                  </a:cubicBezTo>
                  <a:cubicBezTo>
                    <a:pt x="2429" y="2860"/>
                    <a:pt x="2489" y="2801"/>
                    <a:pt x="2548" y="2667"/>
                  </a:cubicBezTo>
                  <a:cubicBezTo>
                    <a:pt x="2608" y="2607"/>
                    <a:pt x="2667" y="2488"/>
                    <a:pt x="2742" y="2428"/>
                  </a:cubicBezTo>
                  <a:cubicBezTo>
                    <a:pt x="2861" y="2235"/>
                    <a:pt x="2980" y="2056"/>
                    <a:pt x="3040" y="1862"/>
                  </a:cubicBezTo>
                  <a:cubicBezTo>
                    <a:pt x="3114" y="1743"/>
                    <a:pt x="3174" y="1683"/>
                    <a:pt x="3174" y="1549"/>
                  </a:cubicBezTo>
                  <a:cubicBezTo>
                    <a:pt x="3233" y="1490"/>
                    <a:pt x="3233" y="1371"/>
                    <a:pt x="3293" y="1311"/>
                  </a:cubicBezTo>
                  <a:cubicBezTo>
                    <a:pt x="3353" y="1117"/>
                    <a:pt x="3353" y="998"/>
                    <a:pt x="3412" y="939"/>
                  </a:cubicBezTo>
                  <a:lnTo>
                    <a:pt x="3412" y="745"/>
                  </a:lnTo>
                  <a:cubicBezTo>
                    <a:pt x="3412" y="685"/>
                    <a:pt x="3412" y="626"/>
                    <a:pt x="3353" y="566"/>
                  </a:cubicBezTo>
                  <a:cubicBezTo>
                    <a:pt x="3233" y="566"/>
                    <a:pt x="3174" y="566"/>
                    <a:pt x="3114" y="626"/>
                  </a:cubicBezTo>
                  <a:cubicBezTo>
                    <a:pt x="3114" y="626"/>
                    <a:pt x="3114" y="685"/>
                    <a:pt x="3040" y="745"/>
                  </a:cubicBezTo>
                  <a:cubicBezTo>
                    <a:pt x="2980" y="864"/>
                    <a:pt x="2921" y="939"/>
                    <a:pt x="2801" y="1117"/>
                  </a:cubicBezTo>
                  <a:cubicBezTo>
                    <a:pt x="2742" y="1237"/>
                    <a:pt x="2667" y="1371"/>
                    <a:pt x="2548" y="1549"/>
                  </a:cubicBezTo>
                  <a:cubicBezTo>
                    <a:pt x="2489" y="1609"/>
                    <a:pt x="2429" y="1743"/>
                    <a:pt x="2369" y="1803"/>
                  </a:cubicBezTo>
                  <a:cubicBezTo>
                    <a:pt x="2369" y="1743"/>
                    <a:pt x="2429" y="1743"/>
                    <a:pt x="2429" y="1683"/>
                  </a:cubicBezTo>
                  <a:cubicBezTo>
                    <a:pt x="2429" y="1549"/>
                    <a:pt x="2429" y="1430"/>
                    <a:pt x="2489" y="1311"/>
                  </a:cubicBezTo>
                  <a:lnTo>
                    <a:pt x="2489" y="745"/>
                  </a:lnTo>
                  <a:lnTo>
                    <a:pt x="2489" y="313"/>
                  </a:lnTo>
                  <a:lnTo>
                    <a:pt x="2489" y="119"/>
                  </a:lnTo>
                  <a:cubicBezTo>
                    <a:pt x="2429" y="60"/>
                    <a:pt x="2429"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0"/>
            <p:cNvSpPr/>
            <p:nvPr/>
          </p:nvSpPr>
          <p:spPr>
            <a:xfrm>
              <a:off x="1431036" y="985310"/>
              <a:ext cx="108309" cy="116201"/>
            </a:xfrm>
            <a:custGeom>
              <a:avLst/>
              <a:gdLst/>
              <a:ahLst/>
              <a:cxnLst/>
              <a:rect l="l" t="t" r="r" b="b"/>
              <a:pathLst>
                <a:path w="3472" h="3725" extrusionOk="0">
                  <a:moveTo>
                    <a:pt x="1058" y="0"/>
                  </a:moveTo>
                  <a:cubicBezTo>
                    <a:pt x="999" y="60"/>
                    <a:pt x="939" y="60"/>
                    <a:pt x="939" y="120"/>
                  </a:cubicBezTo>
                  <a:lnTo>
                    <a:pt x="939" y="179"/>
                  </a:lnTo>
                  <a:lnTo>
                    <a:pt x="939" y="313"/>
                  </a:lnTo>
                  <a:lnTo>
                    <a:pt x="939" y="745"/>
                  </a:lnTo>
                  <a:cubicBezTo>
                    <a:pt x="939" y="924"/>
                    <a:pt x="999" y="1118"/>
                    <a:pt x="1058" y="1356"/>
                  </a:cubicBezTo>
                  <a:cubicBezTo>
                    <a:pt x="1058" y="1431"/>
                    <a:pt x="1058" y="1550"/>
                    <a:pt x="1118" y="1669"/>
                  </a:cubicBezTo>
                  <a:lnTo>
                    <a:pt x="1118" y="1803"/>
                  </a:lnTo>
                  <a:cubicBezTo>
                    <a:pt x="1118" y="1728"/>
                    <a:pt x="1058" y="1609"/>
                    <a:pt x="999" y="1550"/>
                  </a:cubicBezTo>
                  <a:cubicBezTo>
                    <a:pt x="864" y="1431"/>
                    <a:pt x="745" y="1237"/>
                    <a:pt x="626" y="1118"/>
                  </a:cubicBezTo>
                  <a:cubicBezTo>
                    <a:pt x="567" y="984"/>
                    <a:pt x="492" y="864"/>
                    <a:pt x="432" y="805"/>
                  </a:cubicBezTo>
                  <a:cubicBezTo>
                    <a:pt x="373" y="745"/>
                    <a:pt x="313" y="686"/>
                    <a:pt x="313" y="686"/>
                  </a:cubicBezTo>
                  <a:cubicBezTo>
                    <a:pt x="283" y="648"/>
                    <a:pt x="254" y="630"/>
                    <a:pt x="222" y="630"/>
                  </a:cubicBezTo>
                  <a:cubicBezTo>
                    <a:pt x="190" y="630"/>
                    <a:pt x="157" y="648"/>
                    <a:pt x="120" y="686"/>
                  </a:cubicBezTo>
                  <a:cubicBezTo>
                    <a:pt x="60" y="686"/>
                    <a:pt x="0" y="745"/>
                    <a:pt x="0" y="805"/>
                  </a:cubicBezTo>
                  <a:cubicBezTo>
                    <a:pt x="0" y="805"/>
                    <a:pt x="60" y="864"/>
                    <a:pt x="60" y="984"/>
                  </a:cubicBezTo>
                  <a:cubicBezTo>
                    <a:pt x="120" y="1118"/>
                    <a:pt x="120" y="1237"/>
                    <a:pt x="254" y="1356"/>
                  </a:cubicBezTo>
                  <a:cubicBezTo>
                    <a:pt x="254" y="1431"/>
                    <a:pt x="313" y="1550"/>
                    <a:pt x="313" y="1609"/>
                  </a:cubicBezTo>
                  <a:cubicBezTo>
                    <a:pt x="373" y="1728"/>
                    <a:pt x="432" y="1803"/>
                    <a:pt x="492" y="1863"/>
                  </a:cubicBezTo>
                  <a:cubicBezTo>
                    <a:pt x="626" y="2041"/>
                    <a:pt x="745" y="2235"/>
                    <a:pt x="864" y="2414"/>
                  </a:cubicBezTo>
                  <a:cubicBezTo>
                    <a:pt x="939" y="2548"/>
                    <a:pt x="999" y="2607"/>
                    <a:pt x="1058" y="2667"/>
                  </a:cubicBezTo>
                  <a:cubicBezTo>
                    <a:pt x="1118" y="2786"/>
                    <a:pt x="1177" y="2846"/>
                    <a:pt x="1311" y="2920"/>
                  </a:cubicBezTo>
                  <a:cubicBezTo>
                    <a:pt x="1371" y="3039"/>
                    <a:pt x="1431" y="3099"/>
                    <a:pt x="1490" y="3159"/>
                  </a:cubicBezTo>
                  <a:cubicBezTo>
                    <a:pt x="1550" y="3218"/>
                    <a:pt x="1609" y="3293"/>
                    <a:pt x="1684" y="3352"/>
                  </a:cubicBezTo>
                  <a:cubicBezTo>
                    <a:pt x="1922" y="3531"/>
                    <a:pt x="2116" y="3665"/>
                    <a:pt x="2116" y="3665"/>
                  </a:cubicBezTo>
                  <a:lnTo>
                    <a:pt x="2175" y="3725"/>
                  </a:lnTo>
                  <a:lnTo>
                    <a:pt x="2354" y="3725"/>
                  </a:lnTo>
                  <a:lnTo>
                    <a:pt x="2488" y="3591"/>
                  </a:lnTo>
                  <a:cubicBezTo>
                    <a:pt x="2548" y="3591"/>
                    <a:pt x="2607" y="3531"/>
                    <a:pt x="2667" y="3471"/>
                  </a:cubicBezTo>
                  <a:cubicBezTo>
                    <a:pt x="2667" y="3412"/>
                    <a:pt x="2727" y="3352"/>
                    <a:pt x="2861" y="3293"/>
                  </a:cubicBezTo>
                  <a:cubicBezTo>
                    <a:pt x="2920" y="3218"/>
                    <a:pt x="2980" y="3159"/>
                    <a:pt x="3040" y="3099"/>
                  </a:cubicBezTo>
                  <a:cubicBezTo>
                    <a:pt x="3099" y="2980"/>
                    <a:pt x="3174" y="2920"/>
                    <a:pt x="3174" y="2786"/>
                  </a:cubicBezTo>
                  <a:cubicBezTo>
                    <a:pt x="3233" y="2667"/>
                    <a:pt x="3293" y="2548"/>
                    <a:pt x="3352" y="2414"/>
                  </a:cubicBezTo>
                  <a:cubicBezTo>
                    <a:pt x="3352" y="2295"/>
                    <a:pt x="3412" y="2235"/>
                    <a:pt x="3412" y="2101"/>
                  </a:cubicBezTo>
                  <a:cubicBezTo>
                    <a:pt x="3472" y="1863"/>
                    <a:pt x="3472" y="1609"/>
                    <a:pt x="3472" y="1356"/>
                  </a:cubicBezTo>
                  <a:lnTo>
                    <a:pt x="3472" y="1058"/>
                  </a:lnTo>
                  <a:cubicBezTo>
                    <a:pt x="3412" y="924"/>
                    <a:pt x="3412" y="864"/>
                    <a:pt x="3412" y="745"/>
                  </a:cubicBezTo>
                  <a:cubicBezTo>
                    <a:pt x="3352" y="552"/>
                    <a:pt x="3293" y="432"/>
                    <a:pt x="3293" y="313"/>
                  </a:cubicBezTo>
                  <a:cubicBezTo>
                    <a:pt x="3233" y="313"/>
                    <a:pt x="3233" y="239"/>
                    <a:pt x="3233" y="239"/>
                  </a:cubicBezTo>
                  <a:lnTo>
                    <a:pt x="3233" y="179"/>
                  </a:lnTo>
                  <a:cubicBezTo>
                    <a:pt x="3191" y="137"/>
                    <a:pt x="3112" y="95"/>
                    <a:pt x="3048" y="95"/>
                  </a:cubicBezTo>
                  <a:cubicBezTo>
                    <a:pt x="3021" y="95"/>
                    <a:pt x="2997" y="102"/>
                    <a:pt x="2980" y="120"/>
                  </a:cubicBezTo>
                  <a:cubicBezTo>
                    <a:pt x="2920" y="120"/>
                    <a:pt x="2861" y="179"/>
                    <a:pt x="2861" y="239"/>
                  </a:cubicBezTo>
                  <a:cubicBezTo>
                    <a:pt x="2861" y="239"/>
                    <a:pt x="2861" y="313"/>
                    <a:pt x="2920" y="313"/>
                  </a:cubicBezTo>
                  <a:lnTo>
                    <a:pt x="2920" y="432"/>
                  </a:lnTo>
                  <a:lnTo>
                    <a:pt x="2920" y="805"/>
                  </a:lnTo>
                  <a:lnTo>
                    <a:pt x="2920" y="1058"/>
                  </a:lnTo>
                  <a:lnTo>
                    <a:pt x="2920" y="1356"/>
                  </a:lnTo>
                  <a:cubicBezTo>
                    <a:pt x="2920" y="1490"/>
                    <a:pt x="2861" y="1550"/>
                    <a:pt x="2861" y="1669"/>
                  </a:cubicBezTo>
                  <a:cubicBezTo>
                    <a:pt x="2861" y="1728"/>
                    <a:pt x="2861" y="1863"/>
                    <a:pt x="2801" y="1982"/>
                  </a:cubicBezTo>
                  <a:cubicBezTo>
                    <a:pt x="2801" y="2041"/>
                    <a:pt x="2801" y="2175"/>
                    <a:pt x="2727" y="2295"/>
                  </a:cubicBezTo>
                  <a:cubicBezTo>
                    <a:pt x="2727" y="2354"/>
                    <a:pt x="2727" y="2473"/>
                    <a:pt x="2667" y="2548"/>
                  </a:cubicBezTo>
                  <a:cubicBezTo>
                    <a:pt x="2667" y="2607"/>
                    <a:pt x="2607" y="2607"/>
                    <a:pt x="2607" y="2667"/>
                  </a:cubicBezTo>
                  <a:lnTo>
                    <a:pt x="2607" y="2548"/>
                  </a:lnTo>
                  <a:cubicBezTo>
                    <a:pt x="2667" y="2354"/>
                    <a:pt x="2667" y="2175"/>
                    <a:pt x="2667" y="1982"/>
                  </a:cubicBezTo>
                  <a:cubicBezTo>
                    <a:pt x="2667" y="1550"/>
                    <a:pt x="2607" y="1177"/>
                    <a:pt x="2548" y="924"/>
                  </a:cubicBezTo>
                  <a:cubicBezTo>
                    <a:pt x="2429" y="611"/>
                    <a:pt x="2354" y="432"/>
                    <a:pt x="2354" y="432"/>
                  </a:cubicBezTo>
                  <a:cubicBezTo>
                    <a:pt x="2295" y="373"/>
                    <a:pt x="2235" y="373"/>
                    <a:pt x="2116" y="373"/>
                  </a:cubicBezTo>
                  <a:cubicBezTo>
                    <a:pt x="2056" y="432"/>
                    <a:pt x="2056" y="492"/>
                    <a:pt x="2056" y="492"/>
                  </a:cubicBezTo>
                  <a:lnTo>
                    <a:pt x="2056" y="984"/>
                  </a:lnTo>
                  <a:lnTo>
                    <a:pt x="2056" y="1431"/>
                  </a:lnTo>
                  <a:lnTo>
                    <a:pt x="2056" y="1982"/>
                  </a:lnTo>
                  <a:lnTo>
                    <a:pt x="2056" y="2473"/>
                  </a:lnTo>
                  <a:lnTo>
                    <a:pt x="2056" y="2607"/>
                  </a:lnTo>
                  <a:cubicBezTo>
                    <a:pt x="2056" y="2548"/>
                    <a:pt x="2056" y="2473"/>
                    <a:pt x="1982" y="2414"/>
                  </a:cubicBezTo>
                  <a:cubicBezTo>
                    <a:pt x="1922" y="2354"/>
                    <a:pt x="1922" y="2235"/>
                    <a:pt x="1922" y="2101"/>
                  </a:cubicBezTo>
                  <a:cubicBezTo>
                    <a:pt x="1863" y="2041"/>
                    <a:pt x="1803" y="1922"/>
                    <a:pt x="1803" y="1803"/>
                  </a:cubicBezTo>
                  <a:cubicBezTo>
                    <a:pt x="1743" y="1728"/>
                    <a:pt x="1743" y="1609"/>
                    <a:pt x="1684" y="1490"/>
                  </a:cubicBezTo>
                  <a:cubicBezTo>
                    <a:pt x="1684" y="1356"/>
                    <a:pt x="1609" y="1296"/>
                    <a:pt x="1609" y="1177"/>
                  </a:cubicBezTo>
                  <a:cubicBezTo>
                    <a:pt x="1550" y="984"/>
                    <a:pt x="1490" y="805"/>
                    <a:pt x="1431" y="611"/>
                  </a:cubicBezTo>
                  <a:cubicBezTo>
                    <a:pt x="1371" y="492"/>
                    <a:pt x="1371" y="373"/>
                    <a:pt x="1311" y="239"/>
                  </a:cubicBezTo>
                  <a:cubicBezTo>
                    <a:pt x="1237" y="179"/>
                    <a:pt x="1237" y="120"/>
                    <a:pt x="1237" y="120"/>
                  </a:cubicBezTo>
                  <a:cubicBezTo>
                    <a:pt x="1237" y="0"/>
                    <a:pt x="1118" y="0"/>
                    <a:pt x="1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0"/>
            <p:cNvSpPr/>
            <p:nvPr/>
          </p:nvSpPr>
          <p:spPr>
            <a:xfrm>
              <a:off x="1530828" y="1153794"/>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0"/>
            <p:cNvSpPr/>
            <p:nvPr/>
          </p:nvSpPr>
          <p:spPr>
            <a:xfrm>
              <a:off x="1541653" y="1176785"/>
              <a:ext cx="118042" cy="87377"/>
            </a:xfrm>
            <a:custGeom>
              <a:avLst/>
              <a:gdLst/>
              <a:ahLst/>
              <a:cxnLst/>
              <a:rect l="l" t="t" r="r" b="b"/>
              <a:pathLst>
                <a:path w="3784" h="2801" extrusionOk="0">
                  <a:moveTo>
                    <a:pt x="3531" y="0"/>
                  </a:moveTo>
                  <a:cubicBezTo>
                    <a:pt x="3531" y="0"/>
                    <a:pt x="3277" y="60"/>
                    <a:pt x="2905" y="134"/>
                  </a:cubicBezTo>
                  <a:cubicBezTo>
                    <a:pt x="2667" y="194"/>
                    <a:pt x="2473" y="313"/>
                    <a:pt x="2235" y="373"/>
                  </a:cubicBezTo>
                  <a:cubicBezTo>
                    <a:pt x="2101" y="432"/>
                    <a:pt x="1981" y="507"/>
                    <a:pt x="1862" y="566"/>
                  </a:cubicBezTo>
                  <a:cubicBezTo>
                    <a:pt x="1728" y="626"/>
                    <a:pt x="1609" y="685"/>
                    <a:pt x="1549" y="745"/>
                  </a:cubicBezTo>
                  <a:cubicBezTo>
                    <a:pt x="1415" y="805"/>
                    <a:pt x="1296" y="879"/>
                    <a:pt x="1177" y="939"/>
                  </a:cubicBezTo>
                  <a:cubicBezTo>
                    <a:pt x="1043" y="998"/>
                    <a:pt x="924" y="1117"/>
                    <a:pt x="864" y="1177"/>
                  </a:cubicBezTo>
                  <a:cubicBezTo>
                    <a:pt x="745" y="1252"/>
                    <a:pt x="670" y="1371"/>
                    <a:pt x="551" y="1430"/>
                  </a:cubicBezTo>
                  <a:cubicBezTo>
                    <a:pt x="492" y="1490"/>
                    <a:pt x="432" y="1624"/>
                    <a:pt x="298" y="1684"/>
                  </a:cubicBezTo>
                  <a:cubicBezTo>
                    <a:pt x="238" y="1743"/>
                    <a:pt x="238" y="1862"/>
                    <a:pt x="179" y="1922"/>
                  </a:cubicBezTo>
                  <a:cubicBezTo>
                    <a:pt x="119" y="1922"/>
                    <a:pt x="119" y="1996"/>
                    <a:pt x="119" y="2056"/>
                  </a:cubicBezTo>
                  <a:cubicBezTo>
                    <a:pt x="60" y="2056"/>
                    <a:pt x="60" y="2116"/>
                    <a:pt x="60" y="2116"/>
                  </a:cubicBezTo>
                  <a:cubicBezTo>
                    <a:pt x="0" y="2235"/>
                    <a:pt x="0" y="2294"/>
                    <a:pt x="0" y="2294"/>
                  </a:cubicBezTo>
                  <a:cubicBezTo>
                    <a:pt x="0" y="2369"/>
                    <a:pt x="0" y="2428"/>
                    <a:pt x="60" y="2488"/>
                  </a:cubicBezTo>
                  <a:cubicBezTo>
                    <a:pt x="60" y="2488"/>
                    <a:pt x="60" y="2548"/>
                    <a:pt x="119" y="2548"/>
                  </a:cubicBezTo>
                  <a:cubicBezTo>
                    <a:pt x="119" y="2548"/>
                    <a:pt x="179" y="2548"/>
                    <a:pt x="238" y="2607"/>
                  </a:cubicBezTo>
                  <a:cubicBezTo>
                    <a:pt x="372" y="2607"/>
                    <a:pt x="492" y="2667"/>
                    <a:pt x="670" y="2741"/>
                  </a:cubicBezTo>
                  <a:lnTo>
                    <a:pt x="924" y="2741"/>
                  </a:lnTo>
                  <a:cubicBezTo>
                    <a:pt x="1043" y="2801"/>
                    <a:pt x="1117" y="2801"/>
                    <a:pt x="1237" y="2801"/>
                  </a:cubicBezTo>
                  <a:lnTo>
                    <a:pt x="1922" y="2801"/>
                  </a:lnTo>
                  <a:cubicBezTo>
                    <a:pt x="2041" y="2801"/>
                    <a:pt x="2160" y="2741"/>
                    <a:pt x="2294" y="2741"/>
                  </a:cubicBezTo>
                  <a:cubicBezTo>
                    <a:pt x="2413" y="2741"/>
                    <a:pt x="2473" y="2667"/>
                    <a:pt x="2607" y="2667"/>
                  </a:cubicBezTo>
                  <a:cubicBezTo>
                    <a:pt x="2845" y="2607"/>
                    <a:pt x="3039" y="2548"/>
                    <a:pt x="3158" y="2428"/>
                  </a:cubicBezTo>
                  <a:cubicBezTo>
                    <a:pt x="3352" y="2369"/>
                    <a:pt x="3471" y="2294"/>
                    <a:pt x="3531" y="2235"/>
                  </a:cubicBezTo>
                  <a:cubicBezTo>
                    <a:pt x="3650" y="2175"/>
                    <a:pt x="3650" y="2116"/>
                    <a:pt x="3650" y="2116"/>
                  </a:cubicBezTo>
                  <a:cubicBezTo>
                    <a:pt x="3784" y="2116"/>
                    <a:pt x="3784" y="1996"/>
                    <a:pt x="3724" y="1922"/>
                  </a:cubicBezTo>
                  <a:cubicBezTo>
                    <a:pt x="3724" y="1852"/>
                    <a:pt x="3678" y="1823"/>
                    <a:pt x="3628" y="1823"/>
                  </a:cubicBezTo>
                  <a:cubicBezTo>
                    <a:pt x="3593" y="1823"/>
                    <a:pt x="3555" y="1838"/>
                    <a:pt x="3531" y="1862"/>
                  </a:cubicBezTo>
                  <a:lnTo>
                    <a:pt x="3412" y="1862"/>
                  </a:lnTo>
                  <a:cubicBezTo>
                    <a:pt x="3277" y="1922"/>
                    <a:pt x="3158" y="1922"/>
                    <a:pt x="3039" y="1996"/>
                  </a:cubicBezTo>
                  <a:cubicBezTo>
                    <a:pt x="2845" y="1996"/>
                    <a:pt x="2667" y="2056"/>
                    <a:pt x="2473" y="2116"/>
                  </a:cubicBezTo>
                  <a:lnTo>
                    <a:pt x="2160" y="2116"/>
                  </a:lnTo>
                  <a:cubicBezTo>
                    <a:pt x="2101" y="2175"/>
                    <a:pt x="1981" y="2175"/>
                    <a:pt x="1862" y="2175"/>
                  </a:cubicBezTo>
                  <a:cubicBezTo>
                    <a:pt x="2101" y="2116"/>
                    <a:pt x="2294" y="1996"/>
                    <a:pt x="2473" y="1922"/>
                  </a:cubicBezTo>
                  <a:cubicBezTo>
                    <a:pt x="2667" y="1862"/>
                    <a:pt x="2845" y="1743"/>
                    <a:pt x="2980" y="1684"/>
                  </a:cubicBezTo>
                  <a:cubicBezTo>
                    <a:pt x="3099" y="1624"/>
                    <a:pt x="3218" y="1549"/>
                    <a:pt x="3277" y="1490"/>
                  </a:cubicBezTo>
                  <a:cubicBezTo>
                    <a:pt x="3412" y="1430"/>
                    <a:pt x="3412" y="1371"/>
                    <a:pt x="3412" y="1371"/>
                  </a:cubicBezTo>
                  <a:cubicBezTo>
                    <a:pt x="3471" y="1371"/>
                    <a:pt x="3471" y="1311"/>
                    <a:pt x="3471" y="1252"/>
                  </a:cubicBezTo>
                  <a:cubicBezTo>
                    <a:pt x="3471" y="1153"/>
                    <a:pt x="3439" y="1094"/>
                    <a:pt x="3368" y="1094"/>
                  </a:cubicBezTo>
                  <a:cubicBezTo>
                    <a:pt x="3343" y="1094"/>
                    <a:pt x="3313" y="1102"/>
                    <a:pt x="3277" y="1117"/>
                  </a:cubicBezTo>
                  <a:lnTo>
                    <a:pt x="3158" y="1117"/>
                  </a:lnTo>
                  <a:cubicBezTo>
                    <a:pt x="3039" y="1177"/>
                    <a:pt x="2905" y="1177"/>
                    <a:pt x="2786" y="1252"/>
                  </a:cubicBezTo>
                  <a:cubicBezTo>
                    <a:pt x="2607" y="1252"/>
                    <a:pt x="2413" y="1311"/>
                    <a:pt x="2235" y="1371"/>
                  </a:cubicBezTo>
                  <a:cubicBezTo>
                    <a:pt x="2160" y="1430"/>
                    <a:pt x="2041" y="1430"/>
                    <a:pt x="1981" y="1490"/>
                  </a:cubicBezTo>
                  <a:cubicBezTo>
                    <a:pt x="1862" y="1490"/>
                    <a:pt x="1788" y="1549"/>
                    <a:pt x="1669" y="1624"/>
                  </a:cubicBezTo>
                  <a:cubicBezTo>
                    <a:pt x="1549" y="1624"/>
                    <a:pt x="1490" y="1684"/>
                    <a:pt x="1356" y="1684"/>
                  </a:cubicBezTo>
                  <a:cubicBezTo>
                    <a:pt x="1296" y="1743"/>
                    <a:pt x="1177" y="1803"/>
                    <a:pt x="1117" y="1803"/>
                  </a:cubicBezTo>
                  <a:cubicBezTo>
                    <a:pt x="983" y="1862"/>
                    <a:pt x="924" y="1862"/>
                    <a:pt x="804" y="1922"/>
                  </a:cubicBezTo>
                  <a:lnTo>
                    <a:pt x="924" y="1803"/>
                  </a:lnTo>
                  <a:cubicBezTo>
                    <a:pt x="983" y="1743"/>
                    <a:pt x="1117" y="1684"/>
                    <a:pt x="1177" y="1624"/>
                  </a:cubicBezTo>
                  <a:cubicBezTo>
                    <a:pt x="1296" y="1549"/>
                    <a:pt x="1356" y="1490"/>
                    <a:pt x="1490" y="1430"/>
                  </a:cubicBezTo>
                  <a:cubicBezTo>
                    <a:pt x="1609" y="1371"/>
                    <a:pt x="1728" y="1311"/>
                    <a:pt x="1788" y="1252"/>
                  </a:cubicBezTo>
                  <a:cubicBezTo>
                    <a:pt x="2041" y="1117"/>
                    <a:pt x="2294" y="1058"/>
                    <a:pt x="2473" y="939"/>
                  </a:cubicBezTo>
                  <a:cubicBezTo>
                    <a:pt x="2667" y="805"/>
                    <a:pt x="2905" y="685"/>
                    <a:pt x="3039" y="626"/>
                  </a:cubicBezTo>
                  <a:lnTo>
                    <a:pt x="3650" y="313"/>
                  </a:lnTo>
                  <a:cubicBezTo>
                    <a:pt x="3724" y="313"/>
                    <a:pt x="3724" y="194"/>
                    <a:pt x="3724" y="134"/>
                  </a:cubicBezTo>
                  <a:cubicBezTo>
                    <a:pt x="3724" y="60"/>
                    <a:pt x="3650" y="0"/>
                    <a:pt x="3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0"/>
            <p:cNvSpPr/>
            <p:nvPr/>
          </p:nvSpPr>
          <p:spPr>
            <a:xfrm>
              <a:off x="1568606" y="893222"/>
              <a:ext cx="139005" cy="212563"/>
            </a:xfrm>
            <a:custGeom>
              <a:avLst/>
              <a:gdLst/>
              <a:ahLst/>
              <a:cxnLst/>
              <a:rect l="l" t="t" r="r" b="b"/>
              <a:pathLst>
                <a:path w="4456" h="6814" extrusionOk="0">
                  <a:moveTo>
                    <a:pt x="2498" y="0"/>
                  </a:moveTo>
                  <a:cubicBezTo>
                    <a:pt x="2097" y="0"/>
                    <a:pt x="1695" y="265"/>
                    <a:pt x="1371" y="897"/>
                  </a:cubicBezTo>
                  <a:cubicBezTo>
                    <a:pt x="253" y="3131"/>
                    <a:pt x="0" y="6304"/>
                    <a:pt x="864" y="6796"/>
                  </a:cubicBezTo>
                  <a:cubicBezTo>
                    <a:pt x="895" y="6808"/>
                    <a:pt x="933" y="6813"/>
                    <a:pt x="979" y="6813"/>
                  </a:cubicBezTo>
                  <a:cubicBezTo>
                    <a:pt x="1684" y="6813"/>
                    <a:pt x="4052" y="5421"/>
                    <a:pt x="4276" y="3265"/>
                  </a:cubicBezTo>
                  <a:cubicBezTo>
                    <a:pt x="4455" y="1584"/>
                    <a:pt x="3479" y="0"/>
                    <a:pt x="2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0"/>
            <p:cNvSpPr/>
            <p:nvPr/>
          </p:nvSpPr>
          <p:spPr>
            <a:xfrm>
              <a:off x="1591815" y="985310"/>
              <a:ext cx="91121" cy="114361"/>
            </a:xfrm>
            <a:custGeom>
              <a:avLst/>
              <a:gdLst/>
              <a:ahLst/>
              <a:cxnLst/>
              <a:rect l="l" t="t" r="r" b="b"/>
              <a:pathLst>
                <a:path w="2921" h="3666" extrusionOk="0">
                  <a:moveTo>
                    <a:pt x="924" y="2850"/>
                  </a:moveTo>
                  <a:cubicBezTo>
                    <a:pt x="923" y="2865"/>
                    <a:pt x="916" y="2920"/>
                    <a:pt x="865" y="2920"/>
                  </a:cubicBezTo>
                  <a:cubicBezTo>
                    <a:pt x="894" y="2885"/>
                    <a:pt x="908" y="2866"/>
                    <a:pt x="924" y="2850"/>
                  </a:cubicBezTo>
                  <a:close/>
                  <a:moveTo>
                    <a:pt x="1804" y="0"/>
                  </a:moveTo>
                  <a:cubicBezTo>
                    <a:pt x="1744" y="0"/>
                    <a:pt x="1669" y="60"/>
                    <a:pt x="1610" y="120"/>
                  </a:cubicBezTo>
                  <a:lnTo>
                    <a:pt x="1610" y="179"/>
                  </a:lnTo>
                  <a:lnTo>
                    <a:pt x="1610" y="239"/>
                  </a:lnTo>
                  <a:cubicBezTo>
                    <a:pt x="1550" y="313"/>
                    <a:pt x="1550" y="373"/>
                    <a:pt x="1550" y="432"/>
                  </a:cubicBezTo>
                  <a:cubicBezTo>
                    <a:pt x="1491" y="492"/>
                    <a:pt x="1491" y="552"/>
                    <a:pt x="1491" y="611"/>
                  </a:cubicBezTo>
                  <a:cubicBezTo>
                    <a:pt x="1431" y="686"/>
                    <a:pt x="1431" y="805"/>
                    <a:pt x="1372" y="864"/>
                  </a:cubicBezTo>
                  <a:cubicBezTo>
                    <a:pt x="1372" y="924"/>
                    <a:pt x="1297" y="1058"/>
                    <a:pt x="1237" y="1118"/>
                  </a:cubicBezTo>
                  <a:cubicBezTo>
                    <a:pt x="1178" y="1237"/>
                    <a:pt x="1178" y="1296"/>
                    <a:pt x="1118" y="1431"/>
                  </a:cubicBezTo>
                  <a:cubicBezTo>
                    <a:pt x="1059" y="1490"/>
                    <a:pt x="999" y="1609"/>
                    <a:pt x="999" y="1669"/>
                  </a:cubicBezTo>
                  <a:cubicBezTo>
                    <a:pt x="925" y="1803"/>
                    <a:pt x="865" y="1863"/>
                    <a:pt x="805" y="1982"/>
                  </a:cubicBezTo>
                  <a:cubicBezTo>
                    <a:pt x="746" y="2041"/>
                    <a:pt x="746" y="2175"/>
                    <a:pt x="686" y="2235"/>
                  </a:cubicBezTo>
                  <a:lnTo>
                    <a:pt x="686" y="1922"/>
                  </a:lnTo>
                  <a:cubicBezTo>
                    <a:pt x="746" y="1490"/>
                    <a:pt x="746" y="1058"/>
                    <a:pt x="686" y="745"/>
                  </a:cubicBezTo>
                  <a:cubicBezTo>
                    <a:pt x="686" y="611"/>
                    <a:pt x="686" y="492"/>
                    <a:pt x="627" y="373"/>
                  </a:cubicBezTo>
                  <a:lnTo>
                    <a:pt x="627" y="239"/>
                  </a:lnTo>
                  <a:cubicBezTo>
                    <a:pt x="552" y="179"/>
                    <a:pt x="552" y="120"/>
                    <a:pt x="493" y="120"/>
                  </a:cubicBezTo>
                  <a:cubicBezTo>
                    <a:pt x="373" y="120"/>
                    <a:pt x="314" y="179"/>
                    <a:pt x="254" y="239"/>
                  </a:cubicBezTo>
                  <a:lnTo>
                    <a:pt x="254" y="373"/>
                  </a:lnTo>
                  <a:cubicBezTo>
                    <a:pt x="254" y="492"/>
                    <a:pt x="180" y="611"/>
                    <a:pt x="180" y="745"/>
                  </a:cubicBezTo>
                  <a:cubicBezTo>
                    <a:pt x="180" y="924"/>
                    <a:pt x="180" y="1058"/>
                    <a:pt x="120" y="1237"/>
                  </a:cubicBezTo>
                  <a:lnTo>
                    <a:pt x="120" y="1550"/>
                  </a:lnTo>
                  <a:lnTo>
                    <a:pt x="120" y="1863"/>
                  </a:lnTo>
                  <a:cubicBezTo>
                    <a:pt x="61" y="2041"/>
                    <a:pt x="61" y="2235"/>
                    <a:pt x="61" y="2414"/>
                  </a:cubicBezTo>
                  <a:lnTo>
                    <a:pt x="61" y="2727"/>
                  </a:lnTo>
                  <a:cubicBezTo>
                    <a:pt x="1" y="2786"/>
                    <a:pt x="61" y="2846"/>
                    <a:pt x="1" y="2980"/>
                  </a:cubicBezTo>
                  <a:lnTo>
                    <a:pt x="1" y="3471"/>
                  </a:lnTo>
                  <a:cubicBezTo>
                    <a:pt x="1" y="3531"/>
                    <a:pt x="1" y="3531"/>
                    <a:pt x="61" y="3531"/>
                  </a:cubicBezTo>
                  <a:cubicBezTo>
                    <a:pt x="61" y="3591"/>
                    <a:pt x="120" y="3665"/>
                    <a:pt x="180" y="3665"/>
                  </a:cubicBezTo>
                  <a:cubicBezTo>
                    <a:pt x="180" y="3665"/>
                    <a:pt x="254" y="3665"/>
                    <a:pt x="433" y="3591"/>
                  </a:cubicBezTo>
                  <a:lnTo>
                    <a:pt x="627" y="3591"/>
                  </a:lnTo>
                  <a:cubicBezTo>
                    <a:pt x="746" y="3531"/>
                    <a:pt x="805" y="3531"/>
                    <a:pt x="925" y="3471"/>
                  </a:cubicBezTo>
                  <a:cubicBezTo>
                    <a:pt x="1059" y="3412"/>
                    <a:pt x="1118" y="3352"/>
                    <a:pt x="1237" y="3293"/>
                  </a:cubicBezTo>
                  <a:cubicBezTo>
                    <a:pt x="1372" y="3218"/>
                    <a:pt x="1491" y="3159"/>
                    <a:pt x="1610" y="3099"/>
                  </a:cubicBezTo>
                  <a:cubicBezTo>
                    <a:pt x="1669" y="2980"/>
                    <a:pt x="1804" y="2920"/>
                    <a:pt x="1923" y="2786"/>
                  </a:cubicBezTo>
                  <a:cubicBezTo>
                    <a:pt x="2042" y="2667"/>
                    <a:pt x="2116" y="2548"/>
                    <a:pt x="2236" y="2473"/>
                  </a:cubicBezTo>
                  <a:cubicBezTo>
                    <a:pt x="2295" y="2354"/>
                    <a:pt x="2414" y="2235"/>
                    <a:pt x="2489" y="2101"/>
                  </a:cubicBezTo>
                  <a:cubicBezTo>
                    <a:pt x="2548" y="1982"/>
                    <a:pt x="2608" y="1803"/>
                    <a:pt x="2668" y="1669"/>
                  </a:cubicBezTo>
                  <a:cubicBezTo>
                    <a:pt x="2727" y="1550"/>
                    <a:pt x="2787" y="1431"/>
                    <a:pt x="2787" y="1296"/>
                  </a:cubicBezTo>
                  <a:cubicBezTo>
                    <a:pt x="2861" y="1177"/>
                    <a:pt x="2861" y="1058"/>
                    <a:pt x="2921" y="924"/>
                  </a:cubicBezTo>
                  <a:lnTo>
                    <a:pt x="2921" y="686"/>
                  </a:lnTo>
                  <a:lnTo>
                    <a:pt x="2921" y="432"/>
                  </a:lnTo>
                  <a:lnTo>
                    <a:pt x="2921" y="239"/>
                  </a:lnTo>
                  <a:cubicBezTo>
                    <a:pt x="2921" y="179"/>
                    <a:pt x="2861" y="120"/>
                    <a:pt x="2787" y="60"/>
                  </a:cubicBezTo>
                  <a:cubicBezTo>
                    <a:pt x="2727" y="60"/>
                    <a:pt x="2608" y="120"/>
                    <a:pt x="2608" y="179"/>
                  </a:cubicBezTo>
                  <a:cubicBezTo>
                    <a:pt x="2608" y="179"/>
                    <a:pt x="2608" y="239"/>
                    <a:pt x="2548" y="373"/>
                  </a:cubicBezTo>
                  <a:cubicBezTo>
                    <a:pt x="2548" y="432"/>
                    <a:pt x="2548" y="492"/>
                    <a:pt x="2489" y="552"/>
                  </a:cubicBezTo>
                  <a:cubicBezTo>
                    <a:pt x="2489" y="686"/>
                    <a:pt x="2414" y="745"/>
                    <a:pt x="2414" y="805"/>
                  </a:cubicBezTo>
                  <a:cubicBezTo>
                    <a:pt x="2355" y="924"/>
                    <a:pt x="2355" y="984"/>
                    <a:pt x="2295" y="1118"/>
                  </a:cubicBezTo>
                  <a:cubicBezTo>
                    <a:pt x="2236" y="1237"/>
                    <a:pt x="2176" y="1296"/>
                    <a:pt x="2116" y="1431"/>
                  </a:cubicBezTo>
                  <a:cubicBezTo>
                    <a:pt x="2116" y="1550"/>
                    <a:pt x="2042" y="1669"/>
                    <a:pt x="1923" y="1728"/>
                  </a:cubicBezTo>
                  <a:cubicBezTo>
                    <a:pt x="1863" y="1863"/>
                    <a:pt x="1804" y="1982"/>
                    <a:pt x="1744" y="2101"/>
                  </a:cubicBezTo>
                  <a:lnTo>
                    <a:pt x="1491" y="2354"/>
                  </a:lnTo>
                  <a:cubicBezTo>
                    <a:pt x="1431" y="2473"/>
                    <a:pt x="1297" y="2548"/>
                    <a:pt x="1237" y="2667"/>
                  </a:cubicBezTo>
                  <a:cubicBezTo>
                    <a:pt x="1120" y="2726"/>
                    <a:pt x="1061" y="2784"/>
                    <a:pt x="932" y="2843"/>
                  </a:cubicBezTo>
                  <a:lnTo>
                    <a:pt x="932" y="2843"/>
                  </a:lnTo>
                  <a:cubicBezTo>
                    <a:pt x="947" y="2828"/>
                    <a:pt x="966" y="2813"/>
                    <a:pt x="999" y="2786"/>
                  </a:cubicBezTo>
                  <a:cubicBezTo>
                    <a:pt x="1059" y="2727"/>
                    <a:pt x="1118" y="2667"/>
                    <a:pt x="1178" y="2548"/>
                  </a:cubicBezTo>
                  <a:cubicBezTo>
                    <a:pt x="1237" y="2473"/>
                    <a:pt x="1297" y="2354"/>
                    <a:pt x="1372" y="2295"/>
                  </a:cubicBezTo>
                  <a:cubicBezTo>
                    <a:pt x="1431" y="2175"/>
                    <a:pt x="1491" y="2101"/>
                    <a:pt x="1550" y="1982"/>
                  </a:cubicBezTo>
                  <a:cubicBezTo>
                    <a:pt x="1550" y="1863"/>
                    <a:pt x="1610" y="1728"/>
                    <a:pt x="1669" y="1669"/>
                  </a:cubicBezTo>
                  <a:cubicBezTo>
                    <a:pt x="1744" y="1550"/>
                    <a:pt x="1744" y="1431"/>
                    <a:pt x="1804" y="1356"/>
                  </a:cubicBezTo>
                  <a:cubicBezTo>
                    <a:pt x="1863" y="1237"/>
                    <a:pt x="1863" y="1118"/>
                    <a:pt x="1863" y="1058"/>
                  </a:cubicBezTo>
                  <a:cubicBezTo>
                    <a:pt x="1923" y="924"/>
                    <a:pt x="1923" y="864"/>
                    <a:pt x="1923" y="745"/>
                  </a:cubicBezTo>
                  <a:cubicBezTo>
                    <a:pt x="1982" y="686"/>
                    <a:pt x="1982" y="552"/>
                    <a:pt x="1982" y="492"/>
                  </a:cubicBezTo>
                  <a:lnTo>
                    <a:pt x="1982" y="313"/>
                  </a:lnTo>
                  <a:cubicBezTo>
                    <a:pt x="1982" y="179"/>
                    <a:pt x="1923" y="120"/>
                    <a:pt x="1923" y="120"/>
                  </a:cubicBezTo>
                  <a:cubicBezTo>
                    <a:pt x="1923" y="60"/>
                    <a:pt x="1863" y="0"/>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0"/>
            <p:cNvSpPr/>
            <p:nvPr/>
          </p:nvSpPr>
          <p:spPr>
            <a:xfrm>
              <a:off x="974216" y="1077491"/>
              <a:ext cx="632978" cy="564037"/>
            </a:xfrm>
            <a:custGeom>
              <a:avLst/>
              <a:gdLst/>
              <a:ahLst/>
              <a:cxnLst/>
              <a:rect l="l" t="t" r="r" b="b"/>
              <a:pathLst>
                <a:path w="20291" h="18081" extrusionOk="0">
                  <a:moveTo>
                    <a:pt x="20140" y="0"/>
                  </a:moveTo>
                  <a:cubicBezTo>
                    <a:pt x="20076" y="0"/>
                    <a:pt x="20030" y="42"/>
                    <a:pt x="19978" y="84"/>
                  </a:cubicBezTo>
                  <a:cubicBezTo>
                    <a:pt x="19978" y="84"/>
                    <a:pt x="19918" y="144"/>
                    <a:pt x="19799" y="338"/>
                  </a:cubicBezTo>
                  <a:cubicBezTo>
                    <a:pt x="19739" y="516"/>
                    <a:pt x="19546" y="770"/>
                    <a:pt x="19367" y="1083"/>
                  </a:cubicBezTo>
                  <a:cubicBezTo>
                    <a:pt x="19173" y="1381"/>
                    <a:pt x="18935" y="1753"/>
                    <a:pt x="18622" y="2200"/>
                  </a:cubicBezTo>
                  <a:cubicBezTo>
                    <a:pt x="18309" y="2572"/>
                    <a:pt x="17996" y="3064"/>
                    <a:pt x="17624" y="3556"/>
                  </a:cubicBezTo>
                  <a:cubicBezTo>
                    <a:pt x="17445" y="3809"/>
                    <a:pt x="17192" y="4122"/>
                    <a:pt x="16998" y="4360"/>
                  </a:cubicBezTo>
                  <a:cubicBezTo>
                    <a:pt x="16819" y="4613"/>
                    <a:pt x="16566" y="4926"/>
                    <a:pt x="16387" y="5179"/>
                  </a:cubicBezTo>
                  <a:cubicBezTo>
                    <a:pt x="15881" y="5731"/>
                    <a:pt x="15389" y="6356"/>
                    <a:pt x="14898" y="6967"/>
                  </a:cubicBezTo>
                  <a:cubicBezTo>
                    <a:pt x="14391" y="7533"/>
                    <a:pt x="13840" y="8159"/>
                    <a:pt x="13274" y="8770"/>
                  </a:cubicBezTo>
                  <a:cubicBezTo>
                    <a:pt x="12976" y="9023"/>
                    <a:pt x="12663" y="9336"/>
                    <a:pt x="12350" y="9649"/>
                  </a:cubicBezTo>
                  <a:lnTo>
                    <a:pt x="11918" y="10081"/>
                  </a:lnTo>
                  <a:lnTo>
                    <a:pt x="11412" y="10513"/>
                  </a:lnTo>
                  <a:cubicBezTo>
                    <a:pt x="11114" y="10766"/>
                    <a:pt x="10801" y="11064"/>
                    <a:pt x="10548" y="11377"/>
                  </a:cubicBezTo>
                  <a:cubicBezTo>
                    <a:pt x="10175" y="11630"/>
                    <a:pt x="9862" y="11883"/>
                    <a:pt x="9549" y="12181"/>
                  </a:cubicBezTo>
                  <a:cubicBezTo>
                    <a:pt x="9371" y="12315"/>
                    <a:pt x="9251" y="12434"/>
                    <a:pt x="9058" y="12554"/>
                  </a:cubicBezTo>
                  <a:cubicBezTo>
                    <a:pt x="8939" y="12688"/>
                    <a:pt x="8745" y="12807"/>
                    <a:pt x="8626" y="12926"/>
                  </a:cubicBezTo>
                  <a:cubicBezTo>
                    <a:pt x="8253" y="13179"/>
                    <a:pt x="7941" y="13433"/>
                    <a:pt x="7628" y="13671"/>
                  </a:cubicBezTo>
                  <a:cubicBezTo>
                    <a:pt x="7017" y="14118"/>
                    <a:pt x="6332" y="14550"/>
                    <a:pt x="5765" y="14922"/>
                  </a:cubicBezTo>
                  <a:cubicBezTo>
                    <a:pt x="5155" y="15295"/>
                    <a:pt x="4529" y="15667"/>
                    <a:pt x="3963" y="15980"/>
                  </a:cubicBezTo>
                  <a:cubicBezTo>
                    <a:pt x="3412" y="16218"/>
                    <a:pt x="2920" y="16531"/>
                    <a:pt x="2473" y="16725"/>
                  </a:cubicBezTo>
                  <a:cubicBezTo>
                    <a:pt x="2354" y="16785"/>
                    <a:pt x="2235" y="16844"/>
                    <a:pt x="2101" y="16904"/>
                  </a:cubicBezTo>
                  <a:cubicBezTo>
                    <a:pt x="1981" y="16963"/>
                    <a:pt x="1922" y="17023"/>
                    <a:pt x="1803" y="17023"/>
                  </a:cubicBezTo>
                  <a:cubicBezTo>
                    <a:pt x="1609" y="17157"/>
                    <a:pt x="1430" y="17217"/>
                    <a:pt x="1237" y="17276"/>
                  </a:cubicBezTo>
                  <a:cubicBezTo>
                    <a:pt x="551" y="17589"/>
                    <a:pt x="179" y="17708"/>
                    <a:pt x="179" y="17708"/>
                  </a:cubicBezTo>
                  <a:lnTo>
                    <a:pt x="119" y="17708"/>
                  </a:lnTo>
                  <a:cubicBezTo>
                    <a:pt x="60" y="17768"/>
                    <a:pt x="0" y="17842"/>
                    <a:pt x="60" y="17961"/>
                  </a:cubicBezTo>
                  <a:cubicBezTo>
                    <a:pt x="60" y="18021"/>
                    <a:pt x="179" y="18081"/>
                    <a:pt x="313" y="18081"/>
                  </a:cubicBezTo>
                  <a:cubicBezTo>
                    <a:pt x="313" y="18081"/>
                    <a:pt x="685" y="17902"/>
                    <a:pt x="1356" y="17649"/>
                  </a:cubicBezTo>
                  <a:cubicBezTo>
                    <a:pt x="1549" y="17589"/>
                    <a:pt x="1728" y="17529"/>
                    <a:pt x="1981" y="17470"/>
                  </a:cubicBezTo>
                  <a:cubicBezTo>
                    <a:pt x="2041" y="17395"/>
                    <a:pt x="2175" y="17336"/>
                    <a:pt x="2294" y="17336"/>
                  </a:cubicBezTo>
                  <a:cubicBezTo>
                    <a:pt x="2414" y="17276"/>
                    <a:pt x="2548" y="17217"/>
                    <a:pt x="2667" y="17157"/>
                  </a:cubicBezTo>
                  <a:cubicBezTo>
                    <a:pt x="3099" y="16963"/>
                    <a:pt x="3665" y="16725"/>
                    <a:pt x="4216" y="16412"/>
                  </a:cubicBezTo>
                  <a:cubicBezTo>
                    <a:pt x="4782" y="16099"/>
                    <a:pt x="5393" y="15786"/>
                    <a:pt x="6019" y="15414"/>
                  </a:cubicBezTo>
                  <a:cubicBezTo>
                    <a:pt x="6332" y="15235"/>
                    <a:pt x="6704" y="14982"/>
                    <a:pt x="7017" y="14788"/>
                  </a:cubicBezTo>
                  <a:cubicBezTo>
                    <a:pt x="7315" y="14609"/>
                    <a:pt x="7687" y="14416"/>
                    <a:pt x="8000" y="14177"/>
                  </a:cubicBezTo>
                  <a:cubicBezTo>
                    <a:pt x="8313" y="13924"/>
                    <a:pt x="8626" y="13671"/>
                    <a:pt x="8998" y="13433"/>
                  </a:cubicBezTo>
                  <a:cubicBezTo>
                    <a:pt x="9117" y="13299"/>
                    <a:pt x="9311" y="13179"/>
                    <a:pt x="9490" y="13060"/>
                  </a:cubicBezTo>
                  <a:cubicBezTo>
                    <a:pt x="9624" y="12926"/>
                    <a:pt x="9803" y="12807"/>
                    <a:pt x="9922" y="12628"/>
                  </a:cubicBezTo>
                  <a:cubicBezTo>
                    <a:pt x="10294" y="12375"/>
                    <a:pt x="10607" y="12122"/>
                    <a:pt x="10920" y="11809"/>
                  </a:cubicBezTo>
                  <a:cubicBezTo>
                    <a:pt x="11233" y="11570"/>
                    <a:pt x="11546" y="11258"/>
                    <a:pt x="11918" y="11004"/>
                  </a:cubicBezTo>
                  <a:cubicBezTo>
                    <a:pt x="12037" y="10826"/>
                    <a:pt x="12231" y="10691"/>
                    <a:pt x="12350" y="10572"/>
                  </a:cubicBezTo>
                  <a:lnTo>
                    <a:pt x="12782" y="10081"/>
                  </a:lnTo>
                  <a:cubicBezTo>
                    <a:pt x="13095" y="9768"/>
                    <a:pt x="13408" y="9515"/>
                    <a:pt x="13721" y="9202"/>
                  </a:cubicBezTo>
                  <a:cubicBezTo>
                    <a:pt x="14272" y="8591"/>
                    <a:pt x="14838" y="7965"/>
                    <a:pt x="15330" y="7340"/>
                  </a:cubicBezTo>
                  <a:cubicBezTo>
                    <a:pt x="15643" y="7042"/>
                    <a:pt x="15881" y="6729"/>
                    <a:pt x="16134" y="6416"/>
                  </a:cubicBezTo>
                  <a:cubicBezTo>
                    <a:pt x="16328" y="6103"/>
                    <a:pt x="16566" y="5850"/>
                    <a:pt x="16819" y="5552"/>
                  </a:cubicBezTo>
                  <a:cubicBezTo>
                    <a:pt x="17073" y="5239"/>
                    <a:pt x="17251" y="4986"/>
                    <a:pt x="17445" y="4673"/>
                  </a:cubicBezTo>
                  <a:cubicBezTo>
                    <a:pt x="17624" y="4435"/>
                    <a:pt x="17877" y="4122"/>
                    <a:pt x="17996" y="3868"/>
                  </a:cubicBezTo>
                  <a:cubicBezTo>
                    <a:pt x="18190" y="3615"/>
                    <a:pt x="18369" y="3377"/>
                    <a:pt x="18562" y="3124"/>
                  </a:cubicBezTo>
                  <a:cubicBezTo>
                    <a:pt x="18682" y="2870"/>
                    <a:pt x="18860" y="2632"/>
                    <a:pt x="18994" y="2438"/>
                  </a:cubicBezTo>
                  <a:cubicBezTo>
                    <a:pt x="19307" y="2006"/>
                    <a:pt x="19486" y="1574"/>
                    <a:pt x="19680" y="1261"/>
                  </a:cubicBezTo>
                  <a:cubicBezTo>
                    <a:pt x="19918" y="948"/>
                    <a:pt x="20052" y="710"/>
                    <a:pt x="20112" y="516"/>
                  </a:cubicBezTo>
                  <a:cubicBezTo>
                    <a:pt x="20231" y="338"/>
                    <a:pt x="20291" y="263"/>
                    <a:pt x="20291" y="263"/>
                  </a:cubicBezTo>
                  <a:cubicBezTo>
                    <a:pt x="20291" y="144"/>
                    <a:pt x="20291" y="84"/>
                    <a:pt x="20231" y="25"/>
                  </a:cubicBezTo>
                  <a:cubicBezTo>
                    <a:pt x="20196" y="7"/>
                    <a:pt x="20166" y="0"/>
                    <a:pt x="2014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0"/>
            <p:cNvSpPr/>
            <p:nvPr/>
          </p:nvSpPr>
          <p:spPr>
            <a:xfrm>
              <a:off x="1425452" y="1240891"/>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0"/>
            <p:cNvSpPr/>
            <p:nvPr/>
          </p:nvSpPr>
          <p:spPr>
            <a:xfrm>
              <a:off x="1464040" y="1088004"/>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0"/>
            <p:cNvSpPr/>
            <p:nvPr/>
          </p:nvSpPr>
          <p:spPr>
            <a:xfrm>
              <a:off x="1286041" y="1361272"/>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0"/>
            <p:cNvSpPr/>
            <p:nvPr/>
          </p:nvSpPr>
          <p:spPr>
            <a:xfrm>
              <a:off x="1069018" y="3058467"/>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0"/>
            <p:cNvSpPr/>
            <p:nvPr/>
          </p:nvSpPr>
          <p:spPr>
            <a:xfrm>
              <a:off x="1049490" y="3064956"/>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0"/>
            <p:cNvSpPr/>
            <p:nvPr/>
          </p:nvSpPr>
          <p:spPr>
            <a:xfrm>
              <a:off x="1178294" y="1628520"/>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0"/>
            <p:cNvSpPr/>
            <p:nvPr/>
          </p:nvSpPr>
          <p:spPr>
            <a:xfrm>
              <a:off x="1245145" y="1692157"/>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0"/>
            <p:cNvSpPr/>
            <p:nvPr/>
          </p:nvSpPr>
          <p:spPr>
            <a:xfrm>
              <a:off x="1262801" y="1635913"/>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0"/>
            <p:cNvSpPr/>
            <p:nvPr/>
          </p:nvSpPr>
          <p:spPr>
            <a:xfrm>
              <a:off x="1328342" y="1677465"/>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0"/>
            <p:cNvSpPr/>
            <p:nvPr/>
          </p:nvSpPr>
          <p:spPr>
            <a:xfrm>
              <a:off x="1306942" y="2036519"/>
              <a:ext cx="141781" cy="141313"/>
            </a:xfrm>
            <a:custGeom>
              <a:avLst/>
              <a:gdLst/>
              <a:ahLst/>
              <a:cxnLst/>
              <a:rect l="l" t="t" r="r" b="b"/>
              <a:pathLst>
                <a:path w="4545" h="4530" extrusionOk="0">
                  <a:moveTo>
                    <a:pt x="1937" y="1684"/>
                  </a:moveTo>
                  <a:cubicBezTo>
                    <a:pt x="1937" y="1684"/>
                    <a:pt x="2116" y="1743"/>
                    <a:pt x="2310" y="1922"/>
                  </a:cubicBezTo>
                  <a:cubicBezTo>
                    <a:pt x="2429" y="1997"/>
                    <a:pt x="2548" y="2056"/>
                    <a:pt x="2682" y="2176"/>
                  </a:cubicBezTo>
                  <a:lnTo>
                    <a:pt x="3055" y="2548"/>
                  </a:lnTo>
                  <a:cubicBezTo>
                    <a:pt x="3174" y="2667"/>
                    <a:pt x="3293" y="2801"/>
                    <a:pt x="3353" y="2920"/>
                  </a:cubicBezTo>
                  <a:cubicBezTo>
                    <a:pt x="3427" y="2980"/>
                    <a:pt x="3487" y="3040"/>
                    <a:pt x="3487" y="3114"/>
                  </a:cubicBezTo>
                  <a:cubicBezTo>
                    <a:pt x="3546" y="3233"/>
                    <a:pt x="3546" y="3293"/>
                    <a:pt x="3606" y="3352"/>
                  </a:cubicBezTo>
                  <a:lnTo>
                    <a:pt x="3606" y="3546"/>
                  </a:lnTo>
                  <a:cubicBezTo>
                    <a:pt x="3666" y="3546"/>
                    <a:pt x="3666" y="3606"/>
                    <a:pt x="3666" y="3665"/>
                  </a:cubicBezTo>
                  <a:lnTo>
                    <a:pt x="3666" y="3784"/>
                  </a:lnTo>
                  <a:cubicBezTo>
                    <a:pt x="3666" y="3784"/>
                    <a:pt x="3666" y="3859"/>
                    <a:pt x="3606" y="3859"/>
                  </a:cubicBezTo>
                  <a:lnTo>
                    <a:pt x="3546" y="3784"/>
                  </a:lnTo>
                  <a:lnTo>
                    <a:pt x="3546" y="3665"/>
                  </a:lnTo>
                  <a:cubicBezTo>
                    <a:pt x="3546" y="3665"/>
                    <a:pt x="3546" y="3606"/>
                    <a:pt x="3487" y="3546"/>
                  </a:cubicBezTo>
                  <a:cubicBezTo>
                    <a:pt x="3487" y="3486"/>
                    <a:pt x="3427" y="3486"/>
                    <a:pt x="3427" y="3412"/>
                  </a:cubicBezTo>
                  <a:cubicBezTo>
                    <a:pt x="3427" y="3352"/>
                    <a:pt x="3353" y="3293"/>
                    <a:pt x="3353" y="3233"/>
                  </a:cubicBezTo>
                  <a:cubicBezTo>
                    <a:pt x="3293" y="3174"/>
                    <a:pt x="3234" y="3114"/>
                    <a:pt x="3234" y="3040"/>
                  </a:cubicBezTo>
                  <a:cubicBezTo>
                    <a:pt x="3114" y="2920"/>
                    <a:pt x="2980" y="2801"/>
                    <a:pt x="2921" y="2667"/>
                  </a:cubicBezTo>
                  <a:cubicBezTo>
                    <a:pt x="2682" y="2429"/>
                    <a:pt x="2429" y="2176"/>
                    <a:pt x="2235" y="2056"/>
                  </a:cubicBezTo>
                  <a:cubicBezTo>
                    <a:pt x="1997" y="1863"/>
                    <a:pt x="1863" y="1803"/>
                    <a:pt x="1863" y="1803"/>
                  </a:cubicBezTo>
                  <a:lnTo>
                    <a:pt x="1863" y="1684"/>
                  </a:lnTo>
                  <a:close/>
                  <a:moveTo>
                    <a:pt x="2310" y="0"/>
                  </a:moveTo>
                  <a:cubicBezTo>
                    <a:pt x="194" y="60"/>
                    <a:pt x="1" y="2488"/>
                    <a:pt x="567" y="3293"/>
                  </a:cubicBezTo>
                  <a:cubicBezTo>
                    <a:pt x="1312" y="4470"/>
                    <a:pt x="2369" y="4529"/>
                    <a:pt x="2801" y="4529"/>
                  </a:cubicBezTo>
                  <a:lnTo>
                    <a:pt x="2921" y="4529"/>
                  </a:lnTo>
                  <a:cubicBezTo>
                    <a:pt x="3293" y="4529"/>
                    <a:pt x="4232" y="4097"/>
                    <a:pt x="4545" y="3486"/>
                  </a:cubicBezTo>
                  <a:cubicBezTo>
                    <a:pt x="4291" y="3352"/>
                    <a:pt x="4038" y="3293"/>
                    <a:pt x="3978" y="3174"/>
                  </a:cubicBezTo>
                  <a:cubicBezTo>
                    <a:pt x="3978" y="3174"/>
                    <a:pt x="2801" y="2369"/>
                    <a:pt x="3055" y="626"/>
                  </a:cubicBezTo>
                  <a:cubicBezTo>
                    <a:pt x="3055" y="507"/>
                    <a:pt x="3114" y="313"/>
                    <a:pt x="3234" y="194"/>
                  </a:cubicBezTo>
                  <a:cubicBezTo>
                    <a:pt x="2980" y="60"/>
                    <a:pt x="2742" y="0"/>
                    <a:pt x="2369" y="0"/>
                  </a:cubicBezTo>
                  <a:close/>
                </a:path>
              </a:pathLst>
            </a:custGeom>
            <a:solidFill>
              <a:srgbClr val="DAE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0"/>
            <p:cNvSpPr/>
            <p:nvPr/>
          </p:nvSpPr>
          <p:spPr>
            <a:xfrm>
              <a:off x="1365027" y="2089020"/>
              <a:ext cx="56276" cy="67880"/>
            </a:xfrm>
            <a:custGeom>
              <a:avLst/>
              <a:gdLst/>
              <a:ahLst/>
              <a:cxnLst/>
              <a:rect l="l" t="t" r="r" b="b"/>
              <a:pathLst>
                <a:path w="1804" h="2176" extrusionOk="0">
                  <a:moveTo>
                    <a:pt x="1" y="1"/>
                  </a:moveTo>
                  <a:lnTo>
                    <a:pt x="1" y="120"/>
                  </a:lnTo>
                  <a:cubicBezTo>
                    <a:pt x="1" y="120"/>
                    <a:pt x="135" y="180"/>
                    <a:pt x="373" y="373"/>
                  </a:cubicBezTo>
                  <a:cubicBezTo>
                    <a:pt x="567" y="493"/>
                    <a:pt x="820" y="746"/>
                    <a:pt x="1059" y="984"/>
                  </a:cubicBezTo>
                  <a:cubicBezTo>
                    <a:pt x="1118" y="1118"/>
                    <a:pt x="1252" y="1237"/>
                    <a:pt x="1372" y="1357"/>
                  </a:cubicBezTo>
                  <a:cubicBezTo>
                    <a:pt x="1372" y="1431"/>
                    <a:pt x="1431" y="1491"/>
                    <a:pt x="1491" y="1550"/>
                  </a:cubicBezTo>
                  <a:cubicBezTo>
                    <a:pt x="1491" y="1610"/>
                    <a:pt x="1565" y="1669"/>
                    <a:pt x="1565" y="1729"/>
                  </a:cubicBezTo>
                  <a:cubicBezTo>
                    <a:pt x="1565" y="1803"/>
                    <a:pt x="1625" y="1803"/>
                    <a:pt x="1625" y="1863"/>
                  </a:cubicBezTo>
                  <a:cubicBezTo>
                    <a:pt x="1684" y="1923"/>
                    <a:pt x="1684" y="1982"/>
                    <a:pt x="1684" y="1982"/>
                  </a:cubicBezTo>
                  <a:lnTo>
                    <a:pt x="1684" y="2101"/>
                  </a:lnTo>
                  <a:cubicBezTo>
                    <a:pt x="1684" y="2176"/>
                    <a:pt x="1744" y="2176"/>
                    <a:pt x="1744" y="2176"/>
                  </a:cubicBezTo>
                  <a:cubicBezTo>
                    <a:pt x="1804" y="2176"/>
                    <a:pt x="1804" y="2101"/>
                    <a:pt x="1804" y="2101"/>
                  </a:cubicBezTo>
                  <a:lnTo>
                    <a:pt x="1804" y="1982"/>
                  </a:lnTo>
                  <a:cubicBezTo>
                    <a:pt x="1804" y="1923"/>
                    <a:pt x="1804" y="1863"/>
                    <a:pt x="1744" y="1863"/>
                  </a:cubicBezTo>
                  <a:lnTo>
                    <a:pt x="1744" y="1669"/>
                  </a:lnTo>
                  <a:cubicBezTo>
                    <a:pt x="1684" y="1610"/>
                    <a:pt x="1684" y="1550"/>
                    <a:pt x="1625" y="1431"/>
                  </a:cubicBezTo>
                  <a:cubicBezTo>
                    <a:pt x="1625" y="1357"/>
                    <a:pt x="1565" y="1297"/>
                    <a:pt x="1491" y="1237"/>
                  </a:cubicBezTo>
                  <a:cubicBezTo>
                    <a:pt x="1431" y="1118"/>
                    <a:pt x="1312" y="984"/>
                    <a:pt x="1193" y="865"/>
                  </a:cubicBezTo>
                  <a:lnTo>
                    <a:pt x="820" y="493"/>
                  </a:lnTo>
                  <a:cubicBezTo>
                    <a:pt x="686" y="373"/>
                    <a:pt x="567" y="314"/>
                    <a:pt x="448" y="239"/>
                  </a:cubicBezTo>
                  <a:cubicBezTo>
                    <a:pt x="254" y="60"/>
                    <a:pt x="75" y="1"/>
                    <a:pt x="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0"/>
            <p:cNvSpPr/>
            <p:nvPr/>
          </p:nvSpPr>
          <p:spPr>
            <a:xfrm>
              <a:off x="1407795" y="2001674"/>
              <a:ext cx="160841" cy="147334"/>
            </a:xfrm>
            <a:custGeom>
              <a:avLst/>
              <a:gdLst/>
              <a:ahLst/>
              <a:cxnLst/>
              <a:rect l="l" t="t" r="r" b="b"/>
              <a:pathLst>
                <a:path w="5156" h="4723" extrusionOk="0">
                  <a:moveTo>
                    <a:pt x="1982" y="0"/>
                  </a:moveTo>
                  <a:cubicBezTo>
                    <a:pt x="1118" y="0"/>
                    <a:pt x="313" y="685"/>
                    <a:pt x="1" y="1311"/>
                  </a:cubicBezTo>
                  <a:cubicBezTo>
                    <a:pt x="1490" y="1862"/>
                    <a:pt x="1490" y="4097"/>
                    <a:pt x="1490" y="4097"/>
                  </a:cubicBezTo>
                  <a:cubicBezTo>
                    <a:pt x="1490" y="4231"/>
                    <a:pt x="1431" y="4410"/>
                    <a:pt x="1312" y="4603"/>
                  </a:cubicBezTo>
                  <a:cubicBezTo>
                    <a:pt x="1550" y="4663"/>
                    <a:pt x="1803" y="4723"/>
                    <a:pt x="2116" y="4723"/>
                  </a:cubicBezTo>
                  <a:cubicBezTo>
                    <a:pt x="2488" y="4723"/>
                    <a:pt x="2861" y="4603"/>
                    <a:pt x="3099" y="4350"/>
                  </a:cubicBezTo>
                  <a:cubicBezTo>
                    <a:pt x="3099" y="4350"/>
                    <a:pt x="5155" y="2175"/>
                    <a:pt x="3352" y="566"/>
                  </a:cubicBezTo>
                  <a:cubicBezTo>
                    <a:pt x="2861" y="194"/>
                    <a:pt x="2429" y="0"/>
                    <a:pt x="1982" y="0"/>
                  </a:cubicBezTo>
                  <a:close/>
                </a:path>
              </a:pathLst>
            </a:custGeom>
            <a:solidFill>
              <a:srgbClr val="E7E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0"/>
            <p:cNvSpPr/>
            <p:nvPr/>
          </p:nvSpPr>
          <p:spPr>
            <a:xfrm>
              <a:off x="1394319" y="2042571"/>
              <a:ext cx="59988" cy="102725"/>
            </a:xfrm>
            <a:custGeom>
              <a:avLst/>
              <a:gdLst/>
              <a:ahLst/>
              <a:cxnLst/>
              <a:rect l="l" t="t" r="r" b="b"/>
              <a:pathLst>
                <a:path w="1923" h="3293" extrusionOk="0">
                  <a:moveTo>
                    <a:pt x="433" y="0"/>
                  </a:moveTo>
                  <a:cubicBezTo>
                    <a:pt x="313" y="119"/>
                    <a:pt x="254" y="313"/>
                    <a:pt x="254" y="432"/>
                  </a:cubicBezTo>
                  <a:cubicBezTo>
                    <a:pt x="0" y="2175"/>
                    <a:pt x="1177" y="2980"/>
                    <a:pt x="1177" y="2980"/>
                  </a:cubicBezTo>
                  <a:cubicBezTo>
                    <a:pt x="1237" y="3099"/>
                    <a:pt x="1490" y="3158"/>
                    <a:pt x="1744" y="3292"/>
                  </a:cubicBezTo>
                  <a:cubicBezTo>
                    <a:pt x="1863" y="3099"/>
                    <a:pt x="1922" y="2920"/>
                    <a:pt x="1922" y="2786"/>
                  </a:cubicBezTo>
                  <a:cubicBezTo>
                    <a:pt x="1922" y="2786"/>
                    <a:pt x="1922" y="551"/>
                    <a:pt x="433" y="0"/>
                  </a:cubicBezTo>
                  <a:close/>
                </a:path>
              </a:pathLst>
            </a:custGeom>
            <a:solidFill>
              <a:srgbClr val="C5DC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0"/>
            <p:cNvSpPr/>
            <p:nvPr/>
          </p:nvSpPr>
          <p:spPr>
            <a:xfrm>
              <a:off x="1460296" y="2048124"/>
              <a:ext cx="15379" cy="86940"/>
            </a:xfrm>
            <a:custGeom>
              <a:avLst/>
              <a:gdLst/>
              <a:ahLst/>
              <a:cxnLst/>
              <a:rect l="l" t="t" r="r" b="b"/>
              <a:pathLst>
                <a:path w="493" h="2787" extrusionOk="0">
                  <a:moveTo>
                    <a:pt x="180" y="1"/>
                  </a:moveTo>
                  <a:lnTo>
                    <a:pt x="120" y="60"/>
                  </a:lnTo>
                  <a:cubicBezTo>
                    <a:pt x="120" y="60"/>
                    <a:pt x="180" y="254"/>
                    <a:pt x="180" y="507"/>
                  </a:cubicBezTo>
                  <a:cubicBezTo>
                    <a:pt x="239" y="746"/>
                    <a:pt x="299" y="1059"/>
                    <a:pt x="299" y="1431"/>
                  </a:cubicBezTo>
                  <a:cubicBezTo>
                    <a:pt x="299" y="1550"/>
                    <a:pt x="299" y="1744"/>
                    <a:pt x="239" y="1863"/>
                  </a:cubicBezTo>
                  <a:lnTo>
                    <a:pt x="239" y="2116"/>
                  </a:lnTo>
                  <a:cubicBezTo>
                    <a:pt x="180" y="2176"/>
                    <a:pt x="180" y="2236"/>
                    <a:pt x="180" y="2295"/>
                  </a:cubicBezTo>
                  <a:cubicBezTo>
                    <a:pt x="180" y="2370"/>
                    <a:pt x="120" y="2429"/>
                    <a:pt x="120" y="2489"/>
                  </a:cubicBezTo>
                  <a:lnTo>
                    <a:pt x="61" y="2548"/>
                  </a:lnTo>
                  <a:cubicBezTo>
                    <a:pt x="61" y="2668"/>
                    <a:pt x="1" y="2668"/>
                    <a:pt x="1" y="2668"/>
                  </a:cubicBezTo>
                  <a:lnTo>
                    <a:pt x="1" y="2742"/>
                  </a:lnTo>
                  <a:cubicBezTo>
                    <a:pt x="31" y="2772"/>
                    <a:pt x="46" y="2787"/>
                    <a:pt x="61" y="2787"/>
                  </a:cubicBezTo>
                  <a:cubicBezTo>
                    <a:pt x="75" y="2787"/>
                    <a:pt x="90" y="2772"/>
                    <a:pt x="120" y="2742"/>
                  </a:cubicBezTo>
                  <a:lnTo>
                    <a:pt x="180" y="2668"/>
                  </a:lnTo>
                  <a:cubicBezTo>
                    <a:pt x="180" y="2608"/>
                    <a:pt x="239" y="2548"/>
                    <a:pt x="239" y="2548"/>
                  </a:cubicBezTo>
                  <a:cubicBezTo>
                    <a:pt x="299" y="2489"/>
                    <a:pt x="299" y="2429"/>
                    <a:pt x="299" y="2370"/>
                  </a:cubicBezTo>
                  <a:cubicBezTo>
                    <a:pt x="373" y="2295"/>
                    <a:pt x="373" y="2236"/>
                    <a:pt x="433" y="2176"/>
                  </a:cubicBezTo>
                  <a:lnTo>
                    <a:pt x="433" y="1923"/>
                  </a:lnTo>
                  <a:cubicBezTo>
                    <a:pt x="493" y="1744"/>
                    <a:pt x="493" y="1550"/>
                    <a:pt x="493" y="1431"/>
                  </a:cubicBezTo>
                  <a:lnTo>
                    <a:pt x="493" y="880"/>
                  </a:lnTo>
                  <a:cubicBezTo>
                    <a:pt x="433" y="746"/>
                    <a:pt x="433" y="567"/>
                    <a:pt x="373" y="433"/>
                  </a:cubicBezTo>
                  <a:cubicBezTo>
                    <a:pt x="299" y="195"/>
                    <a:pt x="239" y="60"/>
                    <a:pt x="239" y="60"/>
                  </a:cubicBezTo>
                  <a:cubicBezTo>
                    <a:pt x="239" y="1"/>
                    <a:pt x="239" y="1"/>
                    <a:pt x="180" y="1"/>
                  </a:cubicBezTo>
                  <a:close/>
                </a:path>
              </a:pathLst>
            </a:custGeom>
            <a:solidFill>
              <a:srgbClr val="4E8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0"/>
            <p:cNvSpPr/>
            <p:nvPr/>
          </p:nvSpPr>
          <p:spPr>
            <a:xfrm>
              <a:off x="1272097" y="2268891"/>
              <a:ext cx="95301" cy="48727"/>
            </a:xfrm>
            <a:custGeom>
              <a:avLst/>
              <a:gdLst/>
              <a:ahLst/>
              <a:cxnLst/>
              <a:rect l="l" t="t" r="r" b="b"/>
              <a:pathLst>
                <a:path w="3055" h="1562" extrusionOk="0">
                  <a:moveTo>
                    <a:pt x="2742" y="0"/>
                  </a:moveTo>
                  <a:cubicBezTo>
                    <a:pt x="2742" y="0"/>
                    <a:pt x="0" y="1490"/>
                    <a:pt x="75" y="1550"/>
                  </a:cubicBezTo>
                  <a:cubicBezTo>
                    <a:pt x="75" y="1558"/>
                    <a:pt x="87" y="1562"/>
                    <a:pt x="109" y="1562"/>
                  </a:cubicBezTo>
                  <a:cubicBezTo>
                    <a:pt x="438" y="1562"/>
                    <a:pt x="3054" y="685"/>
                    <a:pt x="3054" y="685"/>
                  </a:cubicBezTo>
                  <a:cubicBezTo>
                    <a:pt x="2980" y="626"/>
                    <a:pt x="2980" y="566"/>
                    <a:pt x="2920" y="566"/>
                  </a:cubicBezTo>
                  <a:cubicBezTo>
                    <a:pt x="2861" y="373"/>
                    <a:pt x="2801" y="194"/>
                    <a:pt x="274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0"/>
            <p:cNvSpPr/>
            <p:nvPr/>
          </p:nvSpPr>
          <p:spPr>
            <a:xfrm>
              <a:off x="1349710" y="2193586"/>
              <a:ext cx="92961" cy="125997"/>
            </a:xfrm>
            <a:custGeom>
              <a:avLst/>
              <a:gdLst/>
              <a:ahLst/>
              <a:cxnLst/>
              <a:rect l="l" t="t" r="r" b="b"/>
              <a:pathLst>
                <a:path w="2980" h="4039" extrusionOk="0">
                  <a:moveTo>
                    <a:pt x="864" y="1"/>
                  </a:moveTo>
                  <a:cubicBezTo>
                    <a:pt x="254" y="924"/>
                    <a:pt x="0" y="1863"/>
                    <a:pt x="120" y="2474"/>
                  </a:cubicBezTo>
                  <a:cubicBezTo>
                    <a:pt x="194" y="2727"/>
                    <a:pt x="254" y="2846"/>
                    <a:pt x="313" y="3040"/>
                  </a:cubicBezTo>
                  <a:cubicBezTo>
                    <a:pt x="373" y="3040"/>
                    <a:pt x="373" y="3099"/>
                    <a:pt x="432" y="3159"/>
                  </a:cubicBezTo>
                  <a:cubicBezTo>
                    <a:pt x="939" y="3725"/>
                    <a:pt x="1863" y="4038"/>
                    <a:pt x="2980" y="4038"/>
                  </a:cubicBezTo>
                  <a:cubicBezTo>
                    <a:pt x="492" y="3040"/>
                    <a:pt x="939" y="60"/>
                    <a:pt x="939" y="60"/>
                  </a:cubicBezTo>
                  <a:lnTo>
                    <a:pt x="864"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0"/>
            <p:cNvSpPr/>
            <p:nvPr/>
          </p:nvSpPr>
          <p:spPr>
            <a:xfrm>
              <a:off x="1388267" y="2119716"/>
              <a:ext cx="139473" cy="195655"/>
            </a:xfrm>
            <a:custGeom>
              <a:avLst/>
              <a:gdLst/>
              <a:ahLst/>
              <a:cxnLst/>
              <a:rect l="l" t="t" r="r" b="b"/>
              <a:pathLst>
                <a:path w="4471" h="6272" extrusionOk="0">
                  <a:moveTo>
                    <a:pt x="2802" y="0"/>
                  </a:moveTo>
                  <a:lnTo>
                    <a:pt x="2802" y="0"/>
                  </a:lnTo>
                  <a:cubicBezTo>
                    <a:pt x="2429" y="134"/>
                    <a:pt x="2116" y="253"/>
                    <a:pt x="1744" y="507"/>
                  </a:cubicBezTo>
                  <a:cubicBezTo>
                    <a:pt x="1565" y="626"/>
                    <a:pt x="1312" y="745"/>
                    <a:pt x="1118" y="879"/>
                  </a:cubicBezTo>
                  <a:cubicBezTo>
                    <a:pt x="939" y="1371"/>
                    <a:pt x="1" y="3978"/>
                    <a:pt x="3055" y="6212"/>
                  </a:cubicBezTo>
                  <a:lnTo>
                    <a:pt x="3055" y="6272"/>
                  </a:lnTo>
                  <a:cubicBezTo>
                    <a:pt x="3546" y="6153"/>
                    <a:pt x="4038" y="6034"/>
                    <a:pt x="4470" y="5780"/>
                  </a:cubicBezTo>
                  <a:cubicBezTo>
                    <a:pt x="1431" y="3546"/>
                    <a:pt x="2548" y="566"/>
                    <a:pt x="280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0"/>
            <p:cNvSpPr/>
            <p:nvPr/>
          </p:nvSpPr>
          <p:spPr>
            <a:xfrm>
              <a:off x="1365027" y="2147137"/>
              <a:ext cx="118541" cy="172446"/>
            </a:xfrm>
            <a:custGeom>
              <a:avLst/>
              <a:gdLst/>
              <a:ahLst/>
              <a:cxnLst/>
              <a:rect l="l" t="t" r="r" b="b"/>
              <a:pathLst>
                <a:path w="3800" h="5528" extrusionOk="0">
                  <a:moveTo>
                    <a:pt x="1863" y="0"/>
                  </a:moveTo>
                  <a:cubicBezTo>
                    <a:pt x="1252" y="492"/>
                    <a:pt x="746" y="983"/>
                    <a:pt x="373" y="1490"/>
                  </a:cubicBezTo>
                  <a:lnTo>
                    <a:pt x="448" y="1549"/>
                  </a:lnTo>
                  <a:cubicBezTo>
                    <a:pt x="448" y="1549"/>
                    <a:pt x="1" y="4529"/>
                    <a:pt x="2489" y="5527"/>
                  </a:cubicBezTo>
                  <a:cubicBezTo>
                    <a:pt x="2921" y="5527"/>
                    <a:pt x="3353" y="5453"/>
                    <a:pt x="3800" y="5393"/>
                  </a:cubicBezTo>
                  <a:lnTo>
                    <a:pt x="3800" y="5333"/>
                  </a:lnTo>
                  <a:cubicBezTo>
                    <a:pt x="746" y="3099"/>
                    <a:pt x="1684" y="492"/>
                    <a:pt x="1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0"/>
            <p:cNvSpPr/>
            <p:nvPr/>
          </p:nvSpPr>
          <p:spPr>
            <a:xfrm>
              <a:off x="1432876" y="2114039"/>
              <a:ext cx="170605" cy="186016"/>
            </a:xfrm>
            <a:custGeom>
              <a:avLst/>
              <a:gdLst/>
              <a:ahLst/>
              <a:cxnLst/>
              <a:rect l="l" t="t" r="r" b="b"/>
              <a:pathLst>
                <a:path w="5469" h="5963" extrusionOk="0">
                  <a:moveTo>
                    <a:pt x="2485" y="0"/>
                  </a:moveTo>
                  <a:cubicBezTo>
                    <a:pt x="2134" y="0"/>
                    <a:pt x="1760" y="59"/>
                    <a:pt x="1372" y="182"/>
                  </a:cubicBezTo>
                  <a:cubicBezTo>
                    <a:pt x="1118" y="748"/>
                    <a:pt x="1" y="3728"/>
                    <a:pt x="3040" y="5962"/>
                  </a:cubicBezTo>
                  <a:cubicBezTo>
                    <a:pt x="4470" y="5277"/>
                    <a:pt x="5468" y="4041"/>
                    <a:pt x="5156" y="2298"/>
                  </a:cubicBezTo>
                  <a:cubicBezTo>
                    <a:pt x="4906" y="907"/>
                    <a:pt x="3870" y="0"/>
                    <a:pt x="2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0"/>
            <p:cNvSpPr/>
            <p:nvPr/>
          </p:nvSpPr>
          <p:spPr>
            <a:xfrm>
              <a:off x="1492833" y="2181981"/>
              <a:ext cx="46512" cy="46512"/>
            </a:xfrm>
            <a:custGeom>
              <a:avLst/>
              <a:gdLst/>
              <a:ahLst/>
              <a:cxnLst/>
              <a:rect l="l" t="t" r="r" b="b"/>
              <a:pathLst>
                <a:path w="1491" h="1491" extrusionOk="0">
                  <a:moveTo>
                    <a:pt x="746" y="0"/>
                  </a:moveTo>
                  <a:cubicBezTo>
                    <a:pt x="314" y="0"/>
                    <a:pt x="1" y="313"/>
                    <a:pt x="1" y="745"/>
                  </a:cubicBezTo>
                  <a:cubicBezTo>
                    <a:pt x="1" y="1118"/>
                    <a:pt x="314" y="1490"/>
                    <a:pt x="746" y="1490"/>
                  </a:cubicBezTo>
                  <a:cubicBezTo>
                    <a:pt x="1193" y="1490"/>
                    <a:pt x="1491" y="1118"/>
                    <a:pt x="1491" y="745"/>
                  </a:cubicBezTo>
                  <a:cubicBezTo>
                    <a:pt x="1491" y="313"/>
                    <a:pt x="1193" y="0"/>
                    <a:pt x="746" y="0"/>
                  </a:cubicBezTo>
                  <a:close/>
                </a:path>
              </a:pathLst>
            </a:custGeom>
            <a:solidFill>
              <a:srgbClr val="C67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0"/>
            <p:cNvSpPr/>
            <p:nvPr/>
          </p:nvSpPr>
          <p:spPr>
            <a:xfrm>
              <a:off x="1541653" y="2160613"/>
              <a:ext cx="46481" cy="30571"/>
            </a:xfrm>
            <a:custGeom>
              <a:avLst/>
              <a:gdLst/>
              <a:ahLst/>
              <a:cxnLst/>
              <a:rect l="l" t="t" r="r" b="b"/>
              <a:pathLst>
                <a:path w="1490" h="980" extrusionOk="0">
                  <a:moveTo>
                    <a:pt x="1415" y="0"/>
                  </a:moveTo>
                  <a:cubicBezTo>
                    <a:pt x="1415" y="0"/>
                    <a:pt x="1356" y="0"/>
                    <a:pt x="1356" y="60"/>
                  </a:cubicBezTo>
                  <a:lnTo>
                    <a:pt x="1356" y="119"/>
                  </a:lnTo>
                  <a:cubicBezTo>
                    <a:pt x="1356" y="179"/>
                    <a:pt x="1356" y="253"/>
                    <a:pt x="1296" y="313"/>
                  </a:cubicBezTo>
                  <a:cubicBezTo>
                    <a:pt x="1296" y="373"/>
                    <a:pt x="1237" y="492"/>
                    <a:pt x="1177" y="551"/>
                  </a:cubicBezTo>
                  <a:cubicBezTo>
                    <a:pt x="1177" y="626"/>
                    <a:pt x="1117" y="626"/>
                    <a:pt x="1043" y="685"/>
                  </a:cubicBezTo>
                  <a:lnTo>
                    <a:pt x="983" y="685"/>
                  </a:lnTo>
                  <a:lnTo>
                    <a:pt x="924" y="745"/>
                  </a:lnTo>
                  <a:lnTo>
                    <a:pt x="611" y="745"/>
                  </a:lnTo>
                  <a:cubicBezTo>
                    <a:pt x="551" y="745"/>
                    <a:pt x="432" y="685"/>
                    <a:pt x="372" y="626"/>
                  </a:cubicBezTo>
                  <a:cubicBezTo>
                    <a:pt x="238" y="551"/>
                    <a:pt x="119" y="492"/>
                    <a:pt x="119" y="492"/>
                  </a:cubicBezTo>
                  <a:lnTo>
                    <a:pt x="60" y="492"/>
                  </a:lnTo>
                  <a:cubicBezTo>
                    <a:pt x="0" y="551"/>
                    <a:pt x="0" y="551"/>
                    <a:pt x="60" y="626"/>
                  </a:cubicBezTo>
                  <a:cubicBezTo>
                    <a:pt x="60" y="626"/>
                    <a:pt x="119" y="685"/>
                    <a:pt x="298" y="805"/>
                  </a:cubicBezTo>
                  <a:cubicBezTo>
                    <a:pt x="372" y="864"/>
                    <a:pt x="492" y="924"/>
                    <a:pt x="611" y="924"/>
                  </a:cubicBezTo>
                  <a:cubicBezTo>
                    <a:pt x="678" y="961"/>
                    <a:pt x="741" y="980"/>
                    <a:pt x="803" y="980"/>
                  </a:cubicBezTo>
                  <a:cubicBezTo>
                    <a:pt x="864" y="980"/>
                    <a:pt x="924" y="961"/>
                    <a:pt x="983" y="924"/>
                  </a:cubicBezTo>
                  <a:cubicBezTo>
                    <a:pt x="1043" y="924"/>
                    <a:pt x="1043" y="924"/>
                    <a:pt x="1117" y="864"/>
                  </a:cubicBezTo>
                  <a:cubicBezTo>
                    <a:pt x="1117" y="864"/>
                    <a:pt x="1177" y="864"/>
                    <a:pt x="1177" y="805"/>
                  </a:cubicBezTo>
                  <a:cubicBezTo>
                    <a:pt x="1237" y="805"/>
                    <a:pt x="1296" y="745"/>
                    <a:pt x="1356" y="685"/>
                  </a:cubicBezTo>
                  <a:cubicBezTo>
                    <a:pt x="1415" y="551"/>
                    <a:pt x="1415" y="432"/>
                    <a:pt x="1490" y="373"/>
                  </a:cubicBezTo>
                  <a:lnTo>
                    <a:pt x="1490" y="119"/>
                  </a:lnTo>
                  <a:lnTo>
                    <a:pt x="1490" y="60"/>
                  </a:lnTo>
                  <a:cubicBezTo>
                    <a:pt x="1490" y="0"/>
                    <a:pt x="1490" y="0"/>
                    <a:pt x="1415"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0"/>
            <p:cNvSpPr/>
            <p:nvPr/>
          </p:nvSpPr>
          <p:spPr>
            <a:xfrm>
              <a:off x="1520253" y="2160613"/>
              <a:ext cx="15379" cy="15348"/>
            </a:xfrm>
            <a:custGeom>
              <a:avLst/>
              <a:gdLst/>
              <a:ahLst/>
              <a:cxnLst/>
              <a:rect l="l" t="t" r="r" b="b"/>
              <a:pathLst>
                <a:path w="493" h="492" extrusionOk="0">
                  <a:moveTo>
                    <a:pt x="239" y="0"/>
                  </a:moveTo>
                  <a:cubicBezTo>
                    <a:pt x="120" y="0"/>
                    <a:pt x="1" y="119"/>
                    <a:pt x="1" y="253"/>
                  </a:cubicBezTo>
                  <a:cubicBezTo>
                    <a:pt x="1" y="373"/>
                    <a:pt x="120" y="492"/>
                    <a:pt x="239" y="492"/>
                  </a:cubicBezTo>
                  <a:cubicBezTo>
                    <a:pt x="373" y="492"/>
                    <a:pt x="492" y="373"/>
                    <a:pt x="492" y="253"/>
                  </a:cubicBezTo>
                  <a:cubicBezTo>
                    <a:pt x="492" y="119"/>
                    <a:pt x="373" y="0"/>
                    <a:pt x="239"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0"/>
            <p:cNvSpPr/>
            <p:nvPr/>
          </p:nvSpPr>
          <p:spPr>
            <a:xfrm>
              <a:off x="1196824" y="2350684"/>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0"/>
            <p:cNvSpPr/>
            <p:nvPr/>
          </p:nvSpPr>
          <p:spPr>
            <a:xfrm>
              <a:off x="1152183" y="2402717"/>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0"/>
            <p:cNvSpPr/>
            <p:nvPr/>
          </p:nvSpPr>
          <p:spPr>
            <a:xfrm>
              <a:off x="1140579" y="2470566"/>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0"/>
            <p:cNvSpPr/>
            <p:nvPr/>
          </p:nvSpPr>
          <p:spPr>
            <a:xfrm>
              <a:off x="1160107" y="2540287"/>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0"/>
            <p:cNvSpPr/>
            <p:nvPr/>
          </p:nvSpPr>
          <p:spPr>
            <a:xfrm>
              <a:off x="1212140" y="2589700"/>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0"/>
            <p:cNvSpPr/>
            <p:nvPr/>
          </p:nvSpPr>
          <p:spPr>
            <a:xfrm>
              <a:off x="1281861" y="2613720"/>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0"/>
            <p:cNvSpPr/>
            <p:nvPr/>
          </p:nvSpPr>
          <p:spPr>
            <a:xfrm>
              <a:off x="1355731" y="2624826"/>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0"/>
            <p:cNvSpPr/>
            <p:nvPr/>
          </p:nvSpPr>
          <p:spPr>
            <a:xfrm>
              <a:off x="1427323" y="2636212"/>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0"/>
            <p:cNvSpPr/>
            <p:nvPr/>
          </p:nvSpPr>
          <p:spPr>
            <a:xfrm>
              <a:off x="1498885" y="2657580"/>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0"/>
            <p:cNvSpPr/>
            <p:nvPr/>
          </p:nvSpPr>
          <p:spPr>
            <a:xfrm>
              <a:off x="1558841" y="2701191"/>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0"/>
            <p:cNvSpPr/>
            <p:nvPr/>
          </p:nvSpPr>
          <p:spPr>
            <a:xfrm>
              <a:off x="1595558" y="2764735"/>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0"/>
            <p:cNvSpPr/>
            <p:nvPr/>
          </p:nvSpPr>
          <p:spPr>
            <a:xfrm>
              <a:off x="1611343" y="2836328"/>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0"/>
            <p:cNvSpPr/>
            <p:nvPr/>
          </p:nvSpPr>
          <p:spPr>
            <a:xfrm>
              <a:off x="1603450" y="2911383"/>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0"/>
            <p:cNvSpPr/>
            <p:nvPr/>
          </p:nvSpPr>
          <p:spPr>
            <a:xfrm>
              <a:off x="1580210" y="2982913"/>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0"/>
            <p:cNvSpPr/>
            <p:nvPr/>
          </p:nvSpPr>
          <p:spPr>
            <a:xfrm>
              <a:off x="1549077" y="3052571"/>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0"/>
            <p:cNvSpPr/>
            <p:nvPr/>
          </p:nvSpPr>
          <p:spPr>
            <a:xfrm>
              <a:off x="1510489" y="3117675"/>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0"/>
            <p:cNvSpPr/>
            <p:nvPr/>
          </p:nvSpPr>
          <p:spPr>
            <a:xfrm>
              <a:off x="1467752" y="3179909"/>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0"/>
            <p:cNvSpPr/>
            <p:nvPr/>
          </p:nvSpPr>
          <p:spPr>
            <a:xfrm>
              <a:off x="1423143" y="3239710"/>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0"/>
            <p:cNvSpPr/>
            <p:nvPr/>
          </p:nvSpPr>
          <p:spPr>
            <a:xfrm>
              <a:off x="1378971" y="3298419"/>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0"/>
            <p:cNvSpPr/>
            <p:nvPr/>
          </p:nvSpPr>
          <p:spPr>
            <a:xfrm>
              <a:off x="1334362" y="3357908"/>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0"/>
            <p:cNvSpPr/>
            <p:nvPr/>
          </p:nvSpPr>
          <p:spPr>
            <a:xfrm>
              <a:off x="1295337" y="3419081"/>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0"/>
            <p:cNvSpPr/>
            <p:nvPr/>
          </p:nvSpPr>
          <p:spPr>
            <a:xfrm>
              <a:off x="1262801" y="3484310"/>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0"/>
            <p:cNvSpPr/>
            <p:nvPr/>
          </p:nvSpPr>
          <p:spPr>
            <a:xfrm>
              <a:off x="1253037" y="3554780"/>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0"/>
            <p:cNvSpPr/>
            <p:nvPr/>
          </p:nvSpPr>
          <p:spPr>
            <a:xfrm>
              <a:off x="1258621" y="3629305"/>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0"/>
            <p:cNvSpPr/>
            <p:nvPr/>
          </p:nvSpPr>
          <p:spPr>
            <a:xfrm>
              <a:off x="1297646" y="3692818"/>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0"/>
            <p:cNvSpPr/>
            <p:nvPr/>
          </p:nvSpPr>
          <p:spPr>
            <a:xfrm>
              <a:off x="1361315" y="3730907"/>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0"/>
            <p:cNvSpPr/>
            <p:nvPr/>
          </p:nvSpPr>
          <p:spPr>
            <a:xfrm>
              <a:off x="1434748" y="3734619"/>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0"/>
            <p:cNvSpPr/>
            <p:nvPr/>
          </p:nvSpPr>
          <p:spPr>
            <a:xfrm>
              <a:off x="1508649" y="3712689"/>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0"/>
            <p:cNvSpPr/>
            <p:nvPr/>
          </p:nvSpPr>
          <p:spPr>
            <a:xfrm>
              <a:off x="1090386" y="2473499"/>
              <a:ext cx="329045" cy="566595"/>
            </a:xfrm>
            <a:custGeom>
              <a:avLst/>
              <a:gdLst/>
              <a:ahLst/>
              <a:cxnLst/>
              <a:rect l="l" t="t" r="r" b="b"/>
              <a:pathLst>
                <a:path w="10548" h="18163" extrusionOk="0">
                  <a:moveTo>
                    <a:pt x="8478" y="0"/>
                  </a:moveTo>
                  <a:cubicBezTo>
                    <a:pt x="7456" y="0"/>
                    <a:pt x="5902" y="1014"/>
                    <a:pt x="4529" y="2693"/>
                  </a:cubicBezTo>
                  <a:cubicBezTo>
                    <a:pt x="2846" y="4674"/>
                    <a:pt x="3099" y="8279"/>
                    <a:pt x="2295" y="8279"/>
                  </a:cubicBezTo>
                  <a:cubicBezTo>
                    <a:pt x="1431" y="8339"/>
                    <a:pt x="745" y="8160"/>
                    <a:pt x="373" y="9590"/>
                  </a:cubicBezTo>
                  <a:cubicBezTo>
                    <a:pt x="0" y="11005"/>
                    <a:pt x="552" y="17843"/>
                    <a:pt x="1803" y="18156"/>
                  </a:cubicBezTo>
                  <a:cubicBezTo>
                    <a:pt x="1825" y="18160"/>
                    <a:pt x="1851" y="18163"/>
                    <a:pt x="1878" y="18163"/>
                  </a:cubicBezTo>
                  <a:cubicBezTo>
                    <a:pt x="3013" y="18163"/>
                    <a:pt x="8745" y="14692"/>
                    <a:pt x="8745" y="13180"/>
                  </a:cubicBezTo>
                  <a:cubicBezTo>
                    <a:pt x="8686" y="11631"/>
                    <a:pt x="7628" y="12316"/>
                    <a:pt x="7390" y="11825"/>
                  </a:cubicBezTo>
                  <a:cubicBezTo>
                    <a:pt x="7196" y="11318"/>
                    <a:pt x="10548" y="7355"/>
                    <a:pt x="9922" y="5925"/>
                  </a:cubicBezTo>
                  <a:cubicBezTo>
                    <a:pt x="9311" y="4555"/>
                    <a:pt x="8135" y="4987"/>
                    <a:pt x="8000" y="4182"/>
                  </a:cubicBezTo>
                  <a:cubicBezTo>
                    <a:pt x="7881" y="3378"/>
                    <a:pt x="9922" y="711"/>
                    <a:pt x="9058" y="145"/>
                  </a:cubicBezTo>
                  <a:cubicBezTo>
                    <a:pt x="8894" y="47"/>
                    <a:pt x="8699" y="0"/>
                    <a:pt x="8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0"/>
            <p:cNvSpPr/>
            <p:nvPr/>
          </p:nvSpPr>
          <p:spPr>
            <a:xfrm>
              <a:off x="1057382" y="2563527"/>
              <a:ext cx="234274" cy="556332"/>
            </a:xfrm>
            <a:custGeom>
              <a:avLst/>
              <a:gdLst/>
              <a:ahLst/>
              <a:cxnLst/>
              <a:rect l="l" t="t" r="r" b="b"/>
              <a:pathLst>
                <a:path w="7510" h="17834" extrusionOk="0">
                  <a:moveTo>
                    <a:pt x="7256" y="0"/>
                  </a:moveTo>
                  <a:cubicBezTo>
                    <a:pt x="7196" y="0"/>
                    <a:pt x="7137" y="60"/>
                    <a:pt x="7137" y="179"/>
                  </a:cubicBezTo>
                  <a:cubicBezTo>
                    <a:pt x="7137" y="179"/>
                    <a:pt x="7137" y="492"/>
                    <a:pt x="7077" y="983"/>
                  </a:cubicBezTo>
                  <a:lnTo>
                    <a:pt x="7077" y="1922"/>
                  </a:lnTo>
                  <a:cubicBezTo>
                    <a:pt x="7077" y="2294"/>
                    <a:pt x="7018" y="2726"/>
                    <a:pt x="6958" y="3158"/>
                  </a:cubicBezTo>
                  <a:cubicBezTo>
                    <a:pt x="6883" y="3591"/>
                    <a:pt x="6824" y="4097"/>
                    <a:pt x="6764" y="4648"/>
                  </a:cubicBezTo>
                  <a:cubicBezTo>
                    <a:pt x="6764" y="4767"/>
                    <a:pt x="6705" y="4901"/>
                    <a:pt x="6705" y="5021"/>
                  </a:cubicBezTo>
                  <a:cubicBezTo>
                    <a:pt x="6645" y="5140"/>
                    <a:pt x="6645" y="5274"/>
                    <a:pt x="6645" y="5393"/>
                  </a:cubicBezTo>
                  <a:cubicBezTo>
                    <a:pt x="6585" y="5646"/>
                    <a:pt x="6511" y="5959"/>
                    <a:pt x="6451" y="6198"/>
                  </a:cubicBezTo>
                  <a:cubicBezTo>
                    <a:pt x="6392" y="6510"/>
                    <a:pt x="6332" y="6764"/>
                    <a:pt x="6213" y="7077"/>
                  </a:cubicBezTo>
                  <a:cubicBezTo>
                    <a:pt x="6139" y="7315"/>
                    <a:pt x="6079" y="7628"/>
                    <a:pt x="5960" y="7881"/>
                  </a:cubicBezTo>
                  <a:cubicBezTo>
                    <a:pt x="5900" y="8194"/>
                    <a:pt x="5766" y="8432"/>
                    <a:pt x="5707" y="8745"/>
                  </a:cubicBezTo>
                  <a:cubicBezTo>
                    <a:pt x="5587" y="8998"/>
                    <a:pt x="5468" y="9311"/>
                    <a:pt x="5334" y="9550"/>
                  </a:cubicBezTo>
                  <a:cubicBezTo>
                    <a:pt x="5155" y="10116"/>
                    <a:pt x="4902" y="10667"/>
                    <a:pt x="4649" y="11233"/>
                  </a:cubicBezTo>
                  <a:cubicBezTo>
                    <a:pt x="4351" y="11725"/>
                    <a:pt x="4098" y="12216"/>
                    <a:pt x="3785" y="12723"/>
                  </a:cubicBezTo>
                  <a:cubicBezTo>
                    <a:pt x="3234" y="13706"/>
                    <a:pt x="2667" y="14585"/>
                    <a:pt x="2116" y="15270"/>
                  </a:cubicBezTo>
                  <a:cubicBezTo>
                    <a:pt x="1803" y="15643"/>
                    <a:pt x="1550" y="15941"/>
                    <a:pt x="1297" y="16253"/>
                  </a:cubicBezTo>
                  <a:cubicBezTo>
                    <a:pt x="1058" y="16507"/>
                    <a:pt x="865" y="16760"/>
                    <a:pt x="686" y="16939"/>
                  </a:cubicBezTo>
                  <a:cubicBezTo>
                    <a:pt x="314" y="17311"/>
                    <a:pt x="120" y="17564"/>
                    <a:pt x="120" y="17564"/>
                  </a:cubicBezTo>
                  <a:cubicBezTo>
                    <a:pt x="60" y="17564"/>
                    <a:pt x="1" y="17684"/>
                    <a:pt x="60" y="17743"/>
                  </a:cubicBezTo>
                  <a:cubicBezTo>
                    <a:pt x="102" y="17785"/>
                    <a:pt x="180" y="17834"/>
                    <a:pt x="244" y="17834"/>
                  </a:cubicBezTo>
                  <a:cubicBezTo>
                    <a:pt x="271" y="17834"/>
                    <a:pt x="296" y="17825"/>
                    <a:pt x="314" y="17803"/>
                  </a:cubicBezTo>
                  <a:cubicBezTo>
                    <a:pt x="314" y="17803"/>
                    <a:pt x="552" y="17624"/>
                    <a:pt x="999" y="17252"/>
                  </a:cubicBezTo>
                  <a:cubicBezTo>
                    <a:pt x="1371" y="16879"/>
                    <a:pt x="1923" y="16313"/>
                    <a:pt x="2489" y="15643"/>
                  </a:cubicBezTo>
                  <a:cubicBezTo>
                    <a:pt x="2787" y="15270"/>
                    <a:pt x="3099" y="14823"/>
                    <a:pt x="3412" y="14451"/>
                  </a:cubicBezTo>
                  <a:cubicBezTo>
                    <a:pt x="3725" y="14019"/>
                    <a:pt x="4038" y="13527"/>
                    <a:pt x="4351" y="13036"/>
                  </a:cubicBezTo>
                  <a:cubicBezTo>
                    <a:pt x="4649" y="12529"/>
                    <a:pt x="4902" y="12037"/>
                    <a:pt x="5215" y="11471"/>
                  </a:cubicBezTo>
                  <a:cubicBezTo>
                    <a:pt x="5468" y="10920"/>
                    <a:pt x="5707" y="10354"/>
                    <a:pt x="5960" y="9803"/>
                  </a:cubicBezTo>
                  <a:cubicBezTo>
                    <a:pt x="6079" y="9490"/>
                    <a:pt x="6213" y="9237"/>
                    <a:pt x="6273" y="8939"/>
                  </a:cubicBezTo>
                  <a:cubicBezTo>
                    <a:pt x="6392" y="8626"/>
                    <a:pt x="6451" y="8373"/>
                    <a:pt x="6585" y="8060"/>
                  </a:cubicBezTo>
                  <a:cubicBezTo>
                    <a:pt x="6645" y="7747"/>
                    <a:pt x="6764" y="7509"/>
                    <a:pt x="6824" y="7196"/>
                  </a:cubicBezTo>
                  <a:cubicBezTo>
                    <a:pt x="6883" y="6942"/>
                    <a:pt x="6958" y="6630"/>
                    <a:pt x="7018" y="6332"/>
                  </a:cubicBezTo>
                  <a:cubicBezTo>
                    <a:pt x="7077" y="6078"/>
                    <a:pt x="7137" y="5766"/>
                    <a:pt x="7196" y="5512"/>
                  </a:cubicBezTo>
                  <a:cubicBezTo>
                    <a:pt x="7196" y="5393"/>
                    <a:pt x="7256" y="5214"/>
                    <a:pt x="7256" y="5080"/>
                  </a:cubicBezTo>
                  <a:cubicBezTo>
                    <a:pt x="7256" y="4961"/>
                    <a:pt x="7330" y="4842"/>
                    <a:pt x="7330" y="4708"/>
                  </a:cubicBezTo>
                  <a:cubicBezTo>
                    <a:pt x="7390" y="4157"/>
                    <a:pt x="7450" y="3650"/>
                    <a:pt x="7450" y="3218"/>
                  </a:cubicBezTo>
                  <a:cubicBezTo>
                    <a:pt x="7509" y="2786"/>
                    <a:pt x="7509" y="2354"/>
                    <a:pt x="7509" y="1982"/>
                  </a:cubicBezTo>
                  <a:lnTo>
                    <a:pt x="7509" y="983"/>
                  </a:lnTo>
                  <a:cubicBezTo>
                    <a:pt x="7450" y="432"/>
                    <a:pt x="7450" y="179"/>
                    <a:pt x="7450" y="179"/>
                  </a:cubicBezTo>
                  <a:cubicBezTo>
                    <a:pt x="7450" y="60"/>
                    <a:pt x="7390" y="0"/>
                    <a:pt x="725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0"/>
            <p:cNvSpPr/>
            <p:nvPr/>
          </p:nvSpPr>
          <p:spPr>
            <a:xfrm>
              <a:off x="1218192" y="2599464"/>
              <a:ext cx="129678" cy="140346"/>
            </a:xfrm>
            <a:custGeom>
              <a:avLst/>
              <a:gdLst/>
              <a:ahLst/>
              <a:cxnLst/>
              <a:rect l="l" t="t" r="r" b="b"/>
              <a:pathLst>
                <a:path w="4157" h="4499" extrusionOk="0">
                  <a:moveTo>
                    <a:pt x="186" y="0"/>
                  </a:moveTo>
                  <a:cubicBezTo>
                    <a:pt x="161" y="0"/>
                    <a:pt x="137" y="8"/>
                    <a:pt x="120" y="25"/>
                  </a:cubicBezTo>
                  <a:cubicBezTo>
                    <a:pt x="60" y="85"/>
                    <a:pt x="0" y="144"/>
                    <a:pt x="60" y="263"/>
                  </a:cubicBezTo>
                  <a:cubicBezTo>
                    <a:pt x="179" y="576"/>
                    <a:pt x="373" y="889"/>
                    <a:pt x="492" y="1202"/>
                  </a:cubicBezTo>
                  <a:lnTo>
                    <a:pt x="745" y="1694"/>
                  </a:lnTo>
                  <a:cubicBezTo>
                    <a:pt x="805" y="1887"/>
                    <a:pt x="864" y="2066"/>
                    <a:pt x="924" y="2200"/>
                  </a:cubicBezTo>
                  <a:cubicBezTo>
                    <a:pt x="984" y="2379"/>
                    <a:pt x="1058" y="2498"/>
                    <a:pt x="1118" y="2692"/>
                  </a:cubicBezTo>
                  <a:lnTo>
                    <a:pt x="1177" y="2945"/>
                  </a:lnTo>
                  <a:cubicBezTo>
                    <a:pt x="1237" y="3005"/>
                    <a:pt x="1237" y="3124"/>
                    <a:pt x="1237" y="3183"/>
                  </a:cubicBezTo>
                  <a:cubicBezTo>
                    <a:pt x="1296" y="3243"/>
                    <a:pt x="1296" y="3377"/>
                    <a:pt x="1296" y="3437"/>
                  </a:cubicBezTo>
                  <a:cubicBezTo>
                    <a:pt x="1356" y="3496"/>
                    <a:pt x="1356" y="3615"/>
                    <a:pt x="1356" y="3690"/>
                  </a:cubicBezTo>
                  <a:cubicBezTo>
                    <a:pt x="1356" y="3749"/>
                    <a:pt x="1430" y="3869"/>
                    <a:pt x="1430" y="3928"/>
                  </a:cubicBezTo>
                  <a:lnTo>
                    <a:pt x="1430" y="4182"/>
                  </a:lnTo>
                  <a:cubicBezTo>
                    <a:pt x="1430" y="4301"/>
                    <a:pt x="1490" y="4360"/>
                    <a:pt x="1550" y="4435"/>
                  </a:cubicBezTo>
                  <a:cubicBezTo>
                    <a:pt x="1617" y="4479"/>
                    <a:pt x="1686" y="4499"/>
                    <a:pt x="1749" y="4499"/>
                  </a:cubicBezTo>
                  <a:cubicBezTo>
                    <a:pt x="1855" y="4499"/>
                    <a:pt x="1944" y="4444"/>
                    <a:pt x="1982" y="4360"/>
                  </a:cubicBezTo>
                  <a:lnTo>
                    <a:pt x="2235" y="4062"/>
                  </a:lnTo>
                  <a:lnTo>
                    <a:pt x="2473" y="3749"/>
                  </a:lnTo>
                  <a:cubicBezTo>
                    <a:pt x="2607" y="3556"/>
                    <a:pt x="2786" y="3377"/>
                    <a:pt x="2920" y="3183"/>
                  </a:cubicBezTo>
                  <a:cubicBezTo>
                    <a:pt x="2980" y="3064"/>
                    <a:pt x="3099" y="3005"/>
                    <a:pt x="3159" y="2871"/>
                  </a:cubicBezTo>
                  <a:cubicBezTo>
                    <a:pt x="3218" y="2871"/>
                    <a:pt x="3293" y="2811"/>
                    <a:pt x="3293" y="2751"/>
                  </a:cubicBezTo>
                  <a:cubicBezTo>
                    <a:pt x="3352" y="2751"/>
                    <a:pt x="3412" y="2692"/>
                    <a:pt x="3412" y="2632"/>
                  </a:cubicBezTo>
                  <a:lnTo>
                    <a:pt x="3591" y="2498"/>
                  </a:lnTo>
                  <a:lnTo>
                    <a:pt x="3725" y="2439"/>
                  </a:lnTo>
                  <a:lnTo>
                    <a:pt x="3844" y="2319"/>
                  </a:lnTo>
                  <a:cubicBezTo>
                    <a:pt x="3903" y="2319"/>
                    <a:pt x="3963" y="2319"/>
                    <a:pt x="3963" y="2260"/>
                  </a:cubicBezTo>
                  <a:lnTo>
                    <a:pt x="4038" y="2260"/>
                  </a:lnTo>
                  <a:cubicBezTo>
                    <a:pt x="4097" y="2200"/>
                    <a:pt x="4157" y="2126"/>
                    <a:pt x="4157" y="2066"/>
                  </a:cubicBezTo>
                  <a:cubicBezTo>
                    <a:pt x="4113" y="1979"/>
                    <a:pt x="4069" y="1924"/>
                    <a:pt x="4020" y="1924"/>
                  </a:cubicBezTo>
                  <a:cubicBezTo>
                    <a:pt x="4002" y="1924"/>
                    <a:pt x="3983" y="1931"/>
                    <a:pt x="3963" y="1947"/>
                  </a:cubicBezTo>
                  <a:lnTo>
                    <a:pt x="3725" y="1947"/>
                  </a:lnTo>
                  <a:cubicBezTo>
                    <a:pt x="3665" y="2006"/>
                    <a:pt x="3591" y="2006"/>
                    <a:pt x="3531" y="2066"/>
                  </a:cubicBezTo>
                  <a:lnTo>
                    <a:pt x="3352" y="2126"/>
                  </a:lnTo>
                  <a:lnTo>
                    <a:pt x="3159" y="2260"/>
                  </a:lnTo>
                  <a:cubicBezTo>
                    <a:pt x="3099" y="2319"/>
                    <a:pt x="3039" y="2319"/>
                    <a:pt x="2980" y="2379"/>
                  </a:cubicBezTo>
                  <a:cubicBezTo>
                    <a:pt x="2920" y="2439"/>
                    <a:pt x="2846" y="2439"/>
                    <a:pt x="2846" y="2498"/>
                  </a:cubicBezTo>
                  <a:cubicBezTo>
                    <a:pt x="2727" y="2632"/>
                    <a:pt x="2607" y="2692"/>
                    <a:pt x="2548" y="2811"/>
                  </a:cubicBezTo>
                  <a:lnTo>
                    <a:pt x="1983" y="3376"/>
                  </a:lnTo>
                  <a:lnTo>
                    <a:pt x="1983" y="3376"/>
                  </a:lnTo>
                  <a:cubicBezTo>
                    <a:pt x="1982" y="3354"/>
                    <a:pt x="1982" y="3333"/>
                    <a:pt x="1982" y="3317"/>
                  </a:cubicBezTo>
                  <a:cubicBezTo>
                    <a:pt x="1922" y="3183"/>
                    <a:pt x="1922" y="3124"/>
                    <a:pt x="1863" y="3005"/>
                  </a:cubicBezTo>
                  <a:cubicBezTo>
                    <a:pt x="1863" y="2945"/>
                    <a:pt x="1863" y="2811"/>
                    <a:pt x="1803" y="2751"/>
                  </a:cubicBezTo>
                  <a:lnTo>
                    <a:pt x="1669" y="2498"/>
                  </a:lnTo>
                  <a:cubicBezTo>
                    <a:pt x="1609" y="2319"/>
                    <a:pt x="1550" y="2126"/>
                    <a:pt x="1490" y="1947"/>
                  </a:cubicBezTo>
                  <a:cubicBezTo>
                    <a:pt x="1430" y="1828"/>
                    <a:pt x="1296" y="1634"/>
                    <a:pt x="1237" y="1455"/>
                  </a:cubicBezTo>
                  <a:cubicBezTo>
                    <a:pt x="1118" y="1321"/>
                    <a:pt x="1058" y="1142"/>
                    <a:pt x="924" y="1008"/>
                  </a:cubicBezTo>
                  <a:cubicBezTo>
                    <a:pt x="745" y="636"/>
                    <a:pt x="552" y="398"/>
                    <a:pt x="313" y="85"/>
                  </a:cubicBezTo>
                  <a:cubicBezTo>
                    <a:pt x="313" y="43"/>
                    <a:pt x="246" y="0"/>
                    <a:pt x="1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0"/>
            <p:cNvSpPr/>
            <p:nvPr/>
          </p:nvSpPr>
          <p:spPr>
            <a:xfrm>
              <a:off x="1179136" y="2703406"/>
              <a:ext cx="139473" cy="137944"/>
            </a:xfrm>
            <a:custGeom>
              <a:avLst/>
              <a:gdLst/>
              <a:ahLst/>
              <a:cxnLst/>
              <a:rect l="l" t="t" r="r" b="b"/>
              <a:pathLst>
                <a:path w="4471" h="4422" extrusionOk="0">
                  <a:moveTo>
                    <a:pt x="224" y="0"/>
                  </a:moveTo>
                  <a:cubicBezTo>
                    <a:pt x="195" y="0"/>
                    <a:pt x="165" y="15"/>
                    <a:pt x="135" y="45"/>
                  </a:cubicBezTo>
                  <a:cubicBezTo>
                    <a:pt x="75" y="45"/>
                    <a:pt x="1" y="164"/>
                    <a:pt x="75" y="224"/>
                  </a:cubicBezTo>
                  <a:cubicBezTo>
                    <a:pt x="254" y="537"/>
                    <a:pt x="448" y="850"/>
                    <a:pt x="627" y="1222"/>
                  </a:cubicBezTo>
                  <a:cubicBezTo>
                    <a:pt x="820" y="1535"/>
                    <a:pt x="999" y="1848"/>
                    <a:pt x="1118" y="2146"/>
                  </a:cubicBezTo>
                  <a:cubicBezTo>
                    <a:pt x="1193" y="2339"/>
                    <a:pt x="1312" y="2458"/>
                    <a:pt x="1372" y="2652"/>
                  </a:cubicBezTo>
                  <a:cubicBezTo>
                    <a:pt x="1431" y="2771"/>
                    <a:pt x="1491" y="2965"/>
                    <a:pt x="1565" y="3144"/>
                  </a:cubicBezTo>
                  <a:cubicBezTo>
                    <a:pt x="1565" y="3203"/>
                    <a:pt x="1625" y="3263"/>
                    <a:pt x="1625" y="3397"/>
                  </a:cubicBezTo>
                  <a:cubicBezTo>
                    <a:pt x="1684" y="3457"/>
                    <a:pt x="1684" y="3516"/>
                    <a:pt x="1684" y="3635"/>
                  </a:cubicBezTo>
                  <a:cubicBezTo>
                    <a:pt x="1684" y="3710"/>
                    <a:pt x="1744" y="3769"/>
                    <a:pt x="1744" y="3889"/>
                  </a:cubicBezTo>
                  <a:lnTo>
                    <a:pt x="1744" y="4082"/>
                  </a:lnTo>
                  <a:lnTo>
                    <a:pt x="1744" y="4142"/>
                  </a:lnTo>
                  <a:cubicBezTo>
                    <a:pt x="1804" y="4201"/>
                    <a:pt x="1804" y="4261"/>
                    <a:pt x="1863" y="4321"/>
                  </a:cubicBezTo>
                  <a:cubicBezTo>
                    <a:pt x="1960" y="4388"/>
                    <a:pt x="2053" y="4421"/>
                    <a:pt x="2131" y="4421"/>
                  </a:cubicBezTo>
                  <a:cubicBezTo>
                    <a:pt x="2209" y="4421"/>
                    <a:pt x="2273" y="4388"/>
                    <a:pt x="2310" y="4321"/>
                  </a:cubicBezTo>
                  <a:cubicBezTo>
                    <a:pt x="2429" y="4201"/>
                    <a:pt x="2489" y="4142"/>
                    <a:pt x="2548" y="4008"/>
                  </a:cubicBezTo>
                  <a:cubicBezTo>
                    <a:pt x="2608" y="3948"/>
                    <a:pt x="2682" y="3829"/>
                    <a:pt x="2802" y="3769"/>
                  </a:cubicBezTo>
                  <a:cubicBezTo>
                    <a:pt x="2861" y="3710"/>
                    <a:pt x="2921" y="3576"/>
                    <a:pt x="3055" y="3516"/>
                  </a:cubicBezTo>
                  <a:lnTo>
                    <a:pt x="3293" y="3263"/>
                  </a:lnTo>
                  <a:cubicBezTo>
                    <a:pt x="3353" y="3203"/>
                    <a:pt x="3427" y="3084"/>
                    <a:pt x="3547" y="3025"/>
                  </a:cubicBezTo>
                  <a:cubicBezTo>
                    <a:pt x="3606" y="2965"/>
                    <a:pt x="3725" y="2890"/>
                    <a:pt x="3800" y="2771"/>
                  </a:cubicBezTo>
                  <a:cubicBezTo>
                    <a:pt x="3919" y="2712"/>
                    <a:pt x="3979" y="2652"/>
                    <a:pt x="4038" y="2593"/>
                  </a:cubicBezTo>
                  <a:cubicBezTo>
                    <a:pt x="4172" y="2518"/>
                    <a:pt x="4291" y="2458"/>
                    <a:pt x="4351" y="2399"/>
                  </a:cubicBezTo>
                  <a:lnTo>
                    <a:pt x="4411" y="2399"/>
                  </a:lnTo>
                  <a:cubicBezTo>
                    <a:pt x="4470" y="2339"/>
                    <a:pt x="4470" y="2280"/>
                    <a:pt x="4470" y="2220"/>
                  </a:cubicBezTo>
                  <a:cubicBezTo>
                    <a:pt x="4426" y="2121"/>
                    <a:pt x="4350" y="2063"/>
                    <a:pt x="4289" y="2063"/>
                  </a:cubicBezTo>
                  <a:cubicBezTo>
                    <a:pt x="4267" y="2063"/>
                    <a:pt x="4248" y="2070"/>
                    <a:pt x="4232" y="2086"/>
                  </a:cubicBezTo>
                  <a:cubicBezTo>
                    <a:pt x="4098" y="2146"/>
                    <a:pt x="3979" y="2220"/>
                    <a:pt x="3859" y="2220"/>
                  </a:cubicBezTo>
                  <a:cubicBezTo>
                    <a:pt x="3800" y="2280"/>
                    <a:pt x="3725" y="2280"/>
                    <a:pt x="3666" y="2339"/>
                  </a:cubicBezTo>
                  <a:lnTo>
                    <a:pt x="3547" y="2399"/>
                  </a:lnTo>
                  <a:cubicBezTo>
                    <a:pt x="3427" y="2458"/>
                    <a:pt x="3293" y="2518"/>
                    <a:pt x="3234" y="2652"/>
                  </a:cubicBezTo>
                  <a:cubicBezTo>
                    <a:pt x="3115" y="2712"/>
                    <a:pt x="2980" y="2771"/>
                    <a:pt x="2921" y="2831"/>
                  </a:cubicBezTo>
                  <a:lnTo>
                    <a:pt x="2608" y="3084"/>
                  </a:lnTo>
                  <a:cubicBezTo>
                    <a:pt x="2548" y="3203"/>
                    <a:pt x="2429" y="3263"/>
                    <a:pt x="2370" y="3337"/>
                  </a:cubicBezTo>
                  <a:cubicBezTo>
                    <a:pt x="2347" y="3357"/>
                    <a:pt x="2327" y="3375"/>
                    <a:pt x="2308" y="3393"/>
                  </a:cubicBezTo>
                  <a:lnTo>
                    <a:pt x="2308" y="3393"/>
                  </a:lnTo>
                  <a:cubicBezTo>
                    <a:pt x="2304" y="3328"/>
                    <a:pt x="2289" y="3246"/>
                    <a:pt x="2236" y="3203"/>
                  </a:cubicBezTo>
                  <a:cubicBezTo>
                    <a:pt x="2236" y="3084"/>
                    <a:pt x="2176" y="3025"/>
                    <a:pt x="2176" y="2890"/>
                  </a:cubicBezTo>
                  <a:cubicBezTo>
                    <a:pt x="2116" y="2712"/>
                    <a:pt x="1997" y="2518"/>
                    <a:pt x="1938" y="2399"/>
                  </a:cubicBezTo>
                  <a:cubicBezTo>
                    <a:pt x="1863" y="2280"/>
                    <a:pt x="1863" y="2220"/>
                    <a:pt x="1804" y="2086"/>
                  </a:cubicBezTo>
                  <a:cubicBezTo>
                    <a:pt x="1744" y="2026"/>
                    <a:pt x="1744" y="1967"/>
                    <a:pt x="1684" y="1848"/>
                  </a:cubicBezTo>
                  <a:cubicBezTo>
                    <a:pt x="1565" y="1714"/>
                    <a:pt x="1491" y="1535"/>
                    <a:pt x="1372" y="1341"/>
                  </a:cubicBezTo>
                  <a:cubicBezTo>
                    <a:pt x="1252" y="1222"/>
                    <a:pt x="1193" y="1028"/>
                    <a:pt x="1059" y="909"/>
                  </a:cubicBezTo>
                  <a:cubicBezTo>
                    <a:pt x="820" y="596"/>
                    <a:pt x="627" y="283"/>
                    <a:pt x="314" y="45"/>
                  </a:cubicBezTo>
                  <a:cubicBezTo>
                    <a:pt x="284" y="15"/>
                    <a:pt x="254" y="0"/>
                    <a:pt x="22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0"/>
            <p:cNvSpPr/>
            <p:nvPr/>
          </p:nvSpPr>
          <p:spPr>
            <a:xfrm>
              <a:off x="1115467" y="2768479"/>
              <a:ext cx="185922" cy="163399"/>
            </a:xfrm>
            <a:custGeom>
              <a:avLst/>
              <a:gdLst/>
              <a:ahLst/>
              <a:cxnLst/>
              <a:rect l="l" t="t" r="r" b="b"/>
              <a:pathLst>
                <a:path w="5960" h="5238" extrusionOk="0">
                  <a:moveTo>
                    <a:pt x="120" y="0"/>
                  </a:moveTo>
                  <a:cubicBezTo>
                    <a:pt x="1" y="60"/>
                    <a:pt x="1" y="194"/>
                    <a:pt x="61" y="253"/>
                  </a:cubicBezTo>
                  <a:lnTo>
                    <a:pt x="493" y="804"/>
                  </a:lnTo>
                  <a:cubicBezTo>
                    <a:pt x="552" y="939"/>
                    <a:pt x="627" y="998"/>
                    <a:pt x="686" y="1117"/>
                  </a:cubicBezTo>
                  <a:lnTo>
                    <a:pt x="925" y="1371"/>
                  </a:lnTo>
                  <a:cubicBezTo>
                    <a:pt x="1059" y="1549"/>
                    <a:pt x="1178" y="1743"/>
                    <a:pt x="1297" y="1922"/>
                  </a:cubicBezTo>
                  <a:lnTo>
                    <a:pt x="1491" y="2235"/>
                  </a:lnTo>
                  <a:cubicBezTo>
                    <a:pt x="1550" y="2294"/>
                    <a:pt x="1610" y="2428"/>
                    <a:pt x="1669" y="2547"/>
                  </a:cubicBezTo>
                  <a:cubicBezTo>
                    <a:pt x="1744" y="2607"/>
                    <a:pt x="1804" y="2741"/>
                    <a:pt x="1863" y="2801"/>
                  </a:cubicBezTo>
                  <a:lnTo>
                    <a:pt x="1982" y="3114"/>
                  </a:lnTo>
                  <a:lnTo>
                    <a:pt x="2176" y="3412"/>
                  </a:lnTo>
                  <a:cubicBezTo>
                    <a:pt x="2236" y="3486"/>
                    <a:pt x="2236" y="3605"/>
                    <a:pt x="2295" y="3724"/>
                  </a:cubicBezTo>
                  <a:cubicBezTo>
                    <a:pt x="2355" y="3784"/>
                    <a:pt x="2414" y="3918"/>
                    <a:pt x="2414" y="4037"/>
                  </a:cubicBezTo>
                  <a:cubicBezTo>
                    <a:pt x="2489" y="4097"/>
                    <a:pt x="2489" y="4231"/>
                    <a:pt x="2548" y="4350"/>
                  </a:cubicBezTo>
                  <a:cubicBezTo>
                    <a:pt x="2548" y="4410"/>
                    <a:pt x="2548" y="4529"/>
                    <a:pt x="2608" y="4663"/>
                  </a:cubicBezTo>
                  <a:lnTo>
                    <a:pt x="2608" y="4976"/>
                  </a:lnTo>
                  <a:cubicBezTo>
                    <a:pt x="2608" y="5035"/>
                    <a:pt x="2668" y="5035"/>
                    <a:pt x="2668" y="5095"/>
                  </a:cubicBezTo>
                  <a:cubicBezTo>
                    <a:pt x="2711" y="5182"/>
                    <a:pt x="2827" y="5238"/>
                    <a:pt x="2956" y="5238"/>
                  </a:cubicBezTo>
                  <a:cubicBezTo>
                    <a:pt x="3003" y="5238"/>
                    <a:pt x="3052" y="5230"/>
                    <a:pt x="3100" y="5214"/>
                  </a:cubicBezTo>
                  <a:cubicBezTo>
                    <a:pt x="3159" y="5155"/>
                    <a:pt x="3293" y="5095"/>
                    <a:pt x="3413" y="5035"/>
                  </a:cubicBezTo>
                  <a:cubicBezTo>
                    <a:pt x="3532" y="4976"/>
                    <a:pt x="3606" y="4901"/>
                    <a:pt x="3725" y="4842"/>
                  </a:cubicBezTo>
                  <a:cubicBezTo>
                    <a:pt x="3845" y="4842"/>
                    <a:pt x="3979" y="4782"/>
                    <a:pt x="4098" y="4723"/>
                  </a:cubicBezTo>
                  <a:lnTo>
                    <a:pt x="4411" y="4603"/>
                  </a:lnTo>
                  <a:lnTo>
                    <a:pt x="4783" y="4410"/>
                  </a:lnTo>
                  <a:cubicBezTo>
                    <a:pt x="4843" y="4410"/>
                    <a:pt x="4962" y="4350"/>
                    <a:pt x="5096" y="4350"/>
                  </a:cubicBezTo>
                  <a:lnTo>
                    <a:pt x="5275" y="4290"/>
                  </a:lnTo>
                  <a:cubicBezTo>
                    <a:pt x="5334" y="4231"/>
                    <a:pt x="5394" y="4231"/>
                    <a:pt x="5468" y="4231"/>
                  </a:cubicBezTo>
                  <a:cubicBezTo>
                    <a:pt x="5588" y="4231"/>
                    <a:pt x="5707" y="4156"/>
                    <a:pt x="5841" y="4156"/>
                  </a:cubicBezTo>
                  <a:cubicBezTo>
                    <a:pt x="5900" y="4097"/>
                    <a:pt x="5960" y="4037"/>
                    <a:pt x="5960" y="3978"/>
                  </a:cubicBezTo>
                  <a:cubicBezTo>
                    <a:pt x="5960" y="3858"/>
                    <a:pt x="5900" y="3784"/>
                    <a:pt x="5766" y="3784"/>
                  </a:cubicBezTo>
                  <a:cubicBezTo>
                    <a:pt x="5647" y="3784"/>
                    <a:pt x="5528" y="3784"/>
                    <a:pt x="5394" y="3858"/>
                  </a:cubicBezTo>
                  <a:lnTo>
                    <a:pt x="4962" y="3858"/>
                  </a:lnTo>
                  <a:cubicBezTo>
                    <a:pt x="4843" y="3918"/>
                    <a:pt x="4723" y="3918"/>
                    <a:pt x="4589" y="3978"/>
                  </a:cubicBezTo>
                  <a:lnTo>
                    <a:pt x="4217" y="4037"/>
                  </a:lnTo>
                  <a:cubicBezTo>
                    <a:pt x="4098" y="4097"/>
                    <a:pt x="3979" y="4156"/>
                    <a:pt x="3845" y="4231"/>
                  </a:cubicBezTo>
                  <a:cubicBezTo>
                    <a:pt x="3725" y="4231"/>
                    <a:pt x="3606" y="4290"/>
                    <a:pt x="3472" y="4350"/>
                  </a:cubicBezTo>
                  <a:cubicBezTo>
                    <a:pt x="3389" y="4391"/>
                    <a:pt x="3307" y="4404"/>
                    <a:pt x="3219" y="4428"/>
                  </a:cubicBezTo>
                  <a:lnTo>
                    <a:pt x="3219" y="4428"/>
                  </a:lnTo>
                  <a:cubicBezTo>
                    <a:pt x="3198" y="4341"/>
                    <a:pt x="3159" y="4253"/>
                    <a:pt x="3159" y="4156"/>
                  </a:cubicBezTo>
                  <a:cubicBezTo>
                    <a:pt x="3100" y="4037"/>
                    <a:pt x="3040" y="3918"/>
                    <a:pt x="3040" y="3784"/>
                  </a:cubicBezTo>
                  <a:cubicBezTo>
                    <a:pt x="2980" y="3665"/>
                    <a:pt x="2980" y="3605"/>
                    <a:pt x="2921" y="3486"/>
                  </a:cubicBezTo>
                  <a:cubicBezTo>
                    <a:pt x="2861" y="3352"/>
                    <a:pt x="2787" y="3233"/>
                    <a:pt x="2727" y="3114"/>
                  </a:cubicBezTo>
                  <a:lnTo>
                    <a:pt x="2608" y="2801"/>
                  </a:lnTo>
                  <a:cubicBezTo>
                    <a:pt x="2489" y="2607"/>
                    <a:pt x="2355" y="2369"/>
                    <a:pt x="2176" y="2175"/>
                  </a:cubicBezTo>
                  <a:cubicBezTo>
                    <a:pt x="2042" y="1996"/>
                    <a:pt x="1923" y="1803"/>
                    <a:pt x="1804" y="1624"/>
                  </a:cubicBezTo>
                  <a:cubicBezTo>
                    <a:pt x="1610" y="1430"/>
                    <a:pt x="1491" y="1251"/>
                    <a:pt x="1297" y="1058"/>
                  </a:cubicBezTo>
                  <a:cubicBezTo>
                    <a:pt x="1178" y="879"/>
                    <a:pt x="999" y="685"/>
                    <a:pt x="805" y="507"/>
                  </a:cubicBezTo>
                  <a:cubicBezTo>
                    <a:pt x="686" y="372"/>
                    <a:pt x="493" y="194"/>
                    <a:pt x="314" y="60"/>
                  </a:cubicBezTo>
                  <a:cubicBezTo>
                    <a:pt x="254" y="0"/>
                    <a:pt x="18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0"/>
            <p:cNvSpPr/>
            <p:nvPr/>
          </p:nvSpPr>
          <p:spPr>
            <a:xfrm>
              <a:off x="1117339" y="2878285"/>
              <a:ext cx="131549" cy="123501"/>
            </a:xfrm>
            <a:custGeom>
              <a:avLst/>
              <a:gdLst/>
              <a:ahLst/>
              <a:cxnLst/>
              <a:rect l="l" t="t" r="r" b="b"/>
              <a:pathLst>
                <a:path w="4217" h="3959" extrusionOk="0">
                  <a:moveTo>
                    <a:pt x="220" y="1"/>
                  </a:moveTo>
                  <a:cubicBezTo>
                    <a:pt x="192" y="1"/>
                    <a:pt x="159" y="8"/>
                    <a:pt x="120" y="26"/>
                  </a:cubicBezTo>
                  <a:cubicBezTo>
                    <a:pt x="60" y="26"/>
                    <a:pt x="1" y="145"/>
                    <a:pt x="60" y="204"/>
                  </a:cubicBezTo>
                  <a:cubicBezTo>
                    <a:pt x="313" y="830"/>
                    <a:pt x="626" y="1381"/>
                    <a:pt x="805" y="1947"/>
                  </a:cubicBezTo>
                  <a:cubicBezTo>
                    <a:pt x="865" y="2067"/>
                    <a:pt x="939" y="2260"/>
                    <a:pt x="999" y="2379"/>
                  </a:cubicBezTo>
                  <a:cubicBezTo>
                    <a:pt x="1058" y="2439"/>
                    <a:pt x="1058" y="2499"/>
                    <a:pt x="1058" y="2573"/>
                  </a:cubicBezTo>
                  <a:cubicBezTo>
                    <a:pt x="1118" y="2633"/>
                    <a:pt x="1118" y="2752"/>
                    <a:pt x="1177" y="2811"/>
                  </a:cubicBezTo>
                  <a:lnTo>
                    <a:pt x="1237" y="3005"/>
                  </a:lnTo>
                  <a:lnTo>
                    <a:pt x="1237" y="3184"/>
                  </a:lnTo>
                  <a:cubicBezTo>
                    <a:pt x="1312" y="3318"/>
                    <a:pt x="1312" y="3378"/>
                    <a:pt x="1312" y="3437"/>
                  </a:cubicBezTo>
                  <a:lnTo>
                    <a:pt x="1312" y="3556"/>
                  </a:lnTo>
                  <a:lnTo>
                    <a:pt x="1312" y="3616"/>
                  </a:lnTo>
                  <a:cubicBezTo>
                    <a:pt x="1312" y="3690"/>
                    <a:pt x="1312" y="3810"/>
                    <a:pt x="1371" y="3869"/>
                  </a:cubicBezTo>
                  <a:cubicBezTo>
                    <a:pt x="1431" y="3929"/>
                    <a:pt x="1524" y="3959"/>
                    <a:pt x="1617" y="3959"/>
                  </a:cubicBezTo>
                  <a:cubicBezTo>
                    <a:pt x="1710" y="3959"/>
                    <a:pt x="1803" y="3929"/>
                    <a:pt x="1863" y="3869"/>
                  </a:cubicBezTo>
                  <a:cubicBezTo>
                    <a:pt x="1922" y="3810"/>
                    <a:pt x="1982" y="3690"/>
                    <a:pt x="2056" y="3616"/>
                  </a:cubicBezTo>
                  <a:cubicBezTo>
                    <a:pt x="2176" y="3556"/>
                    <a:pt x="2235" y="3497"/>
                    <a:pt x="2295" y="3437"/>
                  </a:cubicBezTo>
                  <a:cubicBezTo>
                    <a:pt x="2429" y="3378"/>
                    <a:pt x="2488" y="3318"/>
                    <a:pt x="2608" y="3243"/>
                  </a:cubicBezTo>
                  <a:cubicBezTo>
                    <a:pt x="2667" y="3184"/>
                    <a:pt x="2801" y="3124"/>
                    <a:pt x="2861" y="3065"/>
                  </a:cubicBezTo>
                  <a:lnTo>
                    <a:pt x="3174" y="2871"/>
                  </a:lnTo>
                  <a:cubicBezTo>
                    <a:pt x="3174" y="2871"/>
                    <a:pt x="3233" y="2871"/>
                    <a:pt x="3293" y="2811"/>
                  </a:cubicBezTo>
                  <a:lnTo>
                    <a:pt x="3472" y="2752"/>
                  </a:lnTo>
                  <a:lnTo>
                    <a:pt x="3606" y="2692"/>
                  </a:lnTo>
                  <a:lnTo>
                    <a:pt x="3785" y="2633"/>
                  </a:lnTo>
                  <a:cubicBezTo>
                    <a:pt x="3844" y="2633"/>
                    <a:pt x="3978" y="2573"/>
                    <a:pt x="4097" y="2573"/>
                  </a:cubicBezTo>
                  <a:cubicBezTo>
                    <a:pt x="4157" y="2499"/>
                    <a:pt x="4217" y="2439"/>
                    <a:pt x="4217" y="2379"/>
                  </a:cubicBezTo>
                  <a:cubicBezTo>
                    <a:pt x="4217" y="2260"/>
                    <a:pt x="4157" y="2201"/>
                    <a:pt x="4038" y="2201"/>
                  </a:cubicBezTo>
                  <a:cubicBezTo>
                    <a:pt x="3919" y="2201"/>
                    <a:pt x="3785" y="2260"/>
                    <a:pt x="3665" y="2260"/>
                  </a:cubicBezTo>
                  <a:lnTo>
                    <a:pt x="3472" y="2260"/>
                  </a:lnTo>
                  <a:lnTo>
                    <a:pt x="3293" y="2320"/>
                  </a:lnTo>
                  <a:cubicBezTo>
                    <a:pt x="3174" y="2320"/>
                    <a:pt x="3040" y="2379"/>
                    <a:pt x="2920" y="2439"/>
                  </a:cubicBezTo>
                  <a:lnTo>
                    <a:pt x="2608" y="2573"/>
                  </a:lnTo>
                  <a:cubicBezTo>
                    <a:pt x="2488" y="2633"/>
                    <a:pt x="2354" y="2692"/>
                    <a:pt x="2295" y="2752"/>
                  </a:cubicBezTo>
                  <a:cubicBezTo>
                    <a:pt x="2235" y="2752"/>
                    <a:pt x="2176" y="2811"/>
                    <a:pt x="2116" y="2811"/>
                  </a:cubicBezTo>
                  <a:lnTo>
                    <a:pt x="1982" y="2946"/>
                  </a:lnTo>
                  <a:cubicBezTo>
                    <a:pt x="1946" y="2964"/>
                    <a:pt x="1910" y="2982"/>
                    <a:pt x="1875" y="3000"/>
                  </a:cubicBezTo>
                  <a:lnTo>
                    <a:pt x="1875" y="3000"/>
                  </a:lnTo>
                  <a:cubicBezTo>
                    <a:pt x="1863" y="2944"/>
                    <a:pt x="1863" y="2891"/>
                    <a:pt x="1863" y="2811"/>
                  </a:cubicBezTo>
                  <a:lnTo>
                    <a:pt x="1744" y="2633"/>
                  </a:lnTo>
                  <a:cubicBezTo>
                    <a:pt x="1744" y="2499"/>
                    <a:pt x="1684" y="2439"/>
                    <a:pt x="1684" y="2379"/>
                  </a:cubicBezTo>
                  <a:cubicBezTo>
                    <a:pt x="1684" y="2260"/>
                    <a:pt x="1609" y="2201"/>
                    <a:pt x="1609" y="2126"/>
                  </a:cubicBezTo>
                  <a:cubicBezTo>
                    <a:pt x="1550" y="2007"/>
                    <a:pt x="1431" y="1828"/>
                    <a:pt x="1371" y="1694"/>
                  </a:cubicBezTo>
                  <a:cubicBezTo>
                    <a:pt x="1237" y="1381"/>
                    <a:pt x="1058" y="1143"/>
                    <a:pt x="939" y="830"/>
                  </a:cubicBezTo>
                  <a:cubicBezTo>
                    <a:pt x="745" y="577"/>
                    <a:pt x="567" y="338"/>
                    <a:pt x="373" y="85"/>
                  </a:cubicBezTo>
                  <a:cubicBezTo>
                    <a:pt x="331" y="43"/>
                    <a:pt x="289" y="1"/>
                    <a:pt x="2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0"/>
            <p:cNvSpPr/>
            <p:nvPr/>
          </p:nvSpPr>
          <p:spPr>
            <a:xfrm>
              <a:off x="1180103" y="3884854"/>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0"/>
            <p:cNvSpPr/>
            <p:nvPr/>
          </p:nvSpPr>
          <p:spPr>
            <a:xfrm>
              <a:off x="1229797" y="3897301"/>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0"/>
            <p:cNvSpPr/>
            <p:nvPr/>
          </p:nvSpPr>
          <p:spPr>
            <a:xfrm>
              <a:off x="1196824" y="3729597"/>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0"/>
            <p:cNvSpPr/>
            <p:nvPr/>
          </p:nvSpPr>
          <p:spPr>
            <a:xfrm>
              <a:off x="1243273" y="3759169"/>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0"/>
            <p:cNvSpPr/>
            <p:nvPr/>
          </p:nvSpPr>
          <p:spPr>
            <a:xfrm>
              <a:off x="1338074" y="4681044"/>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0"/>
            <p:cNvSpPr/>
            <p:nvPr/>
          </p:nvSpPr>
          <p:spPr>
            <a:xfrm>
              <a:off x="1315146" y="4661859"/>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0"/>
            <p:cNvSpPr/>
            <p:nvPr/>
          </p:nvSpPr>
          <p:spPr>
            <a:xfrm>
              <a:off x="1184002" y="4110581"/>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0"/>
            <p:cNvSpPr/>
            <p:nvPr/>
          </p:nvSpPr>
          <p:spPr>
            <a:xfrm>
              <a:off x="1338074" y="2972650"/>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0"/>
            <p:cNvSpPr/>
            <p:nvPr/>
          </p:nvSpPr>
          <p:spPr>
            <a:xfrm>
              <a:off x="1262801" y="2237290"/>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0"/>
            <p:cNvSpPr/>
            <p:nvPr/>
          </p:nvSpPr>
          <p:spPr>
            <a:xfrm>
              <a:off x="1421272" y="1891525"/>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0"/>
            <p:cNvSpPr/>
            <p:nvPr/>
          </p:nvSpPr>
          <p:spPr>
            <a:xfrm>
              <a:off x="1119210" y="1064764"/>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0"/>
            <p:cNvSpPr/>
            <p:nvPr/>
          </p:nvSpPr>
          <p:spPr>
            <a:xfrm>
              <a:off x="1216320" y="1186518"/>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0"/>
            <p:cNvSpPr/>
            <p:nvPr/>
          </p:nvSpPr>
          <p:spPr>
            <a:xfrm>
              <a:off x="1188900" y="1166615"/>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0"/>
            <p:cNvSpPr/>
            <p:nvPr/>
          </p:nvSpPr>
          <p:spPr>
            <a:xfrm>
              <a:off x="1518413" y="1347328"/>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0"/>
            <p:cNvSpPr/>
            <p:nvPr/>
          </p:nvSpPr>
          <p:spPr>
            <a:xfrm>
              <a:off x="1537442" y="1385885"/>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0"/>
            <p:cNvSpPr/>
            <p:nvPr/>
          </p:nvSpPr>
          <p:spPr>
            <a:xfrm>
              <a:off x="1537442" y="1385885"/>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0"/>
            <p:cNvSpPr/>
            <p:nvPr/>
          </p:nvSpPr>
          <p:spPr>
            <a:xfrm>
              <a:off x="1646187" y="1387320"/>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0"/>
            <p:cNvSpPr/>
            <p:nvPr/>
          </p:nvSpPr>
          <p:spPr>
            <a:xfrm>
              <a:off x="1113626" y="3388105"/>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0"/>
            <p:cNvSpPr/>
            <p:nvPr/>
          </p:nvSpPr>
          <p:spPr>
            <a:xfrm>
              <a:off x="1127103" y="3498878"/>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0"/>
            <p:cNvSpPr/>
            <p:nvPr/>
          </p:nvSpPr>
          <p:spPr>
            <a:xfrm>
              <a:off x="1231856" y="1882291"/>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0"/>
            <p:cNvSpPr/>
            <p:nvPr/>
          </p:nvSpPr>
          <p:spPr>
            <a:xfrm>
              <a:off x="1316706" y="1371379"/>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0"/>
            <p:cNvSpPr/>
            <p:nvPr/>
          </p:nvSpPr>
          <p:spPr>
            <a:xfrm>
              <a:off x="1851139" y="1207980"/>
              <a:ext cx="83915" cy="141251"/>
            </a:xfrm>
            <a:custGeom>
              <a:avLst/>
              <a:gdLst/>
              <a:ahLst/>
              <a:cxnLst/>
              <a:rect l="l" t="t" r="r" b="b"/>
              <a:pathLst>
                <a:path w="2690" h="4528" extrusionOk="0">
                  <a:moveTo>
                    <a:pt x="2150" y="1"/>
                  </a:moveTo>
                  <a:cubicBezTo>
                    <a:pt x="1980" y="1"/>
                    <a:pt x="1813" y="77"/>
                    <a:pt x="1744" y="252"/>
                  </a:cubicBezTo>
                  <a:cubicBezTo>
                    <a:pt x="1491" y="922"/>
                    <a:pt x="1312" y="1667"/>
                    <a:pt x="1059" y="2352"/>
                  </a:cubicBezTo>
                  <a:cubicBezTo>
                    <a:pt x="746" y="3097"/>
                    <a:pt x="254" y="3723"/>
                    <a:pt x="1" y="4467"/>
                  </a:cubicBezTo>
                  <a:lnTo>
                    <a:pt x="1" y="4527"/>
                  </a:lnTo>
                  <a:cubicBezTo>
                    <a:pt x="1252" y="3782"/>
                    <a:pt x="2235" y="1860"/>
                    <a:pt x="2608" y="490"/>
                  </a:cubicBezTo>
                  <a:cubicBezTo>
                    <a:pt x="2690" y="190"/>
                    <a:pt x="2416" y="1"/>
                    <a:pt x="2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8" name="Google Shape;5018;p30"/>
            <p:cNvGrpSpPr/>
            <p:nvPr/>
          </p:nvGrpSpPr>
          <p:grpSpPr>
            <a:xfrm>
              <a:off x="1785222" y="716222"/>
              <a:ext cx="1307601" cy="590241"/>
              <a:chOff x="1314344" y="705547"/>
              <a:chExt cx="1307601" cy="590241"/>
            </a:xfrm>
          </p:grpSpPr>
          <p:sp>
            <p:nvSpPr>
              <p:cNvPr id="5019" name="Google Shape;5019;p30"/>
              <p:cNvSpPr/>
              <p:nvPr/>
            </p:nvSpPr>
            <p:spPr>
              <a:xfrm flipH="1">
                <a:off x="1516332" y="737740"/>
                <a:ext cx="758943" cy="347980"/>
              </a:xfrm>
              <a:custGeom>
                <a:avLst/>
                <a:gdLst/>
                <a:ahLst/>
                <a:cxnLst/>
                <a:rect l="l" t="t" r="r" b="b"/>
                <a:pathLst>
                  <a:path w="24329" h="11155" extrusionOk="0">
                    <a:moveTo>
                      <a:pt x="14634" y="0"/>
                    </a:moveTo>
                    <a:cubicBezTo>
                      <a:pt x="14558" y="0"/>
                      <a:pt x="14477" y="4"/>
                      <a:pt x="14392" y="12"/>
                    </a:cubicBezTo>
                    <a:cubicBezTo>
                      <a:pt x="11600" y="311"/>
                      <a:pt x="9381" y="2829"/>
                      <a:pt x="8592" y="2829"/>
                    </a:cubicBezTo>
                    <a:cubicBezTo>
                      <a:pt x="8556" y="2829"/>
                      <a:pt x="8522" y="2823"/>
                      <a:pt x="8492" y="2812"/>
                    </a:cubicBezTo>
                    <a:cubicBezTo>
                      <a:pt x="8120" y="2619"/>
                      <a:pt x="10116" y="1129"/>
                      <a:pt x="8194" y="458"/>
                    </a:cubicBezTo>
                    <a:cubicBezTo>
                      <a:pt x="7758" y="307"/>
                      <a:pt x="7241" y="239"/>
                      <a:pt x="6685" y="239"/>
                    </a:cubicBezTo>
                    <a:cubicBezTo>
                      <a:pt x="4224" y="239"/>
                      <a:pt x="981" y="1571"/>
                      <a:pt x="373" y="2931"/>
                    </a:cubicBezTo>
                    <a:cubicBezTo>
                      <a:pt x="1" y="3930"/>
                      <a:pt x="1669" y="10321"/>
                      <a:pt x="5513" y="11065"/>
                    </a:cubicBezTo>
                    <a:cubicBezTo>
                      <a:pt x="5817" y="11127"/>
                      <a:pt x="6078" y="11155"/>
                      <a:pt x="6301" y="11155"/>
                    </a:cubicBezTo>
                    <a:cubicBezTo>
                      <a:pt x="8128" y="11155"/>
                      <a:pt x="7443" y="9303"/>
                      <a:pt x="8001" y="9144"/>
                    </a:cubicBezTo>
                    <a:cubicBezTo>
                      <a:pt x="8090" y="9122"/>
                      <a:pt x="8182" y="9113"/>
                      <a:pt x="8277" y="9113"/>
                    </a:cubicBezTo>
                    <a:cubicBezTo>
                      <a:pt x="9327" y="9113"/>
                      <a:pt x="10743" y="10304"/>
                      <a:pt x="12739" y="10304"/>
                    </a:cubicBezTo>
                    <a:cubicBezTo>
                      <a:pt x="13216" y="10304"/>
                      <a:pt x="13726" y="10236"/>
                      <a:pt x="14273" y="10067"/>
                    </a:cubicBezTo>
                    <a:cubicBezTo>
                      <a:pt x="16075" y="9516"/>
                      <a:pt x="14019" y="8280"/>
                      <a:pt x="15569" y="8086"/>
                    </a:cubicBezTo>
                    <a:cubicBezTo>
                      <a:pt x="18742" y="7773"/>
                      <a:pt x="24328" y="6283"/>
                      <a:pt x="22585" y="3304"/>
                    </a:cubicBezTo>
                    <a:cubicBezTo>
                      <a:pt x="22082" y="2436"/>
                      <a:pt x="21091" y="2206"/>
                      <a:pt x="20024" y="2206"/>
                    </a:cubicBezTo>
                    <a:cubicBezTo>
                      <a:pt x="18823" y="2206"/>
                      <a:pt x="17524" y="2497"/>
                      <a:pt x="16715" y="2497"/>
                    </a:cubicBezTo>
                    <a:cubicBezTo>
                      <a:pt x="16391" y="2497"/>
                      <a:pt x="16146" y="2451"/>
                      <a:pt x="16016" y="2321"/>
                    </a:cubicBezTo>
                    <a:cubicBezTo>
                      <a:pt x="15588" y="1836"/>
                      <a:pt x="16320" y="0"/>
                      <a:pt x="146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0"/>
              <p:cNvSpPr/>
              <p:nvPr/>
            </p:nvSpPr>
            <p:spPr>
              <a:xfrm flipH="1">
                <a:off x="1613005" y="705547"/>
                <a:ext cx="809573" cy="224510"/>
              </a:xfrm>
              <a:custGeom>
                <a:avLst/>
                <a:gdLst/>
                <a:ahLst/>
                <a:cxnLst/>
                <a:rect l="l" t="t" r="r" b="b"/>
                <a:pathLst>
                  <a:path w="25952" h="7197" extrusionOk="0">
                    <a:moveTo>
                      <a:pt x="60" y="1"/>
                    </a:moveTo>
                    <a:cubicBezTo>
                      <a:pt x="0" y="60"/>
                      <a:pt x="0" y="179"/>
                      <a:pt x="60" y="239"/>
                    </a:cubicBezTo>
                    <a:cubicBezTo>
                      <a:pt x="60" y="239"/>
                      <a:pt x="313" y="612"/>
                      <a:pt x="864" y="1178"/>
                    </a:cubicBezTo>
                    <a:cubicBezTo>
                      <a:pt x="1117" y="1416"/>
                      <a:pt x="1490" y="1788"/>
                      <a:pt x="1862" y="2101"/>
                    </a:cubicBezTo>
                    <a:cubicBezTo>
                      <a:pt x="2235" y="2474"/>
                      <a:pt x="2726" y="2846"/>
                      <a:pt x="3292" y="3219"/>
                    </a:cubicBezTo>
                    <a:cubicBezTo>
                      <a:pt x="3784" y="3651"/>
                      <a:pt x="4410" y="4023"/>
                      <a:pt x="5021" y="4395"/>
                    </a:cubicBezTo>
                    <a:cubicBezTo>
                      <a:pt x="5706" y="4768"/>
                      <a:pt x="6391" y="5140"/>
                      <a:pt x="7136" y="5453"/>
                    </a:cubicBezTo>
                    <a:cubicBezTo>
                      <a:pt x="7509" y="5647"/>
                      <a:pt x="7941" y="5766"/>
                      <a:pt x="8313" y="5960"/>
                    </a:cubicBezTo>
                    <a:cubicBezTo>
                      <a:pt x="8507" y="6019"/>
                      <a:pt x="8745" y="6079"/>
                      <a:pt x="8939" y="6138"/>
                    </a:cubicBezTo>
                    <a:cubicBezTo>
                      <a:pt x="9117" y="6198"/>
                      <a:pt x="9311" y="6258"/>
                      <a:pt x="9564" y="6332"/>
                    </a:cubicBezTo>
                    <a:cubicBezTo>
                      <a:pt x="9743" y="6392"/>
                      <a:pt x="9996" y="6451"/>
                      <a:pt x="10175" y="6511"/>
                    </a:cubicBezTo>
                    <a:cubicBezTo>
                      <a:pt x="10369" y="6571"/>
                      <a:pt x="10607" y="6630"/>
                      <a:pt x="10801" y="6705"/>
                    </a:cubicBezTo>
                    <a:cubicBezTo>
                      <a:pt x="11233" y="6764"/>
                      <a:pt x="11665" y="6824"/>
                      <a:pt x="12097" y="6943"/>
                    </a:cubicBezTo>
                    <a:lnTo>
                      <a:pt x="12410" y="6943"/>
                    </a:lnTo>
                    <a:lnTo>
                      <a:pt x="12782" y="7003"/>
                    </a:lnTo>
                    <a:lnTo>
                      <a:pt x="13408" y="7077"/>
                    </a:lnTo>
                    <a:cubicBezTo>
                      <a:pt x="13840" y="7137"/>
                      <a:pt x="14272" y="7137"/>
                      <a:pt x="14704" y="7196"/>
                    </a:cubicBezTo>
                    <a:lnTo>
                      <a:pt x="16015" y="7196"/>
                    </a:lnTo>
                    <a:cubicBezTo>
                      <a:pt x="16447" y="7196"/>
                      <a:pt x="16819" y="7137"/>
                      <a:pt x="17252" y="7137"/>
                    </a:cubicBezTo>
                    <a:cubicBezTo>
                      <a:pt x="17684" y="7077"/>
                      <a:pt x="18056" y="7077"/>
                      <a:pt x="18428" y="7003"/>
                    </a:cubicBezTo>
                    <a:cubicBezTo>
                      <a:pt x="18875" y="6943"/>
                      <a:pt x="19248" y="6883"/>
                      <a:pt x="19620" y="6824"/>
                    </a:cubicBezTo>
                    <a:cubicBezTo>
                      <a:pt x="19993" y="6764"/>
                      <a:pt x="20365" y="6705"/>
                      <a:pt x="20663" y="6630"/>
                    </a:cubicBezTo>
                    <a:cubicBezTo>
                      <a:pt x="21035" y="6511"/>
                      <a:pt x="21348" y="6451"/>
                      <a:pt x="21661" y="6392"/>
                    </a:cubicBezTo>
                    <a:cubicBezTo>
                      <a:pt x="21974" y="6332"/>
                      <a:pt x="22287" y="6198"/>
                      <a:pt x="22600" y="6138"/>
                    </a:cubicBezTo>
                    <a:cubicBezTo>
                      <a:pt x="22838" y="6079"/>
                      <a:pt x="23151" y="5960"/>
                      <a:pt x="23404" y="5885"/>
                    </a:cubicBezTo>
                    <a:cubicBezTo>
                      <a:pt x="23896" y="5706"/>
                      <a:pt x="24328" y="5587"/>
                      <a:pt x="24700" y="5394"/>
                    </a:cubicBezTo>
                    <a:cubicBezTo>
                      <a:pt x="25386" y="5140"/>
                      <a:pt x="25818" y="4962"/>
                      <a:pt x="25818" y="4962"/>
                    </a:cubicBezTo>
                    <a:cubicBezTo>
                      <a:pt x="25877" y="4962"/>
                      <a:pt x="25952" y="4842"/>
                      <a:pt x="25877" y="4768"/>
                    </a:cubicBezTo>
                    <a:cubicBezTo>
                      <a:pt x="25877" y="4681"/>
                      <a:pt x="25813" y="4625"/>
                      <a:pt x="25756" y="4625"/>
                    </a:cubicBezTo>
                    <a:cubicBezTo>
                      <a:pt x="25735" y="4625"/>
                      <a:pt x="25714" y="4633"/>
                      <a:pt x="25698" y="4649"/>
                    </a:cubicBezTo>
                    <a:cubicBezTo>
                      <a:pt x="25698" y="4649"/>
                      <a:pt x="25266" y="4768"/>
                      <a:pt x="24581" y="5021"/>
                    </a:cubicBezTo>
                    <a:cubicBezTo>
                      <a:pt x="24209" y="5140"/>
                      <a:pt x="23777" y="5274"/>
                      <a:pt x="23270" y="5453"/>
                    </a:cubicBezTo>
                    <a:cubicBezTo>
                      <a:pt x="22778" y="5587"/>
                      <a:pt x="22153" y="5706"/>
                      <a:pt x="21542" y="5885"/>
                    </a:cubicBezTo>
                    <a:cubicBezTo>
                      <a:pt x="21229" y="5960"/>
                      <a:pt x="20916" y="6019"/>
                      <a:pt x="20544" y="6079"/>
                    </a:cubicBezTo>
                    <a:cubicBezTo>
                      <a:pt x="20231" y="6138"/>
                      <a:pt x="19859" y="6258"/>
                      <a:pt x="19486" y="6258"/>
                    </a:cubicBezTo>
                    <a:cubicBezTo>
                      <a:pt x="19114" y="6332"/>
                      <a:pt x="18741" y="6392"/>
                      <a:pt x="18369" y="6451"/>
                    </a:cubicBezTo>
                    <a:cubicBezTo>
                      <a:pt x="17996" y="6451"/>
                      <a:pt x="17624" y="6511"/>
                      <a:pt x="17192" y="6511"/>
                    </a:cubicBezTo>
                    <a:cubicBezTo>
                      <a:pt x="16819" y="6571"/>
                      <a:pt x="16387" y="6571"/>
                      <a:pt x="16015" y="6571"/>
                    </a:cubicBezTo>
                    <a:lnTo>
                      <a:pt x="14779" y="6571"/>
                    </a:lnTo>
                    <a:cubicBezTo>
                      <a:pt x="14332" y="6511"/>
                      <a:pt x="13900" y="6511"/>
                      <a:pt x="13468" y="6451"/>
                    </a:cubicBezTo>
                    <a:lnTo>
                      <a:pt x="12842" y="6392"/>
                    </a:lnTo>
                    <a:lnTo>
                      <a:pt x="12544" y="6332"/>
                    </a:lnTo>
                    <a:lnTo>
                      <a:pt x="12231" y="6258"/>
                    </a:lnTo>
                    <a:lnTo>
                      <a:pt x="11605" y="6198"/>
                    </a:lnTo>
                    <a:cubicBezTo>
                      <a:pt x="11352" y="6138"/>
                      <a:pt x="11173" y="6079"/>
                      <a:pt x="10980" y="6019"/>
                    </a:cubicBezTo>
                    <a:cubicBezTo>
                      <a:pt x="10741" y="6019"/>
                      <a:pt x="10548" y="5960"/>
                      <a:pt x="10369" y="5885"/>
                    </a:cubicBezTo>
                    <a:cubicBezTo>
                      <a:pt x="10116" y="5826"/>
                      <a:pt x="9937" y="5766"/>
                      <a:pt x="9743" y="5706"/>
                    </a:cubicBezTo>
                    <a:cubicBezTo>
                      <a:pt x="9490" y="5706"/>
                      <a:pt x="9311" y="5647"/>
                      <a:pt x="9117" y="5513"/>
                    </a:cubicBezTo>
                    <a:cubicBezTo>
                      <a:pt x="8939" y="5453"/>
                      <a:pt x="8745" y="5394"/>
                      <a:pt x="8566" y="5334"/>
                    </a:cubicBezTo>
                    <a:cubicBezTo>
                      <a:pt x="8134" y="5215"/>
                      <a:pt x="7762" y="5081"/>
                      <a:pt x="7389" y="4902"/>
                    </a:cubicBezTo>
                    <a:cubicBezTo>
                      <a:pt x="7196" y="4842"/>
                      <a:pt x="7017" y="4768"/>
                      <a:pt x="6823" y="4649"/>
                    </a:cubicBezTo>
                    <a:cubicBezTo>
                      <a:pt x="6704" y="4589"/>
                      <a:pt x="6510" y="4530"/>
                      <a:pt x="6332" y="4395"/>
                    </a:cubicBezTo>
                    <a:cubicBezTo>
                      <a:pt x="5959" y="4276"/>
                      <a:pt x="5646" y="4098"/>
                      <a:pt x="5333" y="3904"/>
                    </a:cubicBezTo>
                    <a:cubicBezTo>
                      <a:pt x="4648" y="3531"/>
                      <a:pt x="4097" y="3159"/>
                      <a:pt x="3531" y="2846"/>
                    </a:cubicBezTo>
                    <a:cubicBezTo>
                      <a:pt x="3039" y="2474"/>
                      <a:pt x="2548" y="2101"/>
                      <a:pt x="2175" y="1788"/>
                    </a:cubicBezTo>
                    <a:cubicBezTo>
                      <a:pt x="1743" y="1416"/>
                      <a:pt x="1430" y="1118"/>
                      <a:pt x="1117" y="865"/>
                    </a:cubicBezTo>
                    <a:cubicBezTo>
                      <a:pt x="626" y="373"/>
                      <a:pt x="313" y="60"/>
                      <a:pt x="313" y="60"/>
                    </a:cubicBezTo>
                    <a:cubicBezTo>
                      <a:pt x="253" y="1"/>
                      <a:pt x="179"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0"/>
              <p:cNvSpPr/>
              <p:nvPr/>
            </p:nvSpPr>
            <p:spPr>
              <a:xfrm flipH="1">
                <a:off x="1671090" y="824057"/>
                <a:ext cx="168734" cy="116513"/>
              </a:xfrm>
              <a:custGeom>
                <a:avLst/>
                <a:gdLst/>
                <a:ahLst/>
                <a:cxnLst/>
                <a:rect l="l" t="t" r="r" b="b"/>
                <a:pathLst>
                  <a:path w="5409" h="3735" extrusionOk="0">
                    <a:moveTo>
                      <a:pt x="3911" y="1"/>
                    </a:moveTo>
                    <a:cubicBezTo>
                      <a:pt x="3863" y="1"/>
                      <a:pt x="3814" y="15"/>
                      <a:pt x="3785" y="45"/>
                    </a:cubicBezTo>
                    <a:cubicBezTo>
                      <a:pt x="3546" y="299"/>
                      <a:pt x="3233" y="537"/>
                      <a:pt x="2921" y="790"/>
                    </a:cubicBezTo>
                    <a:cubicBezTo>
                      <a:pt x="2667" y="1043"/>
                      <a:pt x="2354" y="1282"/>
                      <a:pt x="2057" y="1475"/>
                    </a:cubicBezTo>
                    <a:cubicBezTo>
                      <a:pt x="1803" y="1714"/>
                      <a:pt x="1490" y="1907"/>
                      <a:pt x="1178" y="2161"/>
                    </a:cubicBezTo>
                    <a:cubicBezTo>
                      <a:pt x="865" y="2339"/>
                      <a:pt x="567" y="2533"/>
                      <a:pt x="254" y="2593"/>
                    </a:cubicBezTo>
                    <a:cubicBezTo>
                      <a:pt x="120" y="2652"/>
                      <a:pt x="1" y="2772"/>
                      <a:pt x="1" y="2906"/>
                    </a:cubicBezTo>
                    <a:cubicBezTo>
                      <a:pt x="1" y="3084"/>
                      <a:pt x="194" y="3278"/>
                      <a:pt x="314" y="3278"/>
                    </a:cubicBezTo>
                    <a:lnTo>
                      <a:pt x="1550" y="3278"/>
                    </a:lnTo>
                    <a:cubicBezTo>
                      <a:pt x="1982" y="3278"/>
                      <a:pt x="2354" y="3278"/>
                      <a:pt x="2801" y="3338"/>
                    </a:cubicBezTo>
                    <a:cubicBezTo>
                      <a:pt x="3174" y="3338"/>
                      <a:pt x="3606" y="3397"/>
                      <a:pt x="3978" y="3457"/>
                    </a:cubicBezTo>
                    <a:cubicBezTo>
                      <a:pt x="4217" y="3457"/>
                      <a:pt x="4410" y="3457"/>
                      <a:pt x="4589" y="3516"/>
                    </a:cubicBezTo>
                    <a:cubicBezTo>
                      <a:pt x="4664" y="3516"/>
                      <a:pt x="4783" y="3576"/>
                      <a:pt x="4842" y="3576"/>
                    </a:cubicBezTo>
                    <a:cubicBezTo>
                      <a:pt x="4962" y="3650"/>
                      <a:pt x="5036" y="3650"/>
                      <a:pt x="5096" y="3710"/>
                    </a:cubicBezTo>
                    <a:lnTo>
                      <a:pt x="5155" y="3710"/>
                    </a:lnTo>
                    <a:cubicBezTo>
                      <a:pt x="5173" y="3727"/>
                      <a:pt x="5190" y="3735"/>
                      <a:pt x="5208" y="3735"/>
                    </a:cubicBezTo>
                    <a:cubicBezTo>
                      <a:pt x="5250" y="3735"/>
                      <a:pt x="5292" y="3693"/>
                      <a:pt x="5334" y="3650"/>
                    </a:cubicBezTo>
                    <a:cubicBezTo>
                      <a:pt x="5408" y="3576"/>
                      <a:pt x="5408" y="3457"/>
                      <a:pt x="5274" y="3397"/>
                    </a:cubicBezTo>
                    <a:cubicBezTo>
                      <a:pt x="5096" y="3278"/>
                      <a:pt x="4902" y="3204"/>
                      <a:pt x="4723" y="3144"/>
                    </a:cubicBezTo>
                    <a:cubicBezTo>
                      <a:pt x="4470" y="3025"/>
                      <a:pt x="4291" y="2965"/>
                      <a:pt x="4097" y="2965"/>
                    </a:cubicBezTo>
                    <a:cubicBezTo>
                      <a:pt x="3665" y="2831"/>
                      <a:pt x="3233" y="2772"/>
                      <a:pt x="2861" y="2712"/>
                    </a:cubicBezTo>
                    <a:cubicBezTo>
                      <a:pt x="2429" y="2712"/>
                      <a:pt x="1982" y="2652"/>
                      <a:pt x="1610" y="2652"/>
                    </a:cubicBezTo>
                    <a:cubicBezTo>
                      <a:pt x="1593" y="2650"/>
                      <a:pt x="1575" y="2648"/>
                      <a:pt x="1558" y="2646"/>
                    </a:cubicBezTo>
                    <a:lnTo>
                      <a:pt x="1558" y="2646"/>
                    </a:lnTo>
                    <a:cubicBezTo>
                      <a:pt x="1868" y="2396"/>
                      <a:pt x="2178" y="2217"/>
                      <a:pt x="2429" y="1907"/>
                    </a:cubicBezTo>
                    <a:cubicBezTo>
                      <a:pt x="2727" y="1654"/>
                      <a:pt x="2980" y="1416"/>
                      <a:pt x="3293" y="1103"/>
                    </a:cubicBezTo>
                    <a:cubicBezTo>
                      <a:pt x="3546" y="850"/>
                      <a:pt x="3785" y="537"/>
                      <a:pt x="4038" y="299"/>
                    </a:cubicBezTo>
                    <a:cubicBezTo>
                      <a:pt x="4097" y="164"/>
                      <a:pt x="4097" y="105"/>
                      <a:pt x="4038" y="45"/>
                    </a:cubicBezTo>
                    <a:cubicBezTo>
                      <a:pt x="4008" y="15"/>
                      <a:pt x="3960" y="1"/>
                      <a:pt x="39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0"/>
              <p:cNvSpPr/>
              <p:nvPr/>
            </p:nvSpPr>
            <p:spPr>
              <a:xfrm flipH="1">
                <a:off x="1828157" y="779448"/>
                <a:ext cx="195686" cy="239234"/>
              </a:xfrm>
              <a:custGeom>
                <a:avLst/>
                <a:gdLst/>
                <a:ahLst/>
                <a:cxnLst/>
                <a:rect l="l" t="t" r="r" b="b"/>
                <a:pathLst>
                  <a:path w="6273" h="7669" extrusionOk="0">
                    <a:moveTo>
                      <a:pt x="6086" y="0"/>
                    </a:moveTo>
                    <a:cubicBezTo>
                      <a:pt x="6037" y="0"/>
                      <a:pt x="5989" y="15"/>
                      <a:pt x="5959" y="45"/>
                    </a:cubicBezTo>
                    <a:cubicBezTo>
                      <a:pt x="5721" y="239"/>
                      <a:pt x="5527" y="477"/>
                      <a:pt x="5348" y="671"/>
                    </a:cubicBezTo>
                    <a:cubicBezTo>
                      <a:pt x="5095" y="850"/>
                      <a:pt x="4902" y="1043"/>
                      <a:pt x="4663" y="1222"/>
                    </a:cubicBezTo>
                    <a:cubicBezTo>
                      <a:pt x="4410" y="1475"/>
                      <a:pt x="4231" y="1654"/>
                      <a:pt x="3978" y="1848"/>
                    </a:cubicBezTo>
                    <a:cubicBezTo>
                      <a:pt x="3784" y="2026"/>
                      <a:pt x="3546" y="2161"/>
                      <a:pt x="3293" y="2339"/>
                    </a:cubicBezTo>
                    <a:cubicBezTo>
                      <a:pt x="3039" y="2533"/>
                      <a:pt x="2801" y="2712"/>
                      <a:pt x="2607" y="2846"/>
                    </a:cubicBezTo>
                    <a:cubicBezTo>
                      <a:pt x="2488" y="2965"/>
                      <a:pt x="2369" y="3025"/>
                      <a:pt x="2235" y="3084"/>
                    </a:cubicBezTo>
                    <a:lnTo>
                      <a:pt x="1862" y="3337"/>
                    </a:lnTo>
                    <a:lnTo>
                      <a:pt x="1490" y="3516"/>
                    </a:lnTo>
                    <a:cubicBezTo>
                      <a:pt x="1371" y="3591"/>
                      <a:pt x="1177" y="3650"/>
                      <a:pt x="1058" y="3710"/>
                    </a:cubicBezTo>
                    <a:cubicBezTo>
                      <a:pt x="939" y="3769"/>
                      <a:pt x="805" y="3829"/>
                      <a:pt x="686" y="3889"/>
                    </a:cubicBezTo>
                    <a:lnTo>
                      <a:pt x="313" y="4023"/>
                    </a:lnTo>
                    <a:lnTo>
                      <a:pt x="253" y="4023"/>
                    </a:lnTo>
                    <a:cubicBezTo>
                      <a:pt x="194" y="4082"/>
                      <a:pt x="134" y="4142"/>
                      <a:pt x="60" y="4202"/>
                    </a:cubicBezTo>
                    <a:cubicBezTo>
                      <a:pt x="0" y="4395"/>
                      <a:pt x="134" y="4574"/>
                      <a:pt x="313" y="4634"/>
                    </a:cubicBezTo>
                    <a:cubicBezTo>
                      <a:pt x="373" y="4708"/>
                      <a:pt x="507" y="4708"/>
                      <a:pt x="626" y="4768"/>
                    </a:cubicBezTo>
                    <a:cubicBezTo>
                      <a:pt x="686" y="4827"/>
                      <a:pt x="805" y="4887"/>
                      <a:pt x="939" y="4887"/>
                    </a:cubicBezTo>
                    <a:cubicBezTo>
                      <a:pt x="1058" y="4946"/>
                      <a:pt x="1118" y="5006"/>
                      <a:pt x="1252" y="5080"/>
                    </a:cubicBezTo>
                    <a:lnTo>
                      <a:pt x="1550" y="5200"/>
                    </a:lnTo>
                    <a:cubicBezTo>
                      <a:pt x="1684" y="5259"/>
                      <a:pt x="1803" y="5319"/>
                      <a:pt x="1862" y="5378"/>
                    </a:cubicBezTo>
                    <a:lnTo>
                      <a:pt x="2175" y="5572"/>
                    </a:lnTo>
                    <a:lnTo>
                      <a:pt x="2488" y="5691"/>
                    </a:lnTo>
                    <a:lnTo>
                      <a:pt x="2801" y="5885"/>
                    </a:lnTo>
                    <a:lnTo>
                      <a:pt x="3114" y="6064"/>
                    </a:lnTo>
                    <a:cubicBezTo>
                      <a:pt x="3173" y="6198"/>
                      <a:pt x="3293" y="6198"/>
                      <a:pt x="3412" y="6317"/>
                    </a:cubicBezTo>
                    <a:cubicBezTo>
                      <a:pt x="3605" y="6436"/>
                      <a:pt x="3784" y="6570"/>
                      <a:pt x="3978" y="6689"/>
                    </a:cubicBezTo>
                    <a:cubicBezTo>
                      <a:pt x="4097" y="6749"/>
                      <a:pt x="4157" y="6809"/>
                      <a:pt x="4291" y="6943"/>
                    </a:cubicBezTo>
                    <a:lnTo>
                      <a:pt x="4529" y="7121"/>
                    </a:lnTo>
                    <a:cubicBezTo>
                      <a:pt x="4723" y="7315"/>
                      <a:pt x="4902" y="7434"/>
                      <a:pt x="5095" y="7613"/>
                    </a:cubicBezTo>
                    <a:cubicBezTo>
                      <a:pt x="5125" y="7650"/>
                      <a:pt x="5170" y="7669"/>
                      <a:pt x="5216" y="7669"/>
                    </a:cubicBezTo>
                    <a:cubicBezTo>
                      <a:pt x="5263" y="7669"/>
                      <a:pt x="5311" y="7650"/>
                      <a:pt x="5348" y="7613"/>
                    </a:cubicBezTo>
                    <a:cubicBezTo>
                      <a:pt x="5408" y="7553"/>
                      <a:pt x="5408" y="7434"/>
                      <a:pt x="5348" y="7375"/>
                    </a:cubicBezTo>
                    <a:lnTo>
                      <a:pt x="4782" y="6809"/>
                    </a:lnTo>
                    <a:lnTo>
                      <a:pt x="4529" y="6570"/>
                    </a:lnTo>
                    <a:cubicBezTo>
                      <a:pt x="4470" y="6496"/>
                      <a:pt x="4350" y="6436"/>
                      <a:pt x="4291" y="6317"/>
                    </a:cubicBezTo>
                    <a:cubicBezTo>
                      <a:pt x="4097" y="6198"/>
                      <a:pt x="3918" y="6004"/>
                      <a:pt x="3725" y="5885"/>
                    </a:cubicBezTo>
                    <a:cubicBezTo>
                      <a:pt x="3605" y="5825"/>
                      <a:pt x="3486" y="5751"/>
                      <a:pt x="3412" y="5632"/>
                    </a:cubicBezTo>
                    <a:lnTo>
                      <a:pt x="3114" y="5453"/>
                    </a:lnTo>
                    <a:lnTo>
                      <a:pt x="2801" y="5259"/>
                    </a:lnTo>
                    <a:lnTo>
                      <a:pt x="2488" y="5006"/>
                    </a:lnTo>
                    <a:lnTo>
                      <a:pt x="2175" y="4827"/>
                    </a:lnTo>
                    <a:cubicBezTo>
                      <a:pt x="2056" y="4768"/>
                      <a:pt x="1997" y="4708"/>
                      <a:pt x="1862" y="4634"/>
                    </a:cubicBezTo>
                    <a:lnTo>
                      <a:pt x="1550" y="4514"/>
                    </a:lnTo>
                    <a:cubicBezTo>
                      <a:pt x="1459" y="4469"/>
                      <a:pt x="1369" y="4424"/>
                      <a:pt x="1272" y="4379"/>
                    </a:cubicBezTo>
                    <a:lnTo>
                      <a:pt x="1272" y="4379"/>
                    </a:lnTo>
                    <a:cubicBezTo>
                      <a:pt x="1308" y="4365"/>
                      <a:pt x="1342" y="4350"/>
                      <a:pt x="1371" y="4336"/>
                    </a:cubicBezTo>
                    <a:cubicBezTo>
                      <a:pt x="1490" y="4202"/>
                      <a:pt x="1624" y="4142"/>
                      <a:pt x="1743" y="4082"/>
                    </a:cubicBezTo>
                    <a:lnTo>
                      <a:pt x="2175" y="3889"/>
                    </a:lnTo>
                    <a:lnTo>
                      <a:pt x="2548" y="3650"/>
                    </a:lnTo>
                    <a:cubicBezTo>
                      <a:pt x="2667" y="3516"/>
                      <a:pt x="2801" y="3457"/>
                      <a:pt x="2920" y="3397"/>
                    </a:cubicBezTo>
                    <a:cubicBezTo>
                      <a:pt x="3173" y="3218"/>
                      <a:pt x="3412" y="3025"/>
                      <a:pt x="3665" y="2846"/>
                    </a:cubicBezTo>
                    <a:cubicBezTo>
                      <a:pt x="3918" y="2652"/>
                      <a:pt x="4097" y="2473"/>
                      <a:pt x="4350" y="2220"/>
                    </a:cubicBezTo>
                    <a:cubicBezTo>
                      <a:pt x="4604" y="2026"/>
                      <a:pt x="4782" y="1848"/>
                      <a:pt x="5036" y="1594"/>
                    </a:cubicBezTo>
                    <a:cubicBezTo>
                      <a:pt x="5214" y="1416"/>
                      <a:pt x="5408" y="1162"/>
                      <a:pt x="5646" y="984"/>
                    </a:cubicBezTo>
                    <a:cubicBezTo>
                      <a:pt x="5840" y="730"/>
                      <a:pt x="6019" y="537"/>
                      <a:pt x="6213" y="298"/>
                    </a:cubicBezTo>
                    <a:cubicBezTo>
                      <a:pt x="6272" y="239"/>
                      <a:pt x="6272" y="105"/>
                      <a:pt x="6213" y="45"/>
                    </a:cubicBezTo>
                    <a:cubicBezTo>
                      <a:pt x="6183" y="15"/>
                      <a:pt x="6134" y="0"/>
                      <a:pt x="60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0"/>
              <p:cNvSpPr/>
              <p:nvPr/>
            </p:nvSpPr>
            <p:spPr>
              <a:xfrm flipH="1">
                <a:off x="2050765" y="778200"/>
                <a:ext cx="135729" cy="101665"/>
              </a:xfrm>
              <a:custGeom>
                <a:avLst/>
                <a:gdLst/>
                <a:ahLst/>
                <a:cxnLst/>
                <a:rect l="l" t="t" r="r" b="b"/>
                <a:pathLst>
                  <a:path w="4351" h="3259" extrusionOk="0">
                    <a:moveTo>
                      <a:pt x="4223" y="1"/>
                    </a:moveTo>
                    <a:cubicBezTo>
                      <a:pt x="4159" y="1"/>
                      <a:pt x="4079" y="43"/>
                      <a:pt x="4037" y="85"/>
                    </a:cubicBezTo>
                    <a:lnTo>
                      <a:pt x="4037" y="145"/>
                    </a:lnTo>
                    <a:cubicBezTo>
                      <a:pt x="3978" y="145"/>
                      <a:pt x="3978" y="204"/>
                      <a:pt x="3918" y="204"/>
                    </a:cubicBezTo>
                    <a:cubicBezTo>
                      <a:pt x="3859" y="279"/>
                      <a:pt x="3859" y="338"/>
                      <a:pt x="3724" y="398"/>
                    </a:cubicBezTo>
                    <a:cubicBezTo>
                      <a:pt x="3665" y="458"/>
                      <a:pt x="3605" y="517"/>
                      <a:pt x="3546" y="577"/>
                    </a:cubicBezTo>
                    <a:cubicBezTo>
                      <a:pt x="3486" y="711"/>
                      <a:pt x="3352" y="770"/>
                      <a:pt x="3292" y="830"/>
                    </a:cubicBezTo>
                    <a:cubicBezTo>
                      <a:pt x="3173" y="949"/>
                      <a:pt x="3039" y="1024"/>
                      <a:pt x="2920" y="1083"/>
                    </a:cubicBezTo>
                    <a:cubicBezTo>
                      <a:pt x="2860" y="1202"/>
                      <a:pt x="2741" y="1262"/>
                      <a:pt x="2607" y="1396"/>
                    </a:cubicBezTo>
                    <a:cubicBezTo>
                      <a:pt x="2488" y="1456"/>
                      <a:pt x="2369" y="1515"/>
                      <a:pt x="2235" y="1634"/>
                    </a:cubicBezTo>
                    <a:lnTo>
                      <a:pt x="2056" y="1769"/>
                    </a:lnTo>
                    <a:cubicBezTo>
                      <a:pt x="1996" y="1769"/>
                      <a:pt x="1922" y="1828"/>
                      <a:pt x="1862" y="1888"/>
                    </a:cubicBezTo>
                    <a:cubicBezTo>
                      <a:pt x="1743" y="1947"/>
                      <a:pt x="1624" y="2007"/>
                      <a:pt x="1490" y="2141"/>
                    </a:cubicBezTo>
                    <a:cubicBezTo>
                      <a:pt x="1371" y="2201"/>
                      <a:pt x="1251" y="2260"/>
                      <a:pt x="1117" y="2320"/>
                    </a:cubicBezTo>
                    <a:cubicBezTo>
                      <a:pt x="998" y="2379"/>
                      <a:pt x="879" y="2439"/>
                      <a:pt x="805" y="2513"/>
                    </a:cubicBezTo>
                    <a:cubicBezTo>
                      <a:pt x="373" y="2752"/>
                      <a:pt x="134" y="2945"/>
                      <a:pt x="134" y="2945"/>
                    </a:cubicBezTo>
                    <a:cubicBezTo>
                      <a:pt x="60" y="2945"/>
                      <a:pt x="0" y="3065"/>
                      <a:pt x="60" y="3124"/>
                    </a:cubicBezTo>
                    <a:cubicBezTo>
                      <a:pt x="60" y="3184"/>
                      <a:pt x="194" y="3258"/>
                      <a:pt x="253" y="3258"/>
                    </a:cubicBezTo>
                    <a:cubicBezTo>
                      <a:pt x="253" y="3258"/>
                      <a:pt x="566" y="3124"/>
                      <a:pt x="998" y="2945"/>
                    </a:cubicBezTo>
                    <a:cubicBezTo>
                      <a:pt x="1117" y="2945"/>
                      <a:pt x="1251" y="2886"/>
                      <a:pt x="1371" y="2811"/>
                    </a:cubicBezTo>
                    <a:cubicBezTo>
                      <a:pt x="1490" y="2752"/>
                      <a:pt x="1624" y="2692"/>
                      <a:pt x="1743" y="2633"/>
                    </a:cubicBezTo>
                    <a:cubicBezTo>
                      <a:pt x="1922" y="2573"/>
                      <a:pt x="2056" y="2513"/>
                      <a:pt x="2175" y="2379"/>
                    </a:cubicBezTo>
                    <a:cubicBezTo>
                      <a:pt x="2235" y="2379"/>
                      <a:pt x="2294" y="2320"/>
                      <a:pt x="2369" y="2320"/>
                    </a:cubicBezTo>
                    <a:lnTo>
                      <a:pt x="2607" y="2141"/>
                    </a:lnTo>
                    <a:cubicBezTo>
                      <a:pt x="2741" y="2066"/>
                      <a:pt x="2860" y="1947"/>
                      <a:pt x="2980" y="1888"/>
                    </a:cubicBezTo>
                    <a:cubicBezTo>
                      <a:pt x="3114" y="1769"/>
                      <a:pt x="3233" y="1694"/>
                      <a:pt x="3352" y="1575"/>
                    </a:cubicBezTo>
                    <a:cubicBezTo>
                      <a:pt x="3486" y="1456"/>
                      <a:pt x="3546" y="1396"/>
                      <a:pt x="3665" y="1262"/>
                    </a:cubicBezTo>
                    <a:cubicBezTo>
                      <a:pt x="3784" y="1143"/>
                      <a:pt x="3859" y="1083"/>
                      <a:pt x="3918" y="949"/>
                    </a:cubicBezTo>
                    <a:cubicBezTo>
                      <a:pt x="4037" y="890"/>
                      <a:pt x="4037" y="770"/>
                      <a:pt x="4097" y="711"/>
                    </a:cubicBezTo>
                    <a:cubicBezTo>
                      <a:pt x="4157" y="577"/>
                      <a:pt x="4231" y="517"/>
                      <a:pt x="4291" y="458"/>
                    </a:cubicBezTo>
                    <a:cubicBezTo>
                      <a:pt x="4350" y="338"/>
                      <a:pt x="4350" y="204"/>
                      <a:pt x="4350" y="204"/>
                    </a:cubicBezTo>
                    <a:cubicBezTo>
                      <a:pt x="4350" y="145"/>
                      <a:pt x="4350" y="85"/>
                      <a:pt x="4291" y="26"/>
                    </a:cubicBezTo>
                    <a:cubicBezTo>
                      <a:pt x="4273" y="8"/>
                      <a:pt x="4249" y="1"/>
                      <a:pt x="42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0"/>
              <p:cNvSpPr/>
              <p:nvPr/>
            </p:nvSpPr>
            <p:spPr>
              <a:xfrm flipH="1">
                <a:off x="2077717" y="870069"/>
                <a:ext cx="108777" cy="162682"/>
              </a:xfrm>
              <a:custGeom>
                <a:avLst/>
                <a:gdLst/>
                <a:ahLst/>
                <a:cxnLst/>
                <a:rect l="l" t="t" r="r" b="b"/>
                <a:pathLst>
                  <a:path w="3487" h="5215" extrusionOk="0">
                    <a:moveTo>
                      <a:pt x="194" y="0"/>
                    </a:moveTo>
                    <a:cubicBezTo>
                      <a:pt x="60" y="0"/>
                      <a:pt x="0" y="120"/>
                      <a:pt x="60" y="179"/>
                    </a:cubicBezTo>
                    <a:cubicBezTo>
                      <a:pt x="60" y="179"/>
                      <a:pt x="134" y="552"/>
                      <a:pt x="313" y="1118"/>
                    </a:cubicBezTo>
                    <a:cubicBezTo>
                      <a:pt x="432" y="1356"/>
                      <a:pt x="566" y="1669"/>
                      <a:pt x="685" y="1982"/>
                    </a:cubicBezTo>
                    <a:cubicBezTo>
                      <a:pt x="805" y="2295"/>
                      <a:pt x="998" y="2607"/>
                      <a:pt x="1177" y="2920"/>
                    </a:cubicBezTo>
                    <a:cubicBezTo>
                      <a:pt x="1311" y="3099"/>
                      <a:pt x="1371" y="3218"/>
                      <a:pt x="1490" y="3412"/>
                    </a:cubicBezTo>
                    <a:cubicBezTo>
                      <a:pt x="1549" y="3591"/>
                      <a:pt x="1684" y="3725"/>
                      <a:pt x="1803" y="3844"/>
                    </a:cubicBezTo>
                    <a:cubicBezTo>
                      <a:pt x="1922" y="3963"/>
                      <a:pt x="1996" y="4157"/>
                      <a:pt x="2116" y="4276"/>
                    </a:cubicBezTo>
                    <a:cubicBezTo>
                      <a:pt x="2235" y="4410"/>
                      <a:pt x="2294" y="4470"/>
                      <a:pt x="2428" y="4589"/>
                    </a:cubicBezTo>
                    <a:cubicBezTo>
                      <a:pt x="2548" y="4708"/>
                      <a:pt x="2607" y="4783"/>
                      <a:pt x="2741" y="4842"/>
                    </a:cubicBezTo>
                    <a:cubicBezTo>
                      <a:pt x="2801" y="4961"/>
                      <a:pt x="2860" y="5021"/>
                      <a:pt x="2980" y="5021"/>
                    </a:cubicBezTo>
                    <a:cubicBezTo>
                      <a:pt x="3114" y="5155"/>
                      <a:pt x="3173" y="5215"/>
                      <a:pt x="3173" y="5215"/>
                    </a:cubicBezTo>
                    <a:cubicBezTo>
                      <a:pt x="3233" y="5215"/>
                      <a:pt x="3352" y="5215"/>
                      <a:pt x="3352" y="5155"/>
                    </a:cubicBezTo>
                    <a:cubicBezTo>
                      <a:pt x="3486" y="5080"/>
                      <a:pt x="3486" y="5021"/>
                      <a:pt x="3412" y="4961"/>
                    </a:cubicBezTo>
                    <a:lnTo>
                      <a:pt x="3352" y="4902"/>
                    </a:lnTo>
                    <a:cubicBezTo>
                      <a:pt x="3352" y="4902"/>
                      <a:pt x="3352" y="4842"/>
                      <a:pt x="3233" y="4708"/>
                    </a:cubicBezTo>
                    <a:cubicBezTo>
                      <a:pt x="3173" y="4708"/>
                      <a:pt x="3114" y="4589"/>
                      <a:pt x="3039" y="4529"/>
                    </a:cubicBezTo>
                    <a:cubicBezTo>
                      <a:pt x="2980" y="4470"/>
                      <a:pt x="2920" y="4336"/>
                      <a:pt x="2801" y="4276"/>
                    </a:cubicBezTo>
                    <a:cubicBezTo>
                      <a:pt x="2741" y="4157"/>
                      <a:pt x="2667" y="4038"/>
                      <a:pt x="2548" y="3904"/>
                    </a:cubicBezTo>
                    <a:cubicBezTo>
                      <a:pt x="2488" y="3784"/>
                      <a:pt x="2369" y="3665"/>
                      <a:pt x="2294" y="3531"/>
                    </a:cubicBezTo>
                    <a:cubicBezTo>
                      <a:pt x="2175" y="3352"/>
                      <a:pt x="2116" y="3218"/>
                      <a:pt x="1996" y="3040"/>
                    </a:cubicBezTo>
                    <a:cubicBezTo>
                      <a:pt x="1922" y="2920"/>
                      <a:pt x="1803" y="2786"/>
                      <a:pt x="1743" y="2607"/>
                    </a:cubicBezTo>
                    <a:cubicBezTo>
                      <a:pt x="1684" y="2473"/>
                      <a:pt x="1549" y="2295"/>
                      <a:pt x="1490" y="2175"/>
                    </a:cubicBezTo>
                    <a:cubicBezTo>
                      <a:pt x="1371" y="1982"/>
                      <a:pt x="1311" y="1863"/>
                      <a:pt x="1251" y="1669"/>
                    </a:cubicBezTo>
                    <a:cubicBezTo>
                      <a:pt x="1058" y="1356"/>
                      <a:pt x="939" y="1118"/>
                      <a:pt x="805" y="864"/>
                    </a:cubicBezTo>
                    <a:cubicBezTo>
                      <a:pt x="566" y="373"/>
                      <a:pt x="373" y="60"/>
                      <a:pt x="373" y="60"/>
                    </a:cubicBezTo>
                    <a:cubicBezTo>
                      <a:pt x="313" y="0"/>
                      <a:pt x="253" y="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0"/>
              <p:cNvSpPr/>
              <p:nvPr/>
            </p:nvSpPr>
            <p:spPr>
              <a:xfrm flipH="1">
                <a:off x="2292900" y="1209284"/>
                <a:ext cx="257484" cy="83166"/>
              </a:xfrm>
              <a:custGeom>
                <a:avLst/>
                <a:gdLst/>
                <a:ahLst/>
                <a:cxnLst/>
                <a:rect l="l" t="t" r="r" b="b"/>
                <a:pathLst>
                  <a:path w="8254" h="2666" extrusionOk="0">
                    <a:moveTo>
                      <a:pt x="5673" y="1"/>
                    </a:moveTo>
                    <a:cubicBezTo>
                      <a:pt x="5010" y="1"/>
                      <a:pt x="4241" y="101"/>
                      <a:pt x="3412" y="300"/>
                    </a:cubicBezTo>
                    <a:cubicBezTo>
                      <a:pt x="1669" y="732"/>
                      <a:pt x="0" y="2102"/>
                      <a:pt x="0" y="2102"/>
                    </a:cubicBezTo>
                    <a:cubicBezTo>
                      <a:pt x="0" y="2102"/>
                      <a:pt x="1389" y="2666"/>
                      <a:pt x="3188" y="2666"/>
                    </a:cubicBezTo>
                    <a:cubicBezTo>
                      <a:pt x="3537" y="2666"/>
                      <a:pt x="3902" y="2645"/>
                      <a:pt x="4276" y="2594"/>
                    </a:cubicBezTo>
                    <a:cubicBezTo>
                      <a:pt x="6079" y="2340"/>
                      <a:pt x="8254" y="1283"/>
                      <a:pt x="7822" y="732"/>
                    </a:cubicBezTo>
                    <a:cubicBezTo>
                      <a:pt x="7477" y="242"/>
                      <a:pt x="6703" y="1"/>
                      <a:pt x="5673"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0"/>
              <p:cNvSpPr/>
              <p:nvPr/>
            </p:nvSpPr>
            <p:spPr>
              <a:xfrm flipH="1">
                <a:off x="2397466" y="1245564"/>
                <a:ext cx="187794" cy="50224"/>
              </a:xfrm>
              <a:custGeom>
                <a:avLst/>
                <a:gdLst/>
                <a:ahLst/>
                <a:cxnLst/>
                <a:rect l="l" t="t" r="r" b="b"/>
                <a:pathLst>
                  <a:path w="6020" h="1610" extrusionOk="0">
                    <a:moveTo>
                      <a:pt x="3979" y="1"/>
                    </a:moveTo>
                    <a:cubicBezTo>
                      <a:pt x="3785" y="60"/>
                      <a:pt x="3606" y="60"/>
                      <a:pt x="3413" y="60"/>
                    </a:cubicBezTo>
                    <a:cubicBezTo>
                      <a:pt x="3234" y="120"/>
                      <a:pt x="3040" y="120"/>
                      <a:pt x="2861" y="194"/>
                    </a:cubicBezTo>
                    <a:cubicBezTo>
                      <a:pt x="2489" y="254"/>
                      <a:pt x="2116" y="373"/>
                      <a:pt x="1804" y="492"/>
                    </a:cubicBezTo>
                    <a:cubicBezTo>
                      <a:pt x="1610" y="567"/>
                      <a:pt x="1431" y="626"/>
                      <a:pt x="1297" y="686"/>
                    </a:cubicBezTo>
                    <a:cubicBezTo>
                      <a:pt x="1178" y="745"/>
                      <a:pt x="999" y="805"/>
                      <a:pt x="865" y="865"/>
                    </a:cubicBezTo>
                    <a:cubicBezTo>
                      <a:pt x="746" y="939"/>
                      <a:pt x="627" y="999"/>
                      <a:pt x="552" y="1058"/>
                    </a:cubicBezTo>
                    <a:cubicBezTo>
                      <a:pt x="433" y="1118"/>
                      <a:pt x="373" y="1177"/>
                      <a:pt x="314" y="1237"/>
                    </a:cubicBezTo>
                    <a:cubicBezTo>
                      <a:pt x="120" y="1371"/>
                      <a:pt x="61" y="1431"/>
                      <a:pt x="61" y="1431"/>
                    </a:cubicBezTo>
                    <a:cubicBezTo>
                      <a:pt x="1" y="1431"/>
                      <a:pt x="1" y="1490"/>
                      <a:pt x="61" y="1550"/>
                    </a:cubicBezTo>
                    <a:cubicBezTo>
                      <a:pt x="61" y="1610"/>
                      <a:pt x="120" y="1610"/>
                      <a:pt x="180" y="1610"/>
                    </a:cubicBezTo>
                    <a:cubicBezTo>
                      <a:pt x="180" y="1610"/>
                      <a:pt x="254" y="1550"/>
                      <a:pt x="433" y="1490"/>
                    </a:cubicBezTo>
                    <a:cubicBezTo>
                      <a:pt x="493" y="1431"/>
                      <a:pt x="552" y="1431"/>
                      <a:pt x="686" y="1371"/>
                    </a:cubicBezTo>
                    <a:cubicBezTo>
                      <a:pt x="805" y="1312"/>
                      <a:pt x="925" y="1237"/>
                      <a:pt x="1059" y="1177"/>
                    </a:cubicBezTo>
                    <a:cubicBezTo>
                      <a:pt x="1178" y="1118"/>
                      <a:pt x="1297" y="1118"/>
                      <a:pt x="1431" y="1058"/>
                    </a:cubicBezTo>
                    <a:cubicBezTo>
                      <a:pt x="1610" y="999"/>
                      <a:pt x="1744" y="939"/>
                      <a:pt x="1923" y="865"/>
                    </a:cubicBezTo>
                    <a:cubicBezTo>
                      <a:pt x="2042" y="805"/>
                      <a:pt x="2236" y="805"/>
                      <a:pt x="2414" y="745"/>
                    </a:cubicBezTo>
                    <a:cubicBezTo>
                      <a:pt x="2608" y="686"/>
                      <a:pt x="2787" y="686"/>
                      <a:pt x="2981" y="626"/>
                    </a:cubicBezTo>
                    <a:cubicBezTo>
                      <a:pt x="3353" y="567"/>
                      <a:pt x="3666" y="492"/>
                      <a:pt x="4038" y="433"/>
                    </a:cubicBezTo>
                    <a:cubicBezTo>
                      <a:pt x="4217" y="433"/>
                      <a:pt x="4351" y="373"/>
                      <a:pt x="4530" y="373"/>
                    </a:cubicBezTo>
                    <a:cubicBezTo>
                      <a:pt x="4649" y="373"/>
                      <a:pt x="4843" y="313"/>
                      <a:pt x="4962" y="313"/>
                    </a:cubicBezTo>
                    <a:lnTo>
                      <a:pt x="5647" y="313"/>
                    </a:lnTo>
                    <a:cubicBezTo>
                      <a:pt x="5841" y="254"/>
                      <a:pt x="5900" y="254"/>
                      <a:pt x="5900" y="254"/>
                    </a:cubicBezTo>
                    <a:cubicBezTo>
                      <a:pt x="5960" y="254"/>
                      <a:pt x="6020" y="254"/>
                      <a:pt x="6020" y="194"/>
                    </a:cubicBezTo>
                    <a:cubicBezTo>
                      <a:pt x="6020" y="120"/>
                      <a:pt x="5960" y="60"/>
                      <a:pt x="5900" y="60"/>
                    </a:cubicBezTo>
                    <a:lnTo>
                      <a:pt x="5841" y="60"/>
                    </a:lnTo>
                    <a:cubicBezTo>
                      <a:pt x="5766" y="1"/>
                      <a:pt x="5707" y="1"/>
                      <a:pt x="56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0"/>
              <p:cNvSpPr/>
              <p:nvPr/>
            </p:nvSpPr>
            <p:spPr>
              <a:xfrm flipH="1">
                <a:off x="2401677" y="1059173"/>
                <a:ext cx="137102" cy="178529"/>
              </a:xfrm>
              <a:custGeom>
                <a:avLst/>
                <a:gdLst/>
                <a:ahLst/>
                <a:cxnLst/>
                <a:rect l="l" t="t" r="r" b="b"/>
                <a:pathLst>
                  <a:path w="4395" h="5723" extrusionOk="0">
                    <a:moveTo>
                      <a:pt x="3565" y="0"/>
                    </a:moveTo>
                    <a:cubicBezTo>
                      <a:pt x="3534" y="0"/>
                      <a:pt x="3503" y="6"/>
                      <a:pt x="3472" y="17"/>
                    </a:cubicBezTo>
                    <a:cubicBezTo>
                      <a:pt x="2980" y="210"/>
                      <a:pt x="180" y="2370"/>
                      <a:pt x="1" y="5722"/>
                    </a:cubicBezTo>
                    <a:cubicBezTo>
                      <a:pt x="1" y="5722"/>
                      <a:pt x="1982" y="5424"/>
                      <a:pt x="3234" y="3249"/>
                    </a:cubicBezTo>
                    <a:cubicBezTo>
                      <a:pt x="4394" y="1264"/>
                      <a:pt x="4032" y="0"/>
                      <a:pt x="3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0"/>
              <p:cNvSpPr/>
              <p:nvPr/>
            </p:nvSpPr>
            <p:spPr>
              <a:xfrm flipH="1">
                <a:off x="2593121" y="916987"/>
                <a:ext cx="28824" cy="29105"/>
              </a:xfrm>
              <a:custGeom>
                <a:avLst/>
                <a:gdLst/>
                <a:ahLst/>
                <a:cxnLst/>
                <a:rect l="l" t="t" r="r" b="b"/>
                <a:pathLst>
                  <a:path w="924" h="933" extrusionOk="0">
                    <a:moveTo>
                      <a:pt x="448" y="0"/>
                    </a:moveTo>
                    <a:cubicBezTo>
                      <a:pt x="376" y="0"/>
                      <a:pt x="303" y="15"/>
                      <a:pt x="238" y="46"/>
                    </a:cubicBezTo>
                    <a:cubicBezTo>
                      <a:pt x="119" y="105"/>
                      <a:pt x="0" y="225"/>
                      <a:pt x="0" y="418"/>
                    </a:cubicBezTo>
                    <a:cubicBezTo>
                      <a:pt x="0" y="537"/>
                      <a:pt x="0" y="671"/>
                      <a:pt x="60" y="731"/>
                    </a:cubicBezTo>
                    <a:cubicBezTo>
                      <a:pt x="149" y="865"/>
                      <a:pt x="314" y="932"/>
                      <a:pt x="441" y="932"/>
                    </a:cubicBezTo>
                    <a:cubicBezTo>
                      <a:pt x="483" y="932"/>
                      <a:pt x="521" y="925"/>
                      <a:pt x="551" y="910"/>
                    </a:cubicBezTo>
                    <a:cubicBezTo>
                      <a:pt x="805" y="791"/>
                      <a:pt x="924" y="597"/>
                      <a:pt x="864" y="359"/>
                    </a:cubicBezTo>
                    <a:cubicBezTo>
                      <a:pt x="864" y="126"/>
                      <a:pt x="658" y="0"/>
                      <a:pt x="4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0"/>
              <p:cNvSpPr/>
              <p:nvPr/>
            </p:nvSpPr>
            <p:spPr>
              <a:xfrm flipH="1">
                <a:off x="2587069" y="895150"/>
                <a:ext cx="31" cy="31"/>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0"/>
              <p:cNvSpPr/>
              <p:nvPr/>
            </p:nvSpPr>
            <p:spPr>
              <a:xfrm flipH="1">
                <a:off x="1413638" y="1071028"/>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0"/>
              <p:cNvSpPr/>
              <p:nvPr/>
            </p:nvSpPr>
            <p:spPr>
              <a:xfrm flipH="1">
                <a:off x="1464299" y="10234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0"/>
              <p:cNvSpPr/>
              <p:nvPr/>
            </p:nvSpPr>
            <p:spPr>
              <a:xfrm flipH="1">
                <a:off x="2523400" y="928498"/>
                <a:ext cx="42332" cy="37996"/>
              </a:xfrm>
              <a:custGeom>
                <a:avLst/>
                <a:gdLst/>
                <a:ahLst/>
                <a:cxnLst/>
                <a:rect l="l" t="t" r="r" b="b"/>
                <a:pathLst>
                  <a:path w="1357" h="1218" extrusionOk="0">
                    <a:moveTo>
                      <a:pt x="775" y="1"/>
                    </a:moveTo>
                    <a:cubicBezTo>
                      <a:pt x="656" y="1"/>
                      <a:pt x="533" y="34"/>
                      <a:pt x="433" y="109"/>
                    </a:cubicBezTo>
                    <a:lnTo>
                      <a:pt x="299" y="228"/>
                    </a:lnTo>
                    <a:cubicBezTo>
                      <a:pt x="60" y="422"/>
                      <a:pt x="1" y="734"/>
                      <a:pt x="179" y="973"/>
                    </a:cubicBezTo>
                    <a:cubicBezTo>
                      <a:pt x="315" y="1140"/>
                      <a:pt x="501" y="1218"/>
                      <a:pt x="672" y="1218"/>
                    </a:cubicBezTo>
                    <a:cubicBezTo>
                      <a:pt x="822" y="1218"/>
                      <a:pt x="960" y="1158"/>
                      <a:pt x="1044" y="1047"/>
                    </a:cubicBezTo>
                    <a:cubicBezTo>
                      <a:pt x="1118" y="973"/>
                      <a:pt x="1178" y="913"/>
                      <a:pt x="1178" y="854"/>
                    </a:cubicBezTo>
                    <a:cubicBezTo>
                      <a:pt x="1356" y="675"/>
                      <a:pt x="1356" y="362"/>
                      <a:pt x="1178" y="168"/>
                    </a:cubicBezTo>
                    <a:cubicBezTo>
                      <a:pt x="1100" y="64"/>
                      <a:pt x="941" y="1"/>
                      <a:pt x="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0"/>
              <p:cNvSpPr/>
              <p:nvPr/>
            </p:nvSpPr>
            <p:spPr>
              <a:xfrm flipH="1">
                <a:off x="1985162" y="1147050"/>
                <a:ext cx="253397" cy="107248"/>
              </a:xfrm>
              <a:custGeom>
                <a:avLst/>
                <a:gdLst/>
                <a:ahLst/>
                <a:cxnLst/>
                <a:rect l="l" t="t" r="r" b="b"/>
                <a:pathLst>
                  <a:path w="8123" h="3438" extrusionOk="0">
                    <a:moveTo>
                      <a:pt x="1507" y="1"/>
                    </a:moveTo>
                    <a:cubicBezTo>
                      <a:pt x="1061" y="1"/>
                      <a:pt x="673" y="134"/>
                      <a:pt x="492" y="552"/>
                    </a:cubicBezTo>
                    <a:cubicBezTo>
                      <a:pt x="1" y="1728"/>
                      <a:pt x="1863" y="3039"/>
                      <a:pt x="2727" y="3278"/>
                    </a:cubicBezTo>
                    <a:cubicBezTo>
                      <a:pt x="3158" y="3385"/>
                      <a:pt x="3607" y="3437"/>
                      <a:pt x="4059" y="3437"/>
                    </a:cubicBezTo>
                    <a:cubicBezTo>
                      <a:pt x="5495" y="3437"/>
                      <a:pt x="6955" y="2908"/>
                      <a:pt x="7941" y="1922"/>
                    </a:cubicBezTo>
                    <a:cubicBezTo>
                      <a:pt x="8122" y="1741"/>
                      <a:pt x="8069" y="1350"/>
                      <a:pt x="7816" y="1350"/>
                    </a:cubicBezTo>
                    <a:cubicBezTo>
                      <a:pt x="7799" y="1350"/>
                      <a:pt x="7781" y="1352"/>
                      <a:pt x="7762" y="1356"/>
                    </a:cubicBezTo>
                    <a:cubicBezTo>
                      <a:pt x="7315" y="1490"/>
                      <a:pt x="6883" y="1490"/>
                      <a:pt x="6451" y="1490"/>
                    </a:cubicBezTo>
                    <a:cubicBezTo>
                      <a:pt x="5393" y="1296"/>
                      <a:pt x="4217" y="671"/>
                      <a:pt x="3293" y="373"/>
                    </a:cubicBezTo>
                    <a:cubicBezTo>
                      <a:pt x="2859" y="260"/>
                      <a:pt x="2128" y="1"/>
                      <a:pt x="1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0"/>
              <p:cNvSpPr/>
              <p:nvPr/>
            </p:nvSpPr>
            <p:spPr>
              <a:xfrm flipH="1">
                <a:off x="1314344" y="79850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5" name="Google Shape;5035;p30"/>
            <p:cNvSpPr/>
            <p:nvPr/>
          </p:nvSpPr>
          <p:spPr>
            <a:xfrm>
              <a:off x="1212140" y="4276601"/>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0"/>
            <p:cNvSpPr/>
            <p:nvPr/>
          </p:nvSpPr>
          <p:spPr>
            <a:xfrm>
              <a:off x="1245145" y="4241631"/>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0"/>
            <p:cNvSpPr/>
            <p:nvPr/>
          </p:nvSpPr>
          <p:spPr>
            <a:xfrm>
              <a:off x="1271224" y="4402909"/>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0"/>
            <p:cNvSpPr/>
            <p:nvPr/>
          </p:nvSpPr>
          <p:spPr>
            <a:xfrm>
              <a:off x="1185188" y="4348536"/>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0"/>
            <p:cNvSpPr/>
            <p:nvPr/>
          </p:nvSpPr>
          <p:spPr>
            <a:xfrm>
              <a:off x="933319" y="1201273"/>
              <a:ext cx="127806" cy="281192"/>
            </a:xfrm>
            <a:custGeom>
              <a:avLst/>
              <a:gdLst/>
              <a:ahLst/>
              <a:cxnLst/>
              <a:rect l="l" t="t" r="r" b="b"/>
              <a:pathLst>
                <a:path w="4097" h="9014" extrusionOk="0">
                  <a:moveTo>
                    <a:pt x="2667" y="7602"/>
                  </a:moveTo>
                  <a:cubicBezTo>
                    <a:pt x="2667" y="7781"/>
                    <a:pt x="2607" y="7975"/>
                    <a:pt x="2488" y="8034"/>
                  </a:cubicBezTo>
                  <a:cubicBezTo>
                    <a:pt x="2548" y="7975"/>
                    <a:pt x="2548" y="7915"/>
                    <a:pt x="2548" y="7841"/>
                  </a:cubicBezTo>
                  <a:cubicBezTo>
                    <a:pt x="2548" y="7781"/>
                    <a:pt x="2607" y="7722"/>
                    <a:pt x="2607" y="7602"/>
                  </a:cubicBezTo>
                  <a:close/>
                  <a:moveTo>
                    <a:pt x="3093" y="0"/>
                  </a:moveTo>
                  <a:cubicBezTo>
                    <a:pt x="2881" y="0"/>
                    <a:pt x="2664" y="62"/>
                    <a:pt x="2488" y="154"/>
                  </a:cubicBezTo>
                  <a:cubicBezTo>
                    <a:pt x="1624" y="586"/>
                    <a:pt x="1058" y="1390"/>
                    <a:pt x="685" y="2254"/>
                  </a:cubicBezTo>
                  <a:cubicBezTo>
                    <a:pt x="626" y="2567"/>
                    <a:pt x="566" y="2820"/>
                    <a:pt x="507" y="3133"/>
                  </a:cubicBezTo>
                  <a:cubicBezTo>
                    <a:pt x="60" y="4057"/>
                    <a:pt x="0" y="5174"/>
                    <a:pt x="253" y="6232"/>
                  </a:cubicBezTo>
                  <a:cubicBezTo>
                    <a:pt x="432" y="7096"/>
                    <a:pt x="879" y="8034"/>
                    <a:pt x="1549" y="8660"/>
                  </a:cubicBezTo>
                  <a:cubicBezTo>
                    <a:pt x="1801" y="8907"/>
                    <a:pt x="2074" y="9014"/>
                    <a:pt x="2337" y="9014"/>
                  </a:cubicBezTo>
                  <a:cubicBezTo>
                    <a:pt x="2930" y="9014"/>
                    <a:pt x="3471" y="8473"/>
                    <a:pt x="3605" y="7781"/>
                  </a:cubicBezTo>
                  <a:cubicBezTo>
                    <a:pt x="3784" y="6723"/>
                    <a:pt x="3233" y="5740"/>
                    <a:pt x="3173" y="4682"/>
                  </a:cubicBezTo>
                  <a:cubicBezTo>
                    <a:pt x="3173" y="4191"/>
                    <a:pt x="3173" y="3625"/>
                    <a:pt x="3292" y="3133"/>
                  </a:cubicBezTo>
                  <a:cubicBezTo>
                    <a:pt x="3412" y="2627"/>
                    <a:pt x="3665" y="2195"/>
                    <a:pt x="3784" y="1703"/>
                  </a:cubicBezTo>
                  <a:cubicBezTo>
                    <a:pt x="3918" y="1271"/>
                    <a:pt x="4097" y="645"/>
                    <a:pt x="3725" y="273"/>
                  </a:cubicBezTo>
                  <a:cubicBezTo>
                    <a:pt x="3560" y="77"/>
                    <a:pt x="3329" y="0"/>
                    <a:pt x="3093"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3">
  <p:cSld name="CUSTOM_9_1_1">
    <p:spTree>
      <p:nvGrpSpPr>
        <p:cNvPr id="1" name="Shape 5040"/>
        <p:cNvGrpSpPr/>
        <p:nvPr/>
      </p:nvGrpSpPr>
      <p:grpSpPr>
        <a:xfrm>
          <a:off x="0" y="0"/>
          <a:ext cx="0" cy="0"/>
          <a:chOff x="0" y="0"/>
          <a:chExt cx="0" cy="0"/>
        </a:xfrm>
      </p:grpSpPr>
      <p:grpSp>
        <p:nvGrpSpPr>
          <p:cNvPr id="5041" name="Google Shape;5041;p31"/>
          <p:cNvGrpSpPr/>
          <p:nvPr/>
        </p:nvGrpSpPr>
        <p:grpSpPr>
          <a:xfrm>
            <a:off x="307951" y="646175"/>
            <a:ext cx="8340971" cy="4261144"/>
            <a:chOff x="307951" y="646175"/>
            <a:chExt cx="8340971" cy="4261144"/>
          </a:xfrm>
        </p:grpSpPr>
        <p:sp>
          <p:nvSpPr>
            <p:cNvPr id="5042" name="Google Shape;5042;p31"/>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1"/>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1"/>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1"/>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1"/>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1"/>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1"/>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1"/>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1"/>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1"/>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1"/>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1"/>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1"/>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1"/>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1"/>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1"/>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1"/>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1"/>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1"/>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1"/>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1"/>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1"/>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1"/>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1"/>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1"/>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1"/>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1"/>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1"/>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1"/>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1"/>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1"/>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1"/>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1"/>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1"/>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1"/>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1"/>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1"/>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1"/>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1"/>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1"/>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1"/>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1"/>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1"/>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1"/>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1"/>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1"/>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1"/>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1"/>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1"/>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1"/>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1"/>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1"/>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1"/>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1"/>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1"/>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1"/>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1"/>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1"/>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1"/>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1"/>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1"/>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1"/>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1"/>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1"/>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1"/>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1"/>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1"/>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1"/>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1"/>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1"/>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1"/>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1"/>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1"/>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1"/>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1"/>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1"/>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1"/>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1"/>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1"/>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1"/>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1"/>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1"/>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1"/>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1"/>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1"/>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1"/>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1"/>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1"/>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1"/>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1"/>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1"/>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1"/>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1"/>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1"/>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1"/>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1"/>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1"/>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1"/>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1"/>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1"/>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1"/>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1"/>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1"/>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1"/>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1"/>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1"/>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1"/>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1"/>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1"/>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1"/>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1"/>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1"/>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1"/>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1"/>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1"/>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1"/>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1"/>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1"/>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1"/>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1"/>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1"/>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1"/>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1"/>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1"/>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1"/>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1"/>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1"/>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1"/>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1"/>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1"/>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1"/>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1"/>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1"/>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1"/>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1"/>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1"/>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1"/>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1"/>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1"/>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1"/>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1"/>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1"/>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1"/>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1"/>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1"/>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1"/>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1"/>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1"/>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1"/>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1"/>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1"/>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1"/>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1"/>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1"/>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1"/>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1"/>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1"/>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1"/>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1"/>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31"/>
          <p:cNvGrpSpPr/>
          <p:nvPr/>
        </p:nvGrpSpPr>
        <p:grpSpPr>
          <a:xfrm>
            <a:off x="858034" y="2725284"/>
            <a:ext cx="683202" cy="2054815"/>
            <a:chOff x="848509" y="753609"/>
            <a:chExt cx="683202" cy="2054815"/>
          </a:xfrm>
        </p:grpSpPr>
        <p:sp>
          <p:nvSpPr>
            <p:cNvPr id="5202" name="Google Shape;5202;p31"/>
            <p:cNvSpPr/>
            <p:nvPr/>
          </p:nvSpPr>
          <p:spPr>
            <a:xfrm flipH="1">
              <a:off x="1342077" y="7749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1"/>
            <p:cNvSpPr/>
            <p:nvPr/>
          </p:nvSpPr>
          <p:spPr>
            <a:xfrm flipH="1">
              <a:off x="1303488" y="8226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1"/>
            <p:cNvSpPr/>
            <p:nvPr/>
          </p:nvSpPr>
          <p:spPr>
            <a:xfrm flipH="1">
              <a:off x="1250987" y="7780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1"/>
            <p:cNvSpPr/>
            <p:nvPr/>
          </p:nvSpPr>
          <p:spPr>
            <a:xfrm flipH="1">
              <a:off x="1252828" y="8845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1"/>
            <p:cNvSpPr/>
            <p:nvPr/>
          </p:nvSpPr>
          <p:spPr>
            <a:xfrm flipH="1">
              <a:off x="1202635" y="8311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1"/>
            <p:cNvSpPr/>
            <p:nvPr/>
          </p:nvSpPr>
          <p:spPr>
            <a:xfrm flipH="1">
              <a:off x="1152442" y="7712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1"/>
            <p:cNvSpPr/>
            <p:nvPr/>
          </p:nvSpPr>
          <p:spPr>
            <a:xfrm flipH="1">
              <a:off x="1080881" y="7536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1"/>
            <p:cNvSpPr/>
            <p:nvPr/>
          </p:nvSpPr>
          <p:spPr>
            <a:xfrm flipH="1">
              <a:off x="1132945" y="8519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1"/>
            <p:cNvSpPr/>
            <p:nvPr/>
          </p:nvSpPr>
          <p:spPr>
            <a:xfrm flipH="1">
              <a:off x="1197082" y="9352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1"/>
            <p:cNvSpPr/>
            <p:nvPr/>
          </p:nvSpPr>
          <p:spPr>
            <a:xfrm flipH="1">
              <a:off x="1307201" y="9194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1"/>
            <p:cNvSpPr/>
            <p:nvPr/>
          </p:nvSpPr>
          <p:spPr>
            <a:xfrm flipH="1">
              <a:off x="1197082" y="22709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1"/>
            <p:cNvSpPr/>
            <p:nvPr/>
          </p:nvSpPr>
          <p:spPr>
            <a:xfrm flipH="1">
              <a:off x="1192871" y="24155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1"/>
            <p:cNvSpPr/>
            <p:nvPr/>
          </p:nvSpPr>
          <p:spPr>
            <a:xfrm flipH="1">
              <a:off x="1198923" y="25599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1"/>
            <p:cNvSpPr/>
            <p:nvPr/>
          </p:nvSpPr>
          <p:spPr>
            <a:xfrm flipH="1">
              <a:off x="1016744" y="16968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1"/>
            <p:cNvSpPr/>
            <p:nvPr/>
          </p:nvSpPr>
          <p:spPr>
            <a:xfrm flipH="1">
              <a:off x="898702" y="17270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1"/>
            <p:cNvSpPr/>
            <p:nvPr/>
          </p:nvSpPr>
          <p:spPr>
            <a:xfrm flipH="1">
              <a:off x="1053461" y="19705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1"/>
            <p:cNvSpPr/>
            <p:nvPr/>
          </p:nvSpPr>
          <p:spPr>
            <a:xfrm flipH="1">
              <a:off x="1123181" y="20690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1"/>
            <p:cNvSpPr/>
            <p:nvPr/>
          </p:nvSpPr>
          <p:spPr>
            <a:xfrm flipH="1">
              <a:off x="863857" y="21763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1"/>
            <p:cNvSpPr/>
            <p:nvPr/>
          </p:nvSpPr>
          <p:spPr>
            <a:xfrm flipH="1">
              <a:off x="879205" y="20634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1"/>
            <p:cNvSpPr/>
            <p:nvPr/>
          </p:nvSpPr>
          <p:spPr>
            <a:xfrm flipH="1">
              <a:off x="902414" y="26615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1"/>
            <p:cNvSpPr/>
            <p:nvPr/>
          </p:nvSpPr>
          <p:spPr>
            <a:xfrm flipH="1">
              <a:off x="865729" y="9049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1"/>
            <p:cNvSpPr/>
            <p:nvPr/>
          </p:nvSpPr>
          <p:spPr>
            <a:xfrm flipH="1">
              <a:off x="848509" y="18506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1"/>
            <p:cNvSpPr/>
            <p:nvPr/>
          </p:nvSpPr>
          <p:spPr>
            <a:xfrm flipH="1">
              <a:off x="898702" y="811725"/>
              <a:ext cx="423878" cy="330792"/>
            </a:xfrm>
            <a:custGeom>
              <a:avLst/>
              <a:gdLst/>
              <a:ahLst/>
              <a:cxnLst/>
              <a:rect l="l" t="t" r="r" b="b"/>
              <a:pathLst>
                <a:path w="13588" h="10604" extrusionOk="0">
                  <a:moveTo>
                    <a:pt x="4717" y="1"/>
                  </a:moveTo>
                  <a:cubicBezTo>
                    <a:pt x="3560" y="1"/>
                    <a:pt x="2413" y="453"/>
                    <a:pt x="1356" y="961"/>
                  </a:cubicBezTo>
                  <a:cubicBezTo>
                    <a:pt x="671" y="1334"/>
                    <a:pt x="1" y="2079"/>
                    <a:pt x="239" y="2883"/>
                  </a:cubicBezTo>
                  <a:cubicBezTo>
                    <a:pt x="239" y="2943"/>
                    <a:pt x="179" y="3002"/>
                    <a:pt x="179" y="3062"/>
                  </a:cubicBezTo>
                  <a:cubicBezTo>
                    <a:pt x="239" y="3941"/>
                    <a:pt x="1237" y="4433"/>
                    <a:pt x="1982" y="4552"/>
                  </a:cubicBezTo>
                  <a:cubicBezTo>
                    <a:pt x="2126" y="4577"/>
                    <a:pt x="2270" y="4585"/>
                    <a:pt x="2414" y="4585"/>
                  </a:cubicBezTo>
                  <a:cubicBezTo>
                    <a:pt x="2702" y="4585"/>
                    <a:pt x="2990" y="4552"/>
                    <a:pt x="3278" y="4552"/>
                  </a:cubicBezTo>
                  <a:cubicBezTo>
                    <a:pt x="3725" y="4552"/>
                    <a:pt x="4157" y="4552"/>
                    <a:pt x="4589" y="4686"/>
                  </a:cubicBezTo>
                  <a:cubicBezTo>
                    <a:pt x="5394" y="4805"/>
                    <a:pt x="6198" y="5118"/>
                    <a:pt x="6883" y="5550"/>
                  </a:cubicBezTo>
                  <a:cubicBezTo>
                    <a:pt x="7628" y="5982"/>
                    <a:pt x="8313" y="6548"/>
                    <a:pt x="8805" y="7233"/>
                  </a:cubicBezTo>
                  <a:cubicBezTo>
                    <a:pt x="9431" y="8038"/>
                    <a:pt x="9863" y="8842"/>
                    <a:pt x="10489" y="9647"/>
                  </a:cubicBezTo>
                  <a:cubicBezTo>
                    <a:pt x="10823" y="10155"/>
                    <a:pt x="11349" y="10603"/>
                    <a:pt x="11993" y="10603"/>
                  </a:cubicBezTo>
                  <a:cubicBezTo>
                    <a:pt x="12066" y="10603"/>
                    <a:pt x="12141" y="10597"/>
                    <a:pt x="12217" y="10585"/>
                  </a:cubicBezTo>
                  <a:cubicBezTo>
                    <a:pt x="13215" y="10451"/>
                    <a:pt x="13587" y="9468"/>
                    <a:pt x="13468" y="8649"/>
                  </a:cubicBezTo>
                  <a:cubicBezTo>
                    <a:pt x="13334" y="7785"/>
                    <a:pt x="12842" y="6861"/>
                    <a:pt x="12410" y="6116"/>
                  </a:cubicBezTo>
                  <a:cubicBezTo>
                    <a:pt x="11978" y="5297"/>
                    <a:pt x="11412" y="4492"/>
                    <a:pt x="10801" y="3747"/>
                  </a:cubicBezTo>
                  <a:cubicBezTo>
                    <a:pt x="9550" y="2392"/>
                    <a:pt x="8001" y="1081"/>
                    <a:pt x="6332" y="336"/>
                  </a:cubicBezTo>
                  <a:cubicBezTo>
                    <a:pt x="5797" y="99"/>
                    <a:pt x="5256" y="1"/>
                    <a:pt x="4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1"/>
            <p:cNvSpPr/>
            <p:nvPr/>
          </p:nvSpPr>
          <p:spPr>
            <a:xfrm flipH="1">
              <a:off x="933578" y="11936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1"/>
            <p:cNvSpPr/>
            <p:nvPr/>
          </p:nvSpPr>
          <p:spPr>
            <a:xfrm flipH="1">
              <a:off x="887098" y="12636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1"/>
            <p:cNvSpPr/>
            <p:nvPr/>
          </p:nvSpPr>
          <p:spPr>
            <a:xfrm flipH="1">
              <a:off x="1187318" y="14366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1"/>
            <p:cNvSpPr/>
            <p:nvPr/>
          </p:nvSpPr>
          <p:spPr>
            <a:xfrm flipH="1">
              <a:off x="1210559" y="17785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1"/>
            <p:cNvSpPr/>
            <p:nvPr/>
          </p:nvSpPr>
          <p:spPr>
            <a:xfrm flipH="1">
              <a:off x="1357393" y="17535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1"/>
            <p:cNvSpPr/>
            <p:nvPr/>
          </p:nvSpPr>
          <p:spPr>
            <a:xfrm flipH="1">
              <a:off x="1406182" y="17321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1"/>
            <p:cNvSpPr/>
            <p:nvPr/>
          </p:nvSpPr>
          <p:spPr>
            <a:xfrm flipH="1">
              <a:off x="1310913" y="14379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1"/>
            <p:cNvSpPr/>
            <p:nvPr/>
          </p:nvSpPr>
          <p:spPr>
            <a:xfrm flipH="1">
              <a:off x="1326729" y="14532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1"/>
            <p:cNvSpPr/>
            <p:nvPr/>
          </p:nvSpPr>
          <p:spPr>
            <a:xfrm flipH="1">
              <a:off x="1287704" y="14398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1"/>
            <p:cNvSpPr/>
            <p:nvPr/>
          </p:nvSpPr>
          <p:spPr>
            <a:xfrm flipH="1">
              <a:off x="1268644" y="14458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1"/>
            <p:cNvSpPr/>
            <p:nvPr/>
          </p:nvSpPr>
          <p:spPr>
            <a:xfrm flipH="1">
              <a:off x="1249116" y="14672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1"/>
            <p:cNvSpPr/>
            <p:nvPr/>
          </p:nvSpPr>
          <p:spPr>
            <a:xfrm flipH="1">
              <a:off x="1227747" y="15346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31"/>
          <p:cNvGrpSpPr/>
          <p:nvPr/>
        </p:nvGrpSpPr>
        <p:grpSpPr>
          <a:xfrm>
            <a:off x="7858909" y="753609"/>
            <a:ext cx="683202" cy="2054815"/>
            <a:chOff x="848509" y="753609"/>
            <a:chExt cx="683202" cy="2054815"/>
          </a:xfrm>
        </p:grpSpPr>
        <p:sp>
          <p:nvSpPr>
            <p:cNvPr id="5238" name="Google Shape;5238;p31"/>
            <p:cNvSpPr/>
            <p:nvPr/>
          </p:nvSpPr>
          <p:spPr>
            <a:xfrm flipH="1">
              <a:off x="1342077" y="7749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1"/>
            <p:cNvSpPr/>
            <p:nvPr/>
          </p:nvSpPr>
          <p:spPr>
            <a:xfrm flipH="1">
              <a:off x="1303488" y="8226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1"/>
            <p:cNvSpPr/>
            <p:nvPr/>
          </p:nvSpPr>
          <p:spPr>
            <a:xfrm flipH="1">
              <a:off x="1250987" y="7780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1"/>
            <p:cNvSpPr/>
            <p:nvPr/>
          </p:nvSpPr>
          <p:spPr>
            <a:xfrm flipH="1">
              <a:off x="1252828" y="8845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1"/>
            <p:cNvSpPr/>
            <p:nvPr/>
          </p:nvSpPr>
          <p:spPr>
            <a:xfrm flipH="1">
              <a:off x="1202635" y="8311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1"/>
            <p:cNvSpPr/>
            <p:nvPr/>
          </p:nvSpPr>
          <p:spPr>
            <a:xfrm flipH="1">
              <a:off x="1152442" y="7712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1"/>
            <p:cNvSpPr/>
            <p:nvPr/>
          </p:nvSpPr>
          <p:spPr>
            <a:xfrm flipH="1">
              <a:off x="1080881" y="7536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1"/>
            <p:cNvSpPr/>
            <p:nvPr/>
          </p:nvSpPr>
          <p:spPr>
            <a:xfrm flipH="1">
              <a:off x="1132945" y="8519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1"/>
            <p:cNvSpPr/>
            <p:nvPr/>
          </p:nvSpPr>
          <p:spPr>
            <a:xfrm flipH="1">
              <a:off x="1197082" y="9352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1"/>
            <p:cNvSpPr/>
            <p:nvPr/>
          </p:nvSpPr>
          <p:spPr>
            <a:xfrm flipH="1">
              <a:off x="1307201" y="9194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1"/>
            <p:cNvSpPr/>
            <p:nvPr/>
          </p:nvSpPr>
          <p:spPr>
            <a:xfrm flipH="1">
              <a:off x="1197082" y="22709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1"/>
            <p:cNvSpPr/>
            <p:nvPr/>
          </p:nvSpPr>
          <p:spPr>
            <a:xfrm flipH="1">
              <a:off x="1192871" y="24155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1"/>
            <p:cNvSpPr/>
            <p:nvPr/>
          </p:nvSpPr>
          <p:spPr>
            <a:xfrm flipH="1">
              <a:off x="1198923" y="25599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1"/>
            <p:cNvSpPr/>
            <p:nvPr/>
          </p:nvSpPr>
          <p:spPr>
            <a:xfrm flipH="1">
              <a:off x="1016744" y="16968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1"/>
            <p:cNvSpPr/>
            <p:nvPr/>
          </p:nvSpPr>
          <p:spPr>
            <a:xfrm flipH="1">
              <a:off x="898702" y="17270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1"/>
            <p:cNvSpPr/>
            <p:nvPr/>
          </p:nvSpPr>
          <p:spPr>
            <a:xfrm flipH="1">
              <a:off x="1053461" y="19705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1"/>
            <p:cNvSpPr/>
            <p:nvPr/>
          </p:nvSpPr>
          <p:spPr>
            <a:xfrm flipH="1">
              <a:off x="1123181" y="20690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1"/>
            <p:cNvSpPr/>
            <p:nvPr/>
          </p:nvSpPr>
          <p:spPr>
            <a:xfrm flipH="1">
              <a:off x="863857" y="21763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1"/>
            <p:cNvSpPr/>
            <p:nvPr/>
          </p:nvSpPr>
          <p:spPr>
            <a:xfrm flipH="1">
              <a:off x="879205" y="20634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1"/>
            <p:cNvSpPr/>
            <p:nvPr/>
          </p:nvSpPr>
          <p:spPr>
            <a:xfrm flipH="1">
              <a:off x="902414" y="26615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1"/>
            <p:cNvSpPr/>
            <p:nvPr/>
          </p:nvSpPr>
          <p:spPr>
            <a:xfrm flipH="1">
              <a:off x="865729" y="9049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1"/>
            <p:cNvSpPr/>
            <p:nvPr/>
          </p:nvSpPr>
          <p:spPr>
            <a:xfrm flipH="1">
              <a:off x="848509" y="18506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1"/>
            <p:cNvSpPr/>
            <p:nvPr/>
          </p:nvSpPr>
          <p:spPr>
            <a:xfrm flipH="1">
              <a:off x="898702" y="811725"/>
              <a:ext cx="423878" cy="330792"/>
            </a:xfrm>
            <a:custGeom>
              <a:avLst/>
              <a:gdLst/>
              <a:ahLst/>
              <a:cxnLst/>
              <a:rect l="l" t="t" r="r" b="b"/>
              <a:pathLst>
                <a:path w="13588" h="10604" extrusionOk="0">
                  <a:moveTo>
                    <a:pt x="4717" y="1"/>
                  </a:moveTo>
                  <a:cubicBezTo>
                    <a:pt x="3560" y="1"/>
                    <a:pt x="2413" y="453"/>
                    <a:pt x="1356" y="961"/>
                  </a:cubicBezTo>
                  <a:cubicBezTo>
                    <a:pt x="671" y="1334"/>
                    <a:pt x="1" y="2079"/>
                    <a:pt x="239" y="2883"/>
                  </a:cubicBezTo>
                  <a:cubicBezTo>
                    <a:pt x="239" y="2943"/>
                    <a:pt x="179" y="3002"/>
                    <a:pt x="179" y="3062"/>
                  </a:cubicBezTo>
                  <a:cubicBezTo>
                    <a:pt x="239" y="3941"/>
                    <a:pt x="1237" y="4433"/>
                    <a:pt x="1982" y="4552"/>
                  </a:cubicBezTo>
                  <a:cubicBezTo>
                    <a:pt x="2126" y="4577"/>
                    <a:pt x="2270" y="4585"/>
                    <a:pt x="2414" y="4585"/>
                  </a:cubicBezTo>
                  <a:cubicBezTo>
                    <a:pt x="2702" y="4585"/>
                    <a:pt x="2990" y="4552"/>
                    <a:pt x="3278" y="4552"/>
                  </a:cubicBezTo>
                  <a:cubicBezTo>
                    <a:pt x="3725" y="4552"/>
                    <a:pt x="4157" y="4552"/>
                    <a:pt x="4589" y="4686"/>
                  </a:cubicBezTo>
                  <a:cubicBezTo>
                    <a:pt x="5394" y="4805"/>
                    <a:pt x="6198" y="5118"/>
                    <a:pt x="6883" y="5550"/>
                  </a:cubicBezTo>
                  <a:cubicBezTo>
                    <a:pt x="7628" y="5982"/>
                    <a:pt x="8313" y="6548"/>
                    <a:pt x="8805" y="7233"/>
                  </a:cubicBezTo>
                  <a:cubicBezTo>
                    <a:pt x="9431" y="8038"/>
                    <a:pt x="9863" y="8842"/>
                    <a:pt x="10489" y="9647"/>
                  </a:cubicBezTo>
                  <a:cubicBezTo>
                    <a:pt x="10823" y="10155"/>
                    <a:pt x="11349" y="10603"/>
                    <a:pt x="11993" y="10603"/>
                  </a:cubicBezTo>
                  <a:cubicBezTo>
                    <a:pt x="12066" y="10603"/>
                    <a:pt x="12141" y="10597"/>
                    <a:pt x="12217" y="10585"/>
                  </a:cubicBezTo>
                  <a:cubicBezTo>
                    <a:pt x="13215" y="10451"/>
                    <a:pt x="13587" y="9468"/>
                    <a:pt x="13468" y="8649"/>
                  </a:cubicBezTo>
                  <a:cubicBezTo>
                    <a:pt x="13334" y="7785"/>
                    <a:pt x="12842" y="6861"/>
                    <a:pt x="12410" y="6116"/>
                  </a:cubicBezTo>
                  <a:cubicBezTo>
                    <a:pt x="11978" y="5297"/>
                    <a:pt x="11412" y="4492"/>
                    <a:pt x="10801" y="3747"/>
                  </a:cubicBezTo>
                  <a:cubicBezTo>
                    <a:pt x="9550" y="2392"/>
                    <a:pt x="8001" y="1081"/>
                    <a:pt x="6332" y="336"/>
                  </a:cubicBezTo>
                  <a:cubicBezTo>
                    <a:pt x="5797" y="99"/>
                    <a:pt x="5256" y="1"/>
                    <a:pt x="4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1"/>
            <p:cNvSpPr/>
            <p:nvPr/>
          </p:nvSpPr>
          <p:spPr>
            <a:xfrm flipH="1">
              <a:off x="933578" y="11936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1"/>
            <p:cNvSpPr/>
            <p:nvPr/>
          </p:nvSpPr>
          <p:spPr>
            <a:xfrm flipH="1">
              <a:off x="887098" y="12636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1"/>
            <p:cNvSpPr/>
            <p:nvPr/>
          </p:nvSpPr>
          <p:spPr>
            <a:xfrm flipH="1">
              <a:off x="1187318" y="14366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1"/>
            <p:cNvSpPr/>
            <p:nvPr/>
          </p:nvSpPr>
          <p:spPr>
            <a:xfrm flipH="1">
              <a:off x="1210559" y="17785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1"/>
            <p:cNvSpPr/>
            <p:nvPr/>
          </p:nvSpPr>
          <p:spPr>
            <a:xfrm flipH="1">
              <a:off x="1357393" y="17535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1"/>
            <p:cNvSpPr/>
            <p:nvPr/>
          </p:nvSpPr>
          <p:spPr>
            <a:xfrm flipH="1">
              <a:off x="1406182" y="17321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1"/>
            <p:cNvSpPr/>
            <p:nvPr/>
          </p:nvSpPr>
          <p:spPr>
            <a:xfrm flipH="1">
              <a:off x="1310913" y="14379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1"/>
            <p:cNvSpPr/>
            <p:nvPr/>
          </p:nvSpPr>
          <p:spPr>
            <a:xfrm flipH="1">
              <a:off x="1326729" y="14532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1"/>
            <p:cNvSpPr/>
            <p:nvPr/>
          </p:nvSpPr>
          <p:spPr>
            <a:xfrm flipH="1">
              <a:off x="1287704" y="14398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1"/>
            <p:cNvSpPr/>
            <p:nvPr/>
          </p:nvSpPr>
          <p:spPr>
            <a:xfrm flipH="1">
              <a:off x="1268644" y="14458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1"/>
            <p:cNvSpPr/>
            <p:nvPr/>
          </p:nvSpPr>
          <p:spPr>
            <a:xfrm flipH="1">
              <a:off x="1249116" y="14672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1"/>
            <p:cNvSpPr/>
            <p:nvPr/>
          </p:nvSpPr>
          <p:spPr>
            <a:xfrm flipH="1">
              <a:off x="1227747" y="15346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4">
  <p:cSld name="CUSTOM_9_1_1_1">
    <p:spTree>
      <p:nvGrpSpPr>
        <p:cNvPr id="1" name="Shape 5273"/>
        <p:cNvGrpSpPr/>
        <p:nvPr/>
      </p:nvGrpSpPr>
      <p:grpSpPr>
        <a:xfrm>
          <a:off x="0" y="0"/>
          <a:ext cx="0" cy="0"/>
          <a:chOff x="0" y="0"/>
          <a:chExt cx="0" cy="0"/>
        </a:xfrm>
      </p:grpSpPr>
      <p:grpSp>
        <p:nvGrpSpPr>
          <p:cNvPr id="5274" name="Google Shape;5274;p32"/>
          <p:cNvGrpSpPr/>
          <p:nvPr/>
        </p:nvGrpSpPr>
        <p:grpSpPr>
          <a:xfrm>
            <a:off x="307951" y="646175"/>
            <a:ext cx="8340971" cy="4261144"/>
            <a:chOff x="307951" y="646175"/>
            <a:chExt cx="8340971" cy="4261144"/>
          </a:xfrm>
        </p:grpSpPr>
        <p:sp>
          <p:nvSpPr>
            <p:cNvPr id="5275" name="Google Shape;5275;p32"/>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32"/>
          <p:cNvGrpSpPr/>
          <p:nvPr/>
        </p:nvGrpSpPr>
        <p:grpSpPr>
          <a:xfrm>
            <a:off x="6410194" y="752622"/>
            <a:ext cx="2159504" cy="4048269"/>
            <a:chOff x="6410194" y="752622"/>
            <a:chExt cx="2159504" cy="4048269"/>
          </a:xfrm>
        </p:grpSpPr>
        <p:sp>
          <p:nvSpPr>
            <p:cNvPr id="5435" name="Google Shape;5435;p32"/>
            <p:cNvSpPr/>
            <p:nvPr/>
          </p:nvSpPr>
          <p:spPr>
            <a:xfrm rot="10800000">
              <a:off x="8460921" y="4727426"/>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rot="10800000">
              <a:off x="8410728" y="4671650"/>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rot="10800000">
              <a:off x="8360535" y="470789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rot="10800000">
              <a:off x="8290846" y="4696294"/>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rot="10800000">
              <a:off x="8354515" y="4627166"/>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rot="10800000">
              <a:off x="8465101" y="4648409"/>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rot="10800000">
              <a:off x="7837738" y="4727426"/>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rot="10800000">
              <a:off x="7787078" y="4671650"/>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rot="10800000">
              <a:off x="7736885" y="470789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rot="10800000">
              <a:off x="7667164" y="4696294"/>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rot="10800000">
              <a:off x="7731301" y="4627166"/>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rot="10800000">
              <a:off x="7841451" y="4648409"/>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rot="10800000">
              <a:off x="8114719" y="4566616"/>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rot="10800000">
              <a:off x="8007814" y="4646101"/>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rot="10800000">
              <a:off x="7942304" y="4409175"/>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rot="10800000">
              <a:off x="8075663" y="4128826"/>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rot="10800000">
              <a:off x="8103083" y="4131196"/>
              <a:ext cx="106469" cy="118042"/>
            </a:xfrm>
            <a:custGeom>
              <a:avLst/>
              <a:gdLst/>
              <a:ahLst/>
              <a:cxnLst/>
              <a:rect l="l" t="t" r="r" b="b"/>
              <a:pathLst>
                <a:path w="3413" h="3784" extrusionOk="0">
                  <a:moveTo>
                    <a:pt x="939" y="2667"/>
                  </a:moveTo>
                  <a:lnTo>
                    <a:pt x="939" y="2667"/>
                  </a:lnTo>
                  <a:cubicBezTo>
                    <a:pt x="999" y="2726"/>
                    <a:pt x="999" y="2726"/>
                    <a:pt x="999" y="2801"/>
                  </a:cubicBezTo>
                  <a:cubicBezTo>
                    <a:pt x="999" y="2726"/>
                    <a:pt x="939" y="2726"/>
                    <a:pt x="939" y="2667"/>
                  </a:cubicBezTo>
                  <a:close/>
                  <a:moveTo>
                    <a:pt x="2369" y="0"/>
                  </a:moveTo>
                  <a:cubicBezTo>
                    <a:pt x="2235" y="0"/>
                    <a:pt x="2176" y="60"/>
                    <a:pt x="2116" y="119"/>
                  </a:cubicBezTo>
                  <a:lnTo>
                    <a:pt x="2116" y="313"/>
                  </a:lnTo>
                  <a:cubicBezTo>
                    <a:pt x="2057" y="372"/>
                    <a:pt x="2057" y="492"/>
                    <a:pt x="1997" y="685"/>
                  </a:cubicBezTo>
                  <a:cubicBezTo>
                    <a:pt x="1997" y="864"/>
                    <a:pt x="1923" y="1058"/>
                    <a:pt x="1863" y="1237"/>
                  </a:cubicBezTo>
                  <a:cubicBezTo>
                    <a:pt x="1863" y="1371"/>
                    <a:pt x="1803" y="1430"/>
                    <a:pt x="1803" y="1549"/>
                  </a:cubicBezTo>
                  <a:cubicBezTo>
                    <a:pt x="1803" y="1683"/>
                    <a:pt x="1744" y="1743"/>
                    <a:pt x="1744" y="1862"/>
                  </a:cubicBezTo>
                  <a:cubicBezTo>
                    <a:pt x="1744" y="1981"/>
                    <a:pt x="1684" y="2115"/>
                    <a:pt x="1684" y="2175"/>
                  </a:cubicBezTo>
                  <a:cubicBezTo>
                    <a:pt x="1625" y="2294"/>
                    <a:pt x="1625" y="2428"/>
                    <a:pt x="1625" y="2488"/>
                  </a:cubicBezTo>
                  <a:cubicBezTo>
                    <a:pt x="1550" y="2547"/>
                    <a:pt x="1550" y="2607"/>
                    <a:pt x="1550" y="2667"/>
                  </a:cubicBezTo>
                  <a:lnTo>
                    <a:pt x="1550" y="2547"/>
                  </a:lnTo>
                  <a:cubicBezTo>
                    <a:pt x="1490" y="2428"/>
                    <a:pt x="1490" y="2235"/>
                    <a:pt x="1490" y="2056"/>
                  </a:cubicBezTo>
                  <a:lnTo>
                    <a:pt x="1490" y="1549"/>
                  </a:lnTo>
                  <a:cubicBezTo>
                    <a:pt x="1431" y="1371"/>
                    <a:pt x="1431" y="1177"/>
                    <a:pt x="1431" y="1058"/>
                  </a:cubicBezTo>
                  <a:cubicBezTo>
                    <a:pt x="1431" y="804"/>
                    <a:pt x="1371" y="626"/>
                    <a:pt x="1371" y="626"/>
                  </a:cubicBezTo>
                  <a:cubicBezTo>
                    <a:pt x="1371" y="566"/>
                    <a:pt x="1312" y="492"/>
                    <a:pt x="1312" y="492"/>
                  </a:cubicBezTo>
                  <a:cubicBezTo>
                    <a:pt x="1273" y="475"/>
                    <a:pt x="1241" y="467"/>
                    <a:pt x="1213" y="467"/>
                  </a:cubicBezTo>
                  <a:cubicBezTo>
                    <a:pt x="1144" y="467"/>
                    <a:pt x="1101" y="513"/>
                    <a:pt x="1058" y="566"/>
                  </a:cubicBezTo>
                  <a:cubicBezTo>
                    <a:pt x="1058" y="566"/>
                    <a:pt x="999" y="745"/>
                    <a:pt x="939" y="1058"/>
                  </a:cubicBezTo>
                  <a:cubicBezTo>
                    <a:pt x="880" y="1311"/>
                    <a:pt x="880" y="1743"/>
                    <a:pt x="880" y="2115"/>
                  </a:cubicBezTo>
                  <a:cubicBezTo>
                    <a:pt x="880" y="2294"/>
                    <a:pt x="939" y="2488"/>
                    <a:pt x="939" y="2667"/>
                  </a:cubicBezTo>
                  <a:cubicBezTo>
                    <a:pt x="880" y="2607"/>
                    <a:pt x="880" y="2488"/>
                    <a:pt x="805" y="2428"/>
                  </a:cubicBezTo>
                  <a:cubicBezTo>
                    <a:pt x="805" y="2294"/>
                    <a:pt x="746" y="2235"/>
                    <a:pt x="746" y="2115"/>
                  </a:cubicBezTo>
                  <a:cubicBezTo>
                    <a:pt x="686" y="1981"/>
                    <a:pt x="686" y="1922"/>
                    <a:pt x="686" y="1803"/>
                  </a:cubicBezTo>
                  <a:cubicBezTo>
                    <a:pt x="626" y="1743"/>
                    <a:pt x="626" y="1609"/>
                    <a:pt x="626" y="1490"/>
                  </a:cubicBezTo>
                  <a:cubicBezTo>
                    <a:pt x="626" y="1430"/>
                    <a:pt x="567" y="1311"/>
                    <a:pt x="567" y="1237"/>
                  </a:cubicBezTo>
                  <a:lnTo>
                    <a:pt x="567" y="998"/>
                  </a:lnTo>
                  <a:cubicBezTo>
                    <a:pt x="567" y="804"/>
                    <a:pt x="507" y="685"/>
                    <a:pt x="507" y="566"/>
                  </a:cubicBezTo>
                  <a:lnTo>
                    <a:pt x="507" y="492"/>
                  </a:lnTo>
                  <a:lnTo>
                    <a:pt x="507" y="432"/>
                  </a:lnTo>
                  <a:cubicBezTo>
                    <a:pt x="507" y="372"/>
                    <a:pt x="507" y="313"/>
                    <a:pt x="433" y="253"/>
                  </a:cubicBezTo>
                  <a:cubicBezTo>
                    <a:pt x="314" y="253"/>
                    <a:pt x="254" y="313"/>
                    <a:pt x="194" y="372"/>
                  </a:cubicBezTo>
                  <a:lnTo>
                    <a:pt x="194" y="432"/>
                  </a:lnTo>
                  <a:cubicBezTo>
                    <a:pt x="194" y="432"/>
                    <a:pt x="194" y="492"/>
                    <a:pt x="135" y="492"/>
                  </a:cubicBezTo>
                  <a:cubicBezTo>
                    <a:pt x="135" y="626"/>
                    <a:pt x="60" y="745"/>
                    <a:pt x="60" y="939"/>
                  </a:cubicBezTo>
                  <a:cubicBezTo>
                    <a:pt x="60" y="1058"/>
                    <a:pt x="1" y="1117"/>
                    <a:pt x="1" y="1237"/>
                  </a:cubicBezTo>
                  <a:lnTo>
                    <a:pt x="1" y="1549"/>
                  </a:lnTo>
                  <a:cubicBezTo>
                    <a:pt x="1" y="1803"/>
                    <a:pt x="60" y="2056"/>
                    <a:pt x="135" y="2294"/>
                  </a:cubicBezTo>
                  <a:cubicBezTo>
                    <a:pt x="194" y="2428"/>
                    <a:pt x="194" y="2547"/>
                    <a:pt x="254" y="2607"/>
                  </a:cubicBezTo>
                  <a:cubicBezTo>
                    <a:pt x="314" y="2726"/>
                    <a:pt x="373" y="2860"/>
                    <a:pt x="433" y="2980"/>
                  </a:cubicBezTo>
                  <a:cubicBezTo>
                    <a:pt x="507" y="3039"/>
                    <a:pt x="567" y="3173"/>
                    <a:pt x="626" y="3233"/>
                  </a:cubicBezTo>
                  <a:cubicBezTo>
                    <a:pt x="686" y="3292"/>
                    <a:pt x="746" y="3412"/>
                    <a:pt x="805" y="3471"/>
                  </a:cubicBezTo>
                  <a:cubicBezTo>
                    <a:pt x="939" y="3546"/>
                    <a:pt x="999" y="3605"/>
                    <a:pt x="1058" y="3605"/>
                  </a:cubicBezTo>
                  <a:cubicBezTo>
                    <a:pt x="1118" y="3665"/>
                    <a:pt x="1178" y="3665"/>
                    <a:pt x="1178" y="3724"/>
                  </a:cubicBezTo>
                  <a:cubicBezTo>
                    <a:pt x="1312" y="3784"/>
                    <a:pt x="1371" y="3784"/>
                    <a:pt x="1371" y="3784"/>
                  </a:cubicBezTo>
                  <a:lnTo>
                    <a:pt x="1550" y="3784"/>
                  </a:lnTo>
                  <a:lnTo>
                    <a:pt x="1997" y="3352"/>
                  </a:lnTo>
                  <a:lnTo>
                    <a:pt x="2176" y="3173"/>
                  </a:lnTo>
                  <a:cubicBezTo>
                    <a:pt x="2235" y="3099"/>
                    <a:pt x="2295" y="3039"/>
                    <a:pt x="2369" y="2920"/>
                  </a:cubicBezTo>
                  <a:cubicBezTo>
                    <a:pt x="2429" y="2860"/>
                    <a:pt x="2489" y="2801"/>
                    <a:pt x="2548" y="2667"/>
                  </a:cubicBezTo>
                  <a:cubicBezTo>
                    <a:pt x="2608" y="2607"/>
                    <a:pt x="2667" y="2488"/>
                    <a:pt x="2742" y="2428"/>
                  </a:cubicBezTo>
                  <a:cubicBezTo>
                    <a:pt x="2861" y="2235"/>
                    <a:pt x="2980" y="2056"/>
                    <a:pt x="3040" y="1862"/>
                  </a:cubicBezTo>
                  <a:cubicBezTo>
                    <a:pt x="3114" y="1743"/>
                    <a:pt x="3174" y="1683"/>
                    <a:pt x="3174" y="1549"/>
                  </a:cubicBezTo>
                  <a:cubicBezTo>
                    <a:pt x="3233" y="1490"/>
                    <a:pt x="3233" y="1371"/>
                    <a:pt x="3293" y="1311"/>
                  </a:cubicBezTo>
                  <a:cubicBezTo>
                    <a:pt x="3353" y="1117"/>
                    <a:pt x="3353" y="998"/>
                    <a:pt x="3412" y="939"/>
                  </a:cubicBezTo>
                  <a:lnTo>
                    <a:pt x="3412" y="745"/>
                  </a:lnTo>
                  <a:cubicBezTo>
                    <a:pt x="3412" y="685"/>
                    <a:pt x="3412" y="626"/>
                    <a:pt x="3353" y="566"/>
                  </a:cubicBezTo>
                  <a:cubicBezTo>
                    <a:pt x="3233" y="566"/>
                    <a:pt x="3174" y="566"/>
                    <a:pt x="3114" y="626"/>
                  </a:cubicBezTo>
                  <a:cubicBezTo>
                    <a:pt x="3114" y="626"/>
                    <a:pt x="3114" y="685"/>
                    <a:pt x="3040" y="745"/>
                  </a:cubicBezTo>
                  <a:cubicBezTo>
                    <a:pt x="2980" y="864"/>
                    <a:pt x="2921" y="939"/>
                    <a:pt x="2801" y="1117"/>
                  </a:cubicBezTo>
                  <a:cubicBezTo>
                    <a:pt x="2742" y="1237"/>
                    <a:pt x="2667" y="1371"/>
                    <a:pt x="2548" y="1549"/>
                  </a:cubicBezTo>
                  <a:cubicBezTo>
                    <a:pt x="2489" y="1609"/>
                    <a:pt x="2429" y="1743"/>
                    <a:pt x="2369" y="1803"/>
                  </a:cubicBezTo>
                  <a:cubicBezTo>
                    <a:pt x="2369" y="1743"/>
                    <a:pt x="2429" y="1743"/>
                    <a:pt x="2429" y="1683"/>
                  </a:cubicBezTo>
                  <a:cubicBezTo>
                    <a:pt x="2429" y="1549"/>
                    <a:pt x="2429" y="1430"/>
                    <a:pt x="2489" y="1311"/>
                  </a:cubicBezTo>
                  <a:lnTo>
                    <a:pt x="2489" y="745"/>
                  </a:lnTo>
                  <a:lnTo>
                    <a:pt x="2489" y="313"/>
                  </a:lnTo>
                  <a:lnTo>
                    <a:pt x="2489" y="119"/>
                  </a:lnTo>
                  <a:cubicBezTo>
                    <a:pt x="2429" y="60"/>
                    <a:pt x="2429"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rot="10800000">
              <a:off x="7963673" y="4415601"/>
              <a:ext cx="108309" cy="116201"/>
            </a:xfrm>
            <a:custGeom>
              <a:avLst/>
              <a:gdLst/>
              <a:ahLst/>
              <a:cxnLst/>
              <a:rect l="l" t="t" r="r" b="b"/>
              <a:pathLst>
                <a:path w="3472" h="3725" extrusionOk="0">
                  <a:moveTo>
                    <a:pt x="1058" y="0"/>
                  </a:moveTo>
                  <a:cubicBezTo>
                    <a:pt x="999" y="60"/>
                    <a:pt x="939" y="60"/>
                    <a:pt x="939" y="120"/>
                  </a:cubicBezTo>
                  <a:lnTo>
                    <a:pt x="939" y="179"/>
                  </a:lnTo>
                  <a:lnTo>
                    <a:pt x="939" y="313"/>
                  </a:lnTo>
                  <a:lnTo>
                    <a:pt x="939" y="745"/>
                  </a:lnTo>
                  <a:cubicBezTo>
                    <a:pt x="939" y="924"/>
                    <a:pt x="999" y="1118"/>
                    <a:pt x="1058" y="1356"/>
                  </a:cubicBezTo>
                  <a:cubicBezTo>
                    <a:pt x="1058" y="1431"/>
                    <a:pt x="1058" y="1550"/>
                    <a:pt x="1118" y="1669"/>
                  </a:cubicBezTo>
                  <a:lnTo>
                    <a:pt x="1118" y="1803"/>
                  </a:lnTo>
                  <a:cubicBezTo>
                    <a:pt x="1118" y="1728"/>
                    <a:pt x="1058" y="1609"/>
                    <a:pt x="999" y="1550"/>
                  </a:cubicBezTo>
                  <a:cubicBezTo>
                    <a:pt x="864" y="1431"/>
                    <a:pt x="745" y="1237"/>
                    <a:pt x="626" y="1118"/>
                  </a:cubicBezTo>
                  <a:cubicBezTo>
                    <a:pt x="567" y="984"/>
                    <a:pt x="492" y="864"/>
                    <a:pt x="432" y="805"/>
                  </a:cubicBezTo>
                  <a:cubicBezTo>
                    <a:pt x="373" y="745"/>
                    <a:pt x="313" y="686"/>
                    <a:pt x="313" y="686"/>
                  </a:cubicBezTo>
                  <a:cubicBezTo>
                    <a:pt x="283" y="648"/>
                    <a:pt x="254" y="630"/>
                    <a:pt x="222" y="630"/>
                  </a:cubicBezTo>
                  <a:cubicBezTo>
                    <a:pt x="190" y="630"/>
                    <a:pt x="157" y="648"/>
                    <a:pt x="120" y="686"/>
                  </a:cubicBezTo>
                  <a:cubicBezTo>
                    <a:pt x="60" y="686"/>
                    <a:pt x="0" y="745"/>
                    <a:pt x="0" y="805"/>
                  </a:cubicBezTo>
                  <a:cubicBezTo>
                    <a:pt x="0" y="805"/>
                    <a:pt x="60" y="864"/>
                    <a:pt x="60" y="984"/>
                  </a:cubicBezTo>
                  <a:cubicBezTo>
                    <a:pt x="120" y="1118"/>
                    <a:pt x="120" y="1237"/>
                    <a:pt x="254" y="1356"/>
                  </a:cubicBezTo>
                  <a:cubicBezTo>
                    <a:pt x="254" y="1431"/>
                    <a:pt x="313" y="1550"/>
                    <a:pt x="313" y="1609"/>
                  </a:cubicBezTo>
                  <a:cubicBezTo>
                    <a:pt x="373" y="1728"/>
                    <a:pt x="432" y="1803"/>
                    <a:pt x="492" y="1863"/>
                  </a:cubicBezTo>
                  <a:cubicBezTo>
                    <a:pt x="626" y="2041"/>
                    <a:pt x="745" y="2235"/>
                    <a:pt x="864" y="2414"/>
                  </a:cubicBezTo>
                  <a:cubicBezTo>
                    <a:pt x="939" y="2548"/>
                    <a:pt x="999" y="2607"/>
                    <a:pt x="1058" y="2667"/>
                  </a:cubicBezTo>
                  <a:cubicBezTo>
                    <a:pt x="1118" y="2786"/>
                    <a:pt x="1177" y="2846"/>
                    <a:pt x="1311" y="2920"/>
                  </a:cubicBezTo>
                  <a:cubicBezTo>
                    <a:pt x="1371" y="3039"/>
                    <a:pt x="1431" y="3099"/>
                    <a:pt x="1490" y="3159"/>
                  </a:cubicBezTo>
                  <a:cubicBezTo>
                    <a:pt x="1550" y="3218"/>
                    <a:pt x="1609" y="3293"/>
                    <a:pt x="1684" y="3352"/>
                  </a:cubicBezTo>
                  <a:cubicBezTo>
                    <a:pt x="1922" y="3531"/>
                    <a:pt x="2116" y="3665"/>
                    <a:pt x="2116" y="3665"/>
                  </a:cubicBezTo>
                  <a:lnTo>
                    <a:pt x="2175" y="3725"/>
                  </a:lnTo>
                  <a:lnTo>
                    <a:pt x="2354" y="3725"/>
                  </a:lnTo>
                  <a:lnTo>
                    <a:pt x="2488" y="3591"/>
                  </a:lnTo>
                  <a:cubicBezTo>
                    <a:pt x="2548" y="3591"/>
                    <a:pt x="2607" y="3531"/>
                    <a:pt x="2667" y="3471"/>
                  </a:cubicBezTo>
                  <a:cubicBezTo>
                    <a:pt x="2667" y="3412"/>
                    <a:pt x="2727" y="3352"/>
                    <a:pt x="2861" y="3293"/>
                  </a:cubicBezTo>
                  <a:cubicBezTo>
                    <a:pt x="2920" y="3218"/>
                    <a:pt x="2980" y="3159"/>
                    <a:pt x="3040" y="3099"/>
                  </a:cubicBezTo>
                  <a:cubicBezTo>
                    <a:pt x="3099" y="2980"/>
                    <a:pt x="3174" y="2920"/>
                    <a:pt x="3174" y="2786"/>
                  </a:cubicBezTo>
                  <a:cubicBezTo>
                    <a:pt x="3233" y="2667"/>
                    <a:pt x="3293" y="2548"/>
                    <a:pt x="3352" y="2414"/>
                  </a:cubicBezTo>
                  <a:cubicBezTo>
                    <a:pt x="3352" y="2295"/>
                    <a:pt x="3412" y="2235"/>
                    <a:pt x="3412" y="2101"/>
                  </a:cubicBezTo>
                  <a:cubicBezTo>
                    <a:pt x="3472" y="1863"/>
                    <a:pt x="3472" y="1609"/>
                    <a:pt x="3472" y="1356"/>
                  </a:cubicBezTo>
                  <a:lnTo>
                    <a:pt x="3472" y="1058"/>
                  </a:lnTo>
                  <a:cubicBezTo>
                    <a:pt x="3412" y="924"/>
                    <a:pt x="3412" y="864"/>
                    <a:pt x="3412" y="745"/>
                  </a:cubicBezTo>
                  <a:cubicBezTo>
                    <a:pt x="3352" y="552"/>
                    <a:pt x="3293" y="432"/>
                    <a:pt x="3293" y="313"/>
                  </a:cubicBezTo>
                  <a:cubicBezTo>
                    <a:pt x="3233" y="313"/>
                    <a:pt x="3233" y="239"/>
                    <a:pt x="3233" y="239"/>
                  </a:cubicBezTo>
                  <a:lnTo>
                    <a:pt x="3233" y="179"/>
                  </a:lnTo>
                  <a:cubicBezTo>
                    <a:pt x="3191" y="137"/>
                    <a:pt x="3112" y="95"/>
                    <a:pt x="3048" y="95"/>
                  </a:cubicBezTo>
                  <a:cubicBezTo>
                    <a:pt x="3021" y="95"/>
                    <a:pt x="2997" y="102"/>
                    <a:pt x="2980" y="120"/>
                  </a:cubicBezTo>
                  <a:cubicBezTo>
                    <a:pt x="2920" y="120"/>
                    <a:pt x="2861" y="179"/>
                    <a:pt x="2861" y="239"/>
                  </a:cubicBezTo>
                  <a:cubicBezTo>
                    <a:pt x="2861" y="239"/>
                    <a:pt x="2861" y="313"/>
                    <a:pt x="2920" y="313"/>
                  </a:cubicBezTo>
                  <a:lnTo>
                    <a:pt x="2920" y="432"/>
                  </a:lnTo>
                  <a:lnTo>
                    <a:pt x="2920" y="805"/>
                  </a:lnTo>
                  <a:lnTo>
                    <a:pt x="2920" y="1058"/>
                  </a:lnTo>
                  <a:lnTo>
                    <a:pt x="2920" y="1356"/>
                  </a:lnTo>
                  <a:cubicBezTo>
                    <a:pt x="2920" y="1490"/>
                    <a:pt x="2861" y="1550"/>
                    <a:pt x="2861" y="1669"/>
                  </a:cubicBezTo>
                  <a:cubicBezTo>
                    <a:pt x="2861" y="1728"/>
                    <a:pt x="2861" y="1863"/>
                    <a:pt x="2801" y="1982"/>
                  </a:cubicBezTo>
                  <a:cubicBezTo>
                    <a:pt x="2801" y="2041"/>
                    <a:pt x="2801" y="2175"/>
                    <a:pt x="2727" y="2295"/>
                  </a:cubicBezTo>
                  <a:cubicBezTo>
                    <a:pt x="2727" y="2354"/>
                    <a:pt x="2727" y="2473"/>
                    <a:pt x="2667" y="2548"/>
                  </a:cubicBezTo>
                  <a:cubicBezTo>
                    <a:pt x="2667" y="2607"/>
                    <a:pt x="2607" y="2607"/>
                    <a:pt x="2607" y="2667"/>
                  </a:cubicBezTo>
                  <a:lnTo>
                    <a:pt x="2607" y="2548"/>
                  </a:lnTo>
                  <a:cubicBezTo>
                    <a:pt x="2667" y="2354"/>
                    <a:pt x="2667" y="2175"/>
                    <a:pt x="2667" y="1982"/>
                  </a:cubicBezTo>
                  <a:cubicBezTo>
                    <a:pt x="2667" y="1550"/>
                    <a:pt x="2607" y="1177"/>
                    <a:pt x="2548" y="924"/>
                  </a:cubicBezTo>
                  <a:cubicBezTo>
                    <a:pt x="2429" y="611"/>
                    <a:pt x="2354" y="432"/>
                    <a:pt x="2354" y="432"/>
                  </a:cubicBezTo>
                  <a:cubicBezTo>
                    <a:pt x="2295" y="373"/>
                    <a:pt x="2235" y="373"/>
                    <a:pt x="2116" y="373"/>
                  </a:cubicBezTo>
                  <a:cubicBezTo>
                    <a:pt x="2056" y="432"/>
                    <a:pt x="2056" y="492"/>
                    <a:pt x="2056" y="492"/>
                  </a:cubicBezTo>
                  <a:lnTo>
                    <a:pt x="2056" y="984"/>
                  </a:lnTo>
                  <a:lnTo>
                    <a:pt x="2056" y="1431"/>
                  </a:lnTo>
                  <a:lnTo>
                    <a:pt x="2056" y="1982"/>
                  </a:lnTo>
                  <a:lnTo>
                    <a:pt x="2056" y="2473"/>
                  </a:lnTo>
                  <a:lnTo>
                    <a:pt x="2056" y="2607"/>
                  </a:lnTo>
                  <a:cubicBezTo>
                    <a:pt x="2056" y="2548"/>
                    <a:pt x="2056" y="2473"/>
                    <a:pt x="1982" y="2414"/>
                  </a:cubicBezTo>
                  <a:cubicBezTo>
                    <a:pt x="1922" y="2354"/>
                    <a:pt x="1922" y="2235"/>
                    <a:pt x="1922" y="2101"/>
                  </a:cubicBezTo>
                  <a:cubicBezTo>
                    <a:pt x="1863" y="2041"/>
                    <a:pt x="1803" y="1922"/>
                    <a:pt x="1803" y="1803"/>
                  </a:cubicBezTo>
                  <a:cubicBezTo>
                    <a:pt x="1743" y="1728"/>
                    <a:pt x="1743" y="1609"/>
                    <a:pt x="1684" y="1490"/>
                  </a:cubicBezTo>
                  <a:cubicBezTo>
                    <a:pt x="1684" y="1356"/>
                    <a:pt x="1609" y="1296"/>
                    <a:pt x="1609" y="1177"/>
                  </a:cubicBezTo>
                  <a:cubicBezTo>
                    <a:pt x="1550" y="984"/>
                    <a:pt x="1490" y="805"/>
                    <a:pt x="1431" y="611"/>
                  </a:cubicBezTo>
                  <a:cubicBezTo>
                    <a:pt x="1371" y="492"/>
                    <a:pt x="1371" y="373"/>
                    <a:pt x="1311" y="239"/>
                  </a:cubicBezTo>
                  <a:cubicBezTo>
                    <a:pt x="1237" y="179"/>
                    <a:pt x="1237" y="120"/>
                    <a:pt x="1237" y="120"/>
                  </a:cubicBezTo>
                  <a:cubicBezTo>
                    <a:pt x="1237" y="0"/>
                    <a:pt x="1118" y="0"/>
                    <a:pt x="1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rot="10800000">
              <a:off x="7758254" y="4241096"/>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rot="10800000">
              <a:off x="7843322" y="4252950"/>
              <a:ext cx="118042" cy="87377"/>
            </a:xfrm>
            <a:custGeom>
              <a:avLst/>
              <a:gdLst/>
              <a:ahLst/>
              <a:cxnLst/>
              <a:rect l="l" t="t" r="r" b="b"/>
              <a:pathLst>
                <a:path w="3784" h="2801" extrusionOk="0">
                  <a:moveTo>
                    <a:pt x="3531" y="0"/>
                  </a:moveTo>
                  <a:cubicBezTo>
                    <a:pt x="3531" y="0"/>
                    <a:pt x="3277" y="60"/>
                    <a:pt x="2905" y="134"/>
                  </a:cubicBezTo>
                  <a:cubicBezTo>
                    <a:pt x="2667" y="194"/>
                    <a:pt x="2473" y="313"/>
                    <a:pt x="2235" y="373"/>
                  </a:cubicBezTo>
                  <a:cubicBezTo>
                    <a:pt x="2101" y="432"/>
                    <a:pt x="1981" y="507"/>
                    <a:pt x="1862" y="566"/>
                  </a:cubicBezTo>
                  <a:cubicBezTo>
                    <a:pt x="1728" y="626"/>
                    <a:pt x="1609" y="685"/>
                    <a:pt x="1549" y="745"/>
                  </a:cubicBezTo>
                  <a:cubicBezTo>
                    <a:pt x="1415" y="805"/>
                    <a:pt x="1296" y="879"/>
                    <a:pt x="1177" y="939"/>
                  </a:cubicBezTo>
                  <a:cubicBezTo>
                    <a:pt x="1043" y="998"/>
                    <a:pt x="924" y="1117"/>
                    <a:pt x="864" y="1177"/>
                  </a:cubicBezTo>
                  <a:cubicBezTo>
                    <a:pt x="745" y="1252"/>
                    <a:pt x="670" y="1371"/>
                    <a:pt x="551" y="1430"/>
                  </a:cubicBezTo>
                  <a:cubicBezTo>
                    <a:pt x="492" y="1490"/>
                    <a:pt x="432" y="1624"/>
                    <a:pt x="298" y="1684"/>
                  </a:cubicBezTo>
                  <a:cubicBezTo>
                    <a:pt x="238" y="1743"/>
                    <a:pt x="238" y="1862"/>
                    <a:pt x="179" y="1922"/>
                  </a:cubicBezTo>
                  <a:cubicBezTo>
                    <a:pt x="119" y="1922"/>
                    <a:pt x="119" y="1996"/>
                    <a:pt x="119" y="2056"/>
                  </a:cubicBezTo>
                  <a:cubicBezTo>
                    <a:pt x="60" y="2056"/>
                    <a:pt x="60" y="2116"/>
                    <a:pt x="60" y="2116"/>
                  </a:cubicBezTo>
                  <a:cubicBezTo>
                    <a:pt x="0" y="2235"/>
                    <a:pt x="0" y="2294"/>
                    <a:pt x="0" y="2294"/>
                  </a:cubicBezTo>
                  <a:cubicBezTo>
                    <a:pt x="0" y="2369"/>
                    <a:pt x="0" y="2428"/>
                    <a:pt x="60" y="2488"/>
                  </a:cubicBezTo>
                  <a:cubicBezTo>
                    <a:pt x="60" y="2488"/>
                    <a:pt x="60" y="2548"/>
                    <a:pt x="119" y="2548"/>
                  </a:cubicBezTo>
                  <a:cubicBezTo>
                    <a:pt x="119" y="2548"/>
                    <a:pt x="179" y="2548"/>
                    <a:pt x="238" y="2607"/>
                  </a:cubicBezTo>
                  <a:cubicBezTo>
                    <a:pt x="372" y="2607"/>
                    <a:pt x="492" y="2667"/>
                    <a:pt x="670" y="2741"/>
                  </a:cubicBezTo>
                  <a:lnTo>
                    <a:pt x="924" y="2741"/>
                  </a:lnTo>
                  <a:cubicBezTo>
                    <a:pt x="1043" y="2801"/>
                    <a:pt x="1117" y="2801"/>
                    <a:pt x="1237" y="2801"/>
                  </a:cubicBezTo>
                  <a:lnTo>
                    <a:pt x="1922" y="2801"/>
                  </a:lnTo>
                  <a:cubicBezTo>
                    <a:pt x="2041" y="2801"/>
                    <a:pt x="2160" y="2741"/>
                    <a:pt x="2294" y="2741"/>
                  </a:cubicBezTo>
                  <a:cubicBezTo>
                    <a:pt x="2413" y="2741"/>
                    <a:pt x="2473" y="2667"/>
                    <a:pt x="2607" y="2667"/>
                  </a:cubicBezTo>
                  <a:cubicBezTo>
                    <a:pt x="2845" y="2607"/>
                    <a:pt x="3039" y="2548"/>
                    <a:pt x="3158" y="2428"/>
                  </a:cubicBezTo>
                  <a:cubicBezTo>
                    <a:pt x="3352" y="2369"/>
                    <a:pt x="3471" y="2294"/>
                    <a:pt x="3531" y="2235"/>
                  </a:cubicBezTo>
                  <a:cubicBezTo>
                    <a:pt x="3650" y="2175"/>
                    <a:pt x="3650" y="2116"/>
                    <a:pt x="3650" y="2116"/>
                  </a:cubicBezTo>
                  <a:cubicBezTo>
                    <a:pt x="3784" y="2116"/>
                    <a:pt x="3784" y="1996"/>
                    <a:pt x="3724" y="1922"/>
                  </a:cubicBezTo>
                  <a:cubicBezTo>
                    <a:pt x="3724" y="1852"/>
                    <a:pt x="3678" y="1823"/>
                    <a:pt x="3628" y="1823"/>
                  </a:cubicBezTo>
                  <a:cubicBezTo>
                    <a:pt x="3593" y="1823"/>
                    <a:pt x="3555" y="1838"/>
                    <a:pt x="3531" y="1862"/>
                  </a:cubicBezTo>
                  <a:lnTo>
                    <a:pt x="3412" y="1862"/>
                  </a:lnTo>
                  <a:cubicBezTo>
                    <a:pt x="3277" y="1922"/>
                    <a:pt x="3158" y="1922"/>
                    <a:pt x="3039" y="1996"/>
                  </a:cubicBezTo>
                  <a:cubicBezTo>
                    <a:pt x="2845" y="1996"/>
                    <a:pt x="2667" y="2056"/>
                    <a:pt x="2473" y="2116"/>
                  </a:cubicBezTo>
                  <a:lnTo>
                    <a:pt x="2160" y="2116"/>
                  </a:lnTo>
                  <a:cubicBezTo>
                    <a:pt x="2101" y="2175"/>
                    <a:pt x="1981" y="2175"/>
                    <a:pt x="1862" y="2175"/>
                  </a:cubicBezTo>
                  <a:cubicBezTo>
                    <a:pt x="2101" y="2116"/>
                    <a:pt x="2294" y="1996"/>
                    <a:pt x="2473" y="1922"/>
                  </a:cubicBezTo>
                  <a:cubicBezTo>
                    <a:pt x="2667" y="1862"/>
                    <a:pt x="2845" y="1743"/>
                    <a:pt x="2980" y="1684"/>
                  </a:cubicBezTo>
                  <a:cubicBezTo>
                    <a:pt x="3099" y="1624"/>
                    <a:pt x="3218" y="1549"/>
                    <a:pt x="3277" y="1490"/>
                  </a:cubicBezTo>
                  <a:cubicBezTo>
                    <a:pt x="3412" y="1430"/>
                    <a:pt x="3412" y="1371"/>
                    <a:pt x="3412" y="1371"/>
                  </a:cubicBezTo>
                  <a:cubicBezTo>
                    <a:pt x="3471" y="1371"/>
                    <a:pt x="3471" y="1311"/>
                    <a:pt x="3471" y="1252"/>
                  </a:cubicBezTo>
                  <a:cubicBezTo>
                    <a:pt x="3471" y="1153"/>
                    <a:pt x="3439" y="1094"/>
                    <a:pt x="3368" y="1094"/>
                  </a:cubicBezTo>
                  <a:cubicBezTo>
                    <a:pt x="3343" y="1094"/>
                    <a:pt x="3313" y="1102"/>
                    <a:pt x="3277" y="1117"/>
                  </a:cubicBezTo>
                  <a:lnTo>
                    <a:pt x="3158" y="1117"/>
                  </a:lnTo>
                  <a:cubicBezTo>
                    <a:pt x="3039" y="1177"/>
                    <a:pt x="2905" y="1177"/>
                    <a:pt x="2786" y="1252"/>
                  </a:cubicBezTo>
                  <a:cubicBezTo>
                    <a:pt x="2607" y="1252"/>
                    <a:pt x="2413" y="1311"/>
                    <a:pt x="2235" y="1371"/>
                  </a:cubicBezTo>
                  <a:cubicBezTo>
                    <a:pt x="2160" y="1430"/>
                    <a:pt x="2041" y="1430"/>
                    <a:pt x="1981" y="1490"/>
                  </a:cubicBezTo>
                  <a:cubicBezTo>
                    <a:pt x="1862" y="1490"/>
                    <a:pt x="1788" y="1549"/>
                    <a:pt x="1669" y="1624"/>
                  </a:cubicBezTo>
                  <a:cubicBezTo>
                    <a:pt x="1549" y="1624"/>
                    <a:pt x="1490" y="1684"/>
                    <a:pt x="1356" y="1684"/>
                  </a:cubicBezTo>
                  <a:cubicBezTo>
                    <a:pt x="1296" y="1743"/>
                    <a:pt x="1177" y="1803"/>
                    <a:pt x="1117" y="1803"/>
                  </a:cubicBezTo>
                  <a:cubicBezTo>
                    <a:pt x="983" y="1862"/>
                    <a:pt x="924" y="1862"/>
                    <a:pt x="804" y="1922"/>
                  </a:cubicBezTo>
                  <a:lnTo>
                    <a:pt x="924" y="1803"/>
                  </a:lnTo>
                  <a:cubicBezTo>
                    <a:pt x="983" y="1743"/>
                    <a:pt x="1117" y="1684"/>
                    <a:pt x="1177" y="1624"/>
                  </a:cubicBezTo>
                  <a:cubicBezTo>
                    <a:pt x="1296" y="1549"/>
                    <a:pt x="1356" y="1490"/>
                    <a:pt x="1490" y="1430"/>
                  </a:cubicBezTo>
                  <a:cubicBezTo>
                    <a:pt x="1609" y="1371"/>
                    <a:pt x="1728" y="1311"/>
                    <a:pt x="1788" y="1252"/>
                  </a:cubicBezTo>
                  <a:cubicBezTo>
                    <a:pt x="2041" y="1117"/>
                    <a:pt x="2294" y="1058"/>
                    <a:pt x="2473" y="939"/>
                  </a:cubicBezTo>
                  <a:cubicBezTo>
                    <a:pt x="2667" y="805"/>
                    <a:pt x="2905" y="685"/>
                    <a:pt x="3039" y="626"/>
                  </a:cubicBezTo>
                  <a:lnTo>
                    <a:pt x="3650" y="313"/>
                  </a:lnTo>
                  <a:cubicBezTo>
                    <a:pt x="3724" y="313"/>
                    <a:pt x="3724" y="194"/>
                    <a:pt x="3724" y="134"/>
                  </a:cubicBezTo>
                  <a:cubicBezTo>
                    <a:pt x="3724" y="60"/>
                    <a:pt x="3650" y="0"/>
                    <a:pt x="3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rot="10800000">
              <a:off x="7795407" y="4411327"/>
              <a:ext cx="139005" cy="212563"/>
            </a:xfrm>
            <a:custGeom>
              <a:avLst/>
              <a:gdLst/>
              <a:ahLst/>
              <a:cxnLst/>
              <a:rect l="l" t="t" r="r" b="b"/>
              <a:pathLst>
                <a:path w="4456" h="6814" extrusionOk="0">
                  <a:moveTo>
                    <a:pt x="2498" y="0"/>
                  </a:moveTo>
                  <a:cubicBezTo>
                    <a:pt x="2097" y="0"/>
                    <a:pt x="1695" y="265"/>
                    <a:pt x="1371" y="897"/>
                  </a:cubicBezTo>
                  <a:cubicBezTo>
                    <a:pt x="253" y="3131"/>
                    <a:pt x="0" y="6304"/>
                    <a:pt x="864" y="6796"/>
                  </a:cubicBezTo>
                  <a:cubicBezTo>
                    <a:pt x="895" y="6808"/>
                    <a:pt x="933" y="6813"/>
                    <a:pt x="979" y="6813"/>
                  </a:cubicBezTo>
                  <a:cubicBezTo>
                    <a:pt x="1684" y="6813"/>
                    <a:pt x="4052" y="5421"/>
                    <a:pt x="4276" y="3265"/>
                  </a:cubicBezTo>
                  <a:cubicBezTo>
                    <a:pt x="4455" y="1584"/>
                    <a:pt x="3479" y="0"/>
                    <a:pt x="2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rot="10800000">
              <a:off x="7820082" y="4417442"/>
              <a:ext cx="91121" cy="114361"/>
            </a:xfrm>
            <a:custGeom>
              <a:avLst/>
              <a:gdLst/>
              <a:ahLst/>
              <a:cxnLst/>
              <a:rect l="l" t="t" r="r" b="b"/>
              <a:pathLst>
                <a:path w="2921" h="3666" extrusionOk="0">
                  <a:moveTo>
                    <a:pt x="924" y="2850"/>
                  </a:moveTo>
                  <a:cubicBezTo>
                    <a:pt x="923" y="2865"/>
                    <a:pt x="916" y="2920"/>
                    <a:pt x="865" y="2920"/>
                  </a:cubicBezTo>
                  <a:cubicBezTo>
                    <a:pt x="894" y="2885"/>
                    <a:pt x="908" y="2866"/>
                    <a:pt x="924" y="2850"/>
                  </a:cubicBezTo>
                  <a:close/>
                  <a:moveTo>
                    <a:pt x="1804" y="0"/>
                  </a:moveTo>
                  <a:cubicBezTo>
                    <a:pt x="1744" y="0"/>
                    <a:pt x="1669" y="60"/>
                    <a:pt x="1610" y="120"/>
                  </a:cubicBezTo>
                  <a:lnTo>
                    <a:pt x="1610" y="179"/>
                  </a:lnTo>
                  <a:lnTo>
                    <a:pt x="1610" y="239"/>
                  </a:lnTo>
                  <a:cubicBezTo>
                    <a:pt x="1550" y="313"/>
                    <a:pt x="1550" y="373"/>
                    <a:pt x="1550" y="432"/>
                  </a:cubicBezTo>
                  <a:cubicBezTo>
                    <a:pt x="1491" y="492"/>
                    <a:pt x="1491" y="552"/>
                    <a:pt x="1491" y="611"/>
                  </a:cubicBezTo>
                  <a:cubicBezTo>
                    <a:pt x="1431" y="686"/>
                    <a:pt x="1431" y="805"/>
                    <a:pt x="1372" y="864"/>
                  </a:cubicBezTo>
                  <a:cubicBezTo>
                    <a:pt x="1372" y="924"/>
                    <a:pt x="1297" y="1058"/>
                    <a:pt x="1237" y="1118"/>
                  </a:cubicBezTo>
                  <a:cubicBezTo>
                    <a:pt x="1178" y="1237"/>
                    <a:pt x="1178" y="1296"/>
                    <a:pt x="1118" y="1431"/>
                  </a:cubicBezTo>
                  <a:cubicBezTo>
                    <a:pt x="1059" y="1490"/>
                    <a:pt x="999" y="1609"/>
                    <a:pt x="999" y="1669"/>
                  </a:cubicBezTo>
                  <a:cubicBezTo>
                    <a:pt x="925" y="1803"/>
                    <a:pt x="865" y="1863"/>
                    <a:pt x="805" y="1982"/>
                  </a:cubicBezTo>
                  <a:cubicBezTo>
                    <a:pt x="746" y="2041"/>
                    <a:pt x="746" y="2175"/>
                    <a:pt x="686" y="2235"/>
                  </a:cubicBezTo>
                  <a:lnTo>
                    <a:pt x="686" y="1922"/>
                  </a:lnTo>
                  <a:cubicBezTo>
                    <a:pt x="746" y="1490"/>
                    <a:pt x="746" y="1058"/>
                    <a:pt x="686" y="745"/>
                  </a:cubicBezTo>
                  <a:cubicBezTo>
                    <a:pt x="686" y="611"/>
                    <a:pt x="686" y="492"/>
                    <a:pt x="627" y="373"/>
                  </a:cubicBezTo>
                  <a:lnTo>
                    <a:pt x="627" y="239"/>
                  </a:lnTo>
                  <a:cubicBezTo>
                    <a:pt x="552" y="179"/>
                    <a:pt x="552" y="120"/>
                    <a:pt x="493" y="120"/>
                  </a:cubicBezTo>
                  <a:cubicBezTo>
                    <a:pt x="373" y="120"/>
                    <a:pt x="314" y="179"/>
                    <a:pt x="254" y="239"/>
                  </a:cubicBezTo>
                  <a:lnTo>
                    <a:pt x="254" y="373"/>
                  </a:lnTo>
                  <a:cubicBezTo>
                    <a:pt x="254" y="492"/>
                    <a:pt x="180" y="611"/>
                    <a:pt x="180" y="745"/>
                  </a:cubicBezTo>
                  <a:cubicBezTo>
                    <a:pt x="180" y="924"/>
                    <a:pt x="180" y="1058"/>
                    <a:pt x="120" y="1237"/>
                  </a:cubicBezTo>
                  <a:lnTo>
                    <a:pt x="120" y="1550"/>
                  </a:lnTo>
                  <a:lnTo>
                    <a:pt x="120" y="1863"/>
                  </a:lnTo>
                  <a:cubicBezTo>
                    <a:pt x="61" y="2041"/>
                    <a:pt x="61" y="2235"/>
                    <a:pt x="61" y="2414"/>
                  </a:cubicBezTo>
                  <a:lnTo>
                    <a:pt x="61" y="2727"/>
                  </a:lnTo>
                  <a:cubicBezTo>
                    <a:pt x="1" y="2786"/>
                    <a:pt x="61" y="2846"/>
                    <a:pt x="1" y="2980"/>
                  </a:cubicBezTo>
                  <a:lnTo>
                    <a:pt x="1" y="3471"/>
                  </a:lnTo>
                  <a:cubicBezTo>
                    <a:pt x="1" y="3531"/>
                    <a:pt x="1" y="3531"/>
                    <a:pt x="61" y="3531"/>
                  </a:cubicBezTo>
                  <a:cubicBezTo>
                    <a:pt x="61" y="3591"/>
                    <a:pt x="120" y="3665"/>
                    <a:pt x="180" y="3665"/>
                  </a:cubicBezTo>
                  <a:cubicBezTo>
                    <a:pt x="180" y="3665"/>
                    <a:pt x="254" y="3665"/>
                    <a:pt x="433" y="3591"/>
                  </a:cubicBezTo>
                  <a:lnTo>
                    <a:pt x="627" y="3591"/>
                  </a:lnTo>
                  <a:cubicBezTo>
                    <a:pt x="746" y="3531"/>
                    <a:pt x="805" y="3531"/>
                    <a:pt x="925" y="3471"/>
                  </a:cubicBezTo>
                  <a:cubicBezTo>
                    <a:pt x="1059" y="3412"/>
                    <a:pt x="1118" y="3352"/>
                    <a:pt x="1237" y="3293"/>
                  </a:cubicBezTo>
                  <a:cubicBezTo>
                    <a:pt x="1372" y="3218"/>
                    <a:pt x="1491" y="3159"/>
                    <a:pt x="1610" y="3099"/>
                  </a:cubicBezTo>
                  <a:cubicBezTo>
                    <a:pt x="1669" y="2980"/>
                    <a:pt x="1804" y="2920"/>
                    <a:pt x="1923" y="2786"/>
                  </a:cubicBezTo>
                  <a:cubicBezTo>
                    <a:pt x="2042" y="2667"/>
                    <a:pt x="2116" y="2548"/>
                    <a:pt x="2236" y="2473"/>
                  </a:cubicBezTo>
                  <a:cubicBezTo>
                    <a:pt x="2295" y="2354"/>
                    <a:pt x="2414" y="2235"/>
                    <a:pt x="2489" y="2101"/>
                  </a:cubicBezTo>
                  <a:cubicBezTo>
                    <a:pt x="2548" y="1982"/>
                    <a:pt x="2608" y="1803"/>
                    <a:pt x="2668" y="1669"/>
                  </a:cubicBezTo>
                  <a:cubicBezTo>
                    <a:pt x="2727" y="1550"/>
                    <a:pt x="2787" y="1431"/>
                    <a:pt x="2787" y="1296"/>
                  </a:cubicBezTo>
                  <a:cubicBezTo>
                    <a:pt x="2861" y="1177"/>
                    <a:pt x="2861" y="1058"/>
                    <a:pt x="2921" y="924"/>
                  </a:cubicBezTo>
                  <a:lnTo>
                    <a:pt x="2921" y="686"/>
                  </a:lnTo>
                  <a:lnTo>
                    <a:pt x="2921" y="432"/>
                  </a:lnTo>
                  <a:lnTo>
                    <a:pt x="2921" y="239"/>
                  </a:lnTo>
                  <a:cubicBezTo>
                    <a:pt x="2921" y="179"/>
                    <a:pt x="2861" y="120"/>
                    <a:pt x="2787" y="60"/>
                  </a:cubicBezTo>
                  <a:cubicBezTo>
                    <a:pt x="2727" y="60"/>
                    <a:pt x="2608" y="120"/>
                    <a:pt x="2608" y="179"/>
                  </a:cubicBezTo>
                  <a:cubicBezTo>
                    <a:pt x="2608" y="179"/>
                    <a:pt x="2608" y="239"/>
                    <a:pt x="2548" y="373"/>
                  </a:cubicBezTo>
                  <a:cubicBezTo>
                    <a:pt x="2548" y="432"/>
                    <a:pt x="2548" y="492"/>
                    <a:pt x="2489" y="552"/>
                  </a:cubicBezTo>
                  <a:cubicBezTo>
                    <a:pt x="2489" y="686"/>
                    <a:pt x="2414" y="745"/>
                    <a:pt x="2414" y="805"/>
                  </a:cubicBezTo>
                  <a:cubicBezTo>
                    <a:pt x="2355" y="924"/>
                    <a:pt x="2355" y="984"/>
                    <a:pt x="2295" y="1118"/>
                  </a:cubicBezTo>
                  <a:cubicBezTo>
                    <a:pt x="2236" y="1237"/>
                    <a:pt x="2176" y="1296"/>
                    <a:pt x="2116" y="1431"/>
                  </a:cubicBezTo>
                  <a:cubicBezTo>
                    <a:pt x="2116" y="1550"/>
                    <a:pt x="2042" y="1669"/>
                    <a:pt x="1923" y="1728"/>
                  </a:cubicBezTo>
                  <a:cubicBezTo>
                    <a:pt x="1863" y="1863"/>
                    <a:pt x="1804" y="1982"/>
                    <a:pt x="1744" y="2101"/>
                  </a:cubicBezTo>
                  <a:lnTo>
                    <a:pt x="1491" y="2354"/>
                  </a:lnTo>
                  <a:cubicBezTo>
                    <a:pt x="1431" y="2473"/>
                    <a:pt x="1297" y="2548"/>
                    <a:pt x="1237" y="2667"/>
                  </a:cubicBezTo>
                  <a:cubicBezTo>
                    <a:pt x="1120" y="2726"/>
                    <a:pt x="1061" y="2784"/>
                    <a:pt x="932" y="2843"/>
                  </a:cubicBezTo>
                  <a:lnTo>
                    <a:pt x="932" y="2843"/>
                  </a:lnTo>
                  <a:cubicBezTo>
                    <a:pt x="947" y="2828"/>
                    <a:pt x="966" y="2813"/>
                    <a:pt x="999" y="2786"/>
                  </a:cubicBezTo>
                  <a:cubicBezTo>
                    <a:pt x="1059" y="2727"/>
                    <a:pt x="1118" y="2667"/>
                    <a:pt x="1178" y="2548"/>
                  </a:cubicBezTo>
                  <a:cubicBezTo>
                    <a:pt x="1237" y="2473"/>
                    <a:pt x="1297" y="2354"/>
                    <a:pt x="1372" y="2295"/>
                  </a:cubicBezTo>
                  <a:cubicBezTo>
                    <a:pt x="1431" y="2175"/>
                    <a:pt x="1491" y="2101"/>
                    <a:pt x="1550" y="1982"/>
                  </a:cubicBezTo>
                  <a:cubicBezTo>
                    <a:pt x="1550" y="1863"/>
                    <a:pt x="1610" y="1728"/>
                    <a:pt x="1669" y="1669"/>
                  </a:cubicBezTo>
                  <a:cubicBezTo>
                    <a:pt x="1744" y="1550"/>
                    <a:pt x="1744" y="1431"/>
                    <a:pt x="1804" y="1356"/>
                  </a:cubicBezTo>
                  <a:cubicBezTo>
                    <a:pt x="1863" y="1237"/>
                    <a:pt x="1863" y="1118"/>
                    <a:pt x="1863" y="1058"/>
                  </a:cubicBezTo>
                  <a:cubicBezTo>
                    <a:pt x="1923" y="924"/>
                    <a:pt x="1923" y="864"/>
                    <a:pt x="1923" y="745"/>
                  </a:cubicBezTo>
                  <a:cubicBezTo>
                    <a:pt x="1982" y="686"/>
                    <a:pt x="1982" y="552"/>
                    <a:pt x="1982" y="492"/>
                  </a:cubicBezTo>
                  <a:lnTo>
                    <a:pt x="1982" y="313"/>
                  </a:lnTo>
                  <a:cubicBezTo>
                    <a:pt x="1982" y="179"/>
                    <a:pt x="1923" y="120"/>
                    <a:pt x="1923" y="120"/>
                  </a:cubicBezTo>
                  <a:cubicBezTo>
                    <a:pt x="1923" y="60"/>
                    <a:pt x="1863" y="0"/>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rot="10800000">
              <a:off x="7895824" y="3875585"/>
              <a:ext cx="632978" cy="564037"/>
            </a:xfrm>
            <a:custGeom>
              <a:avLst/>
              <a:gdLst/>
              <a:ahLst/>
              <a:cxnLst/>
              <a:rect l="l" t="t" r="r" b="b"/>
              <a:pathLst>
                <a:path w="20291" h="18081" extrusionOk="0">
                  <a:moveTo>
                    <a:pt x="20140" y="0"/>
                  </a:moveTo>
                  <a:cubicBezTo>
                    <a:pt x="20076" y="0"/>
                    <a:pt x="20030" y="42"/>
                    <a:pt x="19978" y="84"/>
                  </a:cubicBezTo>
                  <a:cubicBezTo>
                    <a:pt x="19978" y="84"/>
                    <a:pt x="19918" y="144"/>
                    <a:pt x="19799" y="338"/>
                  </a:cubicBezTo>
                  <a:cubicBezTo>
                    <a:pt x="19739" y="516"/>
                    <a:pt x="19546" y="770"/>
                    <a:pt x="19367" y="1083"/>
                  </a:cubicBezTo>
                  <a:cubicBezTo>
                    <a:pt x="19173" y="1381"/>
                    <a:pt x="18935" y="1753"/>
                    <a:pt x="18622" y="2200"/>
                  </a:cubicBezTo>
                  <a:cubicBezTo>
                    <a:pt x="18309" y="2572"/>
                    <a:pt x="17996" y="3064"/>
                    <a:pt x="17624" y="3556"/>
                  </a:cubicBezTo>
                  <a:cubicBezTo>
                    <a:pt x="17445" y="3809"/>
                    <a:pt x="17192" y="4122"/>
                    <a:pt x="16998" y="4360"/>
                  </a:cubicBezTo>
                  <a:cubicBezTo>
                    <a:pt x="16819" y="4613"/>
                    <a:pt x="16566" y="4926"/>
                    <a:pt x="16387" y="5179"/>
                  </a:cubicBezTo>
                  <a:cubicBezTo>
                    <a:pt x="15881" y="5731"/>
                    <a:pt x="15389" y="6356"/>
                    <a:pt x="14898" y="6967"/>
                  </a:cubicBezTo>
                  <a:cubicBezTo>
                    <a:pt x="14391" y="7533"/>
                    <a:pt x="13840" y="8159"/>
                    <a:pt x="13274" y="8770"/>
                  </a:cubicBezTo>
                  <a:cubicBezTo>
                    <a:pt x="12976" y="9023"/>
                    <a:pt x="12663" y="9336"/>
                    <a:pt x="12350" y="9649"/>
                  </a:cubicBezTo>
                  <a:lnTo>
                    <a:pt x="11918" y="10081"/>
                  </a:lnTo>
                  <a:lnTo>
                    <a:pt x="11412" y="10513"/>
                  </a:lnTo>
                  <a:cubicBezTo>
                    <a:pt x="11114" y="10766"/>
                    <a:pt x="10801" y="11064"/>
                    <a:pt x="10548" y="11377"/>
                  </a:cubicBezTo>
                  <a:cubicBezTo>
                    <a:pt x="10175" y="11630"/>
                    <a:pt x="9862" y="11883"/>
                    <a:pt x="9549" y="12181"/>
                  </a:cubicBezTo>
                  <a:cubicBezTo>
                    <a:pt x="9371" y="12315"/>
                    <a:pt x="9251" y="12434"/>
                    <a:pt x="9058" y="12554"/>
                  </a:cubicBezTo>
                  <a:cubicBezTo>
                    <a:pt x="8939" y="12688"/>
                    <a:pt x="8745" y="12807"/>
                    <a:pt x="8626" y="12926"/>
                  </a:cubicBezTo>
                  <a:cubicBezTo>
                    <a:pt x="8253" y="13179"/>
                    <a:pt x="7941" y="13433"/>
                    <a:pt x="7628" y="13671"/>
                  </a:cubicBezTo>
                  <a:cubicBezTo>
                    <a:pt x="7017" y="14118"/>
                    <a:pt x="6332" y="14550"/>
                    <a:pt x="5765" y="14922"/>
                  </a:cubicBezTo>
                  <a:cubicBezTo>
                    <a:pt x="5155" y="15295"/>
                    <a:pt x="4529" y="15667"/>
                    <a:pt x="3963" y="15980"/>
                  </a:cubicBezTo>
                  <a:cubicBezTo>
                    <a:pt x="3412" y="16218"/>
                    <a:pt x="2920" y="16531"/>
                    <a:pt x="2473" y="16725"/>
                  </a:cubicBezTo>
                  <a:cubicBezTo>
                    <a:pt x="2354" y="16785"/>
                    <a:pt x="2235" y="16844"/>
                    <a:pt x="2101" y="16904"/>
                  </a:cubicBezTo>
                  <a:cubicBezTo>
                    <a:pt x="1981" y="16963"/>
                    <a:pt x="1922" y="17023"/>
                    <a:pt x="1803" y="17023"/>
                  </a:cubicBezTo>
                  <a:cubicBezTo>
                    <a:pt x="1609" y="17157"/>
                    <a:pt x="1430" y="17217"/>
                    <a:pt x="1237" y="17276"/>
                  </a:cubicBezTo>
                  <a:cubicBezTo>
                    <a:pt x="551" y="17589"/>
                    <a:pt x="179" y="17708"/>
                    <a:pt x="179" y="17708"/>
                  </a:cubicBezTo>
                  <a:lnTo>
                    <a:pt x="119" y="17708"/>
                  </a:lnTo>
                  <a:cubicBezTo>
                    <a:pt x="60" y="17768"/>
                    <a:pt x="0" y="17842"/>
                    <a:pt x="60" y="17961"/>
                  </a:cubicBezTo>
                  <a:cubicBezTo>
                    <a:pt x="60" y="18021"/>
                    <a:pt x="179" y="18081"/>
                    <a:pt x="313" y="18081"/>
                  </a:cubicBezTo>
                  <a:cubicBezTo>
                    <a:pt x="313" y="18081"/>
                    <a:pt x="685" y="17902"/>
                    <a:pt x="1356" y="17649"/>
                  </a:cubicBezTo>
                  <a:cubicBezTo>
                    <a:pt x="1549" y="17589"/>
                    <a:pt x="1728" y="17529"/>
                    <a:pt x="1981" y="17470"/>
                  </a:cubicBezTo>
                  <a:cubicBezTo>
                    <a:pt x="2041" y="17395"/>
                    <a:pt x="2175" y="17336"/>
                    <a:pt x="2294" y="17336"/>
                  </a:cubicBezTo>
                  <a:cubicBezTo>
                    <a:pt x="2414" y="17276"/>
                    <a:pt x="2548" y="17217"/>
                    <a:pt x="2667" y="17157"/>
                  </a:cubicBezTo>
                  <a:cubicBezTo>
                    <a:pt x="3099" y="16963"/>
                    <a:pt x="3665" y="16725"/>
                    <a:pt x="4216" y="16412"/>
                  </a:cubicBezTo>
                  <a:cubicBezTo>
                    <a:pt x="4782" y="16099"/>
                    <a:pt x="5393" y="15786"/>
                    <a:pt x="6019" y="15414"/>
                  </a:cubicBezTo>
                  <a:cubicBezTo>
                    <a:pt x="6332" y="15235"/>
                    <a:pt x="6704" y="14982"/>
                    <a:pt x="7017" y="14788"/>
                  </a:cubicBezTo>
                  <a:cubicBezTo>
                    <a:pt x="7315" y="14609"/>
                    <a:pt x="7687" y="14416"/>
                    <a:pt x="8000" y="14177"/>
                  </a:cubicBezTo>
                  <a:cubicBezTo>
                    <a:pt x="8313" y="13924"/>
                    <a:pt x="8626" y="13671"/>
                    <a:pt x="8998" y="13433"/>
                  </a:cubicBezTo>
                  <a:cubicBezTo>
                    <a:pt x="9117" y="13299"/>
                    <a:pt x="9311" y="13179"/>
                    <a:pt x="9490" y="13060"/>
                  </a:cubicBezTo>
                  <a:cubicBezTo>
                    <a:pt x="9624" y="12926"/>
                    <a:pt x="9803" y="12807"/>
                    <a:pt x="9922" y="12628"/>
                  </a:cubicBezTo>
                  <a:cubicBezTo>
                    <a:pt x="10294" y="12375"/>
                    <a:pt x="10607" y="12122"/>
                    <a:pt x="10920" y="11809"/>
                  </a:cubicBezTo>
                  <a:cubicBezTo>
                    <a:pt x="11233" y="11570"/>
                    <a:pt x="11546" y="11258"/>
                    <a:pt x="11918" y="11004"/>
                  </a:cubicBezTo>
                  <a:cubicBezTo>
                    <a:pt x="12037" y="10826"/>
                    <a:pt x="12231" y="10691"/>
                    <a:pt x="12350" y="10572"/>
                  </a:cubicBezTo>
                  <a:lnTo>
                    <a:pt x="12782" y="10081"/>
                  </a:lnTo>
                  <a:cubicBezTo>
                    <a:pt x="13095" y="9768"/>
                    <a:pt x="13408" y="9515"/>
                    <a:pt x="13721" y="9202"/>
                  </a:cubicBezTo>
                  <a:cubicBezTo>
                    <a:pt x="14272" y="8591"/>
                    <a:pt x="14838" y="7965"/>
                    <a:pt x="15330" y="7340"/>
                  </a:cubicBezTo>
                  <a:cubicBezTo>
                    <a:pt x="15643" y="7042"/>
                    <a:pt x="15881" y="6729"/>
                    <a:pt x="16134" y="6416"/>
                  </a:cubicBezTo>
                  <a:cubicBezTo>
                    <a:pt x="16328" y="6103"/>
                    <a:pt x="16566" y="5850"/>
                    <a:pt x="16819" y="5552"/>
                  </a:cubicBezTo>
                  <a:cubicBezTo>
                    <a:pt x="17073" y="5239"/>
                    <a:pt x="17251" y="4986"/>
                    <a:pt x="17445" y="4673"/>
                  </a:cubicBezTo>
                  <a:cubicBezTo>
                    <a:pt x="17624" y="4435"/>
                    <a:pt x="17877" y="4122"/>
                    <a:pt x="17996" y="3868"/>
                  </a:cubicBezTo>
                  <a:cubicBezTo>
                    <a:pt x="18190" y="3615"/>
                    <a:pt x="18369" y="3377"/>
                    <a:pt x="18562" y="3124"/>
                  </a:cubicBezTo>
                  <a:cubicBezTo>
                    <a:pt x="18682" y="2870"/>
                    <a:pt x="18860" y="2632"/>
                    <a:pt x="18994" y="2438"/>
                  </a:cubicBezTo>
                  <a:cubicBezTo>
                    <a:pt x="19307" y="2006"/>
                    <a:pt x="19486" y="1574"/>
                    <a:pt x="19680" y="1261"/>
                  </a:cubicBezTo>
                  <a:cubicBezTo>
                    <a:pt x="19918" y="948"/>
                    <a:pt x="20052" y="710"/>
                    <a:pt x="20112" y="516"/>
                  </a:cubicBezTo>
                  <a:cubicBezTo>
                    <a:pt x="20231" y="338"/>
                    <a:pt x="20291" y="263"/>
                    <a:pt x="20291" y="263"/>
                  </a:cubicBezTo>
                  <a:cubicBezTo>
                    <a:pt x="20291" y="144"/>
                    <a:pt x="20291" y="84"/>
                    <a:pt x="20231" y="25"/>
                  </a:cubicBezTo>
                  <a:cubicBezTo>
                    <a:pt x="20196" y="7"/>
                    <a:pt x="20166" y="0"/>
                    <a:pt x="2014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rot="10800000">
              <a:off x="7944145" y="4186443"/>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rot="10800000">
              <a:off x="7986913" y="4236386"/>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rot="10800000">
              <a:off x="8153276" y="4054207"/>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rot="10800000">
              <a:off x="8114719" y="2133032"/>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rot="10800000">
              <a:off x="8137959" y="2122332"/>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rot="10800000">
              <a:off x="7957621" y="3655566"/>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rot="10800000">
              <a:off x="7946016" y="3623685"/>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rot="10800000">
              <a:off x="8110539" y="3733335"/>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rot="10800000">
              <a:off x="8019449" y="3683642"/>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rot="10800000">
              <a:off x="8275030" y="3139445"/>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rot="10800000">
              <a:off x="8327562" y="3079519"/>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rot="10800000">
              <a:off x="8350803" y="3006086"/>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rot="10800000">
              <a:off x="8312214" y="2941949"/>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rot="10800000">
              <a:off x="8248078" y="2904453"/>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rot="10800000">
              <a:off x="8176516" y="2888044"/>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rot="10800000">
              <a:off x="8103083" y="2876409"/>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rot="10800000">
              <a:off x="8029213" y="2860624"/>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rot="10800000">
              <a:off x="7961333" y="2830583"/>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rot="10800000">
              <a:off x="7911172" y="2776210"/>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rot="10800000">
              <a:off x="7884188" y="2706989"/>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rot="10800000">
              <a:off x="7878167" y="2633805"/>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rot="10800000">
              <a:off x="7880008" y="2558532"/>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rot="10800000">
              <a:off x="7895824" y="2488125"/>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rot="10800000">
              <a:off x="7924648" y="2422085"/>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rot="10800000">
              <a:off x="7959493" y="2358416"/>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rot="10800000">
              <a:off x="8000389" y="2297835"/>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rot="10800000">
              <a:off x="8044998" y="2238065"/>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rot="10800000">
              <a:off x="8089139" y="2179793"/>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rot="10800000">
              <a:off x="8135620" y="2119836"/>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rot="10800000">
              <a:off x="8178388" y="2057758"/>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rot="10800000">
              <a:off x="8215104" y="1990595"/>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rot="10800000">
              <a:off x="8238313" y="1917693"/>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rot="10800000">
              <a:off x="8219285" y="1847972"/>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rot="10800000">
              <a:off x="8168624" y="1794535"/>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rot="10800000">
              <a:off x="8100775" y="1770827"/>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rot="10800000">
              <a:off x="8027342" y="1770827"/>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rot="10800000">
              <a:off x="7957621" y="1788015"/>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rot="10800000">
              <a:off x="8083586" y="2477019"/>
              <a:ext cx="329045" cy="566595"/>
            </a:xfrm>
            <a:custGeom>
              <a:avLst/>
              <a:gdLst/>
              <a:ahLst/>
              <a:cxnLst/>
              <a:rect l="l" t="t" r="r" b="b"/>
              <a:pathLst>
                <a:path w="10548" h="18163" extrusionOk="0">
                  <a:moveTo>
                    <a:pt x="8478" y="0"/>
                  </a:moveTo>
                  <a:cubicBezTo>
                    <a:pt x="7456" y="0"/>
                    <a:pt x="5902" y="1014"/>
                    <a:pt x="4529" y="2693"/>
                  </a:cubicBezTo>
                  <a:cubicBezTo>
                    <a:pt x="2846" y="4674"/>
                    <a:pt x="3099" y="8279"/>
                    <a:pt x="2295" y="8279"/>
                  </a:cubicBezTo>
                  <a:cubicBezTo>
                    <a:pt x="1431" y="8339"/>
                    <a:pt x="745" y="8160"/>
                    <a:pt x="373" y="9590"/>
                  </a:cubicBezTo>
                  <a:cubicBezTo>
                    <a:pt x="0" y="11005"/>
                    <a:pt x="552" y="17843"/>
                    <a:pt x="1803" y="18156"/>
                  </a:cubicBezTo>
                  <a:cubicBezTo>
                    <a:pt x="1825" y="18160"/>
                    <a:pt x="1851" y="18163"/>
                    <a:pt x="1878" y="18163"/>
                  </a:cubicBezTo>
                  <a:cubicBezTo>
                    <a:pt x="3013" y="18163"/>
                    <a:pt x="8745" y="14692"/>
                    <a:pt x="8745" y="13180"/>
                  </a:cubicBezTo>
                  <a:cubicBezTo>
                    <a:pt x="8686" y="11631"/>
                    <a:pt x="7628" y="12316"/>
                    <a:pt x="7390" y="11825"/>
                  </a:cubicBezTo>
                  <a:cubicBezTo>
                    <a:pt x="7196" y="11318"/>
                    <a:pt x="10548" y="7355"/>
                    <a:pt x="9922" y="5925"/>
                  </a:cubicBezTo>
                  <a:cubicBezTo>
                    <a:pt x="9311" y="4555"/>
                    <a:pt x="8135" y="4987"/>
                    <a:pt x="8000" y="4182"/>
                  </a:cubicBezTo>
                  <a:cubicBezTo>
                    <a:pt x="7881" y="3378"/>
                    <a:pt x="9922" y="711"/>
                    <a:pt x="9058" y="145"/>
                  </a:cubicBezTo>
                  <a:cubicBezTo>
                    <a:pt x="8894" y="47"/>
                    <a:pt x="8699" y="0"/>
                    <a:pt x="8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rot="10800000">
              <a:off x="8211361" y="2397253"/>
              <a:ext cx="234274" cy="556332"/>
            </a:xfrm>
            <a:custGeom>
              <a:avLst/>
              <a:gdLst/>
              <a:ahLst/>
              <a:cxnLst/>
              <a:rect l="l" t="t" r="r" b="b"/>
              <a:pathLst>
                <a:path w="7510" h="17834" extrusionOk="0">
                  <a:moveTo>
                    <a:pt x="7256" y="0"/>
                  </a:moveTo>
                  <a:cubicBezTo>
                    <a:pt x="7196" y="0"/>
                    <a:pt x="7137" y="60"/>
                    <a:pt x="7137" y="179"/>
                  </a:cubicBezTo>
                  <a:cubicBezTo>
                    <a:pt x="7137" y="179"/>
                    <a:pt x="7137" y="492"/>
                    <a:pt x="7077" y="983"/>
                  </a:cubicBezTo>
                  <a:lnTo>
                    <a:pt x="7077" y="1922"/>
                  </a:lnTo>
                  <a:cubicBezTo>
                    <a:pt x="7077" y="2294"/>
                    <a:pt x="7018" y="2726"/>
                    <a:pt x="6958" y="3158"/>
                  </a:cubicBezTo>
                  <a:cubicBezTo>
                    <a:pt x="6883" y="3591"/>
                    <a:pt x="6824" y="4097"/>
                    <a:pt x="6764" y="4648"/>
                  </a:cubicBezTo>
                  <a:cubicBezTo>
                    <a:pt x="6764" y="4767"/>
                    <a:pt x="6705" y="4901"/>
                    <a:pt x="6705" y="5021"/>
                  </a:cubicBezTo>
                  <a:cubicBezTo>
                    <a:pt x="6645" y="5140"/>
                    <a:pt x="6645" y="5274"/>
                    <a:pt x="6645" y="5393"/>
                  </a:cubicBezTo>
                  <a:cubicBezTo>
                    <a:pt x="6585" y="5646"/>
                    <a:pt x="6511" y="5959"/>
                    <a:pt x="6451" y="6198"/>
                  </a:cubicBezTo>
                  <a:cubicBezTo>
                    <a:pt x="6392" y="6510"/>
                    <a:pt x="6332" y="6764"/>
                    <a:pt x="6213" y="7077"/>
                  </a:cubicBezTo>
                  <a:cubicBezTo>
                    <a:pt x="6139" y="7315"/>
                    <a:pt x="6079" y="7628"/>
                    <a:pt x="5960" y="7881"/>
                  </a:cubicBezTo>
                  <a:cubicBezTo>
                    <a:pt x="5900" y="8194"/>
                    <a:pt x="5766" y="8432"/>
                    <a:pt x="5707" y="8745"/>
                  </a:cubicBezTo>
                  <a:cubicBezTo>
                    <a:pt x="5587" y="8998"/>
                    <a:pt x="5468" y="9311"/>
                    <a:pt x="5334" y="9550"/>
                  </a:cubicBezTo>
                  <a:cubicBezTo>
                    <a:pt x="5155" y="10116"/>
                    <a:pt x="4902" y="10667"/>
                    <a:pt x="4649" y="11233"/>
                  </a:cubicBezTo>
                  <a:cubicBezTo>
                    <a:pt x="4351" y="11725"/>
                    <a:pt x="4098" y="12216"/>
                    <a:pt x="3785" y="12723"/>
                  </a:cubicBezTo>
                  <a:cubicBezTo>
                    <a:pt x="3234" y="13706"/>
                    <a:pt x="2667" y="14585"/>
                    <a:pt x="2116" y="15270"/>
                  </a:cubicBezTo>
                  <a:cubicBezTo>
                    <a:pt x="1803" y="15643"/>
                    <a:pt x="1550" y="15941"/>
                    <a:pt x="1297" y="16253"/>
                  </a:cubicBezTo>
                  <a:cubicBezTo>
                    <a:pt x="1058" y="16507"/>
                    <a:pt x="865" y="16760"/>
                    <a:pt x="686" y="16939"/>
                  </a:cubicBezTo>
                  <a:cubicBezTo>
                    <a:pt x="314" y="17311"/>
                    <a:pt x="120" y="17564"/>
                    <a:pt x="120" y="17564"/>
                  </a:cubicBezTo>
                  <a:cubicBezTo>
                    <a:pt x="60" y="17564"/>
                    <a:pt x="1" y="17684"/>
                    <a:pt x="60" y="17743"/>
                  </a:cubicBezTo>
                  <a:cubicBezTo>
                    <a:pt x="102" y="17785"/>
                    <a:pt x="180" y="17834"/>
                    <a:pt x="244" y="17834"/>
                  </a:cubicBezTo>
                  <a:cubicBezTo>
                    <a:pt x="271" y="17834"/>
                    <a:pt x="296" y="17825"/>
                    <a:pt x="314" y="17803"/>
                  </a:cubicBezTo>
                  <a:cubicBezTo>
                    <a:pt x="314" y="17803"/>
                    <a:pt x="552" y="17624"/>
                    <a:pt x="999" y="17252"/>
                  </a:cubicBezTo>
                  <a:cubicBezTo>
                    <a:pt x="1371" y="16879"/>
                    <a:pt x="1923" y="16313"/>
                    <a:pt x="2489" y="15643"/>
                  </a:cubicBezTo>
                  <a:cubicBezTo>
                    <a:pt x="2787" y="15270"/>
                    <a:pt x="3099" y="14823"/>
                    <a:pt x="3412" y="14451"/>
                  </a:cubicBezTo>
                  <a:cubicBezTo>
                    <a:pt x="3725" y="14019"/>
                    <a:pt x="4038" y="13527"/>
                    <a:pt x="4351" y="13036"/>
                  </a:cubicBezTo>
                  <a:cubicBezTo>
                    <a:pt x="4649" y="12529"/>
                    <a:pt x="4902" y="12037"/>
                    <a:pt x="5215" y="11471"/>
                  </a:cubicBezTo>
                  <a:cubicBezTo>
                    <a:pt x="5468" y="10920"/>
                    <a:pt x="5707" y="10354"/>
                    <a:pt x="5960" y="9803"/>
                  </a:cubicBezTo>
                  <a:cubicBezTo>
                    <a:pt x="6079" y="9490"/>
                    <a:pt x="6213" y="9237"/>
                    <a:pt x="6273" y="8939"/>
                  </a:cubicBezTo>
                  <a:cubicBezTo>
                    <a:pt x="6392" y="8626"/>
                    <a:pt x="6451" y="8373"/>
                    <a:pt x="6585" y="8060"/>
                  </a:cubicBezTo>
                  <a:cubicBezTo>
                    <a:pt x="6645" y="7747"/>
                    <a:pt x="6764" y="7509"/>
                    <a:pt x="6824" y="7196"/>
                  </a:cubicBezTo>
                  <a:cubicBezTo>
                    <a:pt x="6883" y="6942"/>
                    <a:pt x="6958" y="6630"/>
                    <a:pt x="7018" y="6332"/>
                  </a:cubicBezTo>
                  <a:cubicBezTo>
                    <a:pt x="7077" y="6078"/>
                    <a:pt x="7137" y="5766"/>
                    <a:pt x="7196" y="5512"/>
                  </a:cubicBezTo>
                  <a:cubicBezTo>
                    <a:pt x="7196" y="5393"/>
                    <a:pt x="7256" y="5214"/>
                    <a:pt x="7256" y="5080"/>
                  </a:cubicBezTo>
                  <a:cubicBezTo>
                    <a:pt x="7256" y="4961"/>
                    <a:pt x="7330" y="4842"/>
                    <a:pt x="7330" y="4708"/>
                  </a:cubicBezTo>
                  <a:cubicBezTo>
                    <a:pt x="7390" y="4157"/>
                    <a:pt x="7450" y="3650"/>
                    <a:pt x="7450" y="3218"/>
                  </a:cubicBezTo>
                  <a:cubicBezTo>
                    <a:pt x="7509" y="2786"/>
                    <a:pt x="7509" y="2354"/>
                    <a:pt x="7509" y="1982"/>
                  </a:cubicBezTo>
                  <a:lnTo>
                    <a:pt x="7509" y="983"/>
                  </a:lnTo>
                  <a:cubicBezTo>
                    <a:pt x="7450" y="432"/>
                    <a:pt x="7450" y="179"/>
                    <a:pt x="7450" y="179"/>
                  </a:cubicBezTo>
                  <a:cubicBezTo>
                    <a:pt x="7450" y="60"/>
                    <a:pt x="7390" y="0"/>
                    <a:pt x="725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rot="10800000">
              <a:off x="8155148" y="2777302"/>
              <a:ext cx="129678" cy="140346"/>
            </a:xfrm>
            <a:custGeom>
              <a:avLst/>
              <a:gdLst/>
              <a:ahLst/>
              <a:cxnLst/>
              <a:rect l="l" t="t" r="r" b="b"/>
              <a:pathLst>
                <a:path w="4157" h="4499" extrusionOk="0">
                  <a:moveTo>
                    <a:pt x="186" y="0"/>
                  </a:moveTo>
                  <a:cubicBezTo>
                    <a:pt x="161" y="0"/>
                    <a:pt x="137" y="8"/>
                    <a:pt x="120" y="25"/>
                  </a:cubicBezTo>
                  <a:cubicBezTo>
                    <a:pt x="60" y="85"/>
                    <a:pt x="0" y="144"/>
                    <a:pt x="60" y="263"/>
                  </a:cubicBezTo>
                  <a:cubicBezTo>
                    <a:pt x="179" y="576"/>
                    <a:pt x="373" y="889"/>
                    <a:pt x="492" y="1202"/>
                  </a:cubicBezTo>
                  <a:lnTo>
                    <a:pt x="745" y="1694"/>
                  </a:lnTo>
                  <a:cubicBezTo>
                    <a:pt x="805" y="1887"/>
                    <a:pt x="864" y="2066"/>
                    <a:pt x="924" y="2200"/>
                  </a:cubicBezTo>
                  <a:cubicBezTo>
                    <a:pt x="984" y="2379"/>
                    <a:pt x="1058" y="2498"/>
                    <a:pt x="1118" y="2692"/>
                  </a:cubicBezTo>
                  <a:lnTo>
                    <a:pt x="1177" y="2945"/>
                  </a:lnTo>
                  <a:cubicBezTo>
                    <a:pt x="1237" y="3005"/>
                    <a:pt x="1237" y="3124"/>
                    <a:pt x="1237" y="3183"/>
                  </a:cubicBezTo>
                  <a:cubicBezTo>
                    <a:pt x="1296" y="3243"/>
                    <a:pt x="1296" y="3377"/>
                    <a:pt x="1296" y="3437"/>
                  </a:cubicBezTo>
                  <a:cubicBezTo>
                    <a:pt x="1356" y="3496"/>
                    <a:pt x="1356" y="3615"/>
                    <a:pt x="1356" y="3690"/>
                  </a:cubicBezTo>
                  <a:cubicBezTo>
                    <a:pt x="1356" y="3749"/>
                    <a:pt x="1430" y="3869"/>
                    <a:pt x="1430" y="3928"/>
                  </a:cubicBezTo>
                  <a:lnTo>
                    <a:pt x="1430" y="4182"/>
                  </a:lnTo>
                  <a:cubicBezTo>
                    <a:pt x="1430" y="4301"/>
                    <a:pt x="1490" y="4360"/>
                    <a:pt x="1550" y="4435"/>
                  </a:cubicBezTo>
                  <a:cubicBezTo>
                    <a:pt x="1617" y="4479"/>
                    <a:pt x="1686" y="4499"/>
                    <a:pt x="1749" y="4499"/>
                  </a:cubicBezTo>
                  <a:cubicBezTo>
                    <a:pt x="1855" y="4499"/>
                    <a:pt x="1944" y="4444"/>
                    <a:pt x="1982" y="4360"/>
                  </a:cubicBezTo>
                  <a:lnTo>
                    <a:pt x="2235" y="4062"/>
                  </a:lnTo>
                  <a:lnTo>
                    <a:pt x="2473" y="3749"/>
                  </a:lnTo>
                  <a:cubicBezTo>
                    <a:pt x="2607" y="3556"/>
                    <a:pt x="2786" y="3377"/>
                    <a:pt x="2920" y="3183"/>
                  </a:cubicBezTo>
                  <a:cubicBezTo>
                    <a:pt x="2980" y="3064"/>
                    <a:pt x="3099" y="3005"/>
                    <a:pt x="3159" y="2871"/>
                  </a:cubicBezTo>
                  <a:cubicBezTo>
                    <a:pt x="3218" y="2871"/>
                    <a:pt x="3293" y="2811"/>
                    <a:pt x="3293" y="2751"/>
                  </a:cubicBezTo>
                  <a:cubicBezTo>
                    <a:pt x="3352" y="2751"/>
                    <a:pt x="3412" y="2692"/>
                    <a:pt x="3412" y="2632"/>
                  </a:cubicBezTo>
                  <a:lnTo>
                    <a:pt x="3591" y="2498"/>
                  </a:lnTo>
                  <a:lnTo>
                    <a:pt x="3725" y="2439"/>
                  </a:lnTo>
                  <a:lnTo>
                    <a:pt x="3844" y="2319"/>
                  </a:lnTo>
                  <a:cubicBezTo>
                    <a:pt x="3903" y="2319"/>
                    <a:pt x="3963" y="2319"/>
                    <a:pt x="3963" y="2260"/>
                  </a:cubicBezTo>
                  <a:lnTo>
                    <a:pt x="4038" y="2260"/>
                  </a:lnTo>
                  <a:cubicBezTo>
                    <a:pt x="4097" y="2200"/>
                    <a:pt x="4157" y="2126"/>
                    <a:pt x="4157" y="2066"/>
                  </a:cubicBezTo>
                  <a:cubicBezTo>
                    <a:pt x="4113" y="1979"/>
                    <a:pt x="4069" y="1924"/>
                    <a:pt x="4020" y="1924"/>
                  </a:cubicBezTo>
                  <a:cubicBezTo>
                    <a:pt x="4002" y="1924"/>
                    <a:pt x="3983" y="1931"/>
                    <a:pt x="3963" y="1947"/>
                  </a:cubicBezTo>
                  <a:lnTo>
                    <a:pt x="3725" y="1947"/>
                  </a:lnTo>
                  <a:cubicBezTo>
                    <a:pt x="3665" y="2006"/>
                    <a:pt x="3591" y="2006"/>
                    <a:pt x="3531" y="2066"/>
                  </a:cubicBezTo>
                  <a:lnTo>
                    <a:pt x="3352" y="2126"/>
                  </a:lnTo>
                  <a:lnTo>
                    <a:pt x="3159" y="2260"/>
                  </a:lnTo>
                  <a:cubicBezTo>
                    <a:pt x="3099" y="2319"/>
                    <a:pt x="3039" y="2319"/>
                    <a:pt x="2980" y="2379"/>
                  </a:cubicBezTo>
                  <a:cubicBezTo>
                    <a:pt x="2920" y="2439"/>
                    <a:pt x="2846" y="2439"/>
                    <a:pt x="2846" y="2498"/>
                  </a:cubicBezTo>
                  <a:cubicBezTo>
                    <a:pt x="2727" y="2632"/>
                    <a:pt x="2607" y="2692"/>
                    <a:pt x="2548" y="2811"/>
                  </a:cubicBezTo>
                  <a:lnTo>
                    <a:pt x="1983" y="3376"/>
                  </a:lnTo>
                  <a:lnTo>
                    <a:pt x="1983" y="3376"/>
                  </a:lnTo>
                  <a:cubicBezTo>
                    <a:pt x="1982" y="3354"/>
                    <a:pt x="1982" y="3333"/>
                    <a:pt x="1982" y="3317"/>
                  </a:cubicBezTo>
                  <a:cubicBezTo>
                    <a:pt x="1922" y="3183"/>
                    <a:pt x="1922" y="3124"/>
                    <a:pt x="1863" y="3005"/>
                  </a:cubicBezTo>
                  <a:cubicBezTo>
                    <a:pt x="1863" y="2945"/>
                    <a:pt x="1863" y="2811"/>
                    <a:pt x="1803" y="2751"/>
                  </a:cubicBezTo>
                  <a:lnTo>
                    <a:pt x="1669" y="2498"/>
                  </a:lnTo>
                  <a:cubicBezTo>
                    <a:pt x="1609" y="2319"/>
                    <a:pt x="1550" y="2126"/>
                    <a:pt x="1490" y="1947"/>
                  </a:cubicBezTo>
                  <a:cubicBezTo>
                    <a:pt x="1430" y="1828"/>
                    <a:pt x="1296" y="1634"/>
                    <a:pt x="1237" y="1455"/>
                  </a:cubicBezTo>
                  <a:cubicBezTo>
                    <a:pt x="1118" y="1321"/>
                    <a:pt x="1058" y="1142"/>
                    <a:pt x="924" y="1008"/>
                  </a:cubicBezTo>
                  <a:cubicBezTo>
                    <a:pt x="745" y="636"/>
                    <a:pt x="552" y="398"/>
                    <a:pt x="313" y="85"/>
                  </a:cubicBezTo>
                  <a:cubicBezTo>
                    <a:pt x="313" y="43"/>
                    <a:pt x="246" y="0"/>
                    <a:pt x="1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rot="10800000">
              <a:off x="8184409" y="2675762"/>
              <a:ext cx="139473" cy="137944"/>
            </a:xfrm>
            <a:custGeom>
              <a:avLst/>
              <a:gdLst/>
              <a:ahLst/>
              <a:cxnLst/>
              <a:rect l="l" t="t" r="r" b="b"/>
              <a:pathLst>
                <a:path w="4471" h="4422" extrusionOk="0">
                  <a:moveTo>
                    <a:pt x="224" y="0"/>
                  </a:moveTo>
                  <a:cubicBezTo>
                    <a:pt x="195" y="0"/>
                    <a:pt x="165" y="15"/>
                    <a:pt x="135" y="45"/>
                  </a:cubicBezTo>
                  <a:cubicBezTo>
                    <a:pt x="75" y="45"/>
                    <a:pt x="1" y="164"/>
                    <a:pt x="75" y="224"/>
                  </a:cubicBezTo>
                  <a:cubicBezTo>
                    <a:pt x="254" y="537"/>
                    <a:pt x="448" y="850"/>
                    <a:pt x="627" y="1222"/>
                  </a:cubicBezTo>
                  <a:cubicBezTo>
                    <a:pt x="820" y="1535"/>
                    <a:pt x="999" y="1848"/>
                    <a:pt x="1118" y="2146"/>
                  </a:cubicBezTo>
                  <a:cubicBezTo>
                    <a:pt x="1193" y="2339"/>
                    <a:pt x="1312" y="2458"/>
                    <a:pt x="1372" y="2652"/>
                  </a:cubicBezTo>
                  <a:cubicBezTo>
                    <a:pt x="1431" y="2771"/>
                    <a:pt x="1491" y="2965"/>
                    <a:pt x="1565" y="3144"/>
                  </a:cubicBezTo>
                  <a:cubicBezTo>
                    <a:pt x="1565" y="3203"/>
                    <a:pt x="1625" y="3263"/>
                    <a:pt x="1625" y="3397"/>
                  </a:cubicBezTo>
                  <a:cubicBezTo>
                    <a:pt x="1684" y="3457"/>
                    <a:pt x="1684" y="3516"/>
                    <a:pt x="1684" y="3635"/>
                  </a:cubicBezTo>
                  <a:cubicBezTo>
                    <a:pt x="1684" y="3710"/>
                    <a:pt x="1744" y="3769"/>
                    <a:pt x="1744" y="3889"/>
                  </a:cubicBezTo>
                  <a:lnTo>
                    <a:pt x="1744" y="4082"/>
                  </a:lnTo>
                  <a:lnTo>
                    <a:pt x="1744" y="4142"/>
                  </a:lnTo>
                  <a:cubicBezTo>
                    <a:pt x="1804" y="4201"/>
                    <a:pt x="1804" y="4261"/>
                    <a:pt x="1863" y="4321"/>
                  </a:cubicBezTo>
                  <a:cubicBezTo>
                    <a:pt x="1960" y="4388"/>
                    <a:pt x="2053" y="4421"/>
                    <a:pt x="2131" y="4421"/>
                  </a:cubicBezTo>
                  <a:cubicBezTo>
                    <a:pt x="2209" y="4421"/>
                    <a:pt x="2273" y="4388"/>
                    <a:pt x="2310" y="4321"/>
                  </a:cubicBezTo>
                  <a:cubicBezTo>
                    <a:pt x="2429" y="4201"/>
                    <a:pt x="2489" y="4142"/>
                    <a:pt x="2548" y="4008"/>
                  </a:cubicBezTo>
                  <a:cubicBezTo>
                    <a:pt x="2608" y="3948"/>
                    <a:pt x="2682" y="3829"/>
                    <a:pt x="2802" y="3769"/>
                  </a:cubicBezTo>
                  <a:cubicBezTo>
                    <a:pt x="2861" y="3710"/>
                    <a:pt x="2921" y="3576"/>
                    <a:pt x="3055" y="3516"/>
                  </a:cubicBezTo>
                  <a:lnTo>
                    <a:pt x="3293" y="3263"/>
                  </a:lnTo>
                  <a:cubicBezTo>
                    <a:pt x="3353" y="3203"/>
                    <a:pt x="3427" y="3084"/>
                    <a:pt x="3547" y="3025"/>
                  </a:cubicBezTo>
                  <a:cubicBezTo>
                    <a:pt x="3606" y="2965"/>
                    <a:pt x="3725" y="2890"/>
                    <a:pt x="3800" y="2771"/>
                  </a:cubicBezTo>
                  <a:cubicBezTo>
                    <a:pt x="3919" y="2712"/>
                    <a:pt x="3979" y="2652"/>
                    <a:pt x="4038" y="2593"/>
                  </a:cubicBezTo>
                  <a:cubicBezTo>
                    <a:pt x="4172" y="2518"/>
                    <a:pt x="4291" y="2458"/>
                    <a:pt x="4351" y="2399"/>
                  </a:cubicBezTo>
                  <a:lnTo>
                    <a:pt x="4411" y="2399"/>
                  </a:lnTo>
                  <a:cubicBezTo>
                    <a:pt x="4470" y="2339"/>
                    <a:pt x="4470" y="2280"/>
                    <a:pt x="4470" y="2220"/>
                  </a:cubicBezTo>
                  <a:cubicBezTo>
                    <a:pt x="4426" y="2121"/>
                    <a:pt x="4350" y="2063"/>
                    <a:pt x="4289" y="2063"/>
                  </a:cubicBezTo>
                  <a:cubicBezTo>
                    <a:pt x="4267" y="2063"/>
                    <a:pt x="4248" y="2070"/>
                    <a:pt x="4232" y="2086"/>
                  </a:cubicBezTo>
                  <a:cubicBezTo>
                    <a:pt x="4098" y="2146"/>
                    <a:pt x="3979" y="2220"/>
                    <a:pt x="3859" y="2220"/>
                  </a:cubicBezTo>
                  <a:cubicBezTo>
                    <a:pt x="3800" y="2280"/>
                    <a:pt x="3725" y="2280"/>
                    <a:pt x="3666" y="2339"/>
                  </a:cubicBezTo>
                  <a:lnTo>
                    <a:pt x="3547" y="2399"/>
                  </a:lnTo>
                  <a:cubicBezTo>
                    <a:pt x="3427" y="2458"/>
                    <a:pt x="3293" y="2518"/>
                    <a:pt x="3234" y="2652"/>
                  </a:cubicBezTo>
                  <a:cubicBezTo>
                    <a:pt x="3115" y="2712"/>
                    <a:pt x="2980" y="2771"/>
                    <a:pt x="2921" y="2831"/>
                  </a:cubicBezTo>
                  <a:lnTo>
                    <a:pt x="2608" y="3084"/>
                  </a:lnTo>
                  <a:cubicBezTo>
                    <a:pt x="2548" y="3203"/>
                    <a:pt x="2429" y="3263"/>
                    <a:pt x="2370" y="3337"/>
                  </a:cubicBezTo>
                  <a:cubicBezTo>
                    <a:pt x="2347" y="3357"/>
                    <a:pt x="2327" y="3375"/>
                    <a:pt x="2308" y="3393"/>
                  </a:cubicBezTo>
                  <a:lnTo>
                    <a:pt x="2308" y="3393"/>
                  </a:lnTo>
                  <a:cubicBezTo>
                    <a:pt x="2304" y="3328"/>
                    <a:pt x="2289" y="3246"/>
                    <a:pt x="2236" y="3203"/>
                  </a:cubicBezTo>
                  <a:cubicBezTo>
                    <a:pt x="2236" y="3084"/>
                    <a:pt x="2176" y="3025"/>
                    <a:pt x="2176" y="2890"/>
                  </a:cubicBezTo>
                  <a:cubicBezTo>
                    <a:pt x="2116" y="2712"/>
                    <a:pt x="1997" y="2518"/>
                    <a:pt x="1938" y="2399"/>
                  </a:cubicBezTo>
                  <a:cubicBezTo>
                    <a:pt x="1863" y="2280"/>
                    <a:pt x="1863" y="2220"/>
                    <a:pt x="1804" y="2086"/>
                  </a:cubicBezTo>
                  <a:cubicBezTo>
                    <a:pt x="1744" y="2026"/>
                    <a:pt x="1744" y="1967"/>
                    <a:pt x="1684" y="1848"/>
                  </a:cubicBezTo>
                  <a:cubicBezTo>
                    <a:pt x="1565" y="1714"/>
                    <a:pt x="1491" y="1535"/>
                    <a:pt x="1372" y="1341"/>
                  </a:cubicBezTo>
                  <a:cubicBezTo>
                    <a:pt x="1252" y="1222"/>
                    <a:pt x="1193" y="1028"/>
                    <a:pt x="1059" y="909"/>
                  </a:cubicBezTo>
                  <a:cubicBezTo>
                    <a:pt x="820" y="596"/>
                    <a:pt x="627" y="283"/>
                    <a:pt x="314" y="45"/>
                  </a:cubicBezTo>
                  <a:cubicBezTo>
                    <a:pt x="284" y="15"/>
                    <a:pt x="254" y="0"/>
                    <a:pt x="22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rot="10800000">
              <a:off x="8201628" y="2585235"/>
              <a:ext cx="185922" cy="163399"/>
            </a:xfrm>
            <a:custGeom>
              <a:avLst/>
              <a:gdLst/>
              <a:ahLst/>
              <a:cxnLst/>
              <a:rect l="l" t="t" r="r" b="b"/>
              <a:pathLst>
                <a:path w="5960" h="5238" extrusionOk="0">
                  <a:moveTo>
                    <a:pt x="120" y="0"/>
                  </a:moveTo>
                  <a:cubicBezTo>
                    <a:pt x="1" y="60"/>
                    <a:pt x="1" y="194"/>
                    <a:pt x="61" y="253"/>
                  </a:cubicBezTo>
                  <a:lnTo>
                    <a:pt x="493" y="804"/>
                  </a:lnTo>
                  <a:cubicBezTo>
                    <a:pt x="552" y="939"/>
                    <a:pt x="627" y="998"/>
                    <a:pt x="686" y="1117"/>
                  </a:cubicBezTo>
                  <a:lnTo>
                    <a:pt x="925" y="1371"/>
                  </a:lnTo>
                  <a:cubicBezTo>
                    <a:pt x="1059" y="1549"/>
                    <a:pt x="1178" y="1743"/>
                    <a:pt x="1297" y="1922"/>
                  </a:cubicBezTo>
                  <a:lnTo>
                    <a:pt x="1491" y="2235"/>
                  </a:lnTo>
                  <a:cubicBezTo>
                    <a:pt x="1550" y="2294"/>
                    <a:pt x="1610" y="2428"/>
                    <a:pt x="1669" y="2547"/>
                  </a:cubicBezTo>
                  <a:cubicBezTo>
                    <a:pt x="1744" y="2607"/>
                    <a:pt x="1804" y="2741"/>
                    <a:pt x="1863" y="2801"/>
                  </a:cubicBezTo>
                  <a:lnTo>
                    <a:pt x="1982" y="3114"/>
                  </a:lnTo>
                  <a:lnTo>
                    <a:pt x="2176" y="3412"/>
                  </a:lnTo>
                  <a:cubicBezTo>
                    <a:pt x="2236" y="3486"/>
                    <a:pt x="2236" y="3605"/>
                    <a:pt x="2295" y="3724"/>
                  </a:cubicBezTo>
                  <a:cubicBezTo>
                    <a:pt x="2355" y="3784"/>
                    <a:pt x="2414" y="3918"/>
                    <a:pt x="2414" y="4037"/>
                  </a:cubicBezTo>
                  <a:cubicBezTo>
                    <a:pt x="2489" y="4097"/>
                    <a:pt x="2489" y="4231"/>
                    <a:pt x="2548" y="4350"/>
                  </a:cubicBezTo>
                  <a:cubicBezTo>
                    <a:pt x="2548" y="4410"/>
                    <a:pt x="2548" y="4529"/>
                    <a:pt x="2608" y="4663"/>
                  </a:cubicBezTo>
                  <a:lnTo>
                    <a:pt x="2608" y="4976"/>
                  </a:lnTo>
                  <a:cubicBezTo>
                    <a:pt x="2608" y="5035"/>
                    <a:pt x="2668" y="5035"/>
                    <a:pt x="2668" y="5095"/>
                  </a:cubicBezTo>
                  <a:cubicBezTo>
                    <a:pt x="2711" y="5182"/>
                    <a:pt x="2827" y="5238"/>
                    <a:pt x="2956" y="5238"/>
                  </a:cubicBezTo>
                  <a:cubicBezTo>
                    <a:pt x="3003" y="5238"/>
                    <a:pt x="3052" y="5230"/>
                    <a:pt x="3100" y="5214"/>
                  </a:cubicBezTo>
                  <a:cubicBezTo>
                    <a:pt x="3159" y="5155"/>
                    <a:pt x="3293" y="5095"/>
                    <a:pt x="3413" y="5035"/>
                  </a:cubicBezTo>
                  <a:cubicBezTo>
                    <a:pt x="3532" y="4976"/>
                    <a:pt x="3606" y="4901"/>
                    <a:pt x="3725" y="4842"/>
                  </a:cubicBezTo>
                  <a:cubicBezTo>
                    <a:pt x="3845" y="4842"/>
                    <a:pt x="3979" y="4782"/>
                    <a:pt x="4098" y="4723"/>
                  </a:cubicBezTo>
                  <a:lnTo>
                    <a:pt x="4411" y="4603"/>
                  </a:lnTo>
                  <a:lnTo>
                    <a:pt x="4783" y="4410"/>
                  </a:lnTo>
                  <a:cubicBezTo>
                    <a:pt x="4843" y="4410"/>
                    <a:pt x="4962" y="4350"/>
                    <a:pt x="5096" y="4350"/>
                  </a:cubicBezTo>
                  <a:lnTo>
                    <a:pt x="5275" y="4290"/>
                  </a:lnTo>
                  <a:cubicBezTo>
                    <a:pt x="5334" y="4231"/>
                    <a:pt x="5394" y="4231"/>
                    <a:pt x="5468" y="4231"/>
                  </a:cubicBezTo>
                  <a:cubicBezTo>
                    <a:pt x="5588" y="4231"/>
                    <a:pt x="5707" y="4156"/>
                    <a:pt x="5841" y="4156"/>
                  </a:cubicBezTo>
                  <a:cubicBezTo>
                    <a:pt x="5900" y="4097"/>
                    <a:pt x="5960" y="4037"/>
                    <a:pt x="5960" y="3978"/>
                  </a:cubicBezTo>
                  <a:cubicBezTo>
                    <a:pt x="5960" y="3858"/>
                    <a:pt x="5900" y="3784"/>
                    <a:pt x="5766" y="3784"/>
                  </a:cubicBezTo>
                  <a:cubicBezTo>
                    <a:pt x="5647" y="3784"/>
                    <a:pt x="5528" y="3784"/>
                    <a:pt x="5394" y="3858"/>
                  </a:cubicBezTo>
                  <a:lnTo>
                    <a:pt x="4962" y="3858"/>
                  </a:lnTo>
                  <a:cubicBezTo>
                    <a:pt x="4843" y="3918"/>
                    <a:pt x="4723" y="3918"/>
                    <a:pt x="4589" y="3978"/>
                  </a:cubicBezTo>
                  <a:lnTo>
                    <a:pt x="4217" y="4037"/>
                  </a:lnTo>
                  <a:cubicBezTo>
                    <a:pt x="4098" y="4097"/>
                    <a:pt x="3979" y="4156"/>
                    <a:pt x="3845" y="4231"/>
                  </a:cubicBezTo>
                  <a:cubicBezTo>
                    <a:pt x="3725" y="4231"/>
                    <a:pt x="3606" y="4290"/>
                    <a:pt x="3472" y="4350"/>
                  </a:cubicBezTo>
                  <a:cubicBezTo>
                    <a:pt x="3389" y="4391"/>
                    <a:pt x="3307" y="4404"/>
                    <a:pt x="3219" y="4428"/>
                  </a:cubicBezTo>
                  <a:lnTo>
                    <a:pt x="3219" y="4428"/>
                  </a:lnTo>
                  <a:cubicBezTo>
                    <a:pt x="3198" y="4341"/>
                    <a:pt x="3159" y="4253"/>
                    <a:pt x="3159" y="4156"/>
                  </a:cubicBezTo>
                  <a:cubicBezTo>
                    <a:pt x="3100" y="4037"/>
                    <a:pt x="3040" y="3918"/>
                    <a:pt x="3040" y="3784"/>
                  </a:cubicBezTo>
                  <a:cubicBezTo>
                    <a:pt x="2980" y="3665"/>
                    <a:pt x="2980" y="3605"/>
                    <a:pt x="2921" y="3486"/>
                  </a:cubicBezTo>
                  <a:cubicBezTo>
                    <a:pt x="2861" y="3352"/>
                    <a:pt x="2787" y="3233"/>
                    <a:pt x="2727" y="3114"/>
                  </a:cubicBezTo>
                  <a:lnTo>
                    <a:pt x="2608" y="2801"/>
                  </a:lnTo>
                  <a:cubicBezTo>
                    <a:pt x="2489" y="2607"/>
                    <a:pt x="2355" y="2369"/>
                    <a:pt x="2176" y="2175"/>
                  </a:cubicBezTo>
                  <a:cubicBezTo>
                    <a:pt x="2042" y="1996"/>
                    <a:pt x="1923" y="1803"/>
                    <a:pt x="1804" y="1624"/>
                  </a:cubicBezTo>
                  <a:cubicBezTo>
                    <a:pt x="1610" y="1430"/>
                    <a:pt x="1491" y="1251"/>
                    <a:pt x="1297" y="1058"/>
                  </a:cubicBezTo>
                  <a:cubicBezTo>
                    <a:pt x="1178" y="879"/>
                    <a:pt x="999" y="685"/>
                    <a:pt x="805" y="507"/>
                  </a:cubicBezTo>
                  <a:cubicBezTo>
                    <a:pt x="686" y="372"/>
                    <a:pt x="493" y="194"/>
                    <a:pt x="314" y="60"/>
                  </a:cubicBezTo>
                  <a:cubicBezTo>
                    <a:pt x="254" y="0"/>
                    <a:pt x="18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rot="10800000">
              <a:off x="8254129" y="2515327"/>
              <a:ext cx="131549" cy="123501"/>
            </a:xfrm>
            <a:custGeom>
              <a:avLst/>
              <a:gdLst/>
              <a:ahLst/>
              <a:cxnLst/>
              <a:rect l="l" t="t" r="r" b="b"/>
              <a:pathLst>
                <a:path w="4217" h="3959" extrusionOk="0">
                  <a:moveTo>
                    <a:pt x="220" y="1"/>
                  </a:moveTo>
                  <a:cubicBezTo>
                    <a:pt x="192" y="1"/>
                    <a:pt x="159" y="8"/>
                    <a:pt x="120" y="26"/>
                  </a:cubicBezTo>
                  <a:cubicBezTo>
                    <a:pt x="60" y="26"/>
                    <a:pt x="1" y="145"/>
                    <a:pt x="60" y="204"/>
                  </a:cubicBezTo>
                  <a:cubicBezTo>
                    <a:pt x="313" y="830"/>
                    <a:pt x="626" y="1381"/>
                    <a:pt x="805" y="1947"/>
                  </a:cubicBezTo>
                  <a:cubicBezTo>
                    <a:pt x="865" y="2067"/>
                    <a:pt x="939" y="2260"/>
                    <a:pt x="999" y="2379"/>
                  </a:cubicBezTo>
                  <a:cubicBezTo>
                    <a:pt x="1058" y="2439"/>
                    <a:pt x="1058" y="2499"/>
                    <a:pt x="1058" y="2573"/>
                  </a:cubicBezTo>
                  <a:cubicBezTo>
                    <a:pt x="1118" y="2633"/>
                    <a:pt x="1118" y="2752"/>
                    <a:pt x="1177" y="2811"/>
                  </a:cubicBezTo>
                  <a:lnTo>
                    <a:pt x="1237" y="3005"/>
                  </a:lnTo>
                  <a:lnTo>
                    <a:pt x="1237" y="3184"/>
                  </a:lnTo>
                  <a:cubicBezTo>
                    <a:pt x="1312" y="3318"/>
                    <a:pt x="1312" y="3378"/>
                    <a:pt x="1312" y="3437"/>
                  </a:cubicBezTo>
                  <a:lnTo>
                    <a:pt x="1312" y="3556"/>
                  </a:lnTo>
                  <a:lnTo>
                    <a:pt x="1312" y="3616"/>
                  </a:lnTo>
                  <a:cubicBezTo>
                    <a:pt x="1312" y="3690"/>
                    <a:pt x="1312" y="3810"/>
                    <a:pt x="1371" y="3869"/>
                  </a:cubicBezTo>
                  <a:cubicBezTo>
                    <a:pt x="1431" y="3929"/>
                    <a:pt x="1524" y="3959"/>
                    <a:pt x="1617" y="3959"/>
                  </a:cubicBezTo>
                  <a:cubicBezTo>
                    <a:pt x="1710" y="3959"/>
                    <a:pt x="1803" y="3929"/>
                    <a:pt x="1863" y="3869"/>
                  </a:cubicBezTo>
                  <a:cubicBezTo>
                    <a:pt x="1922" y="3810"/>
                    <a:pt x="1982" y="3690"/>
                    <a:pt x="2056" y="3616"/>
                  </a:cubicBezTo>
                  <a:cubicBezTo>
                    <a:pt x="2176" y="3556"/>
                    <a:pt x="2235" y="3497"/>
                    <a:pt x="2295" y="3437"/>
                  </a:cubicBezTo>
                  <a:cubicBezTo>
                    <a:pt x="2429" y="3378"/>
                    <a:pt x="2488" y="3318"/>
                    <a:pt x="2608" y="3243"/>
                  </a:cubicBezTo>
                  <a:cubicBezTo>
                    <a:pt x="2667" y="3184"/>
                    <a:pt x="2801" y="3124"/>
                    <a:pt x="2861" y="3065"/>
                  </a:cubicBezTo>
                  <a:lnTo>
                    <a:pt x="3174" y="2871"/>
                  </a:lnTo>
                  <a:cubicBezTo>
                    <a:pt x="3174" y="2871"/>
                    <a:pt x="3233" y="2871"/>
                    <a:pt x="3293" y="2811"/>
                  </a:cubicBezTo>
                  <a:lnTo>
                    <a:pt x="3472" y="2752"/>
                  </a:lnTo>
                  <a:lnTo>
                    <a:pt x="3606" y="2692"/>
                  </a:lnTo>
                  <a:lnTo>
                    <a:pt x="3785" y="2633"/>
                  </a:lnTo>
                  <a:cubicBezTo>
                    <a:pt x="3844" y="2633"/>
                    <a:pt x="3978" y="2573"/>
                    <a:pt x="4097" y="2573"/>
                  </a:cubicBezTo>
                  <a:cubicBezTo>
                    <a:pt x="4157" y="2499"/>
                    <a:pt x="4217" y="2439"/>
                    <a:pt x="4217" y="2379"/>
                  </a:cubicBezTo>
                  <a:cubicBezTo>
                    <a:pt x="4217" y="2260"/>
                    <a:pt x="4157" y="2201"/>
                    <a:pt x="4038" y="2201"/>
                  </a:cubicBezTo>
                  <a:cubicBezTo>
                    <a:pt x="3919" y="2201"/>
                    <a:pt x="3785" y="2260"/>
                    <a:pt x="3665" y="2260"/>
                  </a:cubicBezTo>
                  <a:lnTo>
                    <a:pt x="3472" y="2260"/>
                  </a:lnTo>
                  <a:lnTo>
                    <a:pt x="3293" y="2320"/>
                  </a:lnTo>
                  <a:cubicBezTo>
                    <a:pt x="3174" y="2320"/>
                    <a:pt x="3040" y="2379"/>
                    <a:pt x="2920" y="2439"/>
                  </a:cubicBezTo>
                  <a:lnTo>
                    <a:pt x="2608" y="2573"/>
                  </a:lnTo>
                  <a:cubicBezTo>
                    <a:pt x="2488" y="2633"/>
                    <a:pt x="2354" y="2692"/>
                    <a:pt x="2295" y="2752"/>
                  </a:cubicBezTo>
                  <a:cubicBezTo>
                    <a:pt x="2235" y="2752"/>
                    <a:pt x="2176" y="2811"/>
                    <a:pt x="2116" y="2811"/>
                  </a:cubicBezTo>
                  <a:lnTo>
                    <a:pt x="1982" y="2946"/>
                  </a:lnTo>
                  <a:cubicBezTo>
                    <a:pt x="1946" y="2964"/>
                    <a:pt x="1910" y="2982"/>
                    <a:pt x="1875" y="3000"/>
                  </a:cubicBezTo>
                  <a:lnTo>
                    <a:pt x="1875" y="3000"/>
                  </a:lnTo>
                  <a:cubicBezTo>
                    <a:pt x="1863" y="2944"/>
                    <a:pt x="1863" y="2891"/>
                    <a:pt x="1863" y="2811"/>
                  </a:cubicBezTo>
                  <a:lnTo>
                    <a:pt x="1744" y="2633"/>
                  </a:lnTo>
                  <a:cubicBezTo>
                    <a:pt x="1744" y="2499"/>
                    <a:pt x="1684" y="2439"/>
                    <a:pt x="1684" y="2379"/>
                  </a:cubicBezTo>
                  <a:cubicBezTo>
                    <a:pt x="1684" y="2260"/>
                    <a:pt x="1609" y="2201"/>
                    <a:pt x="1609" y="2126"/>
                  </a:cubicBezTo>
                  <a:cubicBezTo>
                    <a:pt x="1550" y="2007"/>
                    <a:pt x="1431" y="1828"/>
                    <a:pt x="1371" y="1694"/>
                  </a:cubicBezTo>
                  <a:cubicBezTo>
                    <a:pt x="1237" y="1381"/>
                    <a:pt x="1058" y="1143"/>
                    <a:pt x="939" y="830"/>
                  </a:cubicBezTo>
                  <a:cubicBezTo>
                    <a:pt x="745" y="577"/>
                    <a:pt x="567" y="338"/>
                    <a:pt x="373" y="85"/>
                  </a:cubicBezTo>
                  <a:cubicBezTo>
                    <a:pt x="331" y="43"/>
                    <a:pt x="289" y="1"/>
                    <a:pt x="2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rot="10800000">
              <a:off x="8139800" y="1560260"/>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rot="10800000">
              <a:off x="8114719" y="1586807"/>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rot="10800000">
              <a:off x="8145384" y="1650445"/>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rot="10800000">
              <a:off x="8118431" y="1635128"/>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rot="10800000">
              <a:off x="8108043" y="752622"/>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rot="10800000">
              <a:off x="8161168" y="786250"/>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rot="10800000">
              <a:off x="8196044" y="1338152"/>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rot="10800000">
              <a:off x="8128320" y="2511864"/>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rot="10800000">
              <a:off x="8197885" y="3240142"/>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rot="10800000">
              <a:off x="8046870" y="3592552"/>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rot="10800000">
              <a:off x="8331275" y="4415601"/>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rot="10800000">
              <a:off x="8286666" y="4330564"/>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rot="10800000">
              <a:off x="8282954" y="4321423"/>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rot="10800000">
              <a:off x="7940432" y="4131196"/>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rot="10800000">
              <a:off x="7963673" y="4131196"/>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rot="10800000">
              <a:off x="7965544" y="4131196"/>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rot="10800000">
              <a:off x="7814498" y="4090300"/>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rot="10800000">
              <a:off x="8245707" y="2060847"/>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rot="10800000">
              <a:off x="8269477" y="1987382"/>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rot="10800000">
              <a:off x="8156988" y="3593519"/>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rot="10800000">
              <a:off x="8025720" y="4014839"/>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rot="10800000">
              <a:off x="7567964" y="4167882"/>
              <a:ext cx="83915" cy="141251"/>
            </a:xfrm>
            <a:custGeom>
              <a:avLst/>
              <a:gdLst/>
              <a:ahLst/>
              <a:cxnLst/>
              <a:rect l="l" t="t" r="r" b="b"/>
              <a:pathLst>
                <a:path w="2690" h="4528" extrusionOk="0">
                  <a:moveTo>
                    <a:pt x="2150" y="1"/>
                  </a:moveTo>
                  <a:cubicBezTo>
                    <a:pt x="1980" y="1"/>
                    <a:pt x="1813" y="77"/>
                    <a:pt x="1744" y="252"/>
                  </a:cubicBezTo>
                  <a:cubicBezTo>
                    <a:pt x="1491" y="922"/>
                    <a:pt x="1312" y="1667"/>
                    <a:pt x="1059" y="2352"/>
                  </a:cubicBezTo>
                  <a:cubicBezTo>
                    <a:pt x="746" y="3097"/>
                    <a:pt x="254" y="3723"/>
                    <a:pt x="1" y="4467"/>
                  </a:cubicBezTo>
                  <a:lnTo>
                    <a:pt x="1" y="4527"/>
                  </a:lnTo>
                  <a:cubicBezTo>
                    <a:pt x="1252" y="3782"/>
                    <a:pt x="2235" y="1860"/>
                    <a:pt x="2608" y="490"/>
                  </a:cubicBezTo>
                  <a:cubicBezTo>
                    <a:pt x="2690" y="190"/>
                    <a:pt x="2416" y="1"/>
                    <a:pt x="2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3" name="Google Shape;5523;p32"/>
            <p:cNvGrpSpPr/>
            <p:nvPr/>
          </p:nvGrpSpPr>
          <p:grpSpPr>
            <a:xfrm rot="10800000">
              <a:off x="6410194" y="4210650"/>
              <a:ext cx="1307601" cy="590241"/>
              <a:chOff x="1314344" y="705547"/>
              <a:chExt cx="1307601" cy="590241"/>
            </a:xfrm>
          </p:grpSpPr>
          <p:sp>
            <p:nvSpPr>
              <p:cNvPr id="5524" name="Google Shape;5524;p32"/>
              <p:cNvSpPr/>
              <p:nvPr/>
            </p:nvSpPr>
            <p:spPr>
              <a:xfrm flipH="1">
                <a:off x="1516332" y="737740"/>
                <a:ext cx="758943" cy="347980"/>
              </a:xfrm>
              <a:custGeom>
                <a:avLst/>
                <a:gdLst/>
                <a:ahLst/>
                <a:cxnLst/>
                <a:rect l="l" t="t" r="r" b="b"/>
                <a:pathLst>
                  <a:path w="24329" h="11155" extrusionOk="0">
                    <a:moveTo>
                      <a:pt x="14634" y="0"/>
                    </a:moveTo>
                    <a:cubicBezTo>
                      <a:pt x="14558" y="0"/>
                      <a:pt x="14477" y="4"/>
                      <a:pt x="14392" y="12"/>
                    </a:cubicBezTo>
                    <a:cubicBezTo>
                      <a:pt x="11600" y="311"/>
                      <a:pt x="9381" y="2829"/>
                      <a:pt x="8592" y="2829"/>
                    </a:cubicBezTo>
                    <a:cubicBezTo>
                      <a:pt x="8556" y="2829"/>
                      <a:pt x="8522" y="2823"/>
                      <a:pt x="8492" y="2812"/>
                    </a:cubicBezTo>
                    <a:cubicBezTo>
                      <a:pt x="8120" y="2619"/>
                      <a:pt x="10116" y="1129"/>
                      <a:pt x="8194" y="458"/>
                    </a:cubicBezTo>
                    <a:cubicBezTo>
                      <a:pt x="7758" y="307"/>
                      <a:pt x="7241" y="239"/>
                      <a:pt x="6685" y="239"/>
                    </a:cubicBezTo>
                    <a:cubicBezTo>
                      <a:pt x="4224" y="239"/>
                      <a:pt x="981" y="1571"/>
                      <a:pt x="373" y="2931"/>
                    </a:cubicBezTo>
                    <a:cubicBezTo>
                      <a:pt x="1" y="3930"/>
                      <a:pt x="1669" y="10321"/>
                      <a:pt x="5513" y="11065"/>
                    </a:cubicBezTo>
                    <a:cubicBezTo>
                      <a:pt x="5817" y="11127"/>
                      <a:pt x="6078" y="11155"/>
                      <a:pt x="6301" y="11155"/>
                    </a:cubicBezTo>
                    <a:cubicBezTo>
                      <a:pt x="8128" y="11155"/>
                      <a:pt x="7443" y="9303"/>
                      <a:pt x="8001" y="9144"/>
                    </a:cubicBezTo>
                    <a:cubicBezTo>
                      <a:pt x="8090" y="9122"/>
                      <a:pt x="8182" y="9113"/>
                      <a:pt x="8277" y="9113"/>
                    </a:cubicBezTo>
                    <a:cubicBezTo>
                      <a:pt x="9327" y="9113"/>
                      <a:pt x="10743" y="10304"/>
                      <a:pt x="12739" y="10304"/>
                    </a:cubicBezTo>
                    <a:cubicBezTo>
                      <a:pt x="13216" y="10304"/>
                      <a:pt x="13726" y="10236"/>
                      <a:pt x="14273" y="10067"/>
                    </a:cubicBezTo>
                    <a:cubicBezTo>
                      <a:pt x="16075" y="9516"/>
                      <a:pt x="14019" y="8280"/>
                      <a:pt x="15569" y="8086"/>
                    </a:cubicBezTo>
                    <a:cubicBezTo>
                      <a:pt x="18742" y="7773"/>
                      <a:pt x="24328" y="6283"/>
                      <a:pt x="22585" y="3304"/>
                    </a:cubicBezTo>
                    <a:cubicBezTo>
                      <a:pt x="22082" y="2436"/>
                      <a:pt x="21091" y="2206"/>
                      <a:pt x="20024" y="2206"/>
                    </a:cubicBezTo>
                    <a:cubicBezTo>
                      <a:pt x="18823" y="2206"/>
                      <a:pt x="17524" y="2497"/>
                      <a:pt x="16715" y="2497"/>
                    </a:cubicBezTo>
                    <a:cubicBezTo>
                      <a:pt x="16391" y="2497"/>
                      <a:pt x="16146" y="2451"/>
                      <a:pt x="16016" y="2321"/>
                    </a:cubicBezTo>
                    <a:cubicBezTo>
                      <a:pt x="15588" y="1836"/>
                      <a:pt x="16320" y="0"/>
                      <a:pt x="146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flipH="1">
                <a:off x="1613005" y="705547"/>
                <a:ext cx="809573" cy="224510"/>
              </a:xfrm>
              <a:custGeom>
                <a:avLst/>
                <a:gdLst/>
                <a:ahLst/>
                <a:cxnLst/>
                <a:rect l="l" t="t" r="r" b="b"/>
                <a:pathLst>
                  <a:path w="25952" h="7197" extrusionOk="0">
                    <a:moveTo>
                      <a:pt x="60" y="1"/>
                    </a:moveTo>
                    <a:cubicBezTo>
                      <a:pt x="0" y="60"/>
                      <a:pt x="0" y="179"/>
                      <a:pt x="60" y="239"/>
                    </a:cubicBezTo>
                    <a:cubicBezTo>
                      <a:pt x="60" y="239"/>
                      <a:pt x="313" y="612"/>
                      <a:pt x="864" y="1178"/>
                    </a:cubicBezTo>
                    <a:cubicBezTo>
                      <a:pt x="1117" y="1416"/>
                      <a:pt x="1490" y="1788"/>
                      <a:pt x="1862" y="2101"/>
                    </a:cubicBezTo>
                    <a:cubicBezTo>
                      <a:pt x="2235" y="2474"/>
                      <a:pt x="2726" y="2846"/>
                      <a:pt x="3292" y="3219"/>
                    </a:cubicBezTo>
                    <a:cubicBezTo>
                      <a:pt x="3784" y="3651"/>
                      <a:pt x="4410" y="4023"/>
                      <a:pt x="5021" y="4395"/>
                    </a:cubicBezTo>
                    <a:cubicBezTo>
                      <a:pt x="5706" y="4768"/>
                      <a:pt x="6391" y="5140"/>
                      <a:pt x="7136" y="5453"/>
                    </a:cubicBezTo>
                    <a:cubicBezTo>
                      <a:pt x="7509" y="5647"/>
                      <a:pt x="7941" y="5766"/>
                      <a:pt x="8313" y="5960"/>
                    </a:cubicBezTo>
                    <a:cubicBezTo>
                      <a:pt x="8507" y="6019"/>
                      <a:pt x="8745" y="6079"/>
                      <a:pt x="8939" y="6138"/>
                    </a:cubicBezTo>
                    <a:cubicBezTo>
                      <a:pt x="9117" y="6198"/>
                      <a:pt x="9311" y="6258"/>
                      <a:pt x="9564" y="6332"/>
                    </a:cubicBezTo>
                    <a:cubicBezTo>
                      <a:pt x="9743" y="6392"/>
                      <a:pt x="9996" y="6451"/>
                      <a:pt x="10175" y="6511"/>
                    </a:cubicBezTo>
                    <a:cubicBezTo>
                      <a:pt x="10369" y="6571"/>
                      <a:pt x="10607" y="6630"/>
                      <a:pt x="10801" y="6705"/>
                    </a:cubicBezTo>
                    <a:cubicBezTo>
                      <a:pt x="11233" y="6764"/>
                      <a:pt x="11665" y="6824"/>
                      <a:pt x="12097" y="6943"/>
                    </a:cubicBezTo>
                    <a:lnTo>
                      <a:pt x="12410" y="6943"/>
                    </a:lnTo>
                    <a:lnTo>
                      <a:pt x="12782" y="7003"/>
                    </a:lnTo>
                    <a:lnTo>
                      <a:pt x="13408" y="7077"/>
                    </a:lnTo>
                    <a:cubicBezTo>
                      <a:pt x="13840" y="7137"/>
                      <a:pt x="14272" y="7137"/>
                      <a:pt x="14704" y="7196"/>
                    </a:cubicBezTo>
                    <a:lnTo>
                      <a:pt x="16015" y="7196"/>
                    </a:lnTo>
                    <a:cubicBezTo>
                      <a:pt x="16447" y="7196"/>
                      <a:pt x="16819" y="7137"/>
                      <a:pt x="17252" y="7137"/>
                    </a:cubicBezTo>
                    <a:cubicBezTo>
                      <a:pt x="17684" y="7077"/>
                      <a:pt x="18056" y="7077"/>
                      <a:pt x="18428" y="7003"/>
                    </a:cubicBezTo>
                    <a:cubicBezTo>
                      <a:pt x="18875" y="6943"/>
                      <a:pt x="19248" y="6883"/>
                      <a:pt x="19620" y="6824"/>
                    </a:cubicBezTo>
                    <a:cubicBezTo>
                      <a:pt x="19993" y="6764"/>
                      <a:pt x="20365" y="6705"/>
                      <a:pt x="20663" y="6630"/>
                    </a:cubicBezTo>
                    <a:cubicBezTo>
                      <a:pt x="21035" y="6511"/>
                      <a:pt x="21348" y="6451"/>
                      <a:pt x="21661" y="6392"/>
                    </a:cubicBezTo>
                    <a:cubicBezTo>
                      <a:pt x="21974" y="6332"/>
                      <a:pt x="22287" y="6198"/>
                      <a:pt x="22600" y="6138"/>
                    </a:cubicBezTo>
                    <a:cubicBezTo>
                      <a:pt x="22838" y="6079"/>
                      <a:pt x="23151" y="5960"/>
                      <a:pt x="23404" y="5885"/>
                    </a:cubicBezTo>
                    <a:cubicBezTo>
                      <a:pt x="23896" y="5706"/>
                      <a:pt x="24328" y="5587"/>
                      <a:pt x="24700" y="5394"/>
                    </a:cubicBezTo>
                    <a:cubicBezTo>
                      <a:pt x="25386" y="5140"/>
                      <a:pt x="25818" y="4962"/>
                      <a:pt x="25818" y="4962"/>
                    </a:cubicBezTo>
                    <a:cubicBezTo>
                      <a:pt x="25877" y="4962"/>
                      <a:pt x="25952" y="4842"/>
                      <a:pt x="25877" y="4768"/>
                    </a:cubicBezTo>
                    <a:cubicBezTo>
                      <a:pt x="25877" y="4681"/>
                      <a:pt x="25813" y="4625"/>
                      <a:pt x="25756" y="4625"/>
                    </a:cubicBezTo>
                    <a:cubicBezTo>
                      <a:pt x="25735" y="4625"/>
                      <a:pt x="25714" y="4633"/>
                      <a:pt x="25698" y="4649"/>
                    </a:cubicBezTo>
                    <a:cubicBezTo>
                      <a:pt x="25698" y="4649"/>
                      <a:pt x="25266" y="4768"/>
                      <a:pt x="24581" y="5021"/>
                    </a:cubicBezTo>
                    <a:cubicBezTo>
                      <a:pt x="24209" y="5140"/>
                      <a:pt x="23777" y="5274"/>
                      <a:pt x="23270" y="5453"/>
                    </a:cubicBezTo>
                    <a:cubicBezTo>
                      <a:pt x="22778" y="5587"/>
                      <a:pt x="22153" y="5706"/>
                      <a:pt x="21542" y="5885"/>
                    </a:cubicBezTo>
                    <a:cubicBezTo>
                      <a:pt x="21229" y="5960"/>
                      <a:pt x="20916" y="6019"/>
                      <a:pt x="20544" y="6079"/>
                    </a:cubicBezTo>
                    <a:cubicBezTo>
                      <a:pt x="20231" y="6138"/>
                      <a:pt x="19859" y="6258"/>
                      <a:pt x="19486" y="6258"/>
                    </a:cubicBezTo>
                    <a:cubicBezTo>
                      <a:pt x="19114" y="6332"/>
                      <a:pt x="18741" y="6392"/>
                      <a:pt x="18369" y="6451"/>
                    </a:cubicBezTo>
                    <a:cubicBezTo>
                      <a:pt x="17996" y="6451"/>
                      <a:pt x="17624" y="6511"/>
                      <a:pt x="17192" y="6511"/>
                    </a:cubicBezTo>
                    <a:cubicBezTo>
                      <a:pt x="16819" y="6571"/>
                      <a:pt x="16387" y="6571"/>
                      <a:pt x="16015" y="6571"/>
                    </a:cubicBezTo>
                    <a:lnTo>
                      <a:pt x="14779" y="6571"/>
                    </a:lnTo>
                    <a:cubicBezTo>
                      <a:pt x="14332" y="6511"/>
                      <a:pt x="13900" y="6511"/>
                      <a:pt x="13468" y="6451"/>
                    </a:cubicBezTo>
                    <a:lnTo>
                      <a:pt x="12842" y="6392"/>
                    </a:lnTo>
                    <a:lnTo>
                      <a:pt x="12544" y="6332"/>
                    </a:lnTo>
                    <a:lnTo>
                      <a:pt x="12231" y="6258"/>
                    </a:lnTo>
                    <a:lnTo>
                      <a:pt x="11605" y="6198"/>
                    </a:lnTo>
                    <a:cubicBezTo>
                      <a:pt x="11352" y="6138"/>
                      <a:pt x="11173" y="6079"/>
                      <a:pt x="10980" y="6019"/>
                    </a:cubicBezTo>
                    <a:cubicBezTo>
                      <a:pt x="10741" y="6019"/>
                      <a:pt x="10548" y="5960"/>
                      <a:pt x="10369" y="5885"/>
                    </a:cubicBezTo>
                    <a:cubicBezTo>
                      <a:pt x="10116" y="5826"/>
                      <a:pt x="9937" y="5766"/>
                      <a:pt x="9743" y="5706"/>
                    </a:cubicBezTo>
                    <a:cubicBezTo>
                      <a:pt x="9490" y="5706"/>
                      <a:pt x="9311" y="5647"/>
                      <a:pt x="9117" y="5513"/>
                    </a:cubicBezTo>
                    <a:cubicBezTo>
                      <a:pt x="8939" y="5453"/>
                      <a:pt x="8745" y="5394"/>
                      <a:pt x="8566" y="5334"/>
                    </a:cubicBezTo>
                    <a:cubicBezTo>
                      <a:pt x="8134" y="5215"/>
                      <a:pt x="7762" y="5081"/>
                      <a:pt x="7389" y="4902"/>
                    </a:cubicBezTo>
                    <a:cubicBezTo>
                      <a:pt x="7196" y="4842"/>
                      <a:pt x="7017" y="4768"/>
                      <a:pt x="6823" y="4649"/>
                    </a:cubicBezTo>
                    <a:cubicBezTo>
                      <a:pt x="6704" y="4589"/>
                      <a:pt x="6510" y="4530"/>
                      <a:pt x="6332" y="4395"/>
                    </a:cubicBezTo>
                    <a:cubicBezTo>
                      <a:pt x="5959" y="4276"/>
                      <a:pt x="5646" y="4098"/>
                      <a:pt x="5333" y="3904"/>
                    </a:cubicBezTo>
                    <a:cubicBezTo>
                      <a:pt x="4648" y="3531"/>
                      <a:pt x="4097" y="3159"/>
                      <a:pt x="3531" y="2846"/>
                    </a:cubicBezTo>
                    <a:cubicBezTo>
                      <a:pt x="3039" y="2474"/>
                      <a:pt x="2548" y="2101"/>
                      <a:pt x="2175" y="1788"/>
                    </a:cubicBezTo>
                    <a:cubicBezTo>
                      <a:pt x="1743" y="1416"/>
                      <a:pt x="1430" y="1118"/>
                      <a:pt x="1117" y="865"/>
                    </a:cubicBezTo>
                    <a:cubicBezTo>
                      <a:pt x="626" y="373"/>
                      <a:pt x="313" y="60"/>
                      <a:pt x="313" y="60"/>
                    </a:cubicBezTo>
                    <a:cubicBezTo>
                      <a:pt x="253" y="1"/>
                      <a:pt x="179"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flipH="1">
                <a:off x="1671090" y="824057"/>
                <a:ext cx="168734" cy="116513"/>
              </a:xfrm>
              <a:custGeom>
                <a:avLst/>
                <a:gdLst/>
                <a:ahLst/>
                <a:cxnLst/>
                <a:rect l="l" t="t" r="r" b="b"/>
                <a:pathLst>
                  <a:path w="5409" h="3735" extrusionOk="0">
                    <a:moveTo>
                      <a:pt x="3911" y="1"/>
                    </a:moveTo>
                    <a:cubicBezTo>
                      <a:pt x="3863" y="1"/>
                      <a:pt x="3814" y="15"/>
                      <a:pt x="3785" y="45"/>
                    </a:cubicBezTo>
                    <a:cubicBezTo>
                      <a:pt x="3546" y="299"/>
                      <a:pt x="3233" y="537"/>
                      <a:pt x="2921" y="790"/>
                    </a:cubicBezTo>
                    <a:cubicBezTo>
                      <a:pt x="2667" y="1043"/>
                      <a:pt x="2354" y="1282"/>
                      <a:pt x="2057" y="1475"/>
                    </a:cubicBezTo>
                    <a:cubicBezTo>
                      <a:pt x="1803" y="1714"/>
                      <a:pt x="1490" y="1907"/>
                      <a:pt x="1178" y="2161"/>
                    </a:cubicBezTo>
                    <a:cubicBezTo>
                      <a:pt x="865" y="2339"/>
                      <a:pt x="567" y="2533"/>
                      <a:pt x="254" y="2593"/>
                    </a:cubicBezTo>
                    <a:cubicBezTo>
                      <a:pt x="120" y="2652"/>
                      <a:pt x="1" y="2772"/>
                      <a:pt x="1" y="2906"/>
                    </a:cubicBezTo>
                    <a:cubicBezTo>
                      <a:pt x="1" y="3084"/>
                      <a:pt x="194" y="3278"/>
                      <a:pt x="314" y="3278"/>
                    </a:cubicBezTo>
                    <a:lnTo>
                      <a:pt x="1550" y="3278"/>
                    </a:lnTo>
                    <a:cubicBezTo>
                      <a:pt x="1982" y="3278"/>
                      <a:pt x="2354" y="3278"/>
                      <a:pt x="2801" y="3338"/>
                    </a:cubicBezTo>
                    <a:cubicBezTo>
                      <a:pt x="3174" y="3338"/>
                      <a:pt x="3606" y="3397"/>
                      <a:pt x="3978" y="3457"/>
                    </a:cubicBezTo>
                    <a:cubicBezTo>
                      <a:pt x="4217" y="3457"/>
                      <a:pt x="4410" y="3457"/>
                      <a:pt x="4589" y="3516"/>
                    </a:cubicBezTo>
                    <a:cubicBezTo>
                      <a:pt x="4664" y="3516"/>
                      <a:pt x="4783" y="3576"/>
                      <a:pt x="4842" y="3576"/>
                    </a:cubicBezTo>
                    <a:cubicBezTo>
                      <a:pt x="4962" y="3650"/>
                      <a:pt x="5036" y="3650"/>
                      <a:pt x="5096" y="3710"/>
                    </a:cubicBezTo>
                    <a:lnTo>
                      <a:pt x="5155" y="3710"/>
                    </a:lnTo>
                    <a:cubicBezTo>
                      <a:pt x="5173" y="3727"/>
                      <a:pt x="5190" y="3735"/>
                      <a:pt x="5208" y="3735"/>
                    </a:cubicBezTo>
                    <a:cubicBezTo>
                      <a:pt x="5250" y="3735"/>
                      <a:pt x="5292" y="3693"/>
                      <a:pt x="5334" y="3650"/>
                    </a:cubicBezTo>
                    <a:cubicBezTo>
                      <a:pt x="5408" y="3576"/>
                      <a:pt x="5408" y="3457"/>
                      <a:pt x="5274" y="3397"/>
                    </a:cubicBezTo>
                    <a:cubicBezTo>
                      <a:pt x="5096" y="3278"/>
                      <a:pt x="4902" y="3204"/>
                      <a:pt x="4723" y="3144"/>
                    </a:cubicBezTo>
                    <a:cubicBezTo>
                      <a:pt x="4470" y="3025"/>
                      <a:pt x="4291" y="2965"/>
                      <a:pt x="4097" y="2965"/>
                    </a:cubicBezTo>
                    <a:cubicBezTo>
                      <a:pt x="3665" y="2831"/>
                      <a:pt x="3233" y="2772"/>
                      <a:pt x="2861" y="2712"/>
                    </a:cubicBezTo>
                    <a:cubicBezTo>
                      <a:pt x="2429" y="2712"/>
                      <a:pt x="1982" y="2652"/>
                      <a:pt x="1610" y="2652"/>
                    </a:cubicBezTo>
                    <a:cubicBezTo>
                      <a:pt x="1593" y="2650"/>
                      <a:pt x="1575" y="2648"/>
                      <a:pt x="1558" y="2646"/>
                    </a:cubicBezTo>
                    <a:lnTo>
                      <a:pt x="1558" y="2646"/>
                    </a:lnTo>
                    <a:cubicBezTo>
                      <a:pt x="1868" y="2396"/>
                      <a:pt x="2178" y="2217"/>
                      <a:pt x="2429" y="1907"/>
                    </a:cubicBezTo>
                    <a:cubicBezTo>
                      <a:pt x="2727" y="1654"/>
                      <a:pt x="2980" y="1416"/>
                      <a:pt x="3293" y="1103"/>
                    </a:cubicBezTo>
                    <a:cubicBezTo>
                      <a:pt x="3546" y="850"/>
                      <a:pt x="3785" y="537"/>
                      <a:pt x="4038" y="299"/>
                    </a:cubicBezTo>
                    <a:cubicBezTo>
                      <a:pt x="4097" y="164"/>
                      <a:pt x="4097" y="105"/>
                      <a:pt x="4038" y="45"/>
                    </a:cubicBezTo>
                    <a:cubicBezTo>
                      <a:pt x="4008" y="15"/>
                      <a:pt x="3960" y="1"/>
                      <a:pt x="39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flipH="1">
                <a:off x="1828157" y="779448"/>
                <a:ext cx="195686" cy="239234"/>
              </a:xfrm>
              <a:custGeom>
                <a:avLst/>
                <a:gdLst/>
                <a:ahLst/>
                <a:cxnLst/>
                <a:rect l="l" t="t" r="r" b="b"/>
                <a:pathLst>
                  <a:path w="6273" h="7669" extrusionOk="0">
                    <a:moveTo>
                      <a:pt x="6086" y="0"/>
                    </a:moveTo>
                    <a:cubicBezTo>
                      <a:pt x="6037" y="0"/>
                      <a:pt x="5989" y="15"/>
                      <a:pt x="5959" y="45"/>
                    </a:cubicBezTo>
                    <a:cubicBezTo>
                      <a:pt x="5721" y="239"/>
                      <a:pt x="5527" y="477"/>
                      <a:pt x="5348" y="671"/>
                    </a:cubicBezTo>
                    <a:cubicBezTo>
                      <a:pt x="5095" y="850"/>
                      <a:pt x="4902" y="1043"/>
                      <a:pt x="4663" y="1222"/>
                    </a:cubicBezTo>
                    <a:cubicBezTo>
                      <a:pt x="4410" y="1475"/>
                      <a:pt x="4231" y="1654"/>
                      <a:pt x="3978" y="1848"/>
                    </a:cubicBezTo>
                    <a:cubicBezTo>
                      <a:pt x="3784" y="2026"/>
                      <a:pt x="3546" y="2161"/>
                      <a:pt x="3293" y="2339"/>
                    </a:cubicBezTo>
                    <a:cubicBezTo>
                      <a:pt x="3039" y="2533"/>
                      <a:pt x="2801" y="2712"/>
                      <a:pt x="2607" y="2846"/>
                    </a:cubicBezTo>
                    <a:cubicBezTo>
                      <a:pt x="2488" y="2965"/>
                      <a:pt x="2369" y="3025"/>
                      <a:pt x="2235" y="3084"/>
                    </a:cubicBezTo>
                    <a:lnTo>
                      <a:pt x="1862" y="3337"/>
                    </a:lnTo>
                    <a:lnTo>
                      <a:pt x="1490" y="3516"/>
                    </a:lnTo>
                    <a:cubicBezTo>
                      <a:pt x="1371" y="3591"/>
                      <a:pt x="1177" y="3650"/>
                      <a:pt x="1058" y="3710"/>
                    </a:cubicBezTo>
                    <a:cubicBezTo>
                      <a:pt x="939" y="3769"/>
                      <a:pt x="805" y="3829"/>
                      <a:pt x="686" y="3889"/>
                    </a:cubicBezTo>
                    <a:lnTo>
                      <a:pt x="313" y="4023"/>
                    </a:lnTo>
                    <a:lnTo>
                      <a:pt x="253" y="4023"/>
                    </a:lnTo>
                    <a:cubicBezTo>
                      <a:pt x="194" y="4082"/>
                      <a:pt x="134" y="4142"/>
                      <a:pt x="60" y="4202"/>
                    </a:cubicBezTo>
                    <a:cubicBezTo>
                      <a:pt x="0" y="4395"/>
                      <a:pt x="134" y="4574"/>
                      <a:pt x="313" y="4634"/>
                    </a:cubicBezTo>
                    <a:cubicBezTo>
                      <a:pt x="373" y="4708"/>
                      <a:pt x="507" y="4708"/>
                      <a:pt x="626" y="4768"/>
                    </a:cubicBezTo>
                    <a:cubicBezTo>
                      <a:pt x="686" y="4827"/>
                      <a:pt x="805" y="4887"/>
                      <a:pt x="939" y="4887"/>
                    </a:cubicBezTo>
                    <a:cubicBezTo>
                      <a:pt x="1058" y="4946"/>
                      <a:pt x="1118" y="5006"/>
                      <a:pt x="1252" y="5080"/>
                    </a:cubicBezTo>
                    <a:lnTo>
                      <a:pt x="1550" y="5200"/>
                    </a:lnTo>
                    <a:cubicBezTo>
                      <a:pt x="1684" y="5259"/>
                      <a:pt x="1803" y="5319"/>
                      <a:pt x="1862" y="5378"/>
                    </a:cubicBezTo>
                    <a:lnTo>
                      <a:pt x="2175" y="5572"/>
                    </a:lnTo>
                    <a:lnTo>
                      <a:pt x="2488" y="5691"/>
                    </a:lnTo>
                    <a:lnTo>
                      <a:pt x="2801" y="5885"/>
                    </a:lnTo>
                    <a:lnTo>
                      <a:pt x="3114" y="6064"/>
                    </a:lnTo>
                    <a:cubicBezTo>
                      <a:pt x="3173" y="6198"/>
                      <a:pt x="3293" y="6198"/>
                      <a:pt x="3412" y="6317"/>
                    </a:cubicBezTo>
                    <a:cubicBezTo>
                      <a:pt x="3605" y="6436"/>
                      <a:pt x="3784" y="6570"/>
                      <a:pt x="3978" y="6689"/>
                    </a:cubicBezTo>
                    <a:cubicBezTo>
                      <a:pt x="4097" y="6749"/>
                      <a:pt x="4157" y="6809"/>
                      <a:pt x="4291" y="6943"/>
                    </a:cubicBezTo>
                    <a:lnTo>
                      <a:pt x="4529" y="7121"/>
                    </a:lnTo>
                    <a:cubicBezTo>
                      <a:pt x="4723" y="7315"/>
                      <a:pt x="4902" y="7434"/>
                      <a:pt x="5095" y="7613"/>
                    </a:cubicBezTo>
                    <a:cubicBezTo>
                      <a:pt x="5125" y="7650"/>
                      <a:pt x="5170" y="7669"/>
                      <a:pt x="5216" y="7669"/>
                    </a:cubicBezTo>
                    <a:cubicBezTo>
                      <a:pt x="5263" y="7669"/>
                      <a:pt x="5311" y="7650"/>
                      <a:pt x="5348" y="7613"/>
                    </a:cubicBezTo>
                    <a:cubicBezTo>
                      <a:pt x="5408" y="7553"/>
                      <a:pt x="5408" y="7434"/>
                      <a:pt x="5348" y="7375"/>
                    </a:cubicBezTo>
                    <a:lnTo>
                      <a:pt x="4782" y="6809"/>
                    </a:lnTo>
                    <a:lnTo>
                      <a:pt x="4529" y="6570"/>
                    </a:lnTo>
                    <a:cubicBezTo>
                      <a:pt x="4470" y="6496"/>
                      <a:pt x="4350" y="6436"/>
                      <a:pt x="4291" y="6317"/>
                    </a:cubicBezTo>
                    <a:cubicBezTo>
                      <a:pt x="4097" y="6198"/>
                      <a:pt x="3918" y="6004"/>
                      <a:pt x="3725" y="5885"/>
                    </a:cubicBezTo>
                    <a:cubicBezTo>
                      <a:pt x="3605" y="5825"/>
                      <a:pt x="3486" y="5751"/>
                      <a:pt x="3412" y="5632"/>
                    </a:cubicBezTo>
                    <a:lnTo>
                      <a:pt x="3114" y="5453"/>
                    </a:lnTo>
                    <a:lnTo>
                      <a:pt x="2801" y="5259"/>
                    </a:lnTo>
                    <a:lnTo>
                      <a:pt x="2488" y="5006"/>
                    </a:lnTo>
                    <a:lnTo>
                      <a:pt x="2175" y="4827"/>
                    </a:lnTo>
                    <a:cubicBezTo>
                      <a:pt x="2056" y="4768"/>
                      <a:pt x="1997" y="4708"/>
                      <a:pt x="1862" y="4634"/>
                    </a:cubicBezTo>
                    <a:lnTo>
                      <a:pt x="1550" y="4514"/>
                    </a:lnTo>
                    <a:cubicBezTo>
                      <a:pt x="1459" y="4469"/>
                      <a:pt x="1369" y="4424"/>
                      <a:pt x="1272" y="4379"/>
                    </a:cubicBezTo>
                    <a:lnTo>
                      <a:pt x="1272" y="4379"/>
                    </a:lnTo>
                    <a:cubicBezTo>
                      <a:pt x="1308" y="4365"/>
                      <a:pt x="1342" y="4350"/>
                      <a:pt x="1371" y="4336"/>
                    </a:cubicBezTo>
                    <a:cubicBezTo>
                      <a:pt x="1490" y="4202"/>
                      <a:pt x="1624" y="4142"/>
                      <a:pt x="1743" y="4082"/>
                    </a:cubicBezTo>
                    <a:lnTo>
                      <a:pt x="2175" y="3889"/>
                    </a:lnTo>
                    <a:lnTo>
                      <a:pt x="2548" y="3650"/>
                    </a:lnTo>
                    <a:cubicBezTo>
                      <a:pt x="2667" y="3516"/>
                      <a:pt x="2801" y="3457"/>
                      <a:pt x="2920" y="3397"/>
                    </a:cubicBezTo>
                    <a:cubicBezTo>
                      <a:pt x="3173" y="3218"/>
                      <a:pt x="3412" y="3025"/>
                      <a:pt x="3665" y="2846"/>
                    </a:cubicBezTo>
                    <a:cubicBezTo>
                      <a:pt x="3918" y="2652"/>
                      <a:pt x="4097" y="2473"/>
                      <a:pt x="4350" y="2220"/>
                    </a:cubicBezTo>
                    <a:cubicBezTo>
                      <a:pt x="4604" y="2026"/>
                      <a:pt x="4782" y="1848"/>
                      <a:pt x="5036" y="1594"/>
                    </a:cubicBezTo>
                    <a:cubicBezTo>
                      <a:pt x="5214" y="1416"/>
                      <a:pt x="5408" y="1162"/>
                      <a:pt x="5646" y="984"/>
                    </a:cubicBezTo>
                    <a:cubicBezTo>
                      <a:pt x="5840" y="730"/>
                      <a:pt x="6019" y="537"/>
                      <a:pt x="6213" y="298"/>
                    </a:cubicBezTo>
                    <a:cubicBezTo>
                      <a:pt x="6272" y="239"/>
                      <a:pt x="6272" y="105"/>
                      <a:pt x="6213" y="45"/>
                    </a:cubicBezTo>
                    <a:cubicBezTo>
                      <a:pt x="6183" y="15"/>
                      <a:pt x="6134" y="0"/>
                      <a:pt x="60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flipH="1">
                <a:off x="2050765" y="778200"/>
                <a:ext cx="135729" cy="101665"/>
              </a:xfrm>
              <a:custGeom>
                <a:avLst/>
                <a:gdLst/>
                <a:ahLst/>
                <a:cxnLst/>
                <a:rect l="l" t="t" r="r" b="b"/>
                <a:pathLst>
                  <a:path w="4351" h="3259" extrusionOk="0">
                    <a:moveTo>
                      <a:pt x="4223" y="1"/>
                    </a:moveTo>
                    <a:cubicBezTo>
                      <a:pt x="4159" y="1"/>
                      <a:pt x="4079" y="43"/>
                      <a:pt x="4037" y="85"/>
                    </a:cubicBezTo>
                    <a:lnTo>
                      <a:pt x="4037" y="145"/>
                    </a:lnTo>
                    <a:cubicBezTo>
                      <a:pt x="3978" y="145"/>
                      <a:pt x="3978" y="204"/>
                      <a:pt x="3918" y="204"/>
                    </a:cubicBezTo>
                    <a:cubicBezTo>
                      <a:pt x="3859" y="279"/>
                      <a:pt x="3859" y="338"/>
                      <a:pt x="3724" y="398"/>
                    </a:cubicBezTo>
                    <a:cubicBezTo>
                      <a:pt x="3665" y="458"/>
                      <a:pt x="3605" y="517"/>
                      <a:pt x="3546" y="577"/>
                    </a:cubicBezTo>
                    <a:cubicBezTo>
                      <a:pt x="3486" y="711"/>
                      <a:pt x="3352" y="770"/>
                      <a:pt x="3292" y="830"/>
                    </a:cubicBezTo>
                    <a:cubicBezTo>
                      <a:pt x="3173" y="949"/>
                      <a:pt x="3039" y="1024"/>
                      <a:pt x="2920" y="1083"/>
                    </a:cubicBezTo>
                    <a:cubicBezTo>
                      <a:pt x="2860" y="1202"/>
                      <a:pt x="2741" y="1262"/>
                      <a:pt x="2607" y="1396"/>
                    </a:cubicBezTo>
                    <a:cubicBezTo>
                      <a:pt x="2488" y="1456"/>
                      <a:pt x="2369" y="1515"/>
                      <a:pt x="2235" y="1634"/>
                    </a:cubicBezTo>
                    <a:lnTo>
                      <a:pt x="2056" y="1769"/>
                    </a:lnTo>
                    <a:cubicBezTo>
                      <a:pt x="1996" y="1769"/>
                      <a:pt x="1922" y="1828"/>
                      <a:pt x="1862" y="1888"/>
                    </a:cubicBezTo>
                    <a:cubicBezTo>
                      <a:pt x="1743" y="1947"/>
                      <a:pt x="1624" y="2007"/>
                      <a:pt x="1490" y="2141"/>
                    </a:cubicBezTo>
                    <a:cubicBezTo>
                      <a:pt x="1371" y="2201"/>
                      <a:pt x="1251" y="2260"/>
                      <a:pt x="1117" y="2320"/>
                    </a:cubicBezTo>
                    <a:cubicBezTo>
                      <a:pt x="998" y="2379"/>
                      <a:pt x="879" y="2439"/>
                      <a:pt x="805" y="2513"/>
                    </a:cubicBezTo>
                    <a:cubicBezTo>
                      <a:pt x="373" y="2752"/>
                      <a:pt x="134" y="2945"/>
                      <a:pt x="134" y="2945"/>
                    </a:cubicBezTo>
                    <a:cubicBezTo>
                      <a:pt x="60" y="2945"/>
                      <a:pt x="0" y="3065"/>
                      <a:pt x="60" y="3124"/>
                    </a:cubicBezTo>
                    <a:cubicBezTo>
                      <a:pt x="60" y="3184"/>
                      <a:pt x="194" y="3258"/>
                      <a:pt x="253" y="3258"/>
                    </a:cubicBezTo>
                    <a:cubicBezTo>
                      <a:pt x="253" y="3258"/>
                      <a:pt x="566" y="3124"/>
                      <a:pt x="998" y="2945"/>
                    </a:cubicBezTo>
                    <a:cubicBezTo>
                      <a:pt x="1117" y="2945"/>
                      <a:pt x="1251" y="2886"/>
                      <a:pt x="1371" y="2811"/>
                    </a:cubicBezTo>
                    <a:cubicBezTo>
                      <a:pt x="1490" y="2752"/>
                      <a:pt x="1624" y="2692"/>
                      <a:pt x="1743" y="2633"/>
                    </a:cubicBezTo>
                    <a:cubicBezTo>
                      <a:pt x="1922" y="2573"/>
                      <a:pt x="2056" y="2513"/>
                      <a:pt x="2175" y="2379"/>
                    </a:cubicBezTo>
                    <a:cubicBezTo>
                      <a:pt x="2235" y="2379"/>
                      <a:pt x="2294" y="2320"/>
                      <a:pt x="2369" y="2320"/>
                    </a:cubicBezTo>
                    <a:lnTo>
                      <a:pt x="2607" y="2141"/>
                    </a:lnTo>
                    <a:cubicBezTo>
                      <a:pt x="2741" y="2066"/>
                      <a:pt x="2860" y="1947"/>
                      <a:pt x="2980" y="1888"/>
                    </a:cubicBezTo>
                    <a:cubicBezTo>
                      <a:pt x="3114" y="1769"/>
                      <a:pt x="3233" y="1694"/>
                      <a:pt x="3352" y="1575"/>
                    </a:cubicBezTo>
                    <a:cubicBezTo>
                      <a:pt x="3486" y="1456"/>
                      <a:pt x="3546" y="1396"/>
                      <a:pt x="3665" y="1262"/>
                    </a:cubicBezTo>
                    <a:cubicBezTo>
                      <a:pt x="3784" y="1143"/>
                      <a:pt x="3859" y="1083"/>
                      <a:pt x="3918" y="949"/>
                    </a:cubicBezTo>
                    <a:cubicBezTo>
                      <a:pt x="4037" y="890"/>
                      <a:pt x="4037" y="770"/>
                      <a:pt x="4097" y="711"/>
                    </a:cubicBezTo>
                    <a:cubicBezTo>
                      <a:pt x="4157" y="577"/>
                      <a:pt x="4231" y="517"/>
                      <a:pt x="4291" y="458"/>
                    </a:cubicBezTo>
                    <a:cubicBezTo>
                      <a:pt x="4350" y="338"/>
                      <a:pt x="4350" y="204"/>
                      <a:pt x="4350" y="204"/>
                    </a:cubicBezTo>
                    <a:cubicBezTo>
                      <a:pt x="4350" y="145"/>
                      <a:pt x="4350" y="85"/>
                      <a:pt x="4291" y="26"/>
                    </a:cubicBezTo>
                    <a:cubicBezTo>
                      <a:pt x="4273" y="8"/>
                      <a:pt x="4249" y="1"/>
                      <a:pt x="42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flipH="1">
                <a:off x="2077717" y="870069"/>
                <a:ext cx="108777" cy="162682"/>
              </a:xfrm>
              <a:custGeom>
                <a:avLst/>
                <a:gdLst/>
                <a:ahLst/>
                <a:cxnLst/>
                <a:rect l="l" t="t" r="r" b="b"/>
                <a:pathLst>
                  <a:path w="3487" h="5215" extrusionOk="0">
                    <a:moveTo>
                      <a:pt x="194" y="0"/>
                    </a:moveTo>
                    <a:cubicBezTo>
                      <a:pt x="60" y="0"/>
                      <a:pt x="0" y="120"/>
                      <a:pt x="60" y="179"/>
                    </a:cubicBezTo>
                    <a:cubicBezTo>
                      <a:pt x="60" y="179"/>
                      <a:pt x="134" y="552"/>
                      <a:pt x="313" y="1118"/>
                    </a:cubicBezTo>
                    <a:cubicBezTo>
                      <a:pt x="432" y="1356"/>
                      <a:pt x="566" y="1669"/>
                      <a:pt x="685" y="1982"/>
                    </a:cubicBezTo>
                    <a:cubicBezTo>
                      <a:pt x="805" y="2295"/>
                      <a:pt x="998" y="2607"/>
                      <a:pt x="1177" y="2920"/>
                    </a:cubicBezTo>
                    <a:cubicBezTo>
                      <a:pt x="1311" y="3099"/>
                      <a:pt x="1371" y="3218"/>
                      <a:pt x="1490" y="3412"/>
                    </a:cubicBezTo>
                    <a:cubicBezTo>
                      <a:pt x="1549" y="3591"/>
                      <a:pt x="1684" y="3725"/>
                      <a:pt x="1803" y="3844"/>
                    </a:cubicBezTo>
                    <a:cubicBezTo>
                      <a:pt x="1922" y="3963"/>
                      <a:pt x="1996" y="4157"/>
                      <a:pt x="2116" y="4276"/>
                    </a:cubicBezTo>
                    <a:cubicBezTo>
                      <a:pt x="2235" y="4410"/>
                      <a:pt x="2294" y="4470"/>
                      <a:pt x="2428" y="4589"/>
                    </a:cubicBezTo>
                    <a:cubicBezTo>
                      <a:pt x="2548" y="4708"/>
                      <a:pt x="2607" y="4783"/>
                      <a:pt x="2741" y="4842"/>
                    </a:cubicBezTo>
                    <a:cubicBezTo>
                      <a:pt x="2801" y="4961"/>
                      <a:pt x="2860" y="5021"/>
                      <a:pt x="2980" y="5021"/>
                    </a:cubicBezTo>
                    <a:cubicBezTo>
                      <a:pt x="3114" y="5155"/>
                      <a:pt x="3173" y="5215"/>
                      <a:pt x="3173" y="5215"/>
                    </a:cubicBezTo>
                    <a:cubicBezTo>
                      <a:pt x="3233" y="5215"/>
                      <a:pt x="3352" y="5215"/>
                      <a:pt x="3352" y="5155"/>
                    </a:cubicBezTo>
                    <a:cubicBezTo>
                      <a:pt x="3486" y="5080"/>
                      <a:pt x="3486" y="5021"/>
                      <a:pt x="3412" y="4961"/>
                    </a:cubicBezTo>
                    <a:lnTo>
                      <a:pt x="3352" y="4902"/>
                    </a:lnTo>
                    <a:cubicBezTo>
                      <a:pt x="3352" y="4902"/>
                      <a:pt x="3352" y="4842"/>
                      <a:pt x="3233" y="4708"/>
                    </a:cubicBezTo>
                    <a:cubicBezTo>
                      <a:pt x="3173" y="4708"/>
                      <a:pt x="3114" y="4589"/>
                      <a:pt x="3039" y="4529"/>
                    </a:cubicBezTo>
                    <a:cubicBezTo>
                      <a:pt x="2980" y="4470"/>
                      <a:pt x="2920" y="4336"/>
                      <a:pt x="2801" y="4276"/>
                    </a:cubicBezTo>
                    <a:cubicBezTo>
                      <a:pt x="2741" y="4157"/>
                      <a:pt x="2667" y="4038"/>
                      <a:pt x="2548" y="3904"/>
                    </a:cubicBezTo>
                    <a:cubicBezTo>
                      <a:pt x="2488" y="3784"/>
                      <a:pt x="2369" y="3665"/>
                      <a:pt x="2294" y="3531"/>
                    </a:cubicBezTo>
                    <a:cubicBezTo>
                      <a:pt x="2175" y="3352"/>
                      <a:pt x="2116" y="3218"/>
                      <a:pt x="1996" y="3040"/>
                    </a:cubicBezTo>
                    <a:cubicBezTo>
                      <a:pt x="1922" y="2920"/>
                      <a:pt x="1803" y="2786"/>
                      <a:pt x="1743" y="2607"/>
                    </a:cubicBezTo>
                    <a:cubicBezTo>
                      <a:pt x="1684" y="2473"/>
                      <a:pt x="1549" y="2295"/>
                      <a:pt x="1490" y="2175"/>
                    </a:cubicBezTo>
                    <a:cubicBezTo>
                      <a:pt x="1371" y="1982"/>
                      <a:pt x="1311" y="1863"/>
                      <a:pt x="1251" y="1669"/>
                    </a:cubicBezTo>
                    <a:cubicBezTo>
                      <a:pt x="1058" y="1356"/>
                      <a:pt x="939" y="1118"/>
                      <a:pt x="805" y="864"/>
                    </a:cubicBezTo>
                    <a:cubicBezTo>
                      <a:pt x="566" y="373"/>
                      <a:pt x="373" y="60"/>
                      <a:pt x="373" y="60"/>
                    </a:cubicBezTo>
                    <a:cubicBezTo>
                      <a:pt x="313" y="0"/>
                      <a:pt x="253" y="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flipH="1">
                <a:off x="2292900" y="1209284"/>
                <a:ext cx="257484" cy="83166"/>
              </a:xfrm>
              <a:custGeom>
                <a:avLst/>
                <a:gdLst/>
                <a:ahLst/>
                <a:cxnLst/>
                <a:rect l="l" t="t" r="r" b="b"/>
                <a:pathLst>
                  <a:path w="8254" h="2666" extrusionOk="0">
                    <a:moveTo>
                      <a:pt x="5673" y="1"/>
                    </a:moveTo>
                    <a:cubicBezTo>
                      <a:pt x="5010" y="1"/>
                      <a:pt x="4241" y="101"/>
                      <a:pt x="3412" y="300"/>
                    </a:cubicBezTo>
                    <a:cubicBezTo>
                      <a:pt x="1669" y="732"/>
                      <a:pt x="0" y="2102"/>
                      <a:pt x="0" y="2102"/>
                    </a:cubicBezTo>
                    <a:cubicBezTo>
                      <a:pt x="0" y="2102"/>
                      <a:pt x="1389" y="2666"/>
                      <a:pt x="3188" y="2666"/>
                    </a:cubicBezTo>
                    <a:cubicBezTo>
                      <a:pt x="3537" y="2666"/>
                      <a:pt x="3902" y="2645"/>
                      <a:pt x="4276" y="2594"/>
                    </a:cubicBezTo>
                    <a:cubicBezTo>
                      <a:pt x="6079" y="2340"/>
                      <a:pt x="8254" y="1283"/>
                      <a:pt x="7822" y="732"/>
                    </a:cubicBezTo>
                    <a:cubicBezTo>
                      <a:pt x="7477" y="242"/>
                      <a:pt x="6703" y="1"/>
                      <a:pt x="5673"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flipH="1">
                <a:off x="2397466" y="1245564"/>
                <a:ext cx="187794" cy="50224"/>
              </a:xfrm>
              <a:custGeom>
                <a:avLst/>
                <a:gdLst/>
                <a:ahLst/>
                <a:cxnLst/>
                <a:rect l="l" t="t" r="r" b="b"/>
                <a:pathLst>
                  <a:path w="6020" h="1610" extrusionOk="0">
                    <a:moveTo>
                      <a:pt x="3979" y="1"/>
                    </a:moveTo>
                    <a:cubicBezTo>
                      <a:pt x="3785" y="60"/>
                      <a:pt x="3606" y="60"/>
                      <a:pt x="3413" y="60"/>
                    </a:cubicBezTo>
                    <a:cubicBezTo>
                      <a:pt x="3234" y="120"/>
                      <a:pt x="3040" y="120"/>
                      <a:pt x="2861" y="194"/>
                    </a:cubicBezTo>
                    <a:cubicBezTo>
                      <a:pt x="2489" y="254"/>
                      <a:pt x="2116" y="373"/>
                      <a:pt x="1804" y="492"/>
                    </a:cubicBezTo>
                    <a:cubicBezTo>
                      <a:pt x="1610" y="567"/>
                      <a:pt x="1431" y="626"/>
                      <a:pt x="1297" y="686"/>
                    </a:cubicBezTo>
                    <a:cubicBezTo>
                      <a:pt x="1178" y="745"/>
                      <a:pt x="999" y="805"/>
                      <a:pt x="865" y="865"/>
                    </a:cubicBezTo>
                    <a:cubicBezTo>
                      <a:pt x="746" y="939"/>
                      <a:pt x="627" y="999"/>
                      <a:pt x="552" y="1058"/>
                    </a:cubicBezTo>
                    <a:cubicBezTo>
                      <a:pt x="433" y="1118"/>
                      <a:pt x="373" y="1177"/>
                      <a:pt x="314" y="1237"/>
                    </a:cubicBezTo>
                    <a:cubicBezTo>
                      <a:pt x="120" y="1371"/>
                      <a:pt x="61" y="1431"/>
                      <a:pt x="61" y="1431"/>
                    </a:cubicBezTo>
                    <a:cubicBezTo>
                      <a:pt x="1" y="1431"/>
                      <a:pt x="1" y="1490"/>
                      <a:pt x="61" y="1550"/>
                    </a:cubicBezTo>
                    <a:cubicBezTo>
                      <a:pt x="61" y="1610"/>
                      <a:pt x="120" y="1610"/>
                      <a:pt x="180" y="1610"/>
                    </a:cubicBezTo>
                    <a:cubicBezTo>
                      <a:pt x="180" y="1610"/>
                      <a:pt x="254" y="1550"/>
                      <a:pt x="433" y="1490"/>
                    </a:cubicBezTo>
                    <a:cubicBezTo>
                      <a:pt x="493" y="1431"/>
                      <a:pt x="552" y="1431"/>
                      <a:pt x="686" y="1371"/>
                    </a:cubicBezTo>
                    <a:cubicBezTo>
                      <a:pt x="805" y="1312"/>
                      <a:pt x="925" y="1237"/>
                      <a:pt x="1059" y="1177"/>
                    </a:cubicBezTo>
                    <a:cubicBezTo>
                      <a:pt x="1178" y="1118"/>
                      <a:pt x="1297" y="1118"/>
                      <a:pt x="1431" y="1058"/>
                    </a:cubicBezTo>
                    <a:cubicBezTo>
                      <a:pt x="1610" y="999"/>
                      <a:pt x="1744" y="939"/>
                      <a:pt x="1923" y="865"/>
                    </a:cubicBezTo>
                    <a:cubicBezTo>
                      <a:pt x="2042" y="805"/>
                      <a:pt x="2236" y="805"/>
                      <a:pt x="2414" y="745"/>
                    </a:cubicBezTo>
                    <a:cubicBezTo>
                      <a:pt x="2608" y="686"/>
                      <a:pt x="2787" y="686"/>
                      <a:pt x="2981" y="626"/>
                    </a:cubicBezTo>
                    <a:cubicBezTo>
                      <a:pt x="3353" y="567"/>
                      <a:pt x="3666" y="492"/>
                      <a:pt x="4038" y="433"/>
                    </a:cubicBezTo>
                    <a:cubicBezTo>
                      <a:pt x="4217" y="433"/>
                      <a:pt x="4351" y="373"/>
                      <a:pt x="4530" y="373"/>
                    </a:cubicBezTo>
                    <a:cubicBezTo>
                      <a:pt x="4649" y="373"/>
                      <a:pt x="4843" y="313"/>
                      <a:pt x="4962" y="313"/>
                    </a:cubicBezTo>
                    <a:lnTo>
                      <a:pt x="5647" y="313"/>
                    </a:lnTo>
                    <a:cubicBezTo>
                      <a:pt x="5841" y="254"/>
                      <a:pt x="5900" y="254"/>
                      <a:pt x="5900" y="254"/>
                    </a:cubicBezTo>
                    <a:cubicBezTo>
                      <a:pt x="5960" y="254"/>
                      <a:pt x="6020" y="254"/>
                      <a:pt x="6020" y="194"/>
                    </a:cubicBezTo>
                    <a:cubicBezTo>
                      <a:pt x="6020" y="120"/>
                      <a:pt x="5960" y="60"/>
                      <a:pt x="5900" y="60"/>
                    </a:cubicBezTo>
                    <a:lnTo>
                      <a:pt x="5841" y="60"/>
                    </a:lnTo>
                    <a:cubicBezTo>
                      <a:pt x="5766" y="1"/>
                      <a:pt x="5707" y="1"/>
                      <a:pt x="56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flipH="1">
                <a:off x="2401677" y="1059173"/>
                <a:ext cx="137102" cy="178529"/>
              </a:xfrm>
              <a:custGeom>
                <a:avLst/>
                <a:gdLst/>
                <a:ahLst/>
                <a:cxnLst/>
                <a:rect l="l" t="t" r="r" b="b"/>
                <a:pathLst>
                  <a:path w="4395" h="5723" extrusionOk="0">
                    <a:moveTo>
                      <a:pt x="3565" y="0"/>
                    </a:moveTo>
                    <a:cubicBezTo>
                      <a:pt x="3534" y="0"/>
                      <a:pt x="3503" y="6"/>
                      <a:pt x="3472" y="17"/>
                    </a:cubicBezTo>
                    <a:cubicBezTo>
                      <a:pt x="2980" y="210"/>
                      <a:pt x="180" y="2370"/>
                      <a:pt x="1" y="5722"/>
                    </a:cubicBezTo>
                    <a:cubicBezTo>
                      <a:pt x="1" y="5722"/>
                      <a:pt x="1982" y="5424"/>
                      <a:pt x="3234" y="3249"/>
                    </a:cubicBezTo>
                    <a:cubicBezTo>
                      <a:pt x="4394" y="1264"/>
                      <a:pt x="4032" y="0"/>
                      <a:pt x="3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flipH="1">
                <a:off x="2593121" y="916987"/>
                <a:ext cx="28824" cy="29105"/>
              </a:xfrm>
              <a:custGeom>
                <a:avLst/>
                <a:gdLst/>
                <a:ahLst/>
                <a:cxnLst/>
                <a:rect l="l" t="t" r="r" b="b"/>
                <a:pathLst>
                  <a:path w="924" h="933" extrusionOk="0">
                    <a:moveTo>
                      <a:pt x="448" y="0"/>
                    </a:moveTo>
                    <a:cubicBezTo>
                      <a:pt x="376" y="0"/>
                      <a:pt x="303" y="15"/>
                      <a:pt x="238" y="46"/>
                    </a:cubicBezTo>
                    <a:cubicBezTo>
                      <a:pt x="119" y="105"/>
                      <a:pt x="0" y="225"/>
                      <a:pt x="0" y="418"/>
                    </a:cubicBezTo>
                    <a:cubicBezTo>
                      <a:pt x="0" y="537"/>
                      <a:pt x="0" y="671"/>
                      <a:pt x="60" y="731"/>
                    </a:cubicBezTo>
                    <a:cubicBezTo>
                      <a:pt x="149" y="865"/>
                      <a:pt x="314" y="932"/>
                      <a:pt x="441" y="932"/>
                    </a:cubicBezTo>
                    <a:cubicBezTo>
                      <a:pt x="483" y="932"/>
                      <a:pt x="521" y="925"/>
                      <a:pt x="551" y="910"/>
                    </a:cubicBezTo>
                    <a:cubicBezTo>
                      <a:pt x="805" y="791"/>
                      <a:pt x="924" y="597"/>
                      <a:pt x="864" y="359"/>
                    </a:cubicBezTo>
                    <a:cubicBezTo>
                      <a:pt x="864" y="126"/>
                      <a:pt x="658" y="0"/>
                      <a:pt x="4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flipH="1">
                <a:off x="2587069" y="895150"/>
                <a:ext cx="31" cy="31"/>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flipH="1">
                <a:off x="1413638" y="1071028"/>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flipH="1">
                <a:off x="1464299" y="10234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flipH="1">
                <a:off x="2523400" y="928498"/>
                <a:ext cx="42332" cy="37996"/>
              </a:xfrm>
              <a:custGeom>
                <a:avLst/>
                <a:gdLst/>
                <a:ahLst/>
                <a:cxnLst/>
                <a:rect l="l" t="t" r="r" b="b"/>
                <a:pathLst>
                  <a:path w="1357" h="1218" extrusionOk="0">
                    <a:moveTo>
                      <a:pt x="775" y="1"/>
                    </a:moveTo>
                    <a:cubicBezTo>
                      <a:pt x="656" y="1"/>
                      <a:pt x="533" y="34"/>
                      <a:pt x="433" y="109"/>
                    </a:cubicBezTo>
                    <a:lnTo>
                      <a:pt x="299" y="228"/>
                    </a:lnTo>
                    <a:cubicBezTo>
                      <a:pt x="60" y="422"/>
                      <a:pt x="1" y="734"/>
                      <a:pt x="179" y="973"/>
                    </a:cubicBezTo>
                    <a:cubicBezTo>
                      <a:pt x="315" y="1140"/>
                      <a:pt x="501" y="1218"/>
                      <a:pt x="672" y="1218"/>
                    </a:cubicBezTo>
                    <a:cubicBezTo>
                      <a:pt x="822" y="1218"/>
                      <a:pt x="960" y="1158"/>
                      <a:pt x="1044" y="1047"/>
                    </a:cubicBezTo>
                    <a:cubicBezTo>
                      <a:pt x="1118" y="973"/>
                      <a:pt x="1178" y="913"/>
                      <a:pt x="1178" y="854"/>
                    </a:cubicBezTo>
                    <a:cubicBezTo>
                      <a:pt x="1356" y="675"/>
                      <a:pt x="1356" y="362"/>
                      <a:pt x="1178" y="168"/>
                    </a:cubicBezTo>
                    <a:cubicBezTo>
                      <a:pt x="1100" y="64"/>
                      <a:pt x="941" y="1"/>
                      <a:pt x="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flipH="1">
                <a:off x="1985162" y="1147050"/>
                <a:ext cx="253397" cy="107248"/>
              </a:xfrm>
              <a:custGeom>
                <a:avLst/>
                <a:gdLst/>
                <a:ahLst/>
                <a:cxnLst/>
                <a:rect l="l" t="t" r="r" b="b"/>
                <a:pathLst>
                  <a:path w="8123" h="3438" extrusionOk="0">
                    <a:moveTo>
                      <a:pt x="1507" y="1"/>
                    </a:moveTo>
                    <a:cubicBezTo>
                      <a:pt x="1061" y="1"/>
                      <a:pt x="673" y="134"/>
                      <a:pt x="492" y="552"/>
                    </a:cubicBezTo>
                    <a:cubicBezTo>
                      <a:pt x="1" y="1728"/>
                      <a:pt x="1863" y="3039"/>
                      <a:pt x="2727" y="3278"/>
                    </a:cubicBezTo>
                    <a:cubicBezTo>
                      <a:pt x="3158" y="3385"/>
                      <a:pt x="3607" y="3437"/>
                      <a:pt x="4059" y="3437"/>
                    </a:cubicBezTo>
                    <a:cubicBezTo>
                      <a:pt x="5495" y="3437"/>
                      <a:pt x="6955" y="2908"/>
                      <a:pt x="7941" y="1922"/>
                    </a:cubicBezTo>
                    <a:cubicBezTo>
                      <a:pt x="8122" y="1741"/>
                      <a:pt x="8069" y="1350"/>
                      <a:pt x="7816" y="1350"/>
                    </a:cubicBezTo>
                    <a:cubicBezTo>
                      <a:pt x="7799" y="1350"/>
                      <a:pt x="7781" y="1352"/>
                      <a:pt x="7762" y="1356"/>
                    </a:cubicBezTo>
                    <a:cubicBezTo>
                      <a:pt x="7315" y="1490"/>
                      <a:pt x="6883" y="1490"/>
                      <a:pt x="6451" y="1490"/>
                    </a:cubicBezTo>
                    <a:cubicBezTo>
                      <a:pt x="5393" y="1296"/>
                      <a:pt x="4217" y="671"/>
                      <a:pt x="3293" y="373"/>
                    </a:cubicBezTo>
                    <a:cubicBezTo>
                      <a:pt x="2859" y="260"/>
                      <a:pt x="2128" y="1"/>
                      <a:pt x="1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flipH="1">
                <a:off x="1314344" y="79850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0" name="Google Shape;5540;p32"/>
            <p:cNvSpPr/>
            <p:nvPr/>
          </p:nvSpPr>
          <p:spPr>
            <a:xfrm rot="10800000">
              <a:off x="8240185" y="1197369"/>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rot="10800000">
              <a:off x="8228581" y="1238266"/>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rot="10800000">
              <a:off x="8141671" y="969708"/>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rot="10800000">
              <a:off x="8166752" y="1045699"/>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rot="10800000">
              <a:off x="8441892" y="4034648"/>
              <a:ext cx="127806" cy="281192"/>
            </a:xfrm>
            <a:custGeom>
              <a:avLst/>
              <a:gdLst/>
              <a:ahLst/>
              <a:cxnLst/>
              <a:rect l="l" t="t" r="r" b="b"/>
              <a:pathLst>
                <a:path w="4097" h="9014" extrusionOk="0">
                  <a:moveTo>
                    <a:pt x="2667" y="7602"/>
                  </a:moveTo>
                  <a:cubicBezTo>
                    <a:pt x="2667" y="7781"/>
                    <a:pt x="2607" y="7975"/>
                    <a:pt x="2488" y="8034"/>
                  </a:cubicBezTo>
                  <a:cubicBezTo>
                    <a:pt x="2548" y="7975"/>
                    <a:pt x="2548" y="7915"/>
                    <a:pt x="2548" y="7841"/>
                  </a:cubicBezTo>
                  <a:cubicBezTo>
                    <a:pt x="2548" y="7781"/>
                    <a:pt x="2607" y="7722"/>
                    <a:pt x="2607" y="7602"/>
                  </a:cubicBezTo>
                  <a:close/>
                  <a:moveTo>
                    <a:pt x="3093" y="0"/>
                  </a:moveTo>
                  <a:cubicBezTo>
                    <a:pt x="2881" y="0"/>
                    <a:pt x="2664" y="62"/>
                    <a:pt x="2488" y="154"/>
                  </a:cubicBezTo>
                  <a:cubicBezTo>
                    <a:pt x="1624" y="586"/>
                    <a:pt x="1058" y="1390"/>
                    <a:pt x="685" y="2254"/>
                  </a:cubicBezTo>
                  <a:cubicBezTo>
                    <a:pt x="626" y="2567"/>
                    <a:pt x="566" y="2820"/>
                    <a:pt x="507" y="3133"/>
                  </a:cubicBezTo>
                  <a:cubicBezTo>
                    <a:pt x="60" y="4057"/>
                    <a:pt x="0" y="5174"/>
                    <a:pt x="253" y="6232"/>
                  </a:cubicBezTo>
                  <a:cubicBezTo>
                    <a:pt x="432" y="7096"/>
                    <a:pt x="879" y="8034"/>
                    <a:pt x="1549" y="8660"/>
                  </a:cubicBezTo>
                  <a:cubicBezTo>
                    <a:pt x="1801" y="8907"/>
                    <a:pt x="2074" y="9014"/>
                    <a:pt x="2337" y="9014"/>
                  </a:cubicBezTo>
                  <a:cubicBezTo>
                    <a:pt x="2930" y="9014"/>
                    <a:pt x="3471" y="8473"/>
                    <a:pt x="3605" y="7781"/>
                  </a:cubicBezTo>
                  <a:cubicBezTo>
                    <a:pt x="3784" y="6723"/>
                    <a:pt x="3233" y="5740"/>
                    <a:pt x="3173" y="4682"/>
                  </a:cubicBezTo>
                  <a:cubicBezTo>
                    <a:pt x="3173" y="4191"/>
                    <a:pt x="3173" y="3625"/>
                    <a:pt x="3292" y="3133"/>
                  </a:cubicBezTo>
                  <a:cubicBezTo>
                    <a:pt x="3412" y="2627"/>
                    <a:pt x="3665" y="2195"/>
                    <a:pt x="3784" y="1703"/>
                  </a:cubicBezTo>
                  <a:cubicBezTo>
                    <a:pt x="3918" y="1271"/>
                    <a:pt x="4097" y="645"/>
                    <a:pt x="3725" y="273"/>
                  </a:cubicBezTo>
                  <a:cubicBezTo>
                    <a:pt x="3560" y="77"/>
                    <a:pt x="3329" y="0"/>
                    <a:pt x="3093"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993679" y="802844"/>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049892" y="854253"/>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8155824" y="2903047"/>
            <a:ext cx="119009" cy="122004"/>
          </a:xfrm>
          <a:custGeom>
            <a:avLst/>
            <a:gdLst/>
            <a:ahLst/>
            <a:cxnLst/>
            <a:rect l="l" t="t" r="r" b="b"/>
            <a:pathLst>
              <a:path w="3815" h="3911" extrusionOk="0">
                <a:moveTo>
                  <a:pt x="2347" y="0"/>
                </a:moveTo>
                <a:cubicBezTo>
                  <a:pt x="977" y="0"/>
                  <a:pt x="0" y="3911"/>
                  <a:pt x="627" y="3911"/>
                </a:cubicBezTo>
                <a:cubicBezTo>
                  <a:pt x="632" y="3911"/>
                  <a:pt x="636" y="3910"/>
                  <a:pt x="641" y="3910"/>
                </a:cubicBezTo>
                <a:cubicBezTo>
                  <a:pt x="3010" y="3850"/>
                  <a:pt x="3814" y="186"/>
                  <a:pt x="2444" y="7"/>
                </a:cubicBezTo>
                <a:cubicBezTo>
                  <a:pt x="2411" y="3"/>
                  <a:pt x="2379" y="0"/>
                  <a:pt x="2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8135391" y="2938111"/>
            <a:ext cx="89249" cy="138974"/>
          </a:xfrm>
          <a:custGeom>
            <a:avLst/>
            <a:gdLst/>
            <a:ahLst/>
            <a:cxnLst/>
            <a:rect l="l" t="t" r="r" b="b"/>
            <a:pathLst>
              <a:path w="2861" h="4455" extrusionOk="0">
                <a:moveTo>
                  <a:pt x="2786" y="0"/>
                </a:moveTo>
                <a:cubicBezTo>
                  <a:pt x="2786" y="0"/>
                  <a:pt x="2726" y="0"/>
                  <a:pt x="2726" y="60"/>
                </a:cubicBezTo>
                <a:cubicBezTo>
                  <a:pt x="2726" y="60"/>
                  <a:pt x="2726" y="119"/>
                  <a:pt x="2667" y="239"/>
                </a:cubicBezTo>
                <a:cubicBezTo>
                  <a:pt x="2607" y="313"/>
                  <a:pt x="2607" y="373"/>
                  <a:pt x="2548" y="492"/>
                </a:cubicBezTo>
                <a:cubicBezTo>
                  <a:pt x="2548" y="551"/>
                  <a:pt x="2488" y="686"/>
                  <a:pt x="2414" y="805"/>
                </a:cubicBezTo>
                <a:cubicBezTo>
                  <a:pt x="2354" y="864"/>
                  <a:pt x="2294" y="983"/>
                  <a:pt x="2235" y="1118"/>
                </a:cubicBezTo>
                <a:cubicBezTo>
                  <a:pt x="2175" y="1237"/>
                  <a:pt x="2116" y="1356"/>
                  <a:pt x="2041" y="1490"/>
                </a:cubicBezTo>
                <a:cubicBezTo>
                  <a:pt x="1982" y="1609"/>
                  <a:pt x="1922" y="1803"/>
                  <a:pt x="1803" y="1922"/>
                </a:cubicBezTo>
                <a:cubicBezTo>
                  <a:pt x="1743" y="2041"/>
                  <a:pt x="1669" y="2175"/>
                  <a:pt x="1550" y="2294"/>
                </a:cubicBezTo>
                <a:cubicBezTo>
                  <a:pt x="1490" y="2414"/>
                  <a:pt x="1371" y="2607"/>
                  <a:pt x="1296" y="2726"/>
                </a:cubicBezTo>
                <a:cubicBezTo>
                  <a:pt x="1237" y="2846"/>
                  <a:pt x="1117" y="2980"/>
                  <a:pt x="1058" y="3099"/>
                </a:cubicBezTo>
                <a:cubicBezTo>
                  <a:pt x="924" y="3218"/>
                  <a:pt x="864" y="3352"/>
                  <a:pt x="745" y="3412"/>
                </a:cubicBezTo>
                <a:cubicBezTo>
                  <a:pt x="685" y="3531"/>
                  <a:pt x="626" y="3665"/>
                  <a:pt x="492" y="3725"/>
                </a:cubicBezTo>
                <a:cubicBezTo>
                  <a:pt x="179" y="4097"/>
                  <a:pt x="0" y="4335"/>
                  <a:pt x="0" y="4335"/>
                </a:cubicBezTo>
                <a:lnTo>
                  <a:pt x="0" y="4410"/>
                </a:lnTo>
                <a:cubicBezTo>
                  <a:pt x="0" y="4440"/>
                  <a:pt x="15" y="4455"/>
                  <a:pt x="30" y="4455"/>
                </a:cubicBezTo>
                <a:cubicBezTo>
                  <a:pt x="45" y="4455"/>
                  <a:pt x="60" y="4440"/>
                  <a:pt x="60" y="4410"/>
                </a:cubicBezTo>
                <a:cubicBezTo>
                  <a:pt x="60" y="4410"/>
                  <a:pt x="313" y="4216"/>
                  <a:pt x="626" y="3844"/>
                </a:cubicBezTo>
                <a:cubicBezTo>
                  <a:pt x="745" y="3725"/>
                  <a:pt x="805" y="3665"/>
                  <a:pt x="924" y="3531"/>
                </a:cubicBezTo>
                <a:cubicBezTo>
                  <a:pt x="998" y="3412"/>
                  <a:pt x="1117" y="3352"/>
                  <a:pt x="1177" y="3218"/>
                </a:cubicBezTo>
                <a:cubicBezTo>
                  <a:pt x="1296" y="3099"/>
                  <a:pt x="1371" y="2980"/>
                  <a:pt x="1490" y="2846"/>
                </a:cubicBezTo>
                <a:cubicBezTo>
                  <a:pt x="1550" y="2726"/>
                  <a:pt x="1669" y="2548"/>
                  <a:pt x="1743" y="2414"/>
                </a:cubicBezTo>
                <a:cubicBezTo>
                  <a:pt x="1803" y="2294"/>
                  <a:pt x="1922" y="2175"/>
                  <a:pt x="1982" y="2041"/>
                </a:cubicBezTo>
                <a:cubicBezTo>
                  <a:pt x="2041" y="1862"/>
                  <a:pt x="2175" y="1728"/>
                  <a:pt x="2235" y="1609"/>
                </a:cubicBezTo>
                <a:cubicBezTo>
                  <a:pt x="2294" y="1490"/>
                  <a:pt x="2354" y="1356"/>
                  <a:pt x="2414" y="1237"/>
                </a:cubicBezTo>
                <a:cubicBezTo>
                  <a:pt x="2488" y="1118"/>
                  <a:pt x="2548" y="983"/>
                  <a:pt x="2607" y="864"/>
                </a:cubicBezTo>
                <a:cubicBezTo>
                  <a:pt x="2607" y="745"/>
                  <a:pt x="2667" y="611"/>
                  <a:pt x="2726" y="551"/>
                </a:cubicBezTo>
                <a:cubicBezTo>
                  <a:pt x="2726" y="432"/>
                  <a:pt x="2786" y="373"/>
                  <a:pt x="2786" y="313"/>
                </a:cubicBezTo>
                <a:cubicBezTo>
                  <a:pt x="2861" y="179"/>
                  <a:pt x="2861" y="60"/>
                  <a:pt x="2861" y="60"/>
                </a:cubicBezTo>
                <a:cubicBezTo>
                  <a:pt x="2861" y="60"/>
                  <a:pt x="2861" y="0"/>
                  <a:pt x="27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018760" y="757424"/>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102425" y="746444"/>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320852" y="913493"/>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189334" y="1157219"/>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451778" y="1143119"/>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346401" y="1230216"/>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384989" y="1077329"/>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206991" y="1350597"/>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2"/>
          <p:cNvGrpSpPr/>
          <p:nvPr/>
        </p:nvGrpSpPr>
        <p:grpSpPr>
          <a:xfrm>
            <a:off x="877064" y="2755630"/>
            <a:ext cx="338809" cy="336313"/>
            <a:chOff x="999014" y="3047792"/>
            <a:chExt cx="338809" cy="336313"/>
          </a:xfrm>
        </p:grpSpPr>
        <p:sp>
          <p:nvSpPr>
            <p:cNvPr id="165" name="Google Shape;165;p2"/>
            <p:cNvSpPr/>
            <p:nvPr/>
          </p:nvSpPr>
          <p:spPr>
            <a:xfrm>
              <a:off x="1018542" y="3047792"/>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99014" y="3054281"/>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2"/>
          <p:cNvSpPr/>
          <p:nvPr/>
        </p:nvSpPr>
        <p:spPr>
          <a:xfrm>
            <a:off x="1023043" y="1617845"/>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089894" y="1681482"/>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107550" y="1625238"/>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173091" y="1666790"/>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2"/>
          <p:cNvGrpSpPr/>
          <p:nvPr/>
        </p:nvGrpSpPr>
        <p:grpSpPr>
          <a:xfrm>
            <a:off x="7444886" y="967090"/>
            <a:ext cx="361363" cy="282159"/>
            <a:chOff x="7289361" y="1060140"/>
            <a:chExt cx="361363" cy="282159"/>
          </a:xfrm>
        </p:grpSpPr>
        <p:sp>
          <p:nvSpPr>
            <p:cNvPr id="172" name="Google Shape;172;p2"/>
            <p:cNvSpPr/>
            <p:nvPr/>
          </p:nvSpPr>
          <p:spPr>
            <a:xfrm>
              <a:off x="7289361" y="1096670"/>
              <a:ext cx="355311" cy="245629"/>
            </a:xfrm>
            <a:custGeom>
              <a:avLst/>
              <a:gdLst/>
              <a:ahLst/>
              <a:cxnLst/>
              <a:rect l="l" t="t" r="r" b="b"/>
              <a:pathLst>
                <a:path w="11390" h="7874" extrusionOk="0">
                  <a:moveTo>
                    <a:pt x="9762" y="1"/>
                  </a:moveTo>
                  <a:cubicBezTo>
                    <a:pt x="7516" y="1"/>
                    <a:pt x="1759" y="1272"/>
                    <a:pt x="842" y="3716"/>
                  </a:cubicBezTo>
                  <a:cubicBezTo>
                    <a:pt x="0" y="6087"/>
                    <a:pt x="1838" y="7873"/>
                    <a:pt x="4313" y="7873"/>
                  </a:cubicBezTo>
                  <a:cubicBezTo>
                    <a:pt x="4948" y="7873"/>
                    <a:pt x="5625" y="7755"/>
                    <a:pt x="6309" y="7500"/>
                  </a:cubicBezTo>
                  <a:cubicBezTo>
                    <a:pt x="9781" y="6263"/>
                    <a:pt x="11390" y="1481"/>
                    <a:pt x="10645" y="185"/>
                  </a:cubicBezTo>
                  <a:cubicBezTo>
                    <a:pt x="10578" y="62"/>
                    <a:pt x="10254" y="1"/>
                    <a:pt x="9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7354184" y="1060140"/>
              <a:ext cx="296540" cy="224042"/>
            </a:xfrm>
            <a:custGeom>
              <a:avLst/>
              <a:gdLst/>
              <a:ahLst/>
              <a:cxnLst/>
              <a:rect l="l" t="t" r="r" b="b"/>
              <a:pathLst>
                <a:path w="9506" h="7182" extrusionOk="0">
                  <a:moveTo>
                    <a:pt x="9343" y="0"/>
                  </a:moveTo>
                  <a:cubicBezTo>
                    <a:pt x="9312" y="0"/>
                    <a:pt x="9282" y="15"/>
                    <a:pt x="9252" y="45"/>
                  </a:cubicBezTo>
                  <a:cubicBezTo>
                    <a:pt x="9252" y="45"/>
                    <a:pt x="9133" y="239"/>
                    <a:pt x="8939" y="477"/>
                  </a:cubicBezTo>
                  <a:cubicBezTo>
                    <a:pt x="8880" y="611"/>
                    <a:pt x="8820" y="790"/>
                    <a:pt x="8626" y="984"/>
                  </a:cubicBezTo>
                  <a:cubicBezTo>
                    <a:pt x="8507" y="1162"/>
                    <a:pt x="8388" y="1356"/>
                    <a:pt x="8194" y="1535"/>
                  </a:cubicBezTo>
                  <a:cubicBezTo>
                    <a:pt x="8015" y="1788"/>
                    <a:pt x="7822" y="1967"/>
                    <a:pt x="7583" y="2220"/>
                  </a:cubicBezTo>
                  <a:cubicBezTo>
                    <a:pt x="7509" y="2339"/>
                    <a:pt x="7390" y="2414"/>
                    <a:pt x="7271" y="2533"/>
                  </a:cubicBezTo>
                  <a:cubicBezTo>
                    <a:pt x="7137" y="2652"/>
                    <a:pt x="7017" y="2786"/>
                    <a:pt x="6898" y="2906"/>
                  </a:cubicBezTo>
                  <a:cubicBezTo>
                    <a:pt x="6645" y="3084"/>
                    <a:pt x="6332" y="3338"/>
                    <a:pt x="6094" y="3531"/>
                  </a:cubicBezTo>
                  <a:cubicBezTo>
                    <a:pt x="5781" y="3770"/>
                    <a:pt x="5528" y="3963"/>
                    <a:pt x="5215" y="4202"/>
                  </a:cubicBezTo>
                  <a:cubicBezTo>
                    <a:pt x="4902" y="4395"/>
                    <a:pt x="4604" y="4574"/>
                    <a:pt x="4291" y="4768"/>
                  </a:cubicBezTo>
                  <a:cubicBezTo>
                    <a:pt x="3978" y="4946"/>
                    <a:pt x="3665" y="5140"/>
                    <a:pt x="3412" y="5319"/>
                  </a:cubicBezTo>
                  <a:cubicBezTo>
                    <a:pt x="3114" y="5513"/>
                    <a:pt x="2801" y="5632"/>
                    <a:pt x="2548" y="5825"/>
                  </a:cubicBezTo>
                  <a:cubicBezTo>
                    <a:pt x="2235" y="5945"/>
                    <a:pt x="1997" y="6064"/>
                    <a:pt x="1744" y="6198"/>
                  </a:cubicBezTo>
                  <a:cubicBezTo>
                    <a:pt x="1252" y="6436"/>
                    <a:pt x="805" y="6630"/>
                    <a:pt x="507" y="6749"/>
                  </a:cubicBezTo>
                  <a:cubicBezTo>
                    <a:pt x="254" y="6883"/>
                    <a:pt x="60" y="6943"/>
                    <a:pt x="60" y="6943"/>
                  </a:cubicBezTo>
                  <a:cubicBezTo>
                    <a:pt x="1" y="7002"/>
                    <a:pt x="1" y="7062"/>
                    <a:pt x="1" y="7062"/>
                  </a:cubicBezTo>
                  <a:cubicBezTo>
                    <a:pt x="1" y="7121"/>
                    <a:pt x="60" y="7181"/>
                    <a:pt x="135" y="7181"/>
                  </a:cubicBezTo>
                  <a:cubicBezTo>
                    <a:pt x="135" y="7181"/>
                    <a:pt x="880" y="6943"/>
                    <a:pt x="1863" y="6511"/>
                  </a:cubicBezTo>
                  <a:cubicBezTo>
                    <a:pt x="2116" y="6377"/>
                    <a:pt x="2429" y="6257"/>
                    <a:pt x="2667" y="6138"/>
                  </a:cubicBezTo>
                  <a:cubicBezTo>
                    <a:pt x="2861" y="6064"/>
                    <a:pt x="2980" y="6004"/>
                    <a:pt x="3114" y="5945"/>
                  </a:cubicBezTo>
                  <a:cubicBezTo>
                    <a:pt x="3293" y="5825"/>
                    <a:pt x="3412" y="5766"/>
                    <a:pt x="3606" y="5691"/>
                  </a:cubicBezTo>
                  <a:cubicBezTo>
                    <a:pt x="3919" y="5513"/>
                    <a:pt x="4231" y="5319"/>
                    <a:pt x="4529" y="5140"/>
                  </a:cubicBezTo>
                  <a:cubicBezTo>
                    <a:pt x="4842" y="4946"/>
                    <a:pt x="5155" y="4768"/>
                    <a:pt x="5468" y="4514"/>
                  </a:cubicBezTo>
                  <a:cubicBezTo>
                    <a:pt x="5781" y="4336"/>
                    <a:pt x="6019" y="4082"/>
                    <a:pt x="6332" y="3904"/>
                  </a:cubicBezTo>
                  <a:cubicBezTo>
                    <a:pt x="6645" y="3650"/>
                    <a:pt x="6898" y="3397"/>
                    <a:pt x="7137" y="3159"/>
                  </a:cubicBezTo>
                  <a:cubicBezTo>
                    <a:pt x="7271" y="3025"/>
                    <a:pt x="7390" y="2906"/>
                    <a:pt x="7509" y="2846"/>
                  </a:cubicBezTo>
                  <a:cubicBezTo>
                    <a:pt x="7643" y="2712"/>
                    <a:pt x="7762" y="2593"/>
                    <a:pt x="7881" y="2473"/>
                  </a:cubicBezTo>
                  <a:cubicBezTo>
                    <a:pt x="8075" y="2220"/>
                    <a:pt x="8254" y="1967"/>
                    <a:pt x="8447" y="1788"/>
                  </a:cubicBezTo>
                  <a:cubicBezTo>
                    <a:pt x="8626" y="1535"/>
                    <a:pt x="8760" y="1356"/>
                    <a:pt x="8880" y="1162"/>
                  </a:cubicBezTo>
                  <a:cubicBezTo>
                    <a:pt x="8999" y="984"/>
                    <a:pt x="9133" y="790"/>
                    <a:pt x="9192" y="611"/>
                  </a:cubicBezTo>
                  <a:cubicBezTo>
                    <a:pt x="9371" y="358"/>
                    <a:pt x="9446" y="179"/>
                    <a:pt x="9446" y="179"/>
                  </a:cubicBezTo>
                  <a:cubicBezTo>
                    <a:pt x="9505" y="105"/>
                    <a:pt x="9446" y="45"/>
                    <a:pt x="9446" y="45"/>
                  </a:cubicBezTo>
                  <a:cubicBezTo>
                    <a:pt x="9408" y="15"/>
                    <a:pt x="9375" y="0"/>
                    <a:pt x="934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365820" y="1191191"/>
              <a:ext cx="129678" cy="141781"/>
            </a:xfrm>
            <a:custGeom>
              <a:avLst/>
              <a:gdLst/>
              <a:ahLst/>
              <a:cxnLst/>
              <a:rect l="l" t="t" r="r" b="b"/>
              <a:pathLst>
                <a:path w="4157" h="4545" extrusionOk="0">
                  <a:moveTo>
                    <a:pt x="134" y="1"/>
                  </a:moveTo>
                  <a:cubicBezTo>
                    <a:pt x="60" y="1"/>
                    <a:pt x="0" y="1"/>
                    <a:pt x="0" y="75"/>
                  </a:cubicBezTo>
                  <a:cubicBezTo>
                    <a:pt x="0" y="135"/>
                    <a:pt x="0" y="194"/>
                    <a:pt x="60" y="194"/>
                  </a:cubicBezTo>
                  <a:cubicBezTo>
                    <a:pt x="194" y="313"/>
                    <a:pt x="372" y="373"/>
                    <a:pt x="507" y="448"/>
                  </a:cubicBezTo>
                  <a:cubicBezTo>
                    <a:pt x="685" y="507"/>
                    <a:pt x="804" y="567"/>
                    <a:pt x="998" y="626"/>
                  </a:cubicBezTo>
                  <a:cubicBezTo>
                    <a:pt x="1311" y="745"/>
                    <a:pt x="1624" y="820"/>
                    <a:pt x="1922" y="939"/>
                  </a:cubicBezTo>
                  <a:cubicBezTo>
                    <a:pt x="2115" y="939"/>
                    <a:pt x="2294" y="999"/>
                    <a:pt x="2428" y="999"/>
                  </a:cubicBezTo>
                  <a:cubicBezTo>
                    <a:pt x="2547" y="999"/>
                    <a:pt x="2607" y="1058"/>
                    <a:pt x="2667" y="1058"/>
                  </a:cubicBezTo>
                  <a:lnTo>
                    <a:pt x="3566" y="1058"/>
                  </a:lnTo>
                  <a:cubicBezTo>
                    <a:pt x="3559" y="1077"/>
                    <a:pt x="3553" y="1097"/>
                    <a:pt x="3546" y="1118"/>
                  </a:cubicBezTo>
                  <a:cubicBezTo>
                    <a:pt x="3412" y="1252"/>
                    <a:pt x="3352" y="1431"/>
                    <a:pt x="3292" y="1565"/>
                  </a:cubicBezTo>
                  <a:cubicBezTo>
                    <a:pt x="3233" y="1624"/>
                    <a:pt x="3233" y="1684"/>
                    <a:pt x="3173" y="1803"/>
                  </a:cubicBezTo>
                  <a:lnTo>
                    <a:pt x="3114" y="1997"/>
                  </a:lnTo>
                  <a:cubicBezTo>
                    <a:pt x="3039" y="2176"/>
                    <a:pt x="2980" y="2310"/>
                    <a:pt x="2920" y="2488"/>
                  </a:cubicBezTo>
                  <a:lnTo>
                    <a:pt x="2860" y="2742"/>
                  </a:lnTo>
                  <a:cubicBezTo>
                    <a:pt x="2860" y="2801"/>
                    <a:pt x="2801" y="2861"/>
                    <a:pt x="2801" y="2980"/>
                  </a:cubicBezTo>
                  <a:lnTo>
                    <a:pt x="2741" y="3427"/>
                  </a:lnTo>
                  <a:cubicBezTo>
                    <a:pt x="2741" y="3546"/>
                    <a:pt x="2667" y="3606"/>
                    <a:pt x="2667" y="3665"/>
                  </a:cubicBezTo>
                  <a:lnTo>
                    <a:pt x="2667" y="3919"/>
                  </a:lnTo>
                  <a:cubicBezTo>
                    <a:pt x="2667" y="4097"/>
                    <a:pt x="2607" y="4291"/>
                    <a:pt x="2607" y="4410"/>
                  </a:cubicBezTo>
                  <a:cubicBezTo>
                    <a:pt x="2607" y="4470"/>
                    <a:pt x="2667" y="4544"/>
                    <a:pt x="2741" y="4544"/>
                  </a:cubicBezTo>
                  <a:cubicBezTo>
                    <a:pt x="2801" y="4544"/>
                    <a:pt x="2860" y="4544"/>
                    <a:pt x="2860" y="4470"/>
                  </a:cubicBezTo>
                  <a:cubicBezTo>
                    <a:pt x="2860" y="4291"/>
                    <a:pt x="2920" y="4097"/>
                    <a:pt x="2920" y="3978"/>
                  </a:cubicBezTo>
                  <a:lnTo>
                    <a:pt x="2980" y="3725"/>
                  </a:lnTo>
                  <a:cubicBezTo>
                    <a:pt x="2980" y="3665"/>
                    <a:pt x="3039" y="3606"/>
                    <a:pt x="3039" y="3487"/>
                  </a:cubicBezTo>
                  <a:lnTo>
                    <a:pt x="3173" y="3055"/>
                  </a:lnTo>
                  <a:cubicBezTo>
                    <a:pt x="3173" y="2980"/>
                    <a:pt x="3233" y="2920"/>
                    <a:pt x="3233" y="2801"/>
                  </a:cubicBezTo>
                  <a:lnTo>
                    <a:pt x="3292" y="2608"/>
                  </a:lnTo>
                  <a:cubicBezTo>
                    <a:pt x="3352" y="2548"/>
                    <a:pt x="3352" y="2429"/>
                    <a:pt x="3352" y="2369"/>
                  </a:cubicBezTo>
                  <a:lnTo>
                    <a:pt x="3486" y="2176"/>
                  </a:lnTo>
                  <a:lnTo>
                    <a:pt x="3546" y="1937"/>
                  </a:lnTo>
                  <a:cubicBezTo>
                    <a:pt x="3605" y="1863"/>
                    <a:pt x="3605" y="1803"/>
                    <a:pt x="3665" y="1744"/>
                  </a:cubicBezTo>
                  <a:cubicBezTo>
                    <a:pt x="3724" y="1624"/>
                    <a:pt x="3784" y="1431"/>
                    <a:pt x="3918" y="1312"/>
                  </a:cubicBezTo>
                  <a:cubicBezTo>
                    <a:pt x="3978" y="1192"/>
                    <a:pt x="4037" y="1058"/>
                    <a:pt x="4097" y="939"/>
                  </a:cubicBezTo>
                  <a:cubicBezTo>
                    <a:pt x="4156" y="880"/>
                    <a:pt x="4156" y="820"/>
                    <a:pt x="4156" y="745"/>
                  </a:cubicBezTo>
                  <a:cubicBezTo>
                    <a:pt x="4156" y="626"/>
                    <a:pt x="4037" y="567"/>
                    <a:pt x="3918" y="567"/>
                  </a:cubicBezTo>
                  <a:lnTo>
                    <a:pt x="3665" y="626"/>
                  </a:lnTo>
                  <a:lnTo>
                    <a:pt x="3412" y="626"/>
                  </a:lnTo>
                  <a:cubicBezTo>
                    <a:pt x="3372" y="626"/>
                    <a:pt x="3332" y="653"/>
                    <a:pt x="3292" y="653"/>
                  </a:cubicBezTo>
                  <a:cubicBezTo>
                    <a:pt x="3273" y="653"/>
                    <a:pt x="3253" y="646"/>
                    <a:pt x="3233" y="626"/>
                  </a:cubicBezTo>
                  <a:lnTo>
                    <a:pt x="2488" y="626"/>
                  </a:lnTo>
                  <a:cubicBezTo>
                    <a:pt x="2428" y="626"/>
                    <a:pt x="2369" y="567"/>
                    <a:pt x="2235" y="567"/>
                  </a:cubicBezTo>
                  <a:lnTo>
                    <a:pt x="2056" y="567"/>
                  </a:lnTo>
                  <a:cubicBezTo>
                    <a:pt x="1683" y="507"/>
                    <a:pt x="1371" y="373"/>
                    <a:pt x="1058" y="313"/>
                  </a:cubicBezTo>
                  <a:cubicBezTo>
                    <a:pt x="745" y="254"/>
                    <a:pt x="432" y="135"/>
                    <a:pt x="13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425745" y="1137286"/>
              <a:ext cx="157129" cy="146897"/>
            </a:xfrm>
            <a:custGeom>
              <a:avLst/>
              <a:gdLst/>
              <a:ahLst/>
              <a:cxnLst/>
              <a:rect l="l" t="t" r="r" b="b"/>
              <a:pathLst>
                <a:path w="5037" h="4709" extrusionOk="0">
                  <a:moveTo>
                    <a:pt x="194" y="0"/>
                  </a:moveTo>
                  <a:cubicBezTo>
                    <a:pt x="135" y="0"/>
                    <a:pt x="75" y="0"/>
                    <a:pt x="75" y="60"/>
                  </a:cubicBezTo>
                  <a:cubicBezTo>
                    <a:pt x="1" y="120"/>
                    <a:pt x="75" y="179"/>
                    <a:pt x="135" y="179"/>
                  </a:cubicBezTo>
                  <a:cubicBezTo>
                    <a:pt x="314" y="313"/>
                    <a:pt x="507" y="373"/>
                    <a:pt x="686" y="373"/>
                  </a:cubicBezTo>
                  <a:cubicBezTo>
                    <a:pt x="880" y="433"/>
                    <a:pt x="1059" y="492"/>
                    <a:pt x="1252" y="552"/>
                  </a:cubicBezTo>
                  <a:cubicBezTo>
                    <a:pt x="1625" y="611"/>
                    <a:pt x="2057" y="745"/>
                    <a:pt x="2429" y="805"/>
                  </a:cubicBezTo>
                  <a:lnTo>
                    <a:pt x="2742" y="805"/>
                  </a:lnTo>
                  <a:cubicBezTo>
                    <a:pt x="2861" y="805"/>
                    <a:pt x="2921" y="865"/>
                    <a:pt x="3055" y="865"/>
                  </a:cubicBezTo>
                  <a:lnTo>
                    <a:pt x="4232" y="865"/>
                  </a:lnTo>
                  <a:cubicBezTo>
                    <a:pt x="4341" y="865"/>
                    <a:pt x="4451" y="865"/>
                    <a:pt x="4526" y="818"/>
                  </a:cubicBezTo>
                  <a:lnTo>
                    <a:pt x="4526" y="818"/>
                  </a:lnTo>
                  <a:cubicBezTo>
                    <a:pt x="4464" y="1045"/>
                    <a:pt x="4391" y="1281"/>
                    <a:pt x="4351" y="1490"/>
                  </a:cubicBezTo>
                  <a:lnTo>
                    <a:pt x="4172" y="1982"/>
                  </a:lnTo>
                  <a:lnTo>
                    <a:pt x="4098" y="2473"/>
                  </a:lnTo>
                  <a:cubicBezTo>
                    <a:pt x="4038" y="2667"/>
                    <a:pt x="4038" y="2846"/>
                    <a:pt x="3978" y="3040"/>
                  </a:cubicBezTo>
                  <a:cubicBezTo>
                    <a:pt x="3978" y="3159"/>
                    <a:pt x="3919" y="3352"/>
                    <a:pt x="3919" y="3531"/>
                  </a:cubicBezTo>
                  <a:lnTo>
                    <a:pt x="3859" y="3784"/>
                  </a:lnTo>
                  <a:lnTo>
                    <a:pt x="3859" y="4038"/>
                  </a:lnTo>
                  <a:lnTo>
                    <a:pt x="3800" y="4589"/>
                  </a:lnTo>
                  <a:cubicBezTo>
                    <a:pt x="3800" y="4648"/>
                    <a:pt x="3859" y="4708"/>
                    <a:pt x="3919" y="4708"/>
                  </a:cubicBezTo>
                  <a:cubicBezTo>
                    <a:pt x="3978" y="4708"/>
                    <a:pt x="4038" y="4648"/>
                    <a:pt x="4038" y="4589"/>
                  </a:cubicBezTo>
                  <a:lnTo>
                    <a:pt x="4098" y="4097"/>
                  </a:lnTo>
                  <a:cubicBezTo>
                    <a:pt x="4098" y="4038"/>
                    <a:pt x="4172" y="3904"/>
                    <a:pt x="4172" y="3844"/>
                  </a:cubicBezTo>
                  <a:lnTo>
                    <a:pt x="4232" y="3591"/>
                  </a:lnTo>
                  <a:cubicBezTo>
                    <a:pt x="4232" y="3412"/>
                    <a:pt x="4291" y="3218"/>
                    <a:pt x="4351" y="3099"/>
                  </a:cubicBezTo>
                  <a:cubicBezTo>
                    <a:pt x="4351" y="2920"/>
                    <a:pt x="4410" y="2727"/>
                    <a:pt x="4470" y="2608"/>
                  </a:cubicBezTo>
                  <a:cubicBezTo>
                    <a:pt x="4604" y="1922"/>
                    <a:pt x="4783" y="1237"/>
                    <a:pt x="5036" y="611"/>
                  </a:cubicBezTo>
                  <a:lnTo>
                    <a:pt x="5036" y="492"/>
                  </a:lnTo>
                  <a:cubicBezTo>
                    <a:pt x="4977" y="373"/>
                    <a:pt x="4917" y="313"/>
                    <a:pt x="4783" y="313"/>
                  </a:cubicBezTo>
                  <a:lnTo>
                    <a:pt x="4723" y="313"/>
                  </a:lnTo>
                  <a:lnTo>
                    <a:pt x="4470" y="373"/>
                  </a:lnTo>
                  <a:cubicBezTo>
                    <a:pt x="4410" y="433"/>
                    <a:pt x="4291" y="433"/>
                    <a:pt x="4232" y="433"/>
                  </a:cubicBezTo>
                  <a:lnTo>
                    <a:pt x="2802" y="433"/>
                  </a:lnTo>
                  <a:cubicBezTo>
                    <a:pt x="2682" y="433"/>
                    <a:pt x="2548" y="373"/>
                    <a:pt x="2489" y="373"/>
                  </a:cubicBezTo>
                  <a:cubicBezTo>
                    <a:pt x="2116" y="373"/>
                    <a:pt x="1684" y="313"/>
                    <a:pt x="1312" y="239"/>
                  </a:cubicBezTo>
                  <a:cubicBezTo>
                    <a:pt x="939" y="179"/>
                    <a:pt x="567" y="6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2"/>
          <p:cNvSpPr/>
          <p:nvPr/>
        </p:nvSpPr>
        <p:spPr>
          <a:xfrm>
            <a:off x="7982192" y="3303354"/>
            <a:ext cx="391154" cy="321776"/>
          </a:xfrm>
          <a:custGeom>
            <a:avLst/>
            <a:gdLst/>
            <a:ahLst/>
            <a:cxnLst/>
            <a:rect l="l" t="t" r="r" b="b"/>
            <a:pathLst>
              <a:path w="12539" h="10315" extrusionOk="0">
                <a:moveTo>
                  <a:pt x="9230" y="1"/>
                </a:moveTo>
                <a:cubicBezTo>
                  <a:pt x="6986" y="1"/>
                  <a:pt x="4028" y="861"/>
                  <a:pt x="2364" y="3039"/>
                </a:cubicBezTo>
                <a:cubicBezTo>
                  <a:pt x="1" y="6263"/>
                  <a:pt x="1080" y="10315"/>
                  <a:pt x="4496" y="10315"/>
                </a:cubicBezTo>
                <a:cubicBezTo>
                  <a:pt x="4569" y="10315"/>
                  <a:pt x="4643" y="10313"/>
                  <a:pt x="4718" y="10309"/>
                </a:cubicBezTo>
                <a:cubicBezTo>
                  <a:pt x="8382" y="10116"/>
                  <a:pt x="12539" y="1371"/>
                  <a:pt x="11988" y="745"/>
                </a:cubicBezTo>
                <a:cubicBezTo>
                  <a:pt x="11541" y="277"/>
                  <a:pt x="10500" y="1"/>
                  <a:pt x="9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011297" y="3354888"/>
            <a:ext cx="292360" cy="316567"/>
          </a:xfrm>
          <a:custGeom>
            <a:avLst/>
            <a:gdLst/>
            <a:ahLst/>
            <a:cxnLst/>
            <a:rect l="l" t="t" r="r" b="b"/>
            <a:pathLst>
              <a:path w="9372" h="10148" extrusionOk="0">
                <a:moveTo>
                  <a:pt x="9225" y="0"/>
                </a:moveTo>
                <a:cubicBezTo>
                  <a:pt x="9199" y="0"/>
                  <a:pt x="9168" y="9"/>
                  <a:pt x="9133" y="32"/>
                </a:cubicBezTo>
                <a:cubicBezTo>
                  <a:pt x="9133" y="32"/>
                  <a:pt x="8939" y="91"/>
                  <a:pt x="8626" y="270"/>
                </a:cubicBezTo>
                <a:cubicBezTo>
                  <a:pt x="8328" y="464"/>
                  <a:pt x="7822" y="777"/>
                  <a:pt x="7271" y="1149"/>
                </a:cubicBezTo>
                <a:cubicBezTo>
                  <a:pt x="6764" y="1447"/>
                  <a:pt x="6153" y="1894"/>
                  <a:pt x="5528" y="2386"/>
                </a:cubicBezTo>
                <a:cubicBezTo>
                  <a:pt x="5215" y="2639"/>
                  <a:pt x="4842" y="2937"/>
                  <a:pt x="4529" y="3190"/>
                </a:cubicBezTo>
                <a:cubicBezTo>
                  <a:pt x="4231" y="3503"/>
                  <a:pt x="3919" y="3816"/>
                  <a:pt x="3606" y="4054"/>
                </a:cubicBezTo>
                <a:cubicBezTo>
                  <a:pt x="3352" y="4367"/>
                  <a:pt x="3040" y="4739"/>
                  <a:pt x="2742" y="5052"/>
                </a:cubicBezTo>
                <a:cubicBezTo>
                  <a:pt x="2488" y="5365"/>
                  <a:pt x="2235" y="5678"/>
                  <a:pt x="1997" y="5991"/>
                </a:cubicBezTo>
                <a:cubicBezTo>
                  <a:pt x="1863" y="6169"/>
                  <a:pt x="1744" y="6363"/>
                  <a:pt x="1624" y="6482"/>
                </a:cubicBezTo>
                <a:cubicBezTo>
                  <a:pt x="1490" y="6661"/>
                  <a:pt x="1431" y="6795"/>
                  <a:pt x="1312" y="6974"/>
                </a:cubicBezTo>
                <a:cubicBezTo>
                  <a:pt x="1118" y="7287"/>
                  <a:pt x="939" y="7600"/>
                  <a:pt x="805" y="7912"/>
                </a:cubicBezTo>
                <a:cubicBezTo>
                  <a:pt x="745" y="8032"/>
                  <a:pt x="686" y="8151"/>
                  <a:pt x="626" y="8345"/>
                </a:cubicBezTo>
                <a:cubicBezTo>
                  <a:pt x="567" y="8464"/>
                  <a:pt x="507" y="8598"/>
                  <a:pt x="433" y="8717"/>
                </a:cubicBezTo>
                <a:cubicBezTo>
                  <a:pt x="313" y="8970"/>
                  <a:pt x="254" y="9149"/>
                  <a:pt x="194" y="9343"/>
                </a:cubicBezTo>
                <a:cubicBezTo>
                  <a:pt x="135" y="9521"/>
                  <a:pt x="135" y="9641"/>
                  <a:pt x="60" y="9775"/>
                </a:cubicBezTo>
                <a:cubicBezTo>
                  <a:pt x="60" y="9834"/>
                  <a:pt x="1" y="9894"/>
                  <a:pt x="1" y="9894"/>
                </a:cubicBezTo>
                <a:cubicBezTo>
                  <a:pt x="1" y="10013"/>
                  <a:pt x="60" y="10088"/>
                  <a:pt x="135" y="10147"/>
                </a:cubicBezTo>
                <a:cubicBezTo>
                  <a:pt x="194" y="10147"/>
                  <a:pt x="313" y="10147"/>
                  <a:pt x="373" y="10013"/>
                </a:cubicBezTo>
                <a:cubicBezTo>
                  <a:pt x="373" y="10013"/>
                  <a:pt x="433" y="9834"/>
                  <a:pt x="567" y="9462"/>
                </a:cubicBezTo>
                <a:cubicBezTo>
                  <a:pt x="626" y="9343"/>
                  <a:pt x="745" y="9089"/>
                  <a:pt x="879" y="8896"/>
                </a:cubicBezTo>
                <a:cubicBezTo>
                  <a:pt x="939" y="8777"/>
                  <a:pt x="999" y="8657"/>
                  <a:pt x="1058" y="8523"/>
                </a:cubicBezTo>
                <a:cubicBezTo>
                  <a:pt x="1118" y="8404"/>
                  <a:pt x="1177" y="8285"/>
                  <a:pt x="1252" y="8151"/>
                </a:cubicBezTo>
                <a:cubicBezTo>
                  <a:pt x="1431" y="7853"/>
                  <a:pt x="1624" y="7600"/>
                  <a:pt x="1803" y="7287"/>
                </a:cubicBezTo>
                <a:cubicBezTo>
                  <a:pt x="1997" y="6974"/>
                  <a:pt x="2235" y="6661"/>
                  <a:pt x="2488" y="6363"/>
                </a:cubicBezTo>
                <a:cubicBezTo>
                  <a:pt x="2667" y="6050"/>
                  <a:pt x="2980" y="5737"/>
                  <a:pt x="3233" y="5425"/>
                </a:cubicBezTo>
                <a:cubicBezTo>
                  <a:pt x="3487" y="5171"/>
                  <a:pt x="3785" y="4873"/>
                  <a:pt x="4097" y="4561"/>
                </a:cubicBezTo>
                <a:cubicBezTo>
                  <a:pt x="4410" y="4248"/>
                  <a:pt x="4663" y="3935"/>
                  <a:pt x="4976" y="3682"/>
                </a:cubicBezTo>
                <a:cubicBezTo>
                  <a:pt x="5274" y="3384"/>
                  <a:pt x="5587" y="3130"/>
                  <a:pt x="5900" y="2877"/>
                </a:cubicBezTo>
                <a:cubicBezTo>
                  <a:pt x="6526" y="2386"/>
                  <a:pt x="7077" y="1894"/>
                  <a:pt x="7583" y="1521"/>
                </a:cubicBezTo>
                <a:cubicBezTo>
                  <a:pt x="8075" y="1149"/>
                  <a:pt x="8507" y="836"/>
                  <a:pt x="8820" y="643"/>
                </a:cubicBezTo>
                <a:cubicBezTo>
                  <a:pt x="9133" y="464"/>
                  <a:pt x="9311" y="330"/>
                  <a:pt x="9311" y="330"/>
                </a:cubicBezTo>
                <a:cubicBezTo>
                  <a:pt x="9371" y="270"/>
                  <a:pt x="9371" y="210"/>
                  <a:pt x="9371" y="91"/>
                </a:cubicBezTo>
                <a:cubicBezTo>
                  <a:pt x="9329" y="50"/>
                  <a:pt x="9288" y="0"/>
                  <a:pt x="92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152579" y="3318671"/>
            <a:ext cx="157098" cy="151982"/>
          </a:xfrm>
          <a:custGeom>
            <a:avLst/>
            <a:gdLst/>
            <a:ahLst/>
            <a:cxnLst/>
            <a:rect l="l" t="t" r="r" b="b"/>
            <a:pathLst>
              <a:path w="5036" h="4872" extrusionOk="0">
                <a:moveTo>
                  <a:pt x="939" y="1"/>
                </a:moveTo>
                <a:cubicBezTo>
                  <a:pt x="879" y="1"/>
                  <a:pt x="745" y="75"/>
                  <a:pt x="745" y="195"/>
                </a:cubicBezTo>
                <a:lnTo>
                  <a:pt x="745" y="746"/>
                </a:lnTo>
                <a:lnTo>
                  <a:pt x="745" y="999"/>
                </a:lnTo>
                <a:lnTo>
                  <a:pt x="745" y="1312"/>
                </a:lnTo>
                <a:lnTo>
                  <a:pt x="686" y="1804"/>
                </a:lnTo>
                <a:lnTo>
                  <a:pt x="686" y="2116"/>
                </a:lnTo>
                <a:lnTo>
                  <a:pt x="626" y="2370"/>
                </a:lnTo>
                <a:cubicBezTo>
                  <a:pt x="626" y="2429"/>
                  <a:pt x="626" y="2548"/>
                  <a:pt x="566" y="2608"/>
                </a:cubicBezTo>
                <a:lnTo>
                  <a:pt x="507" y="2861"/>
                </a:lnTo>
                <a:lnTo>
                  <a:pt x="447" y="3174"/>
                </a:lnTo>
                <a:cubicBezTo>
                  <a:pt x="447" y="3234"/>
                  <a:pt x="447" y="3293"/>
                  <a:pt x="373" y="3427"/>
                </a:cubicBezTo>
                <a:lnTo>
                  <a:pt x="313" y="3666"/>
                </a:lnTo>
                <a:cubicBezTo>
                  <a:pt x="313" y="3725"/>
                  <a:pt x="254" y="3859"/>
                  <a:pt x="254" y="3919"/>
                </a:cubicBezTo>
                <a:cubicBezTo>
                  <a:pt x="194" y="4038"/>
                  <a:pt x="194" y="4098"/>
                  <a:pt x="134" y="4172"/>
                </a:cubicBezTo>
                <a:cubicBezTo>
                  <a:pt x="134" y="4232"/>
                  <a:pt x="75" y="4351"/>
                  <a:pt x="75" y="4411"/>
                </a:cubicBezTo>
                <a:cubicBezTo>
                  <a:pt x="0" y="4470"/>
                  <a:pt x="0" y="4604"/>
                  <a:pt x="0" y="4664"/>
                </a:cubicBezTo>
                <a:cubicBezTo>
                  <a:pt x="55" y="4796"/>
                  <a:pt x="168" y="4871"/>
                  <a:pt x="301" y="4871"/>
                </a:cubicBezTo>
                <a:cubicBezTo>
                  <a:pt x="348" y="4871"/>
                  <a:pt x="397" y="4862"/>
                  <a:pt x="447" y="4843"/>
                </a:cubicBezTo>
                <a:lnTo>
                  <a:pt x="686" y="4783"/>
                </a:lnTo>
                <a:cubicBezTo>
                  <a:pt x="820" y="4723"/>
                  <a:pt x="879" y="4723"/>
                  <a:pt x="939" y="4723"/>
                </a:cubicBezTo>
                <a:cubicBezTo>
                  <a:pt x="1058" y="4664"/>
                  <a:pt x="1118" y="4664"/>
                  <a:pt x="1252" y="4664"/>
                </a:cubicBezTo>
                <a:cubicBezTo>
                  <a:pt x="1311" y="4604"/>
                  <a:pt x="1371" y="4604"/>
                  <a:pt x="1490" y="4604"/>
                </a:cubicBezTo>
                <a:lnTo>
                  <a:pt x="1743" y="4545"/>
                </a:lnTo>
                <a:lnTo>
                  <a:pt x="3665" y="4545"/>
                </a:lnTo>
                <a:cubicBezTo>
                  <a:pt x="4038" y="4604"/>
                  <a:pt x="4410" y="4664"/>
                  <a:pt x="4782" y="4664"/>
                </a:cubicBezTo>
                <a:cubicBezTo>
                  <a:pt x="4822" y="4681"/>
                  <a:pt x="4855" y="4689"/>
                  <a:pt x="4882" y="4689"/>
                </a:cubicBezTo>
                <a:cubicBezTo>
                  <a:pt x="4946" y="4689"/>
                  <a:pt x="4976" y="4646"/>
                  <a:pt x="4976" y="4604"/>
                </a:cubicBezTo>
                <a:cubicBezTo>
                  <a:pt x="5036" y="4470"/>
                  <a:pt x="4976" y="4411"/>
                  <a:pt x="4917" y="4351"/>
                </a:cubicBezTo>
                <a:cubicBezTo>
                  <a:pt x="4723" y="4291"/>
                  <a:pt x="4544" y="4232"/>
                  <a:pt x="4350" y="4172"/>
                </a:cubicBezTo>
                <a:cubicBezTo>
                  <a:pt x="4172" y="4172"/>
                  <a:pt x="3978" y="4098"/>
                  <a:pt x="3725" y="4038"/>
                </a:cubicBezTo>
                <a:cubicBezTo>
                  <a:pt x="3546" y="4038"/>
                  <a:pt x="3352" y="3979"/>
                  <a:pt x="3174" y="3979"/>
                </a:cubicBezTo>
                <a:cubicBezTo>
                  <a:pt x="2980" y="3979"/>
                  <a:pt x="2801" y="3919"/>
                  <a:pt x="2607" y="3919"/>
                </a:cubicBezTo>
                <a:lnTo>
                  <a:pt x="1684" y="3919"/>
                </a:lnTo>
                <a:lnTo>
                  <a:pt x="1431" y="3979"/>
                </a:lnTo>
                <a:lnTo>
                  <a:pt x="1118" y="3979"/>
                </a:lnTo>
                <a:cubicBezTo>
                  <a:pt x="1025" y="4025"/>
                  <a:pt x="932" y="4035"/>
                  <a:pt x="868" y="4037"/>
                </a:cubicBezTo>
                <a:lnTo>
                  <a:pt x="868" y="4037"/>
                </a:lnTo>
                <a:cubicBezTo>
                  <a:pt x="940" y="3922"/>
                  <a:pt x="948" y="3769"/>
                  <a:pt x="999" y="3606"/>
                </a:cubicBezTo>
                <a:cubicBezTo>
                  <a:pt x="999" y="3487"/>
                  <a:pt x="1058" y="3427"/>
                  <a:pt x="1058" y="3293"/>
                </a:cubicBezTo>
                <a:lnTo>
                  <a:pt x="1118" y="2980"/>
                </a:lnTo>
                <a:cubicBezTo>
                  <a:pt x="1192" y="2802"/>
                  <a:pt x="1192" y="2608"/>
                  <a:pt x="1192" y="2429"/>
                </a:cubicBezTo>
                <a:lnTo>
                  <a:pt x="1252" y="2176"/>
                </a:lnTo>
                <a:lnTo>
                  <a:pt x="1252" y="1863"/>
                </a:lnTo>
                <a:lnTo>
                  <a:pt x="1252" y="1312"/>
                </a:lnTo>
                <a:lnTo>
                  <a:pt x="1252" y="999"/>
                </a:lnTo>
                <a:lnTo>
                  <a:pt x="1192" y="686"/>
                </a:lnTo>
                <a:cubicBezTo>
                  <a:pt x="1192" y="507"/>
                  <a:pt x="1118" y="314"/>
                  <a:pt x="1118" y="135"/>
                </a:cubicBezTo>
                <a:cubicBezTo>
                  <a:pt x="1118" y="75"/>
                  <a:pt x="1058" y="1"/>
                  <a:pt x="939"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067542" y="3394444"/>
            <a:ext cx="184051" cy="165022"/>
          </a:xfrm>
          <a:custGeom>
            <a:avLst/>
            <a:gdLst/>
            <a:ahLst/>
            <a:cxnLst/>
            <a:rect l="l" t="t" r="r" b="b"/>
            <a:pathLst>
              <a:path w="5900" h="5290" extrusionOk="0">
                <a:moveTo>
                  <a:pt x="492" y="0"/>
                </a:moveTo>
                <a:cubicBezTo>
                  <a:pt x="373" y="0"/>
                  <a:pt x="313" y="119"/>
                  <a:pt x="313" y="179"/>
                </a:cubicBezTo>
                <a:lnTo>
                  <a:pt x="313" y="805"/>
                </a:lnTo>
                <a:lnTo>
                  <a:pt x="313" y="1058"/>
                </a:lnTo>
                <a:lnTo>
                  <a:pt x="313" y="1371"/>
                </a:lnTo>
                <a:lnTo>
                  <a:pt x="313" y="1982"/>
                </a:lnTo>
                <a:cubicBezTo>
                  <a:pt x="253" y="2175"/>
                  <a:pt x="253" y="2354"/>
                  <a:pt x="253" y="2548"/>
                </a:cubicBezTo>
                <a:cubicBezTo>
                  <a:pt x="194" y="3352"/>
                  <a:pt x="119" y="4157"/>
                  <a:pt x="0" y="4901"/>
                </a:cubicBezTo>
                <a:lnTo>
                  <a:pt x="0" y="5095"/>
                </a:lnTo>
                <a:cubicBezTo>
                  <a:pt x="97" y="5192"/>
                  <a:pt x="244" y="5290"/>
                  <a:pt x="360" y="5290"/>
                </a:cubicBezTo>
                <a:cubicBezTo>
                  <a:pt x="386" y="5290"/>
                  <a:pt x="410" y="5285"/>
                  <a:pt x="432" y="5274"/>
                </a:cubicBezTo>
                <a:lnTo>
                  <a:pt x="492" y="5274"/>
                </a:lnTo>
                <a:lnTo>
                  <a:pt x="745" y="5155"/>
                </a:lnTo>
                <a:cubicBezTo>
                  <a:pt x="864" y="5095"/>
                  <a:pt x="939" y="5095"/>
                  <a:pt x="1058" y="5021"/>
                </a:cubicBezTo>
                <a:cubicBezTo>
                  <a:pt x="1177" y="5021"/>
                  <a:pt x="1237" y="4961"/>
                  <a:pt x="1371" y="4961"/>
                </a:cubicBezTo>
                <a:cubicBezTo>
                  <a:pt x="1490" y="4901"/>
                  <a:pt x="1549" y="4901"/>
                  <a:pt x="1684" y="4901"/>
                </a:cubicBezTo>
                <a:cubicBezTo>
                  <a:pt x="1922" y="4842"/>
                  <a:pt x="2116" y="4842"/>
                  <a:pt x="2354" y="4782"/>
                </a:cubicBezTo>
                <a:cubicBezTo>
                  <a:pt x="2428" y="4782"/>
                  <a:pt x="2548" y="4782"/>
                  <a:pt x="2667" y="4723"/>
                </a:cubicBezTo>
                <a:lnTo>
                  <a:pt x="2980" y="4723"/>
                </a:lnTo>
                <a:cubicBezTo>
                  <a:pt x="3471" y="4648"/>
                  <a:pt x="3918" y="4648"/>
                  <a:pt x="4350" y="4648"/>
                </a:cubicBezTo>
                <a:lnTo>
                  <a:pt x="5706" y="4648"/>
                </a:lnTo>
                <a:cubicBezTo>
                  <a:pt x="5780" y="4648"/>
                  <a:pt x="5840" y="4589"/>
                  <a:pt x="5900" y="4529"/>
                </a:cubicBezTo>
                <a:cubicBezTo>
                  <a:pt x="5900" y="4410"/>
                  <a:pt x="5840" y="4350"/>
                  <a:pt x="5706" y="4276"/>
                </a:cubicBezTo>
                <a:cubicBezTo>
                  <a:pt x="5527" y="4276"/>
                  <a:pt x="5274" y="4216"/>
                  <a:pt x="5036" y="4216"/>
                </a:cubicBezTo>
                <a:cubicBezTo>
                  <a:pt x="4842" y="4157"/>
                  <a:pt x="4589" y="4157"/>
                  <a:pt x="4350" y="4157"/>
                </a:cubicBezTo>
                <a:cubicBezTo>
                  <a:pt x="4097" y="4157"/>
                  <a:pt x="3918" y="4097"/>
                  <a:pt x="3665" y="4097"/>
                </a:cubicBezTo>
                <a:lnTo>
                  <a:pt x="2980" y="4097"/>
                </a:lnTo>
                <a:cubicBezTo>
                  <a:pt x="2860" y="4097"/>
                  <a:pt x="2726" y="4157"/>
                  <a:pt x="2607" y="4157"/>
                </a:cubicBezTo>
                <a:lnTo>
                  <a:pt x="2294" y="4157"/>
                </a:lnTo>
                <a:lnTo>
                  <a:pt x="1922" y="4216"/>
                </a:lnTo>
                <a:cubicBezTo>
                  <a:pt x="1803" y="4216"/>
                  <a:pt x="1684" y="4216"/>
                  <a:pt x="1549" y="4276"/>
                </a:cubicBezTo>
                <a:cubicBezTo>
                  <a:pt x="1430" y="4276"/>
                  <a:pt x="1371" y="4276"/>
                  <a:pt x="1237" y="4350"/>
                </a:cubicBezTo>
                <a:cubicBezTo>
                  <a:pt x="1117" y="4350"/>
                  <a:pt x="998" y="4350"/>
                  <a:pt x="864" y="4410"/>
                </a:cubicBezTo>
                <a:cubicBezTo>
                  <a:pt x="807" y="4438"/>
                  <a:pt x="751" y="4453"/>
                  <a:pt x="700" y="4467"/>
                </a:cubicBezTo>
                <a:lnTo>
                  <a:pt x="700" y="4467"/>
                </a:lnTo>
                <a:cubicBezTo>
                  <a:pt x="727" y="4244"/>
                  <a:pt x="745" y="4023"/>
                  <a:pt x="745" y="3784"/>
                </a:cubicBezTo>
                <a:lnTo>
                  <a:pt x="805" y="3158"/>
                </a:lnTo>
                <a:lnTo>
                  <a:pt x="805" y="2607"/>
                </a:lnTo>
                <a:lnTo>
                  <a:pt x="805" y="1982"/>
                </a:lnTo>
                <a:lnTo>
                  <a:pt x="805" y="1371"/>
                </a:lnTo>
                <a:lnTo>
                  <a:pt x="745" y="1058"/>
                </a:lnTo>
                <a:lnTo>
                  <a:pt x="745" y="745"/>
                </a:lnTo>
                <a:cubicBezTo>
                  <a:pt x="745" y="551"/>
                  <a:pt x="685" y="373"/>
                  <a:pt x="685" y="179"/>
                </a:cubicBezTo>
                <a:cubicBezTo>
                  <a:pt x="626" y="60"/>
                  <a:pt x="566" y="0"/>
                  <a:pt x="49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151691" y="2025844"/>
            <a:ext cx="141781" cy="141313"/>
          </a:xfrm>
          <a:custGeom>
            <a:avLst/>
            <a:gdLst/>
            <a:ahLst/>
            <a:cxnLst/>
            <a:rect l="l" t="t" r="r" b="b"/>
            <a:pathLst>
              <a:path w="4545" h="4530" extrusionOk="0">
                <a:moveTo>
                  <a:pt x="1937" y="1684"/>
                </a:moveTo>
                <a:cubicBezTo>
                  <a:pt x="1937" y="1684"/>
                  <a:pt x="2116" y="1743"/>
                  <a:pt x="2310" y="1922"/>
                </a:cubicBezTo>
                <a:cubicBezTo>
                  <a:pt x="2429" y="1997"/>
                  <a:pt x="2548" y="2056"/>
                  <a:pt x="2682" y="2176"/>
                </a:cubicBezTo>
                <a:lnTo>
                  <a:pt x="3055" y="2548"/>
                </a:lnTo>
                <a:cubicBezTo>
                  <a:pt x="3174" y="2667"/>
                  <a:pt x="3293" y="2801"/>
                  <a:pt x="3353" y="2920"/>
                </a:cubicBezTo>
                <a:cubicBezTo>
                  <a:pt x="3427" y="2980"/>
                  <a:pt x="3487" y="3040"/>
                  <a:pt x="3487" y="3114"/>
                </a:cubicBezTo>
                <a:cubicBezTo>
                  <a:pt x="3546" y="3233"/>
                  <a:pt x="3546" y="3293"/>
                  <a:pt x="3606" y="3352"/>
                </a:cubicBezTo>
                <a:lnTo>
                  <a:pt x="3606" y="3546"/>
                </a:lnTo>
                <a:cubicBezTo>
                  <a:pt x="3666" y="3546"/>
                  <a:pt x="3666" y="3606"/>
                  <a:pt x="3666" y="3665"/>
                </a:cubicBezTo>
                <a:lnTo>
                  <a:pt x="3666" y="3784"/>
                </a:lnTo>
                <a:cubicBezTo>
                  <a:pt x="3666" y="3784"/>
                  <a:pt x="3666" y="3859"/>
                  <a:pt x="3606" y="3859"/>
                </a:cubicBezTo>
                <a:lnTo>
                  <a:pt x="3546" y="3784"/>
                </a:lnTo>
                <a:lnTo>
                  <a:pt x="3546" y="3665"/>
                </a:lnTo>
                <a:cubicBezTo>
                  <a:pt x="3546" y="3665"/>
                  <a:pt x="3546" y="3606"/>
                  <a:pt x="3487" y="3546"/>
                </a:cubicBezTo>
                <a:cubicBezTo>
                  <a:pt x="3487" y="3486"/>
                  <a:pt x="3427" y="3486"/>
                  <a:pt x="3427" y="3412"/>
                </a:cubicBezTo>
                <a:cubicBezTo>
                  <a:pt x="3427" y="3352"/>
                  <a:pt x="3353" y="3293"/>
                  <a:pt x="3353" y="3233"/>
                </a:cubicBezTo>
                <a:cubicBezTo>
                  <a:pt x="3293" y="3174"/>
                  <a:pt x="3234" y="3114"/>
                  <a:pt x="3234" y="3040"/>
                </a:cubicBezTo>
                <a:cubicBezTo>
                  <a:pt x="3114" y="2920"/>
                  <a:pt x="2980" y="2801"/>
                  <a:pt x="2921" y="2667"/>
                </a:cubicBezTo>
                <a:cubicBezTo>
                  <a:pt x="2682" y="2429"/>
                  <a:pt x="2429" y="2176"/>
                  <a:pt x="2235" y="2056"/>
                </a:cubicBezTo>
                <a:cubicBezTo>
                  <a:pt x="1997" y="1863"/>
                  <a:pt x="1863" y="1803"/>
                  <a:pt x="1863" y="1803"/>
                </a:cubicBezTo>
                <a:lnTo>
                  <a:pt x="1863" y="1684"/>
                </a:lnTo>
                <a:close/>
                <a:moveTo>
                  <a:pt x="2310" y="0"/>
                </a:moveTo>
                <a:cubicBezTo>
                  <a:pt x="194" y="60"/>
                  <a:pt x="1" y="2488"/>
                  <a:pt x="567" y="3293"/>
                </a:cubicBezTo>
                <a:cubicBezTo>
                  <a:pt x="1312" y="4470"/>
                  <a:pt x="2369" y="4529"/>
                  <a:pt x="2801" y="4529"/>
                </a:cubicBezTo>
                <a:lnTo>
                  <a:pt x="2921" y="4529"/>
                </a:lnTo>
                <a:cubicBezTo>
                  <a:pt x="3293" y="4529"/>
                  <a:pt x="4232" y="4097"/>
                  <a:pt x="4545" y="3486"/>
                </a:cubicBezTo>
                <a:cubicBezTo>
                  <a:pt x="4291" y="3352"/>
                  <a:pt x="4038" y="3293"/>
                  <a:pt x="3978" y="3174"/>
                </a:cubicBezTo>
                <a:cubicBezTo>
                  <a:pt x="3978" y="3174"/>
                  <a:pt x="2801" y="2369"/>
                  <a:pt x="3055" y="626"/>
                </a:cubicBezTo>
                <a:cubicBezTo>
                  <a:pt x="3055" y="507"/>
                  <a:pt x="3114" y="313"/>
                  <a:pt x="3234" y="194"/>
                </a:cubicBezTo>
                <a:cubicBezTo>
                  <a:pt x="2980" y="60"/>
                  <a:pt x="2742" y="0"/>
                  <a:pt x="2369" y="0"/>
                </a:cubicBezTo>
                <a:close/>
              </a:path>
            </a:pathLst>
          </a:custGeom>
          <a:solidFill>
            <a:srgbClr val="DAE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209776" y="2078345"/>
            <a:ext cx="56276" cy="67880"/>
          </a:xfrm>
          <a:custGeom>
            <a:avLst/>
            <a:gdLst/>
            <a:ahLst/>
            <a:cxnLst/>
            <a:rect l="l" t="t" r="r" b="b"/>
            <a:pathLst>
              <a:path w="1804" h="2176" extrusionOk="0">
                <a:moveTo>
                  <a:pt x="1" y="1"/>
                </a:moveTo>
                <a:lnTo>
                  <a:pt x="1" y="120"/>
                </a:lnTo>
                <a:cubicBezTo>
                  <a:pt x="1" y="120"/>
                  <a:pt x="135" y="180"/>
                  <a:pt x="373" y="373"/>
                </a:cubicBezTo>
                <a:cubicBezTo>
                  <a:pt x="567" y="493"/>
                  <a:pt x="820" y="746"/>
                  <a:pt x="1059" y="984"/>
                </a:cubicBezTo>
                <a:cubicBezTo>
                  <a:pt x="1118" y="1118"/>
                  <a:pt x="1252" y="1237"/>
                  <a:pt x="1372" y="1357"/>
                </a:cubicBezTo>
                <a:cubicBezTo>
                  <a:pt x="1372" y="1431"/>
                  <a:pt x="1431" y="1491"/>
                  <a:pt x="1491" y="1550"/>
                </a:cubicBezTo>
                <a:cubicBezTo>
                  <a:pt x="1491" y="1610"/>
                  <a:pt x="1565" y="1669"/>
                  <a:pt x="1565" y="1729"/>
                </a:cubicBezTo>
                <a:cubicBezTo>
                  <a:pt x="1565" y="1803"/>
                  <a:pt x="1625" y="1803"/>
                  <a:pt x="1625" y="1863"/>
                </a:cubicBezTo>
                <a:cubicBezTo>
                  <a:pt x="1684" y="1923"/>
                  <a:pt x="1684" y="1982"/>
                  <a:pt x="1684" y="1982"/>
                </a:cubicBezTo>
                <a:lnTo>
                  <a:pt x="1684" y="2101"/>
                </a:lnTo>
                <a:cubicBezTo>
                  <a:pt x="1684" y="2176"/>
                  <a:pt x="1744" y="2176"/>
                  <a:pt x="1744" y="2176"/>
                </a:cubicBezTo>
                <a:cubicBezTo>
                  <a:pt x="1804" y="2176"/>
                  <a:pt x="1804" y="2101"/>
                  <a:pt x="1804" y="2101"/>
                </a:cubicBezTo>
                <a:lnTo>
                  <a:pt x="1804" y="1982"/>
                </a:lnTo>
                <a:cubicBezTo>
                  <a:pt x="1804" y="1923"/>
                  <a:pt x="1804" y="1863"/>
                  <a:pt x="1744" y="1863"/>
                </a:cubicBezTo>
                <a:lnTo>
                  <a:pt x="1744" y="1669"/>
                </a:lnTo>
                <a:cubicBezTo>
                  <a:pt x="1684" y="1610"/>
                  <a:pt x="1684" y="1550"/>
                  <a:pt x="1625" y="1431"/>
                </a:cubicBezTo>
                <a:cubicBezTo>
                  <a:pt x="1625" y="1357"/>
                  <a:pt x="1565" y="1297"/>
                  <a:pt x="1491" y="1237"/>
                </a:cubicBezTo>
                <a:cubicBezTo>
                  <a:pt x="1431" y="1118"/>
                  <a:pt x="1312" y="984"/>
                  <a:pt x="1193" y="865"/>
                </a:cubicBezTo>
                <a:lnTo>
                  <a:pt x="820" y="493"/>
                </a:lnTo>
                <a:cubicBezTo>
                  <a:pt x="686" y="373"/>
                  <a:pt x="567" y="314"/>
                  <a:pt x="448" y="239"/>
                </a:cubicBezTo>
                <a:cubicBezTo>
                  <a:pt x="254" y="60"/>
                  <a:pt x="75" y="1"/>
                  <a:pt x="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252545" y="1990999"/>
            <a:ext cx="160841" cy="147334"/>
          </a:xfrm>
          <a:custGeom>
            <a:avLst/>
            <a:gdLst/>
            <a:ahLst/>
            <a:cxnLst/>
            <a:rect l="l" t="t" r="r" b="b"/>
            <a:pathLst>
              <a:path w="5156" h="4723" extrusionOk="0">
                <a:moveTo>
                  <a:pt x="1982" y="0"/>
                </a:moveTo>
                <a:cubicBezTo>
                  <a:pt x="1118" y="0"/>
                  <a:pt x="313" y="685"/>
                  <a:pt x="1" y="1311"/>
                </a:cubicBezTo>
                <a:cubicBezTo>
                  <a:pt x="1490" y="1862"/>
                  <a:pt x="1490" y="4097"/>
                  <a:pt x="1490" y="4097"/>
                </a:cubicBezTo>
                <a:cubicBezTo>
                  <a:pt x="1490" y="4231"/>
                  <a:pt x="1431" y="4410"/>
                  <a:pt x="1312" y="4603"/>
                </a:cubicBezTo>
                <a:cubicBezTo>
                  <a:pt x="1550" y="4663"/>
                  <a:pt x="1803" y="4723"/>
                  <a:pt x="2116" y="4723"/>
                </a:cubicBezTo>
                <a:cubicBezTo>
                  <a:pt x="2488" y="4723"/>
                  <a:pt x="2861" y="4603"/>
                  <a:pt x="3099" y="4350"/>
                </a:cubicBezTo>
                <a:cubicBezTo>
                  <a:pt x="3099" y="4350"/>
                  <a:pt x="5155" y="2175"/>
                  <a:pt x="3352" y="566"/>
                </a:cubicBezTo>
                <a:cubicBezTo>
                  <a:pt x="2861" y="194"/>
                  <a:pt x="2429" y="0"/>
                  <a:pt x="1982" y="0"/>
                </a:cubicBezTo>
                <a:close/>
              </a:path>
            </a:pathLst>
          </a:custGeom>
          <a:solidFill>
            <a:srgbClr val="E7E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239068" y="2031896"/>
            <a:ext cx="59988" cy="102725"/>
          </a:xfrm>
          <a:custGeom>
            <a:avLst/>
            <a:gdLst/>
            <a:ahLst/>
            <a:cxnLst/>
            <a:rect l="l" t="t" r="r" b="b"/>
            <a:pathLst>
              <a:path w="1923" h="3293" extrusionOk="0">
                <a:moveTo>
                  <a:pt x="433" y="0"/>
                </a:moveTo>
                <a:cubicBezTo>
                  <a:pt x="313" y="119"/>
                  <a:pt x="254" y="313"/>
                  <a:pt x="254" y="432"/>
                </a:cubicBezTo>
                <a:cubicBezTo>
                  <a:pt x="0" y="2175"/>
                  <a:pt x="1177" y="2980"/>
                  <a:pt x="1177" y="2980"/>
                </a:cubicBezTo>
                <a:cubicBezTo>
                  <a:pt x="1237" y="3099"/>
                  <a:pt x="1490" y="3158"/>
                  <a:pt x="1744" y="3292"/>
                </a:cubicBezTo>
                <a:cubicBezTo>
                  <a:pt x="1863" y="3099"/>
                  <a:pt x="1922" y="2920"/>
                  <a:pt x="1922" y="2786"/>
                </a:cubicBezTo>
                <a:cubicBezTo>
                  <a:pt x="1922" y="2786"/>
                  <a:pt x="1922" y="551"/>
                  <a:pt x="433" y="0"/>
                </a:cubicBezTo>
                <a:close/>
              </a:path>
            </a:pathLst>
          </a:custGeom>
          <a:solidFill>
            <a:srgbClr val="C5DC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305046" y="2037449"/>
            <a:ext cx="15379" cy="86940"/>
          </a:xfrm>
          <a:custGeom>
            <a:avLst/>
            <a:gdLst/>
            <a:ahLst/>
            <a:cxnLst/>
            <a:rect l="l" t="t" r="r" b="b"/>
            <a:pathLst>
              <a:path w="493" h="2787" extrusionOk="0">
                <a:moveTo>
                  <a:pt x="180" y="1"/>
                </a:moveTo>
                <a:lnTo>
                  <a:pt x="120" y="60"/>
                </a:lnTo>
                <a:cubicBezTo>
                  <a:pt x="120" y="60"/>
                  <a:pt x="180" y="254"/>
                  <a:pt x="180" y="507"/>
                </a:cubicBezTo>
                <a:cubicBezTo>
                  <a:pt x="239" y="746"/>
                  <a:pt x="299" y="1059"/>
                  <a:pt x="299" y="1431"/>
                </a:cubicBezTo>
                <a:cubicBezTo>
                  <a:pt x="299" y="1550"/>
                  <a:pt x="299" y="1744"/>
                  <a:pt x="239" y="1863"/>
                </a:cubicBezTo>
                <a:lnTo>
                  <a:pt x="239" y="2116"/>
                </a:lnTo>
                <a:cubicBezTo>
                  <a:pt x="180" y="2176"/>
                  <a:pt x="180" y="2236"/>
                  <a:pt x="180" y="2295"/>
                </a:cubicBezTo>
                <a:cubicBezTo>
                  <a:pt x="180" y="2370"/>
                  <a:pt x="120" y="2429"/>
                  <a:pt x="120" y="2489"/>
                </a:cubicBezTo>
                <a:lnTo>
                  <a:pt x="61" y="2548"/>
                </a:lnTo>
                <a:cubicBezTo>
                  <a:pt x="61" y="2668"/>
                  <a:pt x="1" y="2668"/>
                  <a:pt x="1" y="2668"/>
                </a:cubicBezTo>
                <a:lnTo>
                  <a:pt x="1" y="2742"/>
                </a:lnTo>
                <a:cubicBezTo>
                  <a:pt x="31" y="2772"/>
                  <a:pt x="46" y="2787"/>
                  <a:pt x="61" y="2787"/>
                </a:cubicBezTo>
                <a:cubicBezTo>
                  <a:pt x="75" y="2787"/>
                  <a:pt x="90" y="2772"/>
                  <a:pt x="120" y="2742"/>
                </a:cubicBezTo>
                <a:lnTo>
                  <a:pt x="180" y="2668"/>
                </a:lnTo>
                <a:cubicBezTo>
                  <a:pt x="180" y="2608"/>
                  <a:pt x="239" y="2548"/>
                  <a:pt x="239" y="2548"/>
                </a:cubicBezTo>
                <a:cubicBezTo>
                  <a:pt x="299" y="2489"/>
                  <a:pt x="299" y="2429"/>
                  <a:pt x="299" y="2370"/>
                </a:cubicBezTo>
                <a:cubicBezTo>
                  <a:pt x="373" y="2295"/>
                  <a:pt x="373" y="2236"/>
                  <a:pt x="433" y="2176"/>
                </a:cubicBezTo>
                <a:lnTo>
                  <a:pt x="433" y="1923"/>
                </a:lnTo>
                <a:cubicBezTo>
                  <a:pt x="493" y="1744"/>
                  <a:pt x="493" y="1550"/>
                  <a:pt x="493" y="1431"/>
                </a:cubicBezTo>
                <a:lnTo>
                  <a:pt x="493" y="880"/>
                </a:lnTo>
                <a:cubicBezTo>
                  <a:pt x="433" y="746"/>
                  <a:pt x="433" y="567"/>
                  <a:pt x="373" y="433"/>
                </a:cubicBezTo>
                <a:cubicBezTo>
                  <a:pt x="299" y="195"/>
                  <a:pt x="239" y="60"/>
                  <a:pt x="239" y="60"/>
                </a:cubicBezTo>
                <a:cubicBezTo>
                  <a:pt x="239" y="1"/>
                  <a:pt x="239" y="1"/>
                  <a:pt x="180" y="1"/>
                </a:cubicBezTo>
                <a:close/>
              </a:path>
            </a:pathLst>
          </a:custGeom>
          <a:solidFill>
            <a:srgbClr val="4E8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116846" y="2258216"/>
            <a:ext cx="95301" cy="48727"/>
          </a:xfrm>
          <a:custGeom>
            <a:avLst/>
            <a:gdLst/>
            <a:ahLst/>
            <a:cxnLst/>
            <a:rect l="l" t="t" r="r" b="b"/>
            <a:pathLst>
              <a:path w="3055" h="1562" extrusionOk="0">
                <a:moveTo>
                  <a:pt x="2742" y="0"/>
                </a:moveTo>
                <a:cubicBezTo>
                  <a:pt x="2742" y="0"/>
                  <a:pt x="0" y="1490"/>
                  <a:pt x="75" y="1550"/>
                </a:cubicBezTo>
                <a:cubicBezTo>
                  <a:pt x="75" y="1558"/>
                  <a:pt x="87" y="1562"/>
                  <a:pt x="109" y="1562"/>
                </a:cubicBezTo>
                <a:cubicBezTo>
                  <a:pt x="438" y="1562"/>
                  <a:pt x="3054" y="685"/>
                  <a:pt x="3054" y="685"/>
                </a:cubicBezTo>
                <a:cubicBezTo>
                  <a:pt x="2980" y="626"/>
                  <a:pt x="2980" y="566"/>
                  <a:pt x="2920" y="566"/>
                </a:cubicBezTo>
                <a:cubicBezTo>
                  <a:pt x="2861" y="373"/>
                  <a:pt x="2801" y="194"/>
                  <a:pt x="274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194460" y="2182911"/>
            <a:ext cx="92961" cy="125997"/>
          </a:xfrm>
          <a:custGeom>
            <a:avLst/>
            <a:gdLst/>
            <a:ahLst/>
            <a:cxnLst/>
            <a:rect l="l" t="t" r="r" b="b"/>
            <a:pathLst>
              <a:path w="2980" h="4039" extrusionOk="0">
                <a:moveTo>
                  <a:pt x="864" y="1"/>
                </a:moveTo>
                <a:cubicBezTo>
                  <a:pt x="254" y="924"/>
                  <a:pt x="0" y="1863"/>
                  <a:pt x="120" y="2474"/>
                </a:cubicBezTo>
                <a:cubicBezTo>
                  <a:pt x="194" y="2727"/>
                  <a:pt x="254" y="2846"/>
                  <a:pt x="313" y="3040"/>
                </a:cubicBezTo>
                <a:cubicBezTo>
                  <a:pt x="373" y="3040"/>
                  <a:pt x="373" y="3099"/>
                  <a:pt x="432" y="3159"/>
                </a:cubicBezTo>
                <a:cubicBezTo>
                  <a:pt x="939" y="3725"/>
                  <a:pt x="1863" y="4038"/>
                  <a:pt x="2980" y="4038"/>
                </a:cubicBezTo>
                <a:cubicBezTo>
                  <a:pt x="492" y="3040"/>
                  <a:pt x="939" y="60"/>
                  <a:pt x="939" y="60"/>
                </a:cubicBezTo>
                <a:lnTo>
                  <a:pt x="864"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33017" y="2109041"/>
            <a:ext cx="139473" cy="195655"/>
          </a:xfrm>
          <a:custGeom>
            <a:avLst/>
            <a:gdLst/>
            <a:ahLst/>
            <a:cxnLst/>
            <a:rect l="l" t="t" r="r" b="b"/>
            <a:pathLst>
              <a:path w="4471" h="6272" extrusionOk="0">
                <a:moveTo>
                  <a:pt x="2802" y="0"/>
                </a:moveTo>
                <a:lnTo>
                  <a:pt x="2802" y="0"/>
                </a:lnTo>
                <a:cubicBezTo>
                  <a:pt x="2429" y="134"/>
                  <a:pt x="2116" y="253"/>
                  <a:pt x="1744" y="507"/>
                </a:cubicBezTo>
                <a:cubicBezTo>
                  <a:pt x="1565" y="626"/>
                  <a:pt x="1312" y="745"/>
                  <a:pt x="1118" y="879"/>
                </a:cubicBezTo>
                <a:cubicBezTo>
                  <a:pt x="939" y="1371"/>
                  <a:pt x="1" y="3978"/>
                  <a:pt x="3055" y="6212"/>
                </a:cubicBezTo>
                <a:lnTo>
                  <a:pt x="3055" y="6272"/>
                </a:lnTo>
                <a:cubicBezTo>
                  <a:pt x="3546" y="6153"/>
                  <a:pt x="4038" y="6034"/>
                  <a:pt x="4470" y="5780"/>
                </a:cubicBezTo>
                <a:cubicBezTo>
                  <a:pt x="1431" y="3546"/>
                  <a:pt x="2548" y="566"/>
                  <a:pt x="280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209776" y="2136462"/>
            <a:ext cx="118541" cy="172446"/>
          </a:xfrm>
          <a:custGeom>
            <a:avLst/>
            <a:gdLst/>
            <a:ahLst/>
            <a:cxnLst/>
            <a:rect l="l" t="t" r="r" b="b"/>
            <a:pathLst>
              <a:path w="3800" h="5528" extrusionOk="0">
                <a:moveTo>
                  <a:pt x="1863" y="0"/>
                </a:moveTo>
                <a:cubicBezTo>
                  <a:pt x="1252" y="492"/>
                  <a:pt x="746" y="983"/>
                  <a:pt x="373" y="1490"/>
                </a:cubicBezTo>
                <a:lnTo>
                  <a:pt x="448" y="1549"/>
                </a:lnTo>
                <a:cubicBezTo>
                  <a:pt x="448" y="1549"/>
                  <a:pt x="1" y="4529"/>
                  <a:pt x="2489" y="5527"/>
                </a:cubicBezTo>
                <a:cubicBezTo>
                  <a:pt x="2921" y="5527"/>
                  <a:pt x="3353" y="5453"/>
                  <a:pt x="3800" y="5393"/>
                </a:cubicBezTo>
                <a:lnTo>
                  <a:pt x="3800" y="5333"/>
                </a:lnTo>
                <a:cubicBezTo>
                  <a:pt x="746" y="3099"/>
                  <a:pt x="1684" y="492"/>
                  <a:pt x="1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277625" y="2103364"/>
            <a:ext cx="170605" cy="186016"/>
          </a:xfrm>
          <a:custGeom>
            <a:avLst/>
            <a:gdLst/>
            <a:ahLst/>
            <a:cxnLst/>
            <a:rect l="l" t="t" r="r" b="b"/>
            <a:pathLst>
              <a:path w="5469" h="5963" extrusionOk="0">
                <a:moveTo>
                  <a:pt x="2485" y="0"/>
                </a:moveTo>
                <a:cubicBezTo>
                  <a:pt x="2134" y="0"/>
                  <a:pt x="1760" y="59"/>
                  <a:pt x="1372" y="182"/>
                </a:cubicBezTo>
                <a:cubicBezTo>
                  <a:pt x="1118" y="748"/>
                  <a:pt x="1" y="3728"/>
                  <a:pt x="3040" y="5962"/>
                </a:cubicBezTo>
                <a:cubicBezTo>
                  <a:pt x="4470" y="5277"/>
                  <a:pt x="5468" y="4041"/>
                  <a:pt x="5156" y="2298"/>
                </a:cubicBezTo>
                <a:cubicBezTo>
                  <a:pt x="4906" y="907"/>
                  <a:pt x="3870" y="0"/>
                  <a:pt x="2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337582" y="2171306"/>
            <a:ext cx="46512" cy="46512"/>
          </a:xfrm>
          <a:custGeom>
            <a:avLst/>
            <a:gdLst/>
            <a:ahLst/>
            <a:cxnLst/>
            <a:rect l="l" t="t" r="r" b="b"/>
            <a:pathLst>
              <a:path w="1491" h="1491" extrusionOk="0">
                <a:moveTo>
                  <a:pt x="746" y="0"/>
                </a:moveTo>
                <a:cubicBezTo>
                  <a:pt x="314" y="0"/>
                  <a:pt x="1" y="313"/>
                  <a:pt x="1" y="745"/>
                </a:cubicBezTo>
                <a:cubicBezTo>
                  <a:pt x="1" y="1118"/>
                  <a:pt x="314" y="1490"/>
                  <a:pt x="746" y="1490"/>
                </a:cubicBezTo>
                <a:cubicBezTo>
                  <a:pt x="1193" y="1490"/>
                  <a:pt x="1491" y="1118"/>
                  <a:pt x="1491" y="745"/>
                </a:cubicBezTo>
                <a:cubicBezTo>
                  <a:pt x="1491" y="313"/>
                  <a:pt x="1193" y="0"/>
                  <a:pt x="746" y="0"/>
                </a:cubicBezTo>
                <a:close/>
              </a:path>
            </a:pathLst>
          </a:custGeom>
          <a:solidFill>
            <a:srgbClr val="C67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386402" y="2149938"/>
            <a:ext cx="46481" cy="30571"/>
          </a:xfrm>
          <a:custGeom>
            <a:avLst/>
            <a:gdLst/>
            <a:ahLst/>
            <a:cxnLst/>
            <a:rect l="l" t="t" r="r" b="b"/>
            <a:pathLst>
              <a:path w="1490" h="980" extrusionOk="0">
                <a:moveTo>
                  <a:pt x="1415" y="0"/>
                </a:moveTo>
                <a:cubicBezTo>
                  <a:pt x="1415" y="0"/>
                  <a:pt x="1356" y="0"/>
                  <a:pt x="1356" y="60"/>
                </a:cubicBezTo>
                <a:lnTo>
                  <a:pt x="1356" y="119"/>
                </a:lnTo>
                <a:cubicBezTo>
                  <a:pt x="1356" y="179"/>
                  <a:pt x="1356" y="253"/>
                  <a:pt x="1296" y="313"/>
                </a:cubicBezTo>
                <a:cubicBezTo>
                  <a:pt x="1296" y="373"/>
                  <a:pt x="1237" y="492"/>
                  <a:pt x="1177" y="551"/>
                </a:cubicBezTo>
                <a:cubicBezTo>
                  <a:pt x="1177" y="626"/>
                  <a:pt x="1117" y="626"/>
                  <a:pt x="1043" y="685"/>
                </a:cubicBezTo>
                <a:lnTo>
                  <a:pt x="983" y="685"/>
                </a:lnTo>
                <a:lnTo>
                  <a:pt x="924" y="745"/>
                </a:lnTo>
                <a:lnTo>
                  <a:pt x="611" y="745"/>
                </a:lnTo>
                <a:cubicBezTo>
                  <a:pt x="551" y="745"/>
                  <a:pt x="432" y="685"/>
                  <a:pt x="372" y="626"/>
                </a:cubicBezTo>
                <a:cubicBezTo>
                  <a:pt x="238" y="551"/>
                  <a:pt x="119" y="492"/>
                  <a:pt x="119" y="492"/>
                </a:cubicBezTo>
                <a:lnTo>
                  <a:pt x="60" y="492"/>
                </a:lnTo>
                <a:cubicBezTo>
                  <a:pt x="0" y="551"/>
                  <a:pt x="0" y="551"/>
                  <a:pt x="60" y="626"/>
                </a:cubicBezTo>
                <a:cubicBezTo>
                  <a:pt x="60" y="626"/>
                  <a:pt x="119" y="685"/>
                  <a:pt x="298" y="805"/>
                </a:cubicBezTo>
                <a:cubicBezTo>
                  <a:pt x="372" y="864"/>
                  <a:pt x="492" y="924"/>
                  <a:pt x="611" y="924"/>
                </a:cubicBezTo>
                <a:cubicBezTo>
                  <a:pt x="678" y="961"/>
                  <a:pt x="741" y="980"/>
                  <a:pt x="803" y="980"/>
                </a:cubicBezTo>
                <a:cubicBezTo>
                  <a:pt x="864" y="980"/>
                  <a:pt x="924" y="961"/>
                  <a:pt x="983" y="924"/>
                </a:cubicBezTo>
                <a:cubicBezTo>
                  <a:pt x="1043" y="924"/>
                  <a:pt x="1043" y="924"/>
                  <a:pt x="1117" y="864"/>
                </a:cubicBezTo>
                <a:cubicBezTo>
                  <a:pt x="1117" y="864"/>
                  <a:pt x="1177" y="864"/>
                  <a:pt x="1177" y="805"/>
                </a:cubicBezTo>
                <a:cubicBezTo>
                  <a:pt x="1237" y="805"/>
                  <a:pt x="1296" y="745"/>
                  <a:pt x="1356" y="685"/>
                </a:cubicBezTo>
                <a:cubicBezTo>
                  <a:pt x="1415" y="551"/>
                  <a:pt x="1415" y="432"/>
                  <a:pt x="1490" y="373"/>
                </a:cubicBezTo>
                <a:lnTo>
                  <a:pt x="1490" y="119"/>
                </a:lnTo>
                <a:lnTo>
                  <a:pt x="1490" y="60"/>
                </a:lnTo>
                <a:cubicBezTo>
                  <a:pt x="1490" y="0"/>
                  <a:pt x="1490" y="0"/>
                  <a:pt x="1415"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365003" y="2149938"/>
            <a:ext cx="15379" cy="15348"/>
          </a:xfrm>
          <a:custGeom>
            <a:avLst/>
            <a:gdLst/>
            <a:ahLst/>
            <a:cxnLst/>
            <a:rect l="l" t="t" r="r" b="b"/>
            <a:pathLst>
              <a:path w="493" h="492" extrusionOk="0">
                <a:moveTo>
                  <a:pt x="239" y="0"/>
                </a:moveTo>
                <a:cubicBezTo>
                  <a:pt x="120" y="0"/>
                  <a:pt x="1" y="119"/>
                  <a:pt x="1" y="253"/>
                </a:cubicBezTo>
                <a:cubicBezTo>
                  <a:pt x="1" y="373"/>
                  <a:pt x="120" y="492"/>
                  <a:pt x="239" y="492"/>
                </a:cubicBezTo>
                <a:cubicBezTo>
                  <a:pt x="373" y="492"/>
                  <a:pt x="492" y="373"/>
                  <a:pt x="492" y="253"/>
                </a:cubicBezTo>
                <a:cubicBezTo>
                  <a:pt x="492" y="119"/>
                  <a:pt x="373" y="0"/>
                  <a:pt x="239"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041573" y="2340009"/>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96933" y="2392042"/>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985328" y="2459891"/>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004856" y="2529612"/>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056890" y="2579025"/>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126610" y="2603045"/>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200480" y="2614151"/>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272073" y="2625537"/>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343634" y="2646905"/>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403591" y="2690516"/>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449832" y="2754060"/>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465617" y="2825653"/>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57725" y="2900708"/>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34484" y="2972238"/>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393827" y="3041896"/>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355239" y="3107000"/>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312501" y="3169234"/>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267893" y="3229035"/>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223720" y="3287744"/>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179112" y="3347233"/>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140087" y="3408406"/>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107550" y="3473635"/>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097786" y="3544105"/>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103370" y="3618630"/>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142395" y="3682143"/>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206064" y="3720232"/>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279497" y="3723944"/>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353398" y="3702014"/>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2"/>
          <p:cNvGrpSpPr/>
          <p:nvPr/>
        </p:nvGrpSpPr>
        <p:grpSpPr>
          <a:xfrm>
            <a:off x="6572612" y="2790485"/>
            <a:ext cx="1620631" cy="2007409"/>
            <a:chOff x="6635701" y="3318066"/>
            <a:chExt cx="1194363" cy="1479953"/>
          </a:xfrm>
        </p:grpSpPr>
        <p:sp>
          <p:nvSpPr>
            <p:cNvPr id="222" name="Google Shape;222;p2"/>
            <p:cNvSpPr/>
            <p:nvPr/>
          </p:nvSpPr>
          <p:spPr>
            <a:xfrm>
              <a:off x="7278910" y="4603674"/>
              <a:ext cx="73433" cy="65572"/>
            </a:xfrm>
            <a:custGeom>
              <a:avLst/>
              <a:gdLst/>
              <a:ahLst/>
              <a:cxnLst/>
              <a:rect l="l" t="t" r="r" b="b"/>
              <a:pathLst>
                <a:path w="2354" h="2102" extrusionOk="0">
                  <a:moveTo>
                    <a:pt x="216" y="1"/>
                  </a:moveTo>
                  <a:cubicBezTo>
                    <a:pt x="153" y="1"/>
                    <a:pt x="90" y="16"/>
                    <a:pt x="60" y="46"/>
                  </a:cubicBezTo>
                  <a:cubicBezTo>
                    <a:pt x="0" y="180"/>
                    <a:pt x="0" y="299"/>
                    <a:pt x="60" y="418"/>
                  </a:cubicBezTo>
                  <a:lnTo>
                    <a:pt x="1922" y="2042"/>
                  </a:lnTo>
                  <a:cubicBezTo>
                    <a:pt x="1982" y="2101"/>
                    <a:pt x="2041" y="2101"/>
                    <a:pt x="2101" y="2101"/>
                  </a:cubicBezTo>
                  <a:cubicBezTo>
                    <a:pt x="2175" y="2101"/>
                    <a:pt x="2235" y="2042"/>
                    <a:pt x="2294" y="2042"/>
                  </a:cubicBezTo>
                  <a:cubicBezTo>
                    <a:pt x="2354" y="1908"/>
                    <a:pt x="2354" y="1789"/>
                    <a:pt x="2235" y="1669"/>
                  </a:cubicBezTo>
                  <a:lnTo>
                    <a:pt x="373" y="46"/>
                  </a:lnTo>
                  <a:cubicBezTo>
                    <a:pt x="343" y="16"/>
                    <a:pt x="280" y="1"/>
                    <a:pt x="216" y="1"/>
                  </a:cubicBezTo>
                  <a:close/>
                </a:path>
              </a:pathLst>
            </a:custGeom>
            <a:solidFill>
              <a:srgbClr val="006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321180" y="4660480"/>
              <a:ext cx="83696" cy="27795"/>
            </a:xfrm>
            <a:custGeom>
              <a:avLst/>
              <a:gdLst/>
              <a:ahLst/>
              <a:cxnLst/>
              <a:rect l="l" t="t" r="r" b="b"/>
              <a:pathLst>
                <a:path w="2683" h="891" extrusionOk="0">
                  <a:moveTo>
                    <a:pt x="1039" y="1"/>
                  </a:moveTo>
                  <a:cubicBezTo>
                    <a:pt x="812" y="1"/>
                    <a:pt x="627" y="7"/>
                    <a:pt x="567" y="27"/>
                  </a:cubicBezTo>
                  <a:cubicBezTo>
                    <a:pt x="314" y="27"/>
                    <a:pt x="1" y="653"/>
                    <a:pt x="195" y="772"/>
                  </a:cubicBezTo>
                  <a:cubicBezTo>
                    <a:pt x="247" y="858"/>
                    <a:pt x="703" y="891"/>
                    <a:pt x="1200" y="891"/>
                  </a:cubicBezTo>
                  <a:cubicBezTo>
                    <a:pt x="1825" y="891"/>
                    <a:pt x="2515" y="838"/>
                    <a:pt x="2548" y="772"/>
                  </a:cubicBezTo>
                  <a:cubicBezTo>
                    <a:pt x="2682" y="712"/>
                    <a:pt x="2548" y="87"/>
                    <a:pt x="2235" y="27"/>
                  </a:cubicBezTo>
                  <a:cubicBezTo>
                    <a:pt x="2116" y="27"/>
                    <a:pt x="1494" y="1"/>
                    <a:pt x="1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017247" y="4184600"/>
              <a:ext cx="217055" cy="276013"/>
            </a:xfrm>
            <a:custGeom>
              <a:avLst/>
              <a:gdLst/>
              <a:ahLst/>
              <a:cxnLst/>
              <a:rect l="l" t="t" r="r" b="b"/>
              <a:pathLst>
                <a:path w="6958" h="8848" extrusionOk="0">
                  <a:moveTo>
                    <a:pt x="2390" y="1"/>
                  </a:moveTo>
                  <a:cubicBezTo>
                    <a:pt x="1793" y="1"/>
                    <a:pt x="1320" y="278"/>
                    <a:pt x="1118" y="951"/>
                  </a:cubicBezTo>
                  <a:cubicBezTo>
                    <a:pt x="195" y="4303"/>
                    <a:pt x="1431" y="6835"/>
                    <a:pt x="1431" y="6835"/>
                  </a:cubicBezTo>
                  <a:cubicBezTo>
                    <a:pt x="1431" y="6835"/>
                    <a:pt x="1107" y="6770"/>
                    <a:pt x="782" y="6770"/>
                  </a:cubicBezTo>
                  <a:cubicBezTo>
                    <a:pt x="487" y="6770"/>
                    <a:pt x="192" y="6824"/>
                    <a:pt x="135" y="7029"/>
                  </a:cubicBezTo>
                  <a:cubicBezTo>
                    <a:pt x="1" y="7401"/>
                    <a:pt x="1863" y="8697"/>
                    <a:pt x="2548" y="8832"/>
                  </a:cubicBezTo>
                  <a:cubicBezTo>
                    <a:pt x="2617" y="8842"/>
                    <a:pt x="2679" y="8848"/>
                    <a:pt x="2736" y="8848"/>
                  </a:cubicBezTo>
                  <a:cubicBezTo>
                    <a:pt x="3299" y="8848"/>
                    <a:pt x="3362" y="8331"/>
                    <a:pt x="4038" y="7655"/>
                  </a:cubicBezTo>
                  <a:cubicBezTo>
                    <a:pt x="4723" y="7029"/>
                    <a:pt x="6958" y="3737"/>
                    <a:pt x="6958" y="3737"/>
                  </a:cubicBezTo>
                  <a:cubicBezTo>
                    <a:pt x="6502" y="2019"/>
                    <a:pt x="3999" y="1"/>
                    <a:pt x="239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885729" y="4157523"/>
              <a:ext cx="557704" cy="242635"/>
            </a:xfrm>
            <a:custGeom>
              <a:avLst/>
              <a:gdLst/>
              <a:ahLst/>
              <a:cxnLst/>
              <a:rect l="l" t="t" r="r" b="b"/>
              <a:pathLst>
                <a:path w="17878" h="7778" extrusionOk="0">
                  <a:moveTo>
                    <a:pt x="453" y="0"/>
                  </a:moveTo>
                  <a:cubicBezTo>
                    <a:pt x="305" y="0"/>
                    <a:pt x="158" y="98"/>
                    <a:pt x="60" y="195"/>
                  </a:cubicBezTo>
                  <a:cubicBezTo>
                    <a:pt x="1" y="389"/>
                    <a:pt x="120" y="567"/>
                    <a:pt x="254" y="701"/>
                  </a:cubicBezTo>
                  <a:lnTo>
                    <a:pt x="17386" y="7778"/>
                  </a:lnTo>
                  <a:lnTo>
                    <a:pt x="17505" y="7778"/>
                  </a:lnTo>
                  <a:cubicBezTo>
                    <a:pt x="17625" y="7778"/>
                    <a:pt x="17759" y="7703"/>
                    <a:pt x="17818" y="7584"/>
                  </a:cubicBezTo>
                  <a:cubicBezTo>
                    <a:pt x="17878" y="7405"/>
                    <a:pt x="17818" y="7212"/>
                    <a:pt x="17625" y="7152"/>
                  </a:cubicBezTo>
                  <a:lnTo>
                    <a:pt x="552" y="16"/>
                  </a:lnTo>
                  <a:cubicBezTo>
                    <a:pt x="519" y="5"/>
                    <a:pt x="486" y="0"/>
                    <a:pt x="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272859" y="4307945"/>
              <a:ext cx="230531" cy="312979"/>
            </a:xfrm>
            <a:custGeom>
              <a:avLst/>
              <a:gdLst/>
              <a:ahLst/>
              <a:cxnLst/>
              <a:rect l="l" t="t" r="r" b="b"/>
              <a:pathLst>
                <a:path w="7390" h="10033" extrusionOk="0">
                  <a:moveTo>
                    <a:pt x="7032" y="0"/>
                  </a:moveTo>
                  <a:cubicBezTo>
                    <a:pt x="6916" y="0"/>
                    <a:pt x="6789" y="42"/>
                    <a:pt x="6704" y="155"/>
                  </a:cubicBezTo>
                  <a:lnTo>
                    <a:pt x="135" y="9526"/>
                  </a:lnTo>
                  <a:cubicBezTo>
                    <a:pt x="1" y="9660"/>
                    <a:pt x="60" y="9838"/>
                    <a:pt x="194" y="9958"/>
                  </a:cubicBezTo>
                  <a:cubicBezTo>
                    <a:pt x="254" y="10032"/>
                    <a:pt x="313" y="10032"/>
                    <a:pt x="433" y="10032"/>
                  </a:cubicBezTo>
                  <a:cubicBezTo>
                    <a:pt x="507" y="10032"/>
                    <a:pt x="626" y="9958"/>
                    <a:pt x="686" y="9898"/>
                  </a:cubicBezTo>
                  <a:lnTo>
                    <a:pt x="7271" y="527"/>
                  </a:lnTo>
                  <a:cubicBezTo>
                    <a:pt x="7390" y="408"/>
                    <a:pt x="7390" y="155"/>
                    <a:pt x="7211" y="36"/>
                  </a:cubicBezTo>
                  <a:cubicBezTo>
                    <a:pt x="7162" y="14"/>
                    <a:pt x="7099" y="0"/>
                    <a:pt x="70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609796" y="4407582"/>
              <a:ext cx="48352" cy="174286"/>
            </a:xfrm>
            <a:custGeom>
              <a:avLst/>
              <a:gdLst/>
              <a:ahLst/>
              <a:cxnLst/>
              <a:rect l="l" t="t" r="r" b="b"/>
              <a:pathLst>
                <a:path w="1550" h="5587" extrusionOk="0">
                  <a:moveTo>
                    <a:pt x="1430" y="0"/>
                  </a:moveTo>
                  <a:cubicBezTo>
                    <a:pt x="1430" y="0"/>
                    <a:pt x="1311" y="373"/>
                    <a:pt x="1177" y="879"/>
                  </a:cubicBezTo>
                  <a:cubicBezTo>
                    <a:pt x="1118" y="1117"/>
                    <a:pt x="998" y="1430"/>
                    <a:pt x="939" y="1743"/>
                  </a:cubicBezTo>
                  <a:cubicBezTo>
                    <a:pt x="879" y="2056"/>
                    <a:pt x="745" y="2428"/>
                    <a:pt x="686" y="2741"/>
                  </a:cubicBezTo>
                  <a:cubicBezTo>
                    <a:pt x="507" y="3412"/>
                    <a:pt x="313" y="4097"/>
                    <a:pt x="194" y="4663"/>
                  </a:cubicBezTo>
                  <a:cubicBezTo>
                    <a:pt x="60" y="5155"/>
                    <a:pt x="0" y="5467"/>
                    <a:pt x="0" y="5467"/>
                  </a:cubicBezTo>
                  <a:cubicBezTo>
                    <a:pt x="0" y="5527"/>
                    <a:pt x="0" y="5527"/>
                    <a:pt x="60" y="5587"/>
                  </a:cubicBezTo>
                  <a:lnTo>
                    <a:pt x="134" y="5527"/>
                  </a:lnTo>
                  <a:cubicBezTo>
                    <a:pt x="134" y="5527"/>
                    <a:pt x="194" y="5214"/>
                    <a:pt x="373" y="4663"/>
                  </a:cubicBezTo>
                  <a:cubicBezTo>
                    <a:pt x="507" y="4156"/>
                    <a:pt x="686" y="3486"/>
                    <a:pt x="879" y="2801"/>
                  </a:cubicBezTo>
                  <a:cubicBezTo>
                    <a:pt x="998" y="2488"/>
                    <a:pt x="1058" y="2116"/>
                    <a:pt x="1118" y="1803"/>
                  </a:cubicBezTo>
                  <a:cubicBezTo>
                    <a:pt x="1177" y="1490"/>
                    <a:pt x="1311" y="1177"/>
                    <a:pt x="1371" y="939"/>
                  </a:cubicBezTo>
                  <a:cubicBezTo>
                    <a:pt x="1490" y="432"/>
                    <a:pt x="1550" y="60"/>
                    <a:pt x="1550" y="60"/>
                  </a:cubicBezTo>
                  <a:cubicBezTo>
                    <a:pt x="1550" y="0"/>
                    <a:pt x="1550" y="0"/>
                    <a:pt x="149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7615816" y="4511306"/>
              <a:ext cx="154790" cy="80327"/>
            </a:xfrm>
            <a:custGeom>
              <a:avLst/>
              <a:gdLst/>
              <a:ahLst/>
              <a:cxnLst/>
              <a:rect l="l" t="t" r="r" b="b"/>
              <a:pathLst>
                <a:path w="4962" h="2575" extrusionOk="0">
                  <a:moveTo>
                    <a:pt x="4887" y="1"/>
                  </a:moveTo>
                  <a:cubicBezTo>
                    <a:pt x="4876" y="1"/>
                    <a:pt x="4862" y="7"/>
                    <a:pt x="4843" y="27"/>
                  </a:cubicBezTo>
                  <a:cubicBezTo>
                    <a:pt x="4843" y="27"/>
                    <a:pt x="4530" y="161"/>
                    <a:pt x="4098" y="340"/>
                  </a:cubicBezTo>
                  <a:cubicBezTo>
                    <a:pt x="3591" y="593"/>
                    <a:pt x="3040" y="906"/>
                    <a:pt x="2414" y="1204"/>
                  </a:cubicBezTo>
                  <a:cubicBezTo>
                    <a:pt x="2101" y="1338"/>
                    <a:pt x="1804" y="1517"/>
                    <a:pt x="1550" y="1651"/>
                  </a:cubicBezTo>
                  <a:cubicBezTo>
                    <a:pt x="1237" y="1830"/>
                    <a:pt x="984" y="1949"/>
                    <a:pt x="746" y="2083"/>
                  </a:cubicBezTo>
                  <a:cubicBezTo>
                    <a:pt x="314" y="2321"/>
                    <a:pt x="1" y="2455"/>
                    <a:pt x="1" y="2455"/>
                  </a:cubicBezTo>
                  <a:lnTo>
                    <a:pt x="1" y="2574"/>
                  </a:lnTo>
                  <a:lnTo>
                    <a:pt x="60" y="2574"/>
                  </a:lnTo>
                  <a:cubicBezTo>
                    <a:pt x="60" y="2574"/>
                    <a:pt x="373" y="2455"/>
                    <a:pt x="805" y="2202"/>
                  </a:cubicBezTo>
                  <a:cubicBezTo>
                    <a:pt x="1059" y="2142"/>
                    <a:pt x="1297" y="1949"/>
                    <a:pt x="1610" y="1830"/>
                  </a:cubicBezTo>
                  <a:cubicBezTo>
                    <a:pt x="1923" y="1710"/>
                    <a:pt x="2236" y="1517"/>
                    <a:pt x="2548" y="1398"/>
                  </a:cubicBezTo>
                  <a:cubicBezTo>
                    <a:pt x="3100" y="1085"/>
                    <a:pt x="3725" y="772"/>
                    <a:pt x="4157" y="534"/>
                  </a:cubicBezTo>
                  <a:cubicBezTo>
                    <a:pt x="4589" y="280"/>
                    <a:pt x="4902" y="87"/>
                    <a:pt x="4902" y="87"/>
                  </a:cubicBezTo>
                  <a:cubicBezTo>
                    <a:pt x="4962" y="87"/>
                    <a:pt x="4962" y="27"/>
                    <a:pt x="4962" y="27"/>
                  </a:cubicBezTo>
                  <a:cubicBezTo>
                    <a:pt x="4922" y="27"/>
                    <a:pt x="4909" y="1"/>
                    <a:pt x="488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615816" y="4599494"/>
              <a:ext cx="137601" cy="86940"/>
            </a:xfrm>
            <a:custGeom>
              <a:avLst/>
              <a:gdLst/>
              <a:ahLst/>
              <a:cxnLst/>
              <a:rect l="l" t="t" r="r" b="b"/>
              <a:pathLst>
                <a:path w="4411" h="2787" extrusionOk="0">
                  <a:moveTo>
                    <a:pt x="1" y="1"/>
                  </a:moveTo>
                  <a:lnTo>
                    <a:pt x="1" y="120"/>
                  </a:lnTo>
                  <a:cubicBezTo>
                    <a:pt x="1" y="120"/>
                    <a:pt x="239" y="314"/>
                    <a:pt x="686" y="552"/>
                  </a:cubicBezTo>
                  <a:cubicBezTo>
                    <a:pt x="865" y="686"/>
                    <a:pt x="1118" y="805"/>
                    <a:pt x="1357" y="984"/>
                  </a:cubicBezTo>
                  <a:cubicBezTo>
                    <a:pt x="1610" y="1178"/>
                    <a:pt x="1863" y="1297"/>
                    <a:pt x="2176" y="1490"/>
                  </a:cubicBezTo>
                  <a:cubicBezTo>
                    <a:pt x="2668" y="1803"/>
                    <a:pt x="3219" y="2176"/>
                    <a:pt x="3666" y="2414"/>
                  </a:cubicBezTo>
                  <a:cubicBezTo>
                    <a:pt x="4038" y="2667"/>
                    <a:pt x="4336" y="2787"/>
                    <a:pt x="4336" y="2787"/>
                  </a:cubicBezTo>
                  <a:lnTo>
                    <a:pt x="4411" y="2787"/>
                  </a:lnTo>
                  <a:lnTo>
                    <a:pt x="4411" y="2667"/>
                  </a:lnTo>
                  <a:cubicBezTo>
                    <a:pt x="4411" y="2667"/>
                    <a:pt x="4157" y="2474"/>
                    <a:pt x="3725" y="2235"/>
                  </a:cubicBezTo>
                  <a:cubicBezTo>
                    <a:pt x="3353" y="1982"/>
                    <a:pt x="2787" y="1610"/>
                    <a:pt x="2236" y="1297"/>
                  </a:cubicBezTo>
                  <a:cubicBezTo>
                    <a:pt x="1982" y="1118"/>
                    <a:pt x="1729" y="984"/>
                    <a:pt x="1491" y="805"/>
                  </a:cubicBezTo>
                  <a:cubicBezTo>
                    <a:pt x="1178" y="686"/>
                    <a:pt x="984" y="492"/>
                    <a:pt x="746" y="373"/>
                  </a:cubicBezTo>
                  <a:cubicBezTo>
                    <a:pt x="373" y="180"/>
                    <a:pt x="60"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7602340" y="4612970"/>
              <a:ext cx="17251" cy="156661"/>
            </a:xfrm>
            <a:custGeom>
              <a:avLst/>
              <a:gdLst/>
              <a:ahLst/>
              <a:cxnLst/>
              <a:rect l="l" t="t" r="r" b="b"/>
              <a:pathLst>
                <a:path w="553" h="5022" extrusionOk="0">
                  <a:moveTo>
                    <a:pt x="1" y="1"/>
                  </a:moveTo>
                  <a:lnTo>
                    <a:pt x="1" y="60"/>
                  </a:lnTo>
                  <a:lnTo>
                    <a:pt x="1" y="865"/>
                  </a:lnTo>
                  <a:cubicBezTo>
                    <a:pt x="60" y="1058"/>
                    <a:pt x="60" y="1371"/>
                    <a:pt x="60" y="1610"/>
                  </a:cubicBezTo>
                  <a:cubicBezTo>
                    <a:pt x="60" y="1923"/>
                    <a:pt x="120" y="2235"/>
                    <a:pt x="120" y="2548"/>
                  </a:cubicBezTo>
                  <a:cubicBezTo>
                    <a:pt x="180" y="3159"/>
                    <a:pt x="239" y="3725"/>
                    <a:pt x="299" y="4217"/>
                  </a:cubicBezTo>
                  <a:cubicBezTo>
                    <a:pt x="373" y="4649"/>
                    <a:pt x="433" y="4962"/>
                    <a:pt x="433" y="4962"/>
                  </a:cubicBezTo>
                  <a:cubicBezTo>
                    <a:pt x="433" y="4962"/>
                    <a:pt x="433" y="5021"/>
                    <a:pt x="492" y="5021"/>
                  </a:cubicBezTo>
                  <a:lnTo>
                    <a:pt x="552" y="4962"/>
                  </a:lnTo>
                  <a:cubicBezTo>
                    <a:pt x="552" y="4962"/>
                    <a:pt x="492" y="4649"/>
                    <a:pt x="492" y="4157"/>
                  </a:cubicBezTo>
                  <a:cubicBezTo>
                    <a:pt x="492" y="3725"/>
                    <a:pt x="433" y="3099"/>
                    <a:pt x="373" y="2489"/>
                  </a:cubicBezTo>
                  <a:cubicBezTo>
                    <a:pt x="299" y="2176"/>
                    <a:pt x="299" y="1923"/>
                    <a:pt x="299" y="1610"/>
                  </a:cubicBezTo>
                  <a:cubicBezTo>
                    <a:pt x="239" y="1297"/>
                    <a:pt x="239" y="1058"/>
                    <a:pt x="180" y="805"/>
                  </a:cubicBezTo>
                  <a:cubicBezTo>
                    <a:pt x="120" y="373"/>
                    <a:pt x="120" y="60"/>
                    <a:pt x="120" y="60"/>
                  </a:cubicBezTo>
                  <a:cubicBezTo>
                    <a:pt x="120" y="60"/>
                    <a:pt x="60" y="1"/>
                    <a:pt x="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7466642" y="4603206"/>
              <a:ext cx="125997" cy="107872"/>
            </a:xfrm>
            <a:custGeom>
              <a:avLst/>
              <a:gdLst/>
              <a:ahLst/>
              <a:cxnLst/>
              <a:rect l="l" t="t" r="r" b="b"/>
              <a:pathLst>
                <a:path w="4039" h="3458" extrusionOk="0">
                  <a:moveTo>
                    <a:pt x="3978" y="1"/>
                  </a:moveTo>
                  <a:cubicBezTo>
                    <a:pt x="3978" y="1"/>
                    <a:pt x="3725" y="195"/>
                    <a:pt x="3353" y="493"/>
                  </a:cubicBezTo>
                  <a:cubicBezTo>
                    <a:pt x="2980" y="805"/>
                    <a:pt x="2489" y="1237"/>
                    <a:pt x="1982" y="1610"/>
                  </a:cubicBezTo>
                  <a:cubicBezTo>
                    <a:pt x="1744" y="1863"/>
                    <a:pt x="1491" y="2057"/>
                    <a:pt x="1237" y="2236"/>
                  </a:cubicBezTo>
                  <a:cubicBezTo>
                    <a:pt x="1059" y="2489"/>
                    <a:pt x="805" y="2668"/>
                    <a:pt x="626" y="2802"/>
                  </a:cubicBezTo>
                  <a:cubicBezTo>
                    <a:pt x="314" y="3100"/>
                    <a:pt x="60" y="3353"/>
                    <a:pt x="60" y="3353"/>
                  </a:cubicBezTo>
                  <a:cubicBezTo>
                    <a:pt x="1" y="3353"/>
                    <a:pt x="1" y="3412"/>
                    <a:pt x="60" y="3412"/>
                  </a:cubicBezTo>
                  <a:cubicBezTo>
                    <a:pt x="60" y="3442"/>
                    <a:pt x="75" y="3457"/>
                    <a:pt x="90" y="3457"/>
                  </a:cubicBezTo>
                  <a:cubicBezTo>
                    <a:pt x="105" y="3457"/>
                    <a:pt x="120" y="3442"/>
                    <a:pt x="120" y="3412"/>
                  </a:cubicBezTo>
                  <a:cubicBezTo>
                    <a:pt x="120" y="3412"/>
                    <a:pt x="373" y="3234"/>
                    <a:pt x="746" y="2921"/>
                  </a:cubicBezTo>
                  <a:cubicBezTo>
                    <a:pt x="924" y="2802"/>
                    <a:pt x="1178" y="2608"/>
                    <a:pt x="1431" y="2429"/>
                  </a:cubicBezTo>
                  <a:cubicBezTo>
                    <a:pt x="1610" y="2236"/>
                    <a:pt x="1863" y="2057"/>
                    <a:pt x="2116" y="1804"/>
                  </a:cubicBezTo>
                  <a:cubicBezTo>
                    <a:pt x="2608" y="1371"/>
                    <a:pt x="3099" y="999"/>
                    <a:pt x="3412" y="627"/>
                  </a:cubicBezTo>
                  <a:cubicBezTo>
                    <a:pt x="3785" y="314"/>
                    <a:pt x="4038" y="120"/>
                    <a:pt x="4038" y="120"/>
                  </a:cubicBezTo>
                  <a:lnTo>
                    <a:pt x="4038"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418321" y="4555915"/>
              <a:ext cx="166394" cy="41770"/>
            </a:xfrm>
            <a:custGeom>
              <a:avLst/>
              <a:gdLst/>
              <a:ahLst/>
              <a:cxnLst/>
              <a:rect l="l" t="t" r="r" b="b"/>
              <a:pathLst>
                <a:path w="5334" h="1339" extrusionOk="0">
                  <a:moveTo>
                    <a:pt x="18" y="1"/>
                  </a:moveTo>
                  <a:cubicBezTo>
                    <a:pt x="0" y="1"/>
                    <a:pt x="0" y="27"/>
                    <a:pt x="0" y="27"/>
                  </a:cubicBezTo>
                  <a:lnTo>
                    <a:pt x="0" y="87"/>
                  </a:lnTo>
                  <a:cubicBezTo>
                    <a:pt x="0" y="87"/>
                    <a:pt x="373" y="221"/>
                    <a:pt x="864" y="340"/>
                  </a:cubicBezTo>
                  <a:cubicBezTo>
                    <a:pt x="1118" y="400"/>
                    <a:pt x="1356" y="459"/>
                    <a:pt x="1669" y="519"/>
                  </a:cubicBezTo>
                  <a:cubicBezTo>
                    <a:pt x="1982" y="653"/>
                    <a:pt x="2295" y="712"/>
                    <a:pt x="2667" y="772"/>
                  </a:cubicBezTo>
                  <a:cubicBezTo>
                    <a:pt x="3293" y="891"/>
                    <a:pt x="3963" y="1085"/>
                    <a:pt x="4470" y="1144"/>
                  </a:cubicBezTo>
                  <a:cubicBezTo>
                    <a:pt x="4961" y="1264"/>
                    <a:pt x="5274" y="1338"/>
                    <a:pt x="5274" y="1338"/>
                  </a:cubicBezTo>
                  <a:cubicBezTo>
                    <a:pt x="5334" y="1338"/>
                    <a:pt x="5334" y="1338"/>
                    <a:pt x="5334" y="1264"/>
                  </a:cubicBezTo>
                  <a:lnTo>
                    <a:pt x="5334" y="1204"/>
                  </a:lnTo>
                  <a:cubicBezTo>
                    <a:pt x="5334" y="1204"/>
                    <a:pt x="4961" y="1144"/>
                    <a:pt x="4470" y="1025"/>
                  </a:cubicBezTo>
                  <a:cubicBezTo>
                    <a:pt x="4038" y="891"/>
                    <a:pt x="3352" y="712"/>
                    <a:pt x="2667" y="519"/>
                  </a:cubicBezTo>
                  <a:cubicBezTo>
                    <a:pt x="2354" y="459"/>
                    <a:pt x="2041" y="400"/>
                    <a:pt x="1729" y="340"/>
                  </a:cubicBezTo>
                  <a:cubicBezTo>
                    <a:pt x="1431" y="280"/>
                    <a:pt x="1118" y="221"/>
                    <a:pt x="864" y="146"/>
                  </a:cubicBezTo>
                  <a:cubicBezTo>
                    <a:pt x="373" y="87"/>
                    <a:pt x="60" y="27"/>
                    <a:pt x="60" y="27"/>
                  </a:cubicBezTo>
                  <a:cubicBezTo>
                    <a:pt x="40" y="7"/>
                    <a:pt x="27" y="1"/>
                    <a:pt x="18"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7503358" y="4427079"/>
              <a:ext cx="92992" cy="156661"/>
            </a:xfrm>
            <a:custGeom>
              <a:avLst/>
              <a:gdLst/>
              <a:ahLst/>
              <a:cxnLst/>
              <a:rect l="l" t="t" r="r" b="b"/>
              <a:pathLst>
                <a:path w="2981" h="5022" extrusionOk="0">
                  <a:moveTo>
                    <a:pt x="60" y="1"/>
                  </a:moveTo>
                  <a:cubicBezTo>
                    <a:pt x="1" y="60"/>
                    <a:pt x="1" y="60"/>
                    <a:pt x="60" y="120"/>
                  </a:cubicBezTo>
                  <a:cubicBezTo>
                    <a:pt x="60" y="120"/>
                    <a:pt x="194" y="433"/>
                    <a:pt x="433" y="865"/>
                  </a:cubicBezTo>
                  <a:cubicBezTo>
                    <a:pt x="686" y="1371"/>
                    <a:pt x="1058" y="1982"/>
                    <a:pt x="1371" y="2608"/>
                  </a:cubicBezTo>
                  <a:cubicBezTo>
                    <a:pt x="1550" y="2861"/>
                    <a:pt x="1744" y="3159"/>
                    <a:pt x="1922" y="3472"/>
                  </a:cubicBezTo>
                  <a:cubicBezTo>
                    <a:pt x="2116" y="3785"/>
                    <a:pt x="2235" y="4038"/>
                    <a:pt x="2355" y="4217"/>
                  </a:cubicBezTo>
                  <a:cubicBezTo>
                    <a:pt x="2667" y="4723"/>
                    <a:pt x="2861" y="5021"/>
                    <a:pt x="2861" y="5021"/>
                  </a:cubicBezTo>
                  <a:lnTo>
                    <a:pt x="2921" y="5021"/>
                  </a:lnTo>
                  <a:cubicBezTo>
                    <a:pt x="2980" y="5021"/>
                    <a:pt x="2980" y="4962"/>
                    <a:pt x="2980" y="4962"/>
                  </a:cubicBezTo>
                  <a:cubicBezTo>
                    <a:pt x="2980" y="4962"/>
                    <a:pt x="2801" y="4649"/>
                    <a:pt x="2548" y="4157"/>
                  </a:cubicBezTo>
                  <a:cubicBezTo>
                    <a:pt x="2429" y="3904"/>
                    <a:pt x="2235" y="3666"/>
                    <a:pt x="2116" y="3353"/>
                  </a:cubicBezTo>
                  <a:cubicBezTo>
                    <a:pt x="1922" y="3099"/>
                    <a:pt x="1744" y="2787"/>
                    <a:pt x="1610" y="2489"/>
                  </a:cubicBezTo>
                  <a:cubicBezTo>
                    <a:pt x="1237" y="1863"/>
                    <a:pt x="865" y="1237"/>
                    <a:pt x="626" y="805"/>
                  </a:cubicBezTo>
                  <a:cubicBezTo>
                    <a:pt x="314" y="314"/>
                    <a:pt x="120" y="60"/>
                    <a:pt x="120" y="60"/>
                  </a:cubicBezTo>
                  <a:cubicBezTo>
                    <a:pt x="120" y="1"/>
                    <a:pt x="60"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6676597" y="4556757"/>
              <a:ext cx="187794" cy="26984"/>
            </a:xfrm>
            <a:custGeom>
              <a:avLst/>
              <a:gdLst/>
              <a:ahLst/>
              <a:cxnLst/>
              <a:rect l="l" t="t" r="r" b="b"/>
              <a:pathLst>
                <a:path w="6020" h="865" extrusionOk="0">
                  <a:moveTo>
                    <a:pt x="61" y="0"/>
                  </a:moveTo>
                  <a:cubicBezTo>
                    <a:pt x="61" y="0"/>
                    <a:pt x="1" y="0"/>
                    <a:pt x="1" y="60"/>
                  </a:cubicBezTo>
                  <a:lnTo>
                    <a:pt x="61" y="119"/>
                  </a:lnTo>
                  <a:cubicBezTo>
                    <a:pt x="61" y="119"/>
                    <a:pt x="433" y="194"/>
                    <a:pt x="999" y="253"/>
                  </a:cubicBezTo>
                  <a:cubicBezTo>
                    <a:pt x="1237" y="313"/>
                    <a:pt x="1550" y="373"/>
                    <a:pt x="1923" y="373"/>
                  </a:cubicBezTo>
                  <a:cubicBezTo>
                    <a:pt x="2236" y="432"/>
                    <a:pt x="2608" y="492"/>
                    <a:pt x="2980" y="566"/>
                  </a:cubicBezTo>
                  <a:cubicBezTo>
                    <a:pt x="3725" y="626"/>
                    <a:pt x="4470" y="745"/>
                    <a:pt x="5021" y="805"/>
                  </a:cubicBezTo>
                  <a:cubicBezTo>
                    <a:pt x="5528" y="805"/>
                    <a:pt x="5900" y="864"/>
                    <a:pt x="5900" y="864"/>
                  </a:cubicBezTo>
                  <a:cubicBezTo>
                    <a:pt x="5960" y="864"/>
                    <a:pt x="5960" y="864"/>
                    <a:pt x="5960" y="805"/>
                  </a:cubicBezTo>
                  <a:cubicBezTo>
                    <a:pt x="6020" y="805"/>
                    <a:pt x="5960" y="745"/>
                    <a:pt x="5960" y="745"/>
                  </a:cubicBezTo>
                  <a:cubicBezTo>
                    <a:pt x="5960" y="745"/>
                    <a:pt x="5588" y="685"/>
                    <a:pt x="5021" y="626"/>
                  </a:cubicBezTo>
                  <a:cubicBezTo>
                    <a:pt x="4470" y="492"/>
                    <a:pt x="3725" y="432"/>
                    <a:pt x="3040" y="313"/>
                  </a:cubicBezTo>
                  <a:cubicBezTo>
                    <a:pt x="2668" y="253"/>
                    <a:pt x="2295" y="253"/>
                    <a:pt x="1923" y="194"/>
                  </a:cubicBezTo>
                  <a:cubicBezTo>
                    <a:pt x="1610" y="119"/>
                    <a:pt x="1297" y="119"/>
                    <a:pt x="999" y="60"/>
                  </a:cubicBezTo>
                  <a:cubicBezTo>
                    <a:pt x="433" y="60"/>
                    <a:pt x="61" y="0"/>
                    <a:pt x="6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763507" y="4430791"/>
              <a:ext cx="106936" cy="149237"/>
            </a:xfrm>
            <a:custGeom>
              <a:avLst/>
              <a:gdLst/>
              <a:ahLst/>
              <a:cxnLst/>
              <a:rect l="l" t="t" r="r" b="b"/>
              <a:pathLst>
                <a:path w="3428" h="4784" extrusionOk="0">
                  <a:moveTo>
                    <a:pt x="1" y="1"/>
                  </a:moveTo>
                  <a:lnTo>
                    <a:pt x="1" y="61"/>
                  </a:lnTo>
                  <a:cubicBezTo>
                    <a:pt x="1" y="61"/>
                    <a:pt x="194" y="373"/>
                    <a:pt x="507" y="805"/>
                  </a:cubicBezTo>
                  <a:cubicBezTo>
                    <a:pt x="820" y="1252"/>
                    <a:pt x="1193" y="1863"/>
                    <a:pt x="1625" y="2429"/>
                  </a:cubicBezTo>
                  <a:cubicBezTo>
                    <a:pt x="1803" y="2742"/>
                    <a:pt x="1997" y="3040"/>
                    <a:pt x="2235" y="3293"/>
                  </a:cubicBezTo>
                  <a:cubicBezTo>
                    <a:pt x="2429" y="3547"/>
                    <a:pt x="2608" y="3859"/>
                    <a:pt x="2742" y="4038"/>
                  </a:cubicBezTo>
                  <a:cubicBezTo>
                    <a:pt x="3055" y="4470"/>
                    <a:pt x="3293" y="4783"/>
                    <a:pt x="3293" y="4783"/>
                  </a:cubicBezTo>
                  <a:lnTo>
                    <a:pt x="3353" y="4783"/>
                  </a:lnTo>
                  <a:cubicBezTo>
                    <a:pt x="3427" y="4723"/>
                    <a:pt x="3427" y="4723"/>
                    <a:pt x="3427" y="4664"/>
                  </a:cubicBezTo>
                  <a:cubicBezTo>
                    <a:pt x="3427" y="4664"/>
                    <a:pt x="3174" y="4411"/>
                    <a:pt x="2921" y="3919"/>
                  </a:cubicBezTo>
                  <a:cubicBezTo>
                    <a:pt x="2742" y="3725"/>
                    <a:pt x="2548" y="3487"/>
                    <a:pt x="2369" y="3174"/>
                  </a:cubicBezTo>
                  <a:cubicBezTo>
                    <a:pt x="2176" y="2921"/>
                    <a:pt x="1997" y="2608"/>
                    <a:pt x="1803" y="2295"/>
                  </a:cubicBezTo>
                  <a:cubicBezTo>
                    <a:pt x="1371" y="1744"/>
                    <a:pt x="939" y="1118"/>
                    <a:pt x="626" y="746"/>
                  </a:cubicBezTo>
                  <a:cubicBezTo>
                    <a:pt x="314" y="314"/>
                    <a:pt x="75" y="1"/>
                    <a:pt x="7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6870412" y="4417315"/>
              <a:ext cx="59957" cy="162713"/>
            </a:xfrm>
            <a:custGeom>
              <a:avLst/>
              <a:gdLst/>
              <a:ahLst/>
              <a:cxnLst/>
              <a:rect l="l" t="t" r="r" b="b"/>
              <a:pathLst>
                <a:path w="1922" h="5216" extrusionOk="0">
                  <a:moveTo>
                    <a:pt x="1922" y="1"/>
                  </a:moveTo>
                  <a:cubicBezTo>
                    <a:pt x="1862" y="1"/>
                    <a:pt x="1862" y="1"/>
                    <a:pt x="1788" y="61"/>
                  </a:cubicBezTo>
                  <a:cubicBezTo>
                    <a:pt x="1788" y="61"/>
                    <a:pt x="1669" y="373"/>
                    <a:pt x="1490" y="805"/>
                  </a:cubicBezTo>
                  <a:cubicBezTo>
                    <a:pt x="1296" y="1312"/>
                    <a:pt x="1118" y="1923"/>
                    <a:pt x="864" y="2548"/>
                  </a:cubicBezTo>
                  <a:cubicBezTo>
                    <a:pt x="745" y="2861"/>
                    <a:pt x="611" y="3234"/>
                    <a:pt x="551" y="3472"/>
                  </a:cubicBezTo>
                  <a:cubicBezTo>
                    <a:pt x="432" y="3785"/>
                    <a:pt x="298" y="4098"/>
                    <a:pt x="239" y="4351"/>
                  </a:cubicBezTo>
                  <a:cubicBezTo>
                    <a:pt x="119" y="4783"/>
                    <a:pt x="0" y="5155"/>
                    <a:pt x="0" y="5155"/>
                  </a:cubicBezTo>
                  <a:cubicBezTo>
                    <a:pt x="0" y="5155"/>
                    <a:pt x="0" y="5215"/>
                    <a:pt x="60" y="5215"/>
                  </a:cubicBezTo>
                  <a:cubicBezTo>
                    <a:pt x="60" y="5215"/>
                    <a:pt x="119" y="5215"/>
                    <a:pt x="119" y="5155"/>
                  </a:cubicBezTo>
                  <a:cubicBezTo>
                    <a:pt x="119" y="5155"/>
                    <a:pt x="239" y="4843"/>
                    <a:pt x="432" y="4411"/>
                  </a:cubicBezTo>
                  <a:cubicBezTo>
                    <a:pt x="492" y="4157"/>
                    <a:pt x="611" y="3844"/>
                    <a:pt x="745" y="3606"/>
                  </a:cubicBezTo>
                  <a:cubicBezTo>
                    <a:pt x="864" y="3293"/>
                    <a:pt x="924" y="2980"/>
                    <a:pt x="1043" y="2668"/>
                  </a:cubicBezTo>
                  <a:cubicBezTo>
                    <a:pt x="1296" y="1982"/>
                    <a:pt x="1550" y="1372"/>
                    <a:pt x="1669" y="865"/>
                  </a:cubicBezTo>
                  <a:cubicBezTo>
                    <a:pt x="1862" y="373"/>
                    <a:pt x="1922" y="61"/>
                    <a:pt x="1922" y="61"/>
                  </a:cubicBezTo>
                  <a:lnTo>
                    <a:pt x="1922"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875965" y="4541409"/>
              <a:ext cx="164554" cy="42332"/>
            </a:xfrm>
            <a:custGeom>
              <a:avLst/>
              <a:gdLst/>
              <a:ahLst/>
              <a:cxnLst/>
              <a:rect l="l" t="t" r="r" b="b"/>
              <a:pathLst>
                <a:path w="5275" h="1357" extrusionOk="0">
                  <a:moveTo>
                    <a:pt x="5215" y="1"/>
                  </a:moveTo>
                  <a:cubicBezTo>
                    <a:pt x="5215" y="1"/>
                    <a:pt x="4902" y="60"/>
                    <a:pt x="4411" y="179"/>
                  </a:cubicBezTo>
                  <a:cubicBezTo>
                    <a:pt x="3919" y="239"/>
                    <a:pt x="3234" y="433"/>
                    <a:pt x="2608" y="552"/>
                  </a:cubicBezTo>
                  <a:cubicBezTo>
                    <a:pt x="2295" y="611"/>
                    <a:pt x="1982" y="745"/>
                    <a:pt x="1684" y="805"/>
                  </a:cubicBezTo>
                  <a:cubicBezTo>
                    <a:pt x="1372" y="865"/>
                    <a:pt x="1059" y="924"/>
                    <a:pt x="805" y="984"/>
                  </a:cubicBezTo>
                  <a:cubicBezTo>
                    <a:pt x="373" y="1118"/>
                    <a:pt x="1" y="1237"/>
                    <a:pt x="1" y="1237"/>
                  </a:cubicBezTo>
                  <a:lnTo>
                    <a:pt x="1" y="1297"/>
                  </a:lnTo>
                  <a:cubicBezTo>
                    <a:pt x="1" y="1356"/>
                    <a:pt x="1" y="1356"/>
                    <a:pt x="61" y="1356"/>
                  </a:cubicBezTo>
                  <a:cubicBezTo>
                    <a:pt x="61" y="1356"/>
                    <a:pt x="373" y="1297"/>
                    <a:pt x="865" y="1177"/>
                  </a:cubicBezTo>
                  <a:cubicBezTo>
                    <a:pt x="1118" y="1118"/>
                    <a:pt x="1431" y="1058"/>
                    <a:pt x="1684" y="984"/>
                  </a:cubicBezTo>
                  <a:cubicBezTo>
                    <a:pt x="1982" y="924"/>
                    <a:pt x="2355" y="865"/>
                    <a:pt x="2668" y="805"/>
                  </a:cubicBezTo>
                  <a:cubicBezTo>
                    <a:pt x="3293" y="611"/>
                    <a:pt x="3979" y="492"/>
                    <a:pt x="4470" y="313"/>
                  </a:cubicBezTo>
                  <a:cubicBezTo>
                    <a:pt x="4902" y="179"/>
                    <a:pt x="5275" y="120"/>
                    <a:pt x="5275" y="120"/>
                  </a:cubicBezTo>
                  <a:lnTo>
                    <a:pt x="5275" y="60"/>
                  </a:lnTo>
                  <a:cubicBezTo>
                    <a:pt x="5275" y="1"/>
                    <a:pt x="5275" y="1"/>
                    <a:pt x="521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6874124" y="4586486"/>
              <a:ext cx="131549" cy="112957"/>
            </a:xfrm>
            <a:custGeom>
              <a:avLst/>
              <a:gdLst/>
              <a:ahLst/>
              <a:cxnLst/>
              <a:rect l="l" t="t" r="r" b="b"/>
              <a:pathLst>
                <a:path w="4217" h="3621" extrusionOk="0">
                  <a:moveTo>
                    <a:pt x="30" y="1"/>
                  </a:moveTo>
                  <a:cubicBezTo>
                    <a:pt x="15" y="1"/>
                    <a:pt x="0" y="16"/>
                    <a:pt x="0" y="45"/>
                  </a:cubicBezTo>
                  <a:lnTo>
                    <a:pt x="0" y="105"/>
                  </a:lnTo>
                  <a:cubicBezTo>
                    <a:pt x="0" y="105"/>
                    <a:pt x="254" y="358"/>
                    <a:pt x="626" y="656"/>
                  </a:cubicBezTo>
                  <a:cubicBezTo>
                    <a:pt x="999" y="1029"/>
                    <a:pt x="1490" y="1475"/>
                    <a:pt x="2041" y="1907"/>
                  </a:cubicBezTo>
                  <a:cubicBezTo>
                    <a:pt x="2295" y="2086"/>
                    <a:pt x="2548" y="2340"/>
                    <a:pt x="2786" y="2518"/>
                  </a:cubicBezTo>
                  <a:cubicBezTo>
                    <a:pt x="3040" y="2712"/>
                    <a:pt x="3293" y="2891"/>
                    <a:pt x="3472" y="3084"/>
                  </a:cubicBezTo>
                  <a:cubicBezTo>
                    <a:pt x="3844" y="3397"/>
                    <a:pt x="4157" y="3576"/>
                    <a:pt x="4157" y="3576"/>
                  </a:cubicBezTo>
                  <a:cubicBezTo>
                    <a:pt x="4157" y="3606"/>
                    <a:pt x="4172" y="3621"/>
                    <a:pt x="4187" y="3621"/>
                  </a:cubicBezTo>
                  <a:cubicBezTo>
                    <a:pt x="4202" y="3621"/>
                    <a:pt x="4216" y="3606"/>
                    <a:pt x="4216" y="3576"/>
                  </a:cubicBezTo>
                  <a:lnTo>
                    <a:pt x="4216" y="3516"/>
                  </a:lnTo>
                  <a:cubicBezTo>
                    <a:pt x="4216" y="3516"/>
                    <a:pt x="3978" y="3263"/>
                    <a:pt x="3606" y="2965"/>
                  </a:cubicBezTo>
                  <a:cubicBezTo>
                    <a:pt x="3412" y="2772"/>
                    <a:pt x="3159" y="2593"/>
                    <a:pt x="2920" y="2399"/>
                  </a:cubicBezTo>
                  <a:cubicBezTo>
                    <a:pt x="2667" y="2146"/>
                    <a:pt x="2414" y="1967"/>
                    <a:pt x="2175" y="1714"/>
                  </a:cubicBezTo>
                  <a:cubicBezTo>
                    <a:pt x="1669" y="1282"/>
                    <a:pt x="1118" y="850"/>
                    <a:pt x="745" y="537"/>
                  </a:cubicBezTo>
                  <a:cubicBezTo>
                    <a:pt x="373" y="224"/>
                    <a:pt x="60" y="45"/>
                    <a:pt x="60" y="45"/>
                  </a:cubicBezTo>
                  <a:cubicBezTo>
                    <a:pt x="60" y="16"/>
                    <a:pt x="45" y="1"/>
                    <a:pt x="3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860648" y="4587889"/>
              <a:ext cx="11636" cy="184050"/>
            </a:xfrm>
            <a:custGeom>
              <a:avLst/>
              <a:gdLst/>
              <a:ahLst/>
              <a:cxnLst/>
              <a:rect l="l" t="t" r="r" b="b"/>
              <a:pathLst>
                <a:path w="373" h="5900" extrusionOk="0">
                  <a:moveTo>
                    <a:pt x="313" y="0"/>
                  </a:moveTo>
                  <a:lnTo>
                    <a:pt x="239" y="60"/>
                  </a:lnTo>
                  <a:cubicBezTo>
                    <a:pt x="239" y="60"/>
                    <a:pt x="239" y="432"/>
                    <a:pt x="179" y="984"/>
                  </a:cubicBezTo>
                  <a:cubicBezTo>
                    <a:pt x="120" y="1490"/>
                    <a:pt x="120" y="2235"/>
                    <a:pt x="60" y="2980"/>
                  </a:cubicBezTo>
                  <a:lnTo>
                    <a:pt x="60" y="4038"/>
                  </a:lnTo>
                  <a:cubicBezTo>
                    <a:pt x="0" y="4335"/>
                    <a:pt x="0" y="4648"/>
                    <a:pt x="0" y="4961"/>
                  </a:cubicBezTo>
                  <a:lnTo>
                    <a:pt x="0" y="5825"/>
                  </a:lnTo>
                  <a:cubicBezTo>
                    <a:pt x="0" y="5900"/>
                    <a:pt x="0" y="5900"/>
                    <a:pt x="60" y="5900"/>
                  </a:cubicBezTo>
                  <a:cubicBezTo>
                    <a:pt x="60" y="5900"/>
                    <a:pt x="120" y="5900"/>
                    <a:pt x="120" y="5825"/>
                  </a:cubicBezTo>
                  <a:cubicBezTo>
                    <a:pt x="120" y="5825"/>
                    <a:pt x="120" y="5453"/>
                    <a:pt x="179" y="4961"/>
                  </a:cubicBezTo>
                  <a:cubicBezTo>
                    <a:pt x="179" y="4648"/>
                    <a:pt x="239" y="4335"/>
                    <a:pt x="239" y="4038"/>
                  </a:cubicBezTo>
                  <a:cubicBezTo>
                    <a:pt x="239" y="3665"/>
                    <a:pt x="313" y="3352"/>
                    <a:pt x="313" y="2980"/>
                  </a:cubicBezTo>
                  <a:cubicBezTo>
                    <a:pt x="313" y="2235"/>
                    <a:pt x="373" y="1550"/>
                    <a:pt x="373" y="984"/>
                  </a:cubicBezTo>
                  <a:lnTo>
                    <a:pt x="373" y="60"/>
                  </a:lnTo>
                  <a:cubicBezTo>
                    <a:pt x="373" y="60"/>
                    <a:pt x="373" y="0"/>
                    <a:pt x="31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6719366" y="4583709"/>
              <a:ext cx="146897" cy="122253"/>
            </a:xfrm>
            <a:custGeom>
              <a:avLst/>
              <a:gdLst/>
              <a:ahLst/>
              <a:cxnLst/>
              <a:rect l="l" t="t" r="r" b="b"/>
              <a:pathLst>
                <a:path w="4709" h="3919" extrusionOk="0">
                  <a:moveTo>
                    <a:pt x="4589" y="0"/>
                  </a:moveTo>
                  <a:cubicBezTo>
                    <a:pt x="4589" y="0"/>
                    <a:pt x="4336" y="253"/>
                    <a:pt x="3844" y="566"/>
                  </a:cubicBezTo>
                  <a:cubicBezTo>
                    <a:pt x="3650" y="745"/>
                    <a:pt x="3412" y="939"/>
                    <a:pt x="3159" y="1192"/>
                  </a:cubicBezTo>
                  <a:cubicBezTo>
                    <a:pt x="2846" y="1371"/>
                    <a:pt x="2608" y="1624"/>
                    <a:pt x="2295" y="1862"/>
                  </a:cubicBezTo>
                  <a:cubicBezTo>
                    <a:pt x="1729" y="2369"/>
                    <a:pt x="1177" y="2801"/>
                    <a:pt x="745" y="3173"/>
                  </a:cubicBezTo>
                  <a:cubicBezTo>
                    <a:pt x="298" y="3546"/>
                    <a:pt x="60" y="3799"/>
                    <a:pt x="60" y="3799"/>
                  </a:cubicBezTo>
                  <a:cubicBezTo>
                    <a:pt x="1" y="3859"/>
                    <a:pt x="1" y="3859"/>
                    <a:pt x="60" y="3918"/>
                  </a:cubicBezTo>
                  <a:lnTo>
                    <a:pt x="120" y="3918"/>
                  </a:lnTo>
                  <a:cubicBezTo>
                    <a:pt x="120" y="3918"/>
                    <a:pt x="433" y="3665"/>
                    <a:pt x="865" y="3352"/>
                  </a:cubicBezTo>
                  <a:cubicBezTo>
                    <a:pt x="1297" y="2980"/>
                    <a:pt x="1863" y="2488"/>
                    <a:pt x="2414" y="2056"/>
                  </a:cubicBezTo>
                  <a:cubicBezTo>
                    <a:pt x="2727" y="1803"/>
                    <a:pt x="2980" y="1564"/>
                    <a:pt x="3278" y="1311"/>
                  </a:cubicBezTo>
                  <a:cubicBezTo>
                    <a:pt x="3531" y="1118"/>
                    <a:pt x="3784" y="879"/>
                    <a:pt x="3963" y="686"/>
                  </a:cubicBezTo>
                  <a:cubicBezTo>
                    <a:pt x="4395" y="373"/>
                    <a:pt x="4649" y="134"/>
                    <a:pt x="4649" y="134"/>
                  </a:cubicBezTo>
                  <a:cubicBezTo>
                    <a:pt x="4708" y="75"/>
                    <a:pt x="4708" y="75"/>
                    <a:pt x="4708"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7609796" y="4115254"/>
              <a:ext cx="58116" cy="87845"/>
            </a:xfrm>
            <a:custGeom>
              <a:avLst/>
              <a:gdLst/>
              <a:ahLst/>
              <a:cxnLst/>
              <a:rect l="l" t="t" r="r" b="b"/>
              <a:pathLst>
                <a:path w="1863" h="2816" extrusionOk="0">
                  <a:moveTo>
                    <a:pt x="626" y="1"/>
                  </a:moveTo>
                  <a:cubicBezTo>
                    <a:pt x="60" y="1237"/>
                    <a:pt x="0" y="1922"/>
                    <a:pt x="626" y="2727"/>
                  </a:cubicBezTo>
                  <a:cubicBezTo>
                    <a:pt x="626" y="2727"/>
                    <a:pt x="820" y="2815"/>
                    <a:pt x="1037" y="2815"/>
                  </a:cubicBezTo>
                  <a:cubicBezTo>
                    <a:pt x="1228" y="2815"/>
                    <a:pt x="1438" y="2747"/>
                    <a:pt x="1550" y="2488"/>
                  </a:cubicBezTo>
                  <a:cubicBezTo>
                    <a:pt x="1862" y="1550"/>
                    <a:pt x="686" y="1"/>
                    <a:pt x="68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6635701" y="4376294"/>
              <a:ext cx="453170" cy="421725"/>
            </a:xfrm>
            <a:custGeom>
              <a:avLst/>
              <a:gdLst/>
              <a:ahLst/>
              <a:cxnLst/>
              <a:rect l="l" t="t" r="r" b="b"/>
              <a:pathLst>
                <a:path w="14527" h="13519" extrusionOk="0">
                  <a:moveTo>
                    <a:pt x="7315" y="874"/>
                  </a:moveTo>
                  <a:cubicBezTo>
                    <a:pt x="10168" y="874"/>
                    <a:pt x="12652" y="2932"/>
                    <a:pt x="13111" y="5845"/>
                  </a:cubicBezTo>
                  <a:cubicBezTo>
                    <a:pt x="13602" y="9078"/>
                    <a:pt x="11427" y="12117"/>
                    <a:pt x="8195" y="12608"/>
                  </a:cubicBezTo>
                  <a:cubicBezTo>
                    <a:pt x="7888" y="12656"/>
                    <a:pt x="7583" y="12680"/>
                    <a:pt x="7282" y="12680"/>
                  </a:cubicBezTo>
                  <a:cubicBezTo>
                    <a:pt x="4421" y="12680"/>
                    <a:pt x="1889" y="10572"/>
                    <a:pt x="1431" y="7647"/>
                  </a:cubicBezTo>
                  <a:cubicBezTo>
                    <a:pt x="940" y="4415"/>
                    <a:pt x="3174" y="1435"/>
                    <a:pt x="6407" y="943"/>
                  </a:cubicBezTo>
                  <a:cubicBezTo>
                    <a:pt x="6712" y="897"/>
                    <a:pt x="7016" y="874"/>
                    <a:pt x="7315" y="874"/>
                  </a:cubicBezTo>
                  <a:close/>
                  <a:moveTo>
                    <a:pt x="7296" y="1"/>
                  </a:moveTo>
                  <a:cubicBezTo>
                    <a:pt x="6958" y="1"/>
                    <a:pt x="6616" y="26"/>
                    <a:pt x="6273" y="79"/>
                  </a:cubicBezTo>
                  <a:cubicBezTo>
                    <a:pt x="2548" y="631"/>
                    <a:pt x="1" y="4117"/>
                    <a:pt x="567" y="7767"/>
                  </a:cubicBezTo>
                  <a:cubicBezTo>
                    <a:pt x="1130" y="11119"/>
                    <a:pt x="3951" y="13518"/>
                    <a:pt x="7225" y="13518"/>
                  </a:cubicBezTo>
                  <a:cubicBezTo>
                    <a:pt x="7588" y="13518"/>
                    <a:pt x="7957" y="13489"/>
                    <a:pt x="8329" y="13428"/>
                  </a:cubicBezTo>
                  <a:cubicBezTo>
                    <a:pt x="11993" y="12861"/>
                    <a:pt x="14526" y="9450"/>
                    <a:pt x="13975" y="5726"/>
                  </a:cubicBezTo>
                  <a:cubicBezTo>
                    <a:pt x="13462" y="2404"/>
                    <a:pt x="10563" y="1"/>
                    <a:pt x="7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7389029" y="4374578"/>
              <a:ext cx="422474" cy="422474"/>
            </a:xfrm>
            <a:custGeom>
              <a:avLst/>
              <a:gdLst/>
              <a:ahLst/>
              <a:cxnLst/>
              <a:rect l="l" t="t" r="r" b="b"/>
              <a:pathLst>
                <a:path w="13543" h="13543" extrusionOk="0">
                  <a:moveTo>
                    <a:pt x="6764" y="879"/>
                  </a:moveTo>
                  <a:cubicBezTo>
                    <a:pt x="9997" y="879"/>
                    <a:pt x="12664" y="3546"/>
                    <a:pt x="12664" y="6779"/>
                  </a:cubicBezTo>
                  <a:cubicBezTo>
                    <a:pt x="12664" y="10056"/>
                    <a:pt x="9997" y="12663"/>
                    <a:pt x="6764" y="12663"/>
                  </a:cubicBezTo>
                  <a:cubicBezTo>
                    <a:pt x="3487" y="12663"/>
                    <a:pt x="880" y="10056"/>
                    <a:pt x="880" y="6779"/>
                  </a:cubicBezTo>
                  <a:cubicBezTo>
                    <a:pt x="880" y="3546"/>
                    <a:pt x="3487" y="879"/>
                    <a:pt x="6764" y="879"/>
                  </a:cubicBezTo>
                  <a:close/>
                  <a:moveTo>
                    <a:pt x="6764" y="0"/>
                  </a:moveTo>
                  <a:cubicBezTo>
                    <a:pt x="3040" y="0"/>
                    <a:pt x="1" y="3054"/>
                    <a:pt x="1" y="6779"/>
                  </a:cubicBezTo>
                  <a:cubicBezTo>
                    <a:pt x="1" y="10503"/>
                    <a:pt x="3040" y="13542"/>
                    <a:pt x="6764" y="13542"/>
                  </a:cubicBezTo>
                  <a:cubicBezTo>
                    <a:pt x="10489" y="13542"/>
                    <a:pt x="13543" y="10503"/>
                    <a:pt x="13543" y="6779"/>
                  </a:cubicBezTo>
                  <a:cubicBezTo>
                    <a:pt x="13543" y="3054"/>
                    <a:pt x="10489" y="0"/>
                    <a:pt x="676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850884" y="3373437"/>
              <a:ext cx="784024" cy="1146635"/>
            </a:xfrm>
            <a:custGeom>
              <a:avLst/>
              <a:gdLst/>
              <a:ahLst/>
              <a:cxnLst/>
              <a:rect l="l" t="t" r="r" b="b"/>
              <a:pathLst>
                <a:path w="25133" h="36757" extrusionOk="0">
                  <a:moveTo>
                    <a:pt x="12820" y="0"/>
                  </a:moveTo>
                  <a:cubicBezTo>
                    <a:pt x="12769" y="0"/>
                    <a:pt x="12717" y="2"/>
                    <a:pt x="12663" y="4"/>
                  </a:cubicBezTo>
                  <a:cubicBezTo>
                    <a:pt x="10176" y="138"/>
                    <a:pt x="10488" y="2924"/>
                    <a:pt x="10488" y="2924"/>
                  </a:cubicBezTo>
                  <a:cubicBezTo>
                    <a:pt x="10488" y="2924"/>
                    <a:pt x="9252" y="2120"/>
                    <a:pt x="7941" y="1866"/>
                  </a:cubicBezTo>
                  <a:cubicBezTo>
                    <a:pt x="7762" y="1866"/>
                    <a:pt x="7568" y="1807"/>
                    <a:pt x="7390" y="1807"/>
                  </a:cubicBezTo>
                  <a:lnTo>
                    <a:pt x="6883" y="1807"/>
                  </a:lnTo>
                  <a:cubicBezTo>
                    <a:pt x="6332" y="1807"/>
                    <a:pt x="5840" y="1866"/>
                    <a:pt x="5393" y="2000"/>
                  </a:cubicBezTo>
                  <a:cubicBezTo>
                    <a:pt x="5155" y="2060"/>
                    <a:pt x="4961" y="2120"/>
                    <a:pt x="4783" y="2179"/>
                  </a:cubicBezTo>
                  <a:cubicBezTo>
                    <a:pt x="1177" y="3416"/>
                    <a:pt x="1" y="7706"/>
                    <a:pt x="626" y="9568"/>
                  </a:cubicBezTo>
                  <a:cubicBezTo>
                    <a:pt x="1371" y="11803"/>
                    <a:pt x="4470" y="12727"/>
                    <a:pt x="4470" y="12727"/>
                  </a:cubicBezTo>
                  <a:cubicBezTo>
                    <a:pt x="4470" y="12727"/>
                    <a:pt x="3904" y="13978"/>
                    <a:pt x="3352" y="15587"/>
                  </a:cubicBezTo>
                  <a:cubicBezTo>
                    <a:pt x="3099" y="16332"/>
                    <a:pt x="2861" y="17136"/>
                    <a:pt x="2608" y="17941"/>
                  </a:cubicBezTo>
                  <a:cubicBezTo>
                    <a:pt x="2548" y="18254"/>
                    <a:pt x="2488" y="18507"/>
                    <a:pt x="2414" y="18820"/>
                  </a:cubicBezTo>
                  <a:cubicBezTo>
                    <a:pt x="2295" y="19371"/>
                    <a:pt x="2235" y="19997"/>
                    <a:pt x="2176" y="20548"/>
                  </a:cubicBezTo>
                  <a:cubicBezTo>
                    <a:pt x="2920" y="20429"/>
                    <a:pt x="3665" y="20250"/>
                    <a:pt x="4276" y="19997"/>
                  </a:cubicBezTo>
                  <a:cubicBezTo>
                    <a:pt x="4376" y="20020"/>
                    <a:pt x="4481" y="20032"/>
                    <a:pt x="4587" y="20032"/>
                  </a:cubicBezTo>
                  <a:cubicBezTo>
                    <a:pt x="5018" y="20032"/>
                    <a:pt x="5482" y="19837"/>
                    <a:pt x="5840" y="19431"/>
                  </a:cubicBezTo>
                  <a:cubicBezTo>
                    <a:pt x="6392" y="19192"/>
                    <a:pt x="6764" y="19058"/>
                    <a:pt x="6883" y="19058"/>
                  </a:cubicBezTo>
                  <a:cubicBezTo>
                    <a:pt x="7256" y="19058"/>
                    <a:pt x="7822" y="19877"/>
                    <a:pt x="7390" y="20369"/>
                  </a:cubicBezTo>
                  <a:cubicBezTo>
                    <a:pt x="7136" y="20682"/>
                    <a:pt x="4529" y="21427"/>
                    <a:pt x="2176" y="21427"/>
                  </a:cubicBezTo>
                  <a:cubicBezTo>
                    <a:pt x="3099" y="28071"/>
                    <a:pt x="10116" y="28741"/>
                    <a:pt x="10116" y="28741"/>
                  </a:cubicBezTo>
                  <a:lnTo>
                    <a:pt x="10116" y="30231"/>
                  </a:lnTo>
                  <a:cubicBezTo>
                    <a:pt x="10682" y="32719"/>
                    <a:pt x="12231" y="35013"/>
                    <a:pt x="12231" y="35013"/>
                  </a:cubicBezTo>
                  <a:cubicBezTo>
                    <a:pt x="12231" y="35013"/>
                    <a:pt x="10920" y="35445"/>
                    <a:pt x="10920" y="35818"/>
                  </a:cubicBezTo>
                  <a:cubicBezTo>
                    <a:pt x="10920" y="35892"/>
                    <a:pt x="11055" y="35952"/>
                    <a:pt x="11233" y="36011"/>
                  </a:cubicBezTo>
                  <a:cubicBezTo>
                    <a:pt x="11859" y="36324"/>
                    <a:pt x="13408" y="36697"/>
                    <a:pt x="14094" y="36756"/>
                  </a:cubicBezTo>
                  <a:lnTo>
                    <a:pt x="14213" y="36756"/>
                  </a:lnTo>
                  <a:cubicBezTo>
                    <a:pt x="14958" y="36756"/>
                    <a:pt x="16269" y="33658"/>
                    <a:pt x="16820" y="32600"/>
                  </a:cubicBezTo>
                  <a:cubicBezTo>
                    <a:pt x="17133" y="32034"/>
                    <a:pt x="18250" y="31721"/>
                    <a:pt x="19487" y="31289"/>
                  </a:cubicBezTo>
                  <a:cubicBezTo>
                    <a:pt x="20604" y="30857"/>
                    <a:pt x="21855" y="30425"/>
                    <a:pt x="22719" y="29620"/>
                  </a:cubicBezTo>
                  <a:cubicBezTo>
                    <a:pt x="23151" y="29248"/>
                    <a:pt x="23643" y="28816"/>
                    <a:pt x="24090" y="28309"/>
                  </a:cubicBezTo>
                  <a:cubicBezTo>
                    <a:pt x="24462" y="27818"/>
                    <a:pt x="24760" y="27252"/>
                    <a:pt x="24954" y="26507"/>
                  </a:cubicBezTo>
                  <a:cubicBezTo>
                    <a:pt x="25073" y="25762"/>
                    <a:pt x="25133" y="24898"/>
                    <a:pt x="24954" y="23781"/>
                  </a:cubicBezTo>
                  <a:cubicBezTo>
                    <a:pt x="24760" y="22544"/>
                    <a:pt x="24269" y="21054"/>
                    <a:pt x="23524" y="19192"/>
                  </a:cubicBezTo>
                  <a:cubicBezTo>
                    <a:pt x="20485" y="11863"/>
                    <a:pt x="12783" y="5099"/>
                    <a:pt x="12783" y="5099"/>
                  </a:cubicBezTo>
                  <a:lnTo>
                    <a:pt x="12783" y="5099"/>
                  </a:lnTo>
                  <a:cubicBezTo>
                    <a:pt x="12783" y="5099"/>
                    <a:pt x="12926" y="5128"/>
                    <a:pt x="13152" y="5128"/>
                  </a:cubicBezTo>
                  <a:cubicBezTo>
                    <a:pt x="13669" y="5128"/>
                    <a:pt x="14618" y="4977"/>
                    <a:pt x="15271" y="3982"/>
                  </a:cubicBezTo>
                  <a:cubicBezTo>
                    <a:pt x="16000" y="2698"/>
                    <a:pt x="15244" y="0"/>
                    <a:pt x="12820"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6860648" y="3859642"/>
              <a:ext cx="94833" cy="95893"/>
            </a:xfrm>
            <a:custGeom>
              <a:avLst/>
              <a:gdLst/>
              <a:ahLst/>
              <a:cxnLst/>
              <a:rect l="l" t="t" r="r" b="b"/>
              <a:pathLst>
                <a:path w="3040" h="3074" extrusionOk="0">
                  <a:moveTo>
                    <a:pt x="2980" y="1"/>
                  </a:moveTo>
                  <a:cubicBezTo>
                    <a:pt x="2980" y="1"/>
                    <a:pt x="373" y="433"/>
                    <a:pt x="0" y="2355"/>
                  </a:cubicBezTo>
                  <a:cubicBezTo>
                    <a:pt x="0" y="2608"/>
                    <a:pt x="0" y="2802"/>
                    <a:pt x="120" y="2921"/>
                  </a:cubicBezTo>
                  <a:cubicBezTo>
                    <a:pt x="227" y="3028"/>
                    <a:pt x="381" y="3074"/>
                    <a:pt x="554" y="3074"/>
                  </a:cubicBezTo>
                  <a:cubicBezTo>
                    <a:pt x="980" y="3074"/>
                    <a:pt x="1516" y="2796"/>
                    <a:pt x="1728" y="2489"/>
                  </a:cubicBezTo>
                  <a:cubicBezTo>
                    <a:pt x="2041" y="2429"/>
                    <a:pt x="2235" y="2355"/>
                    <a:pt x="2235" y="2355"/>
                  </a:cubicBezTo>
                  <a:lnTo>
                    <a:pt x="2295" y="2355"/>
                  </a:lnTo>
                  <a:cubicBezTo>
                    <a:pt x="2548" y="1550"/>
                    <a:pt x="2786" y="746"/>
                    <a:pt x="3039"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992166" y="3359118"/>
              <a:ext cx="96704" cy="76740"/>
            </a:xfrm>
            <a:custGeom>
              <a:avLst/>
              <a:gdLst/>
              <a:ahLst/>
              <a:cxnLst/>
              <a:rect l="l" t="t" r="r" b="b"/>
              <a:pathLst>
                <a:path w="3100" h="2460" extrusionOk="0">
                  <a:moveTo>
                    <a:pt x="1308" y="0"/>
                  </a:moveTo>
                  <a:cubicBezTo>
                    <a:pt x="719" y="0"/>
                    <a:pt x="280" y="423"/>
                    <a:pt x="194" y="776"/>
                  </a:cubicBezTo>
                  <a:cubicBezTo>
                    <a:pt x="0" y="1580"/>
                    <a:pt x="626" y="2206"/>
                    <a:pt x="864" y="2459"/>
                  </a:cubicBezTo>
                  <a:cubicBezTo>
                    <a:pt x="1311" y="2325"/>
                    <a:pt x="1803" y="2266"/>
                    <a:pt x="2354" y="2266"/>
                  </a:cubicBezTo>
                  <a:lnTo>
                    <a:pt x="2354" y="2206"/>
                  </a:lnTo>
                  <a:cubicBezTo>
                    <a:pt x="2354" y="2206"/>
                    <a:pt x="3099" y="895"/>
                    <a:pt x="2056" y="225"/>
                  </a:cubicBezTo>
                  <a:cubicBezTo>
                    <a:pt x="1792" y="65"/>
                    <a:pt x="1538" y="0"/>
                    <a:pt x="1308" y="0"/>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6965214" y="3318066"/>
              <a:ext cx="162682" cy="123376"/>
            </a:xfrm>
            <a:custGeom>
              <a:avLst/>
              <a:gdLst/>
              <a:ahLst/>
              <a:cxnLst/>
              <a:rect l="l" t="t" r="r" b="b"/>
              <a:pathLst>
                <a:path w="5215" h="3955" extrusionOk="0">
                  <a:moveTo>
                    <a:pt x="2481" y="0"/>
                  </a:moveTo>
                  <a:cubicBezTo>
                    <a:pt x="1595" y="0"/>
                    <a:pt x="727" y="454"/>
                    <a:pt x="432" y="1347"/>
                  </a:cubicBezTo>
                  <a:cubicBezTo>
                    <a:pt x="0" y="2837"/>
                    <a:pt x="805" y="3641"/>
                    <a:pt x="1118" y="3954"/>
                  </a:cubicBezTo>
                  <a:cubicBezTo>
                    <a:pt x="1296" y="3895"/>
                    <a:pt x="1490" y="3835"/>
                    <a:pt x="1728" y="3775"/>
                  </a:cubicBezTo>
                  <a:cubicBezTo>
                    <a:pt x="1490" y="3522"/>
                    <a:pt x="864" y="2896"/>
                    <a:pt x="1058" y="2092"/>
                  </a:cubicBezTo>
                  <a:cubicBezTo>
                    <a:pt x="1144" y="1739"/>
                    <a:pt x="1583" y="1316"/>
                    <a:pt x="2172" y="1316"/>
                  </a:cubicBezTo>
                  <a:cubicBezTo>
                    <a:pt x="2402" y="1316"/>
                    <a:pt x="2656" y="1381"/>
                    <a:pt x="2920" y="1541"/>
                  </a:cubicBezTo>
                  <a:cubicBezTo>
                    <a:pt x="3963" y="2211"/>
                    <a:pt x="3218" y="3522"/>
                    <a:pt x="3218" y="3522"/>
                  </a:cubicBezTo>
                  <a:lnTo>
                    <a:pt x="3218" y="3582"/>
                  </a:lnTo>
                  <a:lnTo>
                    <a:pt x="3725" y="3582"/>
                  </a:lnTo>
                  <a:cubicBezTo>
                    <a:pt x="3903" y="3582"/>
                    <a:pt x="4097" y="3641"/>
                    <a:pt x="4276" y="3641"/>
                  </a:cubicBezTo>
                  <a:cubicBezTo>
                    <a:pt x="4276" y="3641"/>
                    <a:pt x="5214" y="2211"/>
                    <a:pt x="4470" y="1034"/>
                  </a:cubicBezTo>
                  <a:cubicBezTo>
                    <a:pt x="4033" y="342"/>
                    <a:pt x="3250" y="0"/>
                    <a:pt x="2481" y="0"/>
                  </a:cubicBezTo>
                  <a:close/>
                </a:path>
              </a:pathLst>
            </a:custGeom>
            <a:solidFill>
              <a:srgbClr val="9C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6897364" y="3575799"/>
              <a:ext cx="145026" cy="131487"/>
            </a:xfrm>
            <a:custGeom>
              <a:avLst/>
              <a:gdLst/>
              <a:ahLst/>
              <a:cxnLst/>
              <a:rect l="l" t="t" r="r" b="b"/>
              <a:pathLst>
                <a:path w="4649" h="4215" extrusionOk="0">
                  <a:moveTo>
                    <a:pt x="2285" y="0"/>
                  </a:moveTo>
                  <a:cubicBezTo>
                    <a:pt x="1238" y="0"/>
                    <a:pt x="477" y="965"/>
                    <a:pt x="254" y="1904"/>
                  </a:cubicBezTo>
                  <a:cubicBezTo>
                    <a:pt x="0" y="2888"/>
                    <a:pt x="626" y="3335"/>
                    <a:pt x="1609" y="3886"/>
                  </a:cubicBezTo>
                  <a:cubicBezTo>
                    <a:pt x="2022" y="4077"/>
                    <a:pt x="2491" y="4215"/>
                    <a:pt x="2928" y="4215"/>
                  </a:cubicBezTo>
                  <a:cubicBezTo>
                    <a:pt x="3612" y="4215"/>
                    <a:pt x="4219" y="3878"/>
                    <a:pt x="4410" y="2888"/>
                  </a:cubicBezTo>
                  <a:cubicBezTo>
                    <a:pt x="4648" y="1338"/>
                    <a:pt x="3903" y="653"/>
                    <a:pt x="3412" y="355"/>
                  </a:cubicBezTo>
                  <a:cubicBezTo>
                    <a:pt x="3011" y="106"/>
                    <a:pt x="2632" y="0"/>
                    <a:pt x="2285"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199426" y="3419699"/>
              <a:ext cx="98015" cy="91495"/>
            </a:xfrm>
            <a:custGeom>
              <a:avLst/>
              <a:gdLst/>
              <a:ahLst/>
              <a:cxnLst/>
              <a:rect l="l" t="t" r="r" b="b"/>
              <a:pathLst>
                <a:path w="3142" h="2933" extrusionOk="0">
                  <a:moveTo>
                    <a:pt x="1601" y="1"/>
                  </a:moveTo>
                  <a:cubicBezTo>
                    <a:pt x="1545" y="1"/>
                    <a:pt x="1488" y="4"/>
                    <a:pt x="1431" y="11"/>
                  </a:cubicBezTo>
                  <a:cubicBezTo>
                    <a:pt x="179" y="71"/>
                    <a:pt x="1" y="1694"/>
                    <a:pt x="60" y="1933"/>
                  </a:cubicBezTo>
                  <a:cubicBezTo>
                    <a:pt x="179" y="2305"/>
                    <a:pt x="746" y="2812"/>
                    <a:pt x="924" y="2871"/>
                  </a:cubicBezTo>
                  <a:cubicBezTo>
                    <a:pt x="995" y="2904"/>
                    <a:pt x="1151" y="2933"/>
                    <a:pt x="1347" y="2933"/>
                  </a:cubicBezTo>
                  <a:cubicBezTo>
                    <a:pt x="1857" y="2933"/>
                    <a:pt x="2635" y="2740"/>
                    <a:pt x="2861" y="1933"/>
                  </a:cubicBezTo>
                  <a:cubicBezTo>
                    <a:pt x="3142" y="881"/>
                    <a:pt x="2498" y="1"/>
                    <a:pt x="1601"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085096" y="3877330"/>
              <a:ext cx="253771" cy="170106"/>
            </a:xfrm>
            <a:custGeom>
              <a:avLst/>
              <a:gdLst/>
              <a:ahLst/>
              <a:cxnLst/>
              <a:rect l="l" t="t" r="r" b="b"/>
              <a:pathLst>
                <a:path w="8135" h="5453" extrusionOk="0">
                  <a:moveTo>
                    <a:pt x="8075" y="0"/>
                  </a:moveTo>
                  <a:cubicBezTo>
                    <a:pt x="8016" y="0"/>
                    <a:pt x="7941" y="0"/>
                    <a:pt x="7941" y="60"/>
                  </a:cubicBezTo>
                  <a:cubicBezTo>
                    <a:pt x="7941" y="60"/>
                    <a:pt x="7882" y="179"/>
                    <a:pt x="7822" y="492"/>
                  </a:cubicBezTo>
                  <a:cubicBezTo>
                    <a:pt x="7703" y="805"/>
                    <a:pt x="7569" y="1177"/>
                    <a:pt x="7330" y="1609"/>
                  </a:cubicBezTo>
                  <a:cubicBezTo>
                    <a:pt x="7137" y="2101"/>
                    <a:pt x="6824" y="2607"/>
                    <a:pt x="6452" y="3158"/>
                  </a:cubicBezTo>
                  <a:cubicBezTo>
                    <a:pt x="6079" y="3650"/>
                    <a:pt x="5587" y="4156"/>
                    <a:pt x="5036" y="4529"/>
                  </a:cubicBezTo>
                  <a:cubicBezTo>
                    <a:pt x="4723" y="4648"/>
                    <a:pt x="4470" y="4842"/>
                    <a:pt x="4157" y="4961"/>
                  </a:cubicBezTo>
                  <a:cubicBezTo>
                    <a:pt x="3979" y="4961"/>
                    <a:pt x="3844" y="5021"/>
                    <a:pt x="3666" y="5080"/>
                  </a:cubicBezTo>
                  <a:lnTo>
                    <a:pt x="3412" y="5080"/>
                  </a:lnTo>
                  <a:cubicBezTo>
                    <a:pt x="3353" y="5140"/>
                    <a:pt x="3293" y="5140"/>
                    <a:pt x="3174" y="5140"/>
                  </a:cubicBezTo>
                  <a:cubicBezTo>
                    <a:pt x="2966" y="5140"/>
                    <a:pt x="2783" y="5173"/>
                    <a:pt x="2593" y="5173"/>
                  </a:cubicBezTo>
                  <a:cubicBezTo>
                    <a:pt x="2497" y="5173"/>
                    <a:pt x="2399" y="5165"/>
                    <a:pt x="2295" y="5140"/>
                  </a:cubicBezTo>
                  <a:cubicBezTo>
                    <a:pt x="2057" y="5080"/>
                    <a:pt x="1744" y="5021"/>
                    <a:pt x="1550" y="4901"/>
                  </a:cubicBezTo>
                  <a:cubicBezTo>
                    <a:pt x="1059" y="4708"/>
                    <a:pt x="746" y="4395"/>
                    <a:pt x="567" y="4216"/>
                  </a:cubicBezTo>
                  <a:cubicBezTo>
                    <a:pt x="314" y="4022"/>
                    <a:pt x="120" y="3903"/>
                    <a:pt x="120" y="3903"/>
                  </a:cubicBezTo>
                  <a:cubicBezTo>
                    <a:pt x="120" y="3903"/>
                    <a:pt x="60" y="3903"/>
                    <a:pt x="1" y="3963"/>
                  </a:cubicBezTo>
                  <a:cubicBezTo>
                    <a:pt x="1" y="3963"/>
                    <a:pt x="1" y="4022"/>
                    <a:pt x="60" y="4097"/>
                  </a:cubicBezTo>
                  <a:cubicBezTo>
                    <a:pt x="60" y="4097"/>
                    <a:pt x="195" y="4156"/>
                    <a:pt x="373" y="4395"/>
                  </a:cubicBezTo>
                  <a:cubicBezTo>
                    <a:pt x="627" y="4588"/>
                    <a:pt x="939" y="4901"/>
                    <a:pt x="1431" y="5140"/>
                  </a:cubicBezTo>
                  <a:cubicBezTo>
                    <a:pt x="1684" y="5274"/>
                    <a:pt x="1923" y="5393"/>
                    <a:pt x="2236" y="5453"/>
                  </a:cubicBezTo>
                  <a:lnTo>
                    <a:pt x="3472" y="5453"/>
                  </a:lnTo>
                  <a:lnTo>
                    <a:pt x="3547" y="5393"/>
                  </a:lnTo>
                  <a:lnTo>
                    <a:pt x="3725" y="5393"/>
                  </a:lnTo>
                  <a:cubicBezTo>
                    <a:pt x="3919" y="5333"/>
                    <a:pt x="4098" y="5333"/>
                    <a:pt x="4217" y="5274"/>
                  </a:cubicBezTo>
                  <a:cubicBezTo>
                    <a:pt x="4589" y="5140"/>
                    <a:pt x="4902" y="4961"/>
                    <a:pt x="5215" y="4767"/>
                  </a:cubicBezTo>
                  <a:cubicBezTo>
                    <a:pt x="5841" y="4395"/>
                    <a:pt x="6332" y="3844"/>
                    <a:pt x="6705" y="3352"/>
                  </a:cubicBezTo>
                  <a:cubicBezTo>
                    <a:pt x="7077" y="2786"/>
                    <a:pt x="7390" y="2235"/>
                    <a:pt x="7569" y="1728"/>
                  </a:cubicBezTo>
                  <a:cubicBezTo>
                    <a:pt x="7822" y="1296"/>
                    <a:pt x="7941" y="864"/>
                    <a:pt x="8016" y="551"/>
                  </a:cubicBezTo>
                  <a:cubicBezTo>
                    <a:pt x="8075" y="238"/>
                    <a:pt x="8135" y="60"/>
                    <a:pt x="8135" y="60"/>
                  </a:cubicBezTo>
                  <a:lnTo>
                    <a:pt x="8075" y="0"/>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048379" y="3594297"/>
              <a:ext cx="31195" cy="29323"/>
            </a:xfrm>
            <a:custGeom>
              <a:avLst/>
              <a:gdLst/>
              <a:ahLst/>
              <a:cxnLst/>
              <a:rect l="l" t="t" r="r" b="b"/>
              <a:pathLst>
                <a:path w="1000" h="940" extrusionOk="0">
                  <a:moveTo>
                    <a:pt x="493" y="0"/>
                  </a:moveTo>
                  <a:cubicBezTo>
                    <a:pt x="254" y="0"/>
                    <a:pt x="1" y="254"/>
                    <a:pt x="1" y="507"/>
                  </a:cubicBezTo>
                  <a:cubicBezTo>
                    <a:pt x="1" y="745"/>
                    <a:pt x="254" y="939"/>
                    <a:pt x="493" y="939"/>
                  </a:cubicBezTo>
                  <a:cubicBezTo>
                    <a:pt x="746" y="939"/>
                    <a:pt x="999" y="745"/>
                    <a:pt x="999" y="507"/>
                  </a:cubicBezTo>
                  <a:cubicBezTo>
                    <a:pt x="999" y="254"/>
                    <a:pt x="746" y="0"/>
                    <a:pt x="493" y="0"/>
                  </a:cubicBezTo>
                  <a:close/>
                </a:path>
              </a:pathLst>
            </a:custGeom>
            <a:solidFill>
              <a:srgbClr val="2C1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926157" y="3545976"/>
              <a:ext cx="29323" cy="29292"/>
            </a:xfrm>
            <a:custGeom>
              <a:avLst/>
              <a:gdLst/>
              <a:ahLst/>
              <a:cxnLst/>
              <a:rect l="l" t="t" r="r" b="b"/>
              <a:pathLst>
                <a:path w="940" h="939" extrusionOk="0">
                  <a:moveTo>
                    <a:pt x="507" y="0"/>
                  </a:moveTo>
                  <a:cubicBezTo>
                    <a:pt x="195" y="0"/>
                    <a:pt x="1" y="194"/>
                    <a:pt x="1" y="432"/>
                  </a:cubicBezTo>
                  <a:cubicBezTo>
                    <a:pt x="1" y="745"/>
                    <a:pt x="195" y="939"/>
                    <a:pt x="507" y="939"/>
                  </a:cubicBezTo>
                  <a:cubicBezTo>
                    <a:pt x="746" y="939"/>
                    <a:pt x="939" y="745"/>
                    <a:pt x="939" y="432"/>
                  </a:cubicBezTo>
                  <a:cubicBezTo>
                    <a:pt x="939" y="194"/>
                    <a:pt x="746" y="0"/>
                    <a:pt x="507" y="0"/>
                  </a:cubicBezTo>
                  <a:close/>
                </a:path>
              </a:pathLst>
            </a:custGeom>
            <a:solidFill>
              <a:srgbClr val="2C1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949398" y="3580884"/>
              <a:ext cx="62016" cy="41801"/>
            </a:xfrm>
            <a:custGeom>
              <a:avLst/>
              <a:gdLst/>
              <a:ahLst/>
              <a:cxnLst/>
              <a:rect l="l" t="t" r="r" b="b"/>
              <a:pathLst>
                <a:path w="1988" h="1340" extrusionOk="0">
                  <a:moveTo>
                    <a:pt x="602" y="0"/>
                  </a:moveTo>
                  <a:cubicBezTo>
                    <a:pt x="506" y="0"/>
                    <a:pt x="425" y="18"/>
                    <a:pt x="373" y="58"/>
                  </a:cubicBezTo>
                  <a:cubicBezTo>
                    <a:pt x="1" y="311"/>
                    <a:pt x="373" y="1175"/>
                    <a:pt x="627" y="1309"/>
                  </a:cubicBezTo>
                  <a:cubicBezTo>
                    <a:pt x="680" y="1330"/>
                    <a:pt x="753" y="1339"/>
                    <a:pt x="837" y="1339"/>
                  </a:cubicBezTo>
                  <a:cubicBezTo>
                    <a:pt x="1250" y="1339"/>
                    <a:pt x="1937" y="1112"/>
                    <a:pt x="1937" y="803"/>
                  </a:cubicBezTo>
                  <a:cubicBezTo>
                    <a:pt x="1987" y="443"/>
                    <a:pt x="1086" y="0"/>
                    <a:pt x="602" y="0"/>
                  </a:cubicBezTo>
                  <a:close/>
                </a:path>
              </a:pathLst>
            </a:custGeom>
            <a:solidFill>
              <a:srgbClr val="502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7414141" y="4350308"/>
              <a:ext cx="415923" cy="203298"/>
            </a:xfrm>
            <a:custGeom>
              <a:avLst/>
              <a:gdLst/>
              <a:ahLst/>
              <a:cxnLst/>
              <a:rect l="l" t="t" r="r" b="b"/>
              <a:pathLst>
                <a:path w="13333" h="6517" extrusionOk="0">
                  <a:moveTo>
                    <a:pt x="6121" y="0"/>
                  </a:moveTo>
                  <a:cubicBezTo>
                    <a:pt x="1567" y="0"/>
                    <a:pt x="0" y="3551"/>
                    <a:pt x="0" y="4130"/>
                  </a:cubicBezTo>
                  <a:cubicBezTo>
                    <a:pt x="0" y="4172"/>
                    <a:pt x="10" y="4192"/>
                    <a:pt x="29" y="4192"/>
                  </a:cubicBezTo>
                  <a:cubicBezTo>
                    <a:pt x="278" y="4192"/>
                    <a:pt x="2132" y="970"/>
                    <a:pt x="5870" y="970"/>
                  </a:cubicBezTo>
                  <a:cubicBezTo>
                    <a:pt x="6162" y="970"/>
                    <a:pt x="6464" y="989"/>
                    <a:pt x="6779" y="1032"/>
                  </a:cubicBezTo>
                  <a:cubicBezTo>
                    <a:pt x="11486" y="1717"/>
                    <a:pt x="12544" y="6305"/>
                    <a:pt x="12663" y="6499"/>
                  </a:cubicBezTo>
                  <a:cubicBezTo>
                    <a:pt x="12672" y="6511"/>
                    <a:pt x="12683" y="6516"/>
                    <a:pt x="12695" y="6516"/>
                  </a:cubicBezTo>
                  <a:cubicBezTo>
                    <a:pt x="12867" y="6516"/>
                    <a:pt x="13333" y="5392"/>
                    <a:pt x="13110" y="4696"/>
                  </a:cubicBezTo>
                  <a:cubicBezTo>
                    <a:pt x="12738" y="3579"/>
                    <a:pt x="10995" y="406"/>
                    <a:pt x="6898" y="33"/>
                  </a:cubicBezTo>
                  <a:cubicBezTo>
                    <a:pt x="6630" y="11"/>
                    <a:pt x="6371" y="0"/>
                    <a:pt x="6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224538" y="4537229"/>
              <a:ext cx="439662" cy="145493"/>
            </a:xfrm>
            <a:custGeom>
              <a:avLst/>
              <a:gdLst/>
              <a:ahLst/>
              <a:cxnLst/>
              <a:rect l="l" t="t" r="r" b="b"/>
              <a:pathLst>
                <a:path w="14094" h="4664" extrusionOk="0">
                  <a:moveTo>
                    <a:pt x="11367" y="0"/>
                  </a:moveTo>
                  <a:cubicBezTo>
                    <a:pt x="11293" y="75"/>
                    <a:pt x="11233" y="75"/>
                    <a:pt x="11173" y="135"/>
                  </a:cubicBezTo>
                  <a:cubicBezTo>
                    <a:pt x="11173" y="75"/>
                    <a:pt x="11114" y="75"/>
                    <a:pt x="11054" y="75"/>
                  </a:cubicBezTo>
                  <a:lnTo>
                    <a:pt x="10920" y="135"/>
                  </a:lnTo>
                  <a:cubicBezTo>
                    <a:pt x="10860" y="135"/>
                    <a:pt x="10801" y="135"/>
                    <a:pt x="10801" y="194"/>
                  </a:cubicBezTo>
                  <a:cubicBezTo>
                    <a:pt x="10761" y="194"/>
                    <a:pt x="10721" y="168"/>
                    <a:pt x="10682" y="168"/>
                  </a:cubicBezTo>
                  <a:cubicBezTo>
                    <a:pt x="10662" y="168"/>
                    <a:pt x="10642" y="174"/>
                    <a:pt x="10622" y="194"/>
                  </a:cubicBezTo>
                  <a:lnTo>
                    <a:pt x="10488" y="194"/>
                  </a:lnTo>
                  <a:cubicBezTo>
                    <a:pt x="10428" y="194"/>
                    <a:pt x="10369" y="194"/>
                    <a:pt x="10369" y="254"/>
                  </a:cubicBezTo>
                  <a:cubicBezTo>
                    <a:pt x="10329" y="254"/>
                    <a:pt x="10289" y="227"/>
                    <a:pt x="10245" y="227"/>
                  </a:cubicBezTo>
                  <a:cubicBezTo>
                    <a:pt x="10223" y="227"/>
                    <a:pt x="10200" y="234"/>
                    <a:pt x="10175" y="254"/>
                  </a:cubicBezTo>
                  <a:lnTo>
                    <a:pt x="10056" y="254"/>
                  </a:lnTo>
                  <a:cubicBezTo>
                    <a:pt x="9996" y="254"/>
                    <a:pt x="9937" y="254"/>
                    <a:pt x="9937" y="313"/>
                  </a:cubicBezTo>
                  <a:cubicBezTo>
                    <a:pt x="9877" y="313"/>
                    <a:pt x="9803" y="254"/>
                    <a:pt x="9743" y="254"/>
                  </a:cubicBezTo>
                  <a:lnTo>
                    <a:pt x="9624" y="313"/>
                  </a:lnTo>
                  <a:cubicBezTo>
                    <a:pt x="9564" y="313"/>
                    <a:pt x="9505" y="313"/>
                    <a:pt x="9505" y="373"/>
                  </a:cubicBezTo>
                  <a:cubicBezTo>
                    <a:pt x="9430" y="313"/>
                    <a:pt x="9371" y="313"/>
                    <a:pt x="9311" y="313"/>
                  </a:cubicBezTo>
                  <a:lnTo>
                    <a:pt x="9192" y="313"/>
                  </a:lnTo>
                  <a:cubicBezTo>
                    <a:pt x="9132" y="313"/>
                    <a:pt x="9132" y="373"/>
                    <a:pt x="9058" y="373"/>
                  </a:cubicBezTo>
                  <a:cubicBezTo>
                    <a:pt x="9018" y="373"/>
                    <a:pt x="8978" y="346"/>
                    <a:pt x="8939" y="346"/>
                  </a:cubicBezTo>
                  <a:cubicBezTo>
                    <a:pt x="8919" y="346"/>
                    <a:pt x="8899" y="353"/>
                    <a:pt x="8879" y="373"/>
                  </a:cubicBezTo>
                  <a:lnTo>
                    <a:pt x="8760" y="373"/>
                  </a:lnTo>
                  <a:cubicBezTo>
                    <a:pt x="8685" y="373"/>
                    <a:pt x="8685" y="373"/>
                    <a:pt x="8626" y="447"/>
                  </a:cubicBezTo>
                  <a:cubicBezTo>
                    <a:pt x="8566" y="373"/>
                    <a:pt x="8507" y="373"/>
                    <a:pt x="8447" y="373"/>
                  </a:cubicBezTo>
                  <a:lnTo>
                    <a:pt x="8387" y="373"/>
                  </a:lnTo>
                  <a:cubicBezTo>
                    <a:pt x="8313" y="373"/>
                    <a:pt x="8253" y="447"/>
                    <a:pt x="8194" y="447"/>
                  </a:cubicBezTo>
                  <a:cubicBezTo>
                    <a:pt x="8134" y="447"/>
                    <a:pt x="8075" y="373"/>
                    <a:pt x="8015" y="373"/>
                  </a:cubicBezTo>
                  <a:lnTo>
                    <a:pt x="7941" y="373"/>
                  </a:lnTo>
                  <a:cubicBezTo>
                    <a:pt x="7881" y="373"/>
                    <a:pt x="7821" y="447"/>
                    <a:pt x="7762" y="507"/>
                  </a:cubicBezTo>
                  <a:cubicBezTo>
                    <a:pt x="7720" y="465"/>
                    <a:pt x="7678" y="416"/>
                    <a:pt x="7631" y="416"/>
                  </a:cubicBezTo>
                  <a:cubicBezTo>
                    <a:pt x="7611" y="416"/>
                    <a:pt x="7590" y="425"/>
                    <a:pt x="7568" y="447"/>
                  </a:cubicBezTo>
                  <a:lnTo>
                    <a:pt x="7509" y="447"/>
                  </a:lnTo>
                  <a:cubicBezTo>
                    <a:pt x="7449" y="447"/>
                    <a:pt x="7389" y="447"/>
                    <a:pt x="7330" y="507"/>
                  </a:cubicBezTo>
                  <a:cubicBezTo>
                    <a:pt x="7270" y="447"/>
                    <a:pt x="7196" y="447"/>
                    <a:pt x="7136" y="447"/>
                  </a:cubicBezTo>
                  <a:lnTo>
                    <a:pt x="7076" y="447"/>
                  </a:lnTo>
                  <a:cubicBezTo>
                    <a:pt x="7017" y="447"/>
                    <a:pt x="6957" y="447"/>
                    <a:pt x="6898" y="507"/>
                  </a:cubicBezTo>
                  <a:cubicBezTo>
                    <a:pt x="6823" y="447"/>
                    <a:pt x="6764" y="447"/>
                    <a:pt x="6704" y="447"/>
                  </a:cubicBezTo>
                  <a:lnTo>
                    <a:pt x="6644" y="447"/>
                  </a:lnTo>
                  <a:cubicBezTo>
                    <a:pt x="6585" y="447"/>
                    <a:pt x="6525" y="507"/>
                    <a:pt x="6451" y="507"/>
                  </a:cubicBezTo>
                  <a:cubicBezTo>
                    <a:pt x="6391" y="507"/>
                    <a:pt x="6391" y="447"/>
                    <a:pt x="6272" y="447"/>
                  </a:cubicBezTo>
                  <a:lnTo>
                    <a:pt x="6212" y="447"/>
                  </a:lnTo>
                  <a:cubicBezTo>
                    <a:pt x="6153" y="447"/>
                    <a:pt x="6078" y="507"/>
                    <a:pt x="6019" y="507"/>
                  </a:cubicBezTo>
                  <a:cubicBezTo>
                    <a:pt x="5959" y="507"/>
                    <a:pt x="5959" y="447"/>
                    <a:pt x="5900" y="447"/>
                  </a:cubicBezTo>
                  <a:lnTo>
                    <a:pt x="5780" y="447"/>
                  </a:lnTo>
                  <a:cubicBezTo>
                    <a:pt x="5706" y="447"/>
                    <a:pt x="5646" y="447"/>
                    <a:pt x="5587" y="507"/>
                  </a:cubicBezTo>
                  <a:cubicBezTo>
                    <a:pt x="5527" y="447"/>
                    <a:pt x="5527" y="447"/>
                    <a:pt x="5468" y="447"/>
                  </a:cubicBezTo>
                  <a:lnTo>
                    <a:pt x="5333" y="447"/>
                  </a:lnTo>
                  <a:cubicBezTo>
                    <a:pt x="5274" y="447"/>
                    <a:pt x="5214" y="447"/>
                    <a:pt x="5155" y="507"/>
                  </a:cubicBezTo>
                  <a:cubicBezTo>
                    <a:pt x="5155" y="447"/>
                    <a:pt x="5095" y="447"/>
                    <a:pt x="5036" y="447"/>
                  </a:cubicBezTo>
                  <a:lnTo>
                    <a:pt x="4901" y="373"/>
                  </a:lnTo>
                  <a:cubicBezTo>
                    <a:pt x="4842" y="373"/>
                    <a:pt x="4782" y="447"/>
                    <a:pt x="4723" y="447"/>
                  </a:cubicBezTo>
                  <a:cubicBezTo>
                    <a:pt x="4723" y="447"/>
                    <a:pt x="4663" y="373"/>
                    <a:pt x="4589" y="373"/>
                  </a:cubicBezTo>
                  <a:lnTo>
                    <a:pt x="4469" y="373"/>
                  </a:lnTo>
                  <a:cubicBezTo>
                    <a:pt x="4410" y="373"/>
                    <a:pt x="4350" y="373"/>
                    <a:pt x="4291" y="447"/>
                  </a:cubicBezTo>
                  <a:cubicBezTo>
                    <a:pt x="4216" y="373"/>
                    <a:pt x="4216" y="373"/>
                    <a:pt x="4157" y="373"/>
                  </a:cubicBezTo>
                  <a:lnTo>
                    <a:pt x="4037" y="373"/>
                  </a:lnTo>
                  <a:cubicBezTo>
                    <a:pt x="3978" y="373"/>
                    <a:pt x="3918" y="373"/>
                    <a:pt x="3844" y="447"/>
                  </a:cubicBezTo>
                  <a:cubicBezTo>
                    <a:pt x="3784" y="373"/>
                    <a:pt x="3784" y="373"/>
                    <a:pt x="3725" y="373"/>
                  </a:cubicBezTo>
                  <a:lnTo>
                    <a:pt x="3605" y="373"/>
                  </a:lnTo>
                  <a:cubicBezTo>
                    <a:pt x="3546" y="373"/>
                    <a:pt x="3471" y="373"/>
                    <a:pt x="3412" y="447"/>
                  </a:cubicBezTo>
                  <a:cubicBezTo>
                    <a:pt x="3352" y="373"/>
                    <a:pt x="3293" y="373"/>
                    <a:pt x="3233" y="373"/>
                  </a:cubicBezTo>
                  <a:lnTo>
                    <a:pt x="3173" y="373"/>
                  </a:lnTo>
                  <a:cubicBezTo>
                    <a:pt x="3039" y="373"/>
                    <a:pt x="3039" y="373"/>
                    <a:pt x="2980" y="447"/>
                  </a:cubicBezTo>
                  <a:cubicBezTo>
                    <a:pt x="2920" y="373"/>
                    <a:pt x="2860" y="373"/>
                    <a:pt x="2801" y="373"/>
                  </a:cubicBezTo>
                  <a:lnTo>
                    <a:pt x="2667" y="373"/>
                  </a:lnTo>
                  <a:cubicBezTo>
                    <a:pt x="2607" y="373"/>
                    <a:pt x="2548" y="373"/>
                    <a:pt x="2548" y="447"/>
                  </a:cubicBezTo>
                  <a:cubicBezTo>
                    <a:pt x="2488" y="373"/>
                    <a:pt x="2428" y="373"/>
                    <a:pt x="2354" y="373"/>
                  </a:cubicBezTo>
                  <a:lnTo>
                    <a:pt x="2235" y="373"/>
                  </a:lnTo>
                  <a:cubicBezTo>
                    <a:pt x="2175" y="373"/>
                    <a:pt x="2116" y="447"/>
                    <a:pt x="2116" y="507"/>
                  </a:cubicBezTo>
                  <a:cubicBezTo>
                    <a:pt x="2056" y="447"/>
                    <a:pt x="1982" y="447"/>
                    <a:pt x="1922" y="447"/>
                  </a:cubicBezTo>
                  <a:lnTo>
                    <a:pt x="1803" y="447"/>
                  </a:lnTo>
                  <a:cubicBezTo>
                    <a:pt x="1743" y="507"/>
                    <a:pt x="1684" y="507"/>
                    <a:pt x="1609" y="567"/>
                  </a:cubicBezTo>
                  <a:cubicBezTo>
                    <a:pt x="1609" y="537"/>
                    <a:pt x="1594" y="522"/>
                    <a:pt x="1572" y="522"/>
                  </a:cubicBezTo>
                  <a:cubicBezTo>
                    <a:pt x="1550" y="522"/>
                    <a:pt x="1520" y="537"/>
                    <a:pt x="1490" y="567"/>
                  </a:cubicBezTo>
                  <a:lnTo>
                    <a:pt x="1371" y="567"/>
                  </a:lnTo>
                  <a:cubicBezTo>
                    <a:pt x="1311" y="626"/>
                    <a:pt x="1237" y="626"/>
                    <a:pt x="1177" y="686"/>
                  </a:cubicBezTo>
                  <a:lnTo>
                    <a:pt x="998" y="686"/>
                  </a:lnTo>
                  <a:cubicBezTo>
                    <a:pt x="998" y="745"/>
                    <a:pt x="939" y="745"/>
                    <a:pt x="939" y="745"/>
                  </a:cubicBezTo>
                  <a:cubicBezTo>
                    <a:pt x="864" y="820"/>
                    <a:pt x="805" y="879"/>
                    <a:pt x="805" y="939"/>
                  </a:cubicBezTo>
                  <a:cubicBezTo>
                    <a:pt x="745" y="939"/>
                    <a:pt x="685" y="939"/>
                    <a:pt x="626" y="999"/>
                  </a:cubicBezTo>
                  <a:cubicBezTo>
                    <a:pt x="566" y="999"/>
                    <a:pt x="566" y="1058"/>
                    <a:pt x="492" y="1058"/>
                  </a:cubicBezTo>
                  <a:cubicBezTo>
                    <a:pt x="432" y="1118"/>
                    <a:pt x="432" y="1192"/>
                    <a:pt x="432" y="1252"/>
                  </a:cubicBezTo>
                  <a:cubicBezTo>
                    <a:pt x="373" y="1252"/>
                    <a:pt x="313" y="1311"/>
                    <a:pt x="313" y="1371"/>
                  </a:cubicBezTo>
                  <a:cubicBezTo>
                    <a:pt x="253" y="1431"/>
                    <a:pt x="253" y="1431"/>
                    <a:pt x="253" y="1490"/>
                  </a:cubicBezTo>
                  <a:cubicBezTo>
                    <a:pt x="194" y="1624"/>
                    <a:pt x="194" y="1743"/>
                    <a:pt x="313" y="1803"/>
                  </a:cubicBezTo>
                  <a:cubicBezTo>
                    <a:pt x="345" y="1819"/>
                    <a:pt x="378" y="1826"/>
                    <a:pt x="410" y="1826"/>
                  </a:cubicBezTo>
                  <a:cubicBezTo>
                    <a:pt x="499" y="1826"/>
                    <a:pt x="582" y="1771"/>
                    <a:pt x="626" y="1684"/>
                  </a:cubicBezTo>
                  <a:lnTo>
                    <a:pt x="685" y="1624"/>
                  </a:lnTo>
                  <a:lnTo>
                    <a:pt x="685" y="1431"/>
                  </a:lnTo>
                  <a:cubicBezTo>
                    <a:pt x="745" y="1431"/>
                    <a:pt x="805" y="1431"/>
                    <a:pt x="805" y="1371"/>
                  </a:cubicBezTo>
                  <a:cubicBezTo>
                    <a:pt x="864" y="1371"/>
                    <a:pt x="864" y="1371"/>
                    <a:pt x="939" y="1311"/>
                  </a:cubicBezTo>
                  <a:cubicBezTo>
                    <a:pt x="939" y="1311"/>
                    <a:pt x="998" y="1252"/>
                    <a:pt x="998" y="1192"/>
                  </a:cubicBezTo>
                  <a:lnTo>
                    <a:pt x="1117" y="1192"/>
                  </a:lnTo>
                  <a:cubicBezTo>
                    <a:pt x="1177" y="1118"/>
                    <a:pt x="1177" y="1118"/>
                    <a:pt x="1237" y="1118"/>
                  </a:cubicBezTo>
                  <a:cubicBezTo>
                    <a:pt x="1237" y="1118"/>
                    <a:pt x="1311" y="1058"/>
                    <a:pt x="1311" y="999"/>
                  </a:cubicBezTo>
                  <a:cubicBezTo>
                    <a:pt x="1351" y="999"/>
                    <a:pt x="1391" y="1025"/>
                    <a:pt x="1430" y="1025"/>
                  </a:cubicBezTo>
                  <a:cubicBezTo>
                    <a:pt x="1450" y="1025"/>
                    <a:pt x="1470" y="1018"/>
                    <a:pt x="1490" y="999"/>
                  </a:cubicBezTo>
                  <a:lnTo>
                    <a:pt x="1609" y="999"/>
                  </a:lnTo>
                  <a:cubicBezTo>
                    <a:pt x="1684" y="939"/>
                    <a:pt x="1684" y="939"/>
                    <a:pt x="1743" y="879"/>
                  </a:cubicBezTo>
                  <a:cubicBezTo>
                    <a:pt x="1743" y="939"/>
                    <a:pt x="1803" y="939"/>
                    <a:pt x="1862" y="939"/>
                  </a:cubicBezTo>
                  <a:cubicBezTo>
                    <a:pt x="1922" y="879"/>
                    <a:pt x="1922" y="879"/>
                    <a:pt x="1982" y="879"/>
                  </a:cubicBezTo>
                  <a:cubicBezTo>
                    <a:pt x="2056" y="879"/>
                    <a:pt x="2116" y="879"/>
                    <a:pt x="2116" y="820"/>
                  </a:cubicBezTo>
                  <a:cubicBezTo>
                    <a:pt x="2175" y="820"/>
                    <a:pt x="2235" y="879"/>
                    <a:pt x="2294" y="879"/>
                  </a:cubicBezTo>
                  <a:lnTo>
                    <a:pt x="2428" y="820"/>
                  </a:lnTo>
                  <a:cubicBezTo>
                    <a:pt x="2488" y="820"/>
                    <a:pt x="2548" y="820"/>
                    <a:pt x="2548" y="745"/>
                  </a:cubicBezTo>
                  <a:cubicBezTo>
                    <a:pt x="2607" y="820"/>
                    <a:pt x="2667" y="820"/>
                    <a:pt x="2726" y="820"/>
                  </a:cubicBezTo>
                  <a:lnTo>
                    <a:pt x="2860" y="820"/>
                  </a:lnTo>
                  <a:cubicBezTo>
                    <a:pt x="2860" y="820"/>
                    <a:pt x="2920" y="820"/>
                    <a:pt x="2980" y="745"/>
                  </a:cubicBezTo>
                  <a:cubicBezTo>
                    <a:pt x="3039" y="820"/>
                    <a:pt x="3039" y="820"/>
                    <a:pt x="3173" y="820"/>
                  </a:cubicBezTo>
                  <a:lnTo>
                    <a:pt x="3233" y="820"/>
                  </a:lnTo>
                  <a:cubicBezTo>
                    <a:pt x="3293" y="820"/>
                    <a:pt x="3352" y="820"/>
                    <a:pt x="3412" y="745"/>
                  </a:cubicBezTo>
                  <a:cubicBezTo>
                    <a:pt x="3471" y="820"/>
                    <a:pt x="3471" y="820"/>
                    <a:pt x="3546" y="820"/>
                  </a:cubicBezTo>
                  <a:lnTo>
                    <a:pt x="3665" y="820"/>
                  </a:lnTo>
                  <a:cubicBezTo>
                    <a:pt x="3725" y="820"/>
                    <a:pt x="3784" y="820"/>
                    <a:pt x="3844" y="745"/>
                  </a:cubicBezTo>
                  <a:cubicBezTo>
                    <a:pt x="3918" y="820"/>
                    <a:pt x="3918" y="820"/>
                    <a:pt x="3978" y="820"/>
                  </a:cubicBezTo>
                  <a:lnTo>
                    <a:pt x="4097" y="820"/>
                  </a:lnTo>
                  <a:cubicBezTo>
                    <a:pt x="4157" y="820"/>
                    <a:pt x="4216" y="820"/>
                    <a:pt x="4291" y="745"/>
                  </a:cubicBezTo>
                  <a:cubicBezTo>
                    <a:pt x="4350" y="820"/>
                    <a:pt x="4350" y="820"/>
                    <a:pt x="4410" y="879"/>
                  </a:cubicBezTo>
                  <a:lnTo>
                    <a:pt x="4529" y="879"/>
                  </a:lnTo>
                  <a:cubicBezTo>
                    <a:pt x="4589" y="879"/>
                    <a:pt x="4663" y="820"/>
                    <a:pt x="4723" y="820"/>
                  </a:cubicBezTo>
                  <a:cubicBezTo>
                    <a:pt x="4782" y="820"/>
                    <a:pt x="4782" y="879"/>
                    <a:pt x="4842" y="879"/>
                  </a:cubicBezTo>
                  <a:lnTo>
                    <a:pt x="4961" y="879"/>
                  </a:lnTo>
                  <a:cubicBezTo>
                    <a:pt x="5036" y="879"/>
                    <a:pt x="5095" y="879"/>
                    <a:pt x="5155" y="820"/>
                  </a:cubicBezTo>
                  <a:cubicBezTo>
                    <a:pt x="5214" y="879"/>
                    <a:pt x="5214" y="879"/>
                    <a:pt x="5274" y="879"/>
                  </a:cubicBezTo>
                  <a:lnTo>
                    <a:pt x="5408" y="879"/>
                  </a:lnTo>
                  <a:cubicBezTo>
                    <a:pt x="5468" y="879"/>
                    <a:pt x="5527" y="879"/>
                    <a:pt x="5587" y="820"/>
                  </a:cubicBezTo>
                  <a:cubicBezTo>
                    <a:pt x="5646" y="879"/>
                    <a:pt x="5706" y="879"/>
                    <a:pt x="5780" y="879"/>
                  </a:cubicBezTo>
                  <a:lnTo>
                    <a:pt x="5840" y="879"/>
                  </a:lnTo>
                  <a:cubicBezTo>
                    <a:pt x="5857" y="897"/>
                    <a:pt x="5875" y="904"/>
                    <a:pt x="5892" y="904"/>
                  </a:cubicBezTo>
                  <a:cubicBezTo>
                    <a:pt x="5934" y="904"/>
                    <a:pt x="5977" y="862"/>
                    <a:pt x="6019" y="820"/>
                  </a:cubicBezTo>
                  <a:cubicBezTo>
                    <a:pt x="6078" y="879"/>
                    <a:pt x="6153" y="939"/>
                    <a:pt x="6212" y="939"/>
                  </a:cubicBezTo>
                  <a:lnTo>
                    <a:pt x="6332" y="939"/>
                  </a:lnTo>
                  <a:cubicBezTo>
                    <a:pt x="6391" y="939"/>
                    <a:pt x="6391" y="879"/>
                    <a:pt x="6451" y="820"/>
                  </a:cubicBezTo>
                  <a:cubicBezTo>
                    <a:pt x="6525" y="879"/>
                    <a:pt x="6585" y="879"/>
                    <a:pt x="6644" y="879"/>
                  </a:cubicBezTo>
                  <a:lnTo>
                    <a:pt x="6764" y="879"/>
                  </a:lnTo>
                  <a:cubicBezTo>
                    <a:pt x="6823" y="879"/>
                    <a:pt x="6898" y="879"/>
                    <a:pt x="6898" y="820"/>
                  </a:cubicBezTo>
                  <a:cubicBezTo>
                    <a:pt x="6957" y="879"/>
                    <a:pt x="7017" y="879"/>
                    <a:pt x="7076" y="879"/>
                  </a:cubicBezTo>
                  <a:lnTo>
                    <a:pt x="7196" y="879"/>
                  </a:lnTo>
                  <a:cubicBezTo>
                    <a:pt x="7270" y="879"/>
                    <a:pt x="7330" y="879"/>
                    <a:pt x="7330" y="820"/>
                  </a:cubicBezTo>
                  <a:cubicBezTo>
                    <a:pt x="7389" y="879"/>
                    <a:pt x="7449" y="879"/>
                    <a:pt x="7509" y="879"/>
                  </a:cubicBezTo>
                  <a:lnTo>
                    <a:pt x="7643" y="879"/>
                  </a:lnTo>
                  <a:cubicBezTo>
                    <a:pt x="7702" y="879"/>
                    <a:pt x="7762" y="820"/>
                    <a:pt x="7762" y="820"/>
                  </a:cubicBezTo>
                  <a:cubicBezTo>
                    <a:pt x="7821" y="820"/>
                    <a:pt x="7881" y="879"/>
                    <a:pt x="7941" y="879"/>
                  </a:cubicBezTo>
                  <a:lnTo>
                    <a:pt x="8075" y="879"/>
                  </a:lnTo>
                  <a:cubicBezTo>
                    <a:pt x="8134" y="879"/>
                    <a:pt x="8194" y="820"/>
                    <a:pt x="8194" y="745"/>
                  </a:cubicBezTo>
                  <a:cubicBezTo>
                    <a:pt x="8253" y="820"/>
                    <a:pt x="8313" y="820"/>
                    <a:pt x="8387" y="820"/>
                  </a:cubicBezTo>
                  <a:lnTo>
                    <a:pt x="8507" y="820"/>
                  </a:lnTo>
                  <a:cubicBezTo>
                    <a:pt x="8566" y="820"/>
                    <a:pt x="8626" y="820"/>
                    <a:pt x="8626" y="745"/>
                  </a:cubicBezTo>
                  <a:cubicBezTo>
                    <a:pt x="8685" y="820"/>
                    <a:pt x="8760" y="820"/>
                    <a:pt x="8820" y="820"/>
                  </a:cubicBezTo>
                  <a:lnTo>
                    <a:pt x="8939" y="820"/>
                  </a:lnTo>
                  <a:cubicBezTo>
                    <a:pt x="8998" y="820"/>
                    <a:pt x="9058" y="745"/>
                    <a:pt x="9058" y="745"/>
                  </a:cubicBezTo>
                  <a:cubicBezTo>
                    <a:pt x="9108" y="745"/>
                    <a:pt x="9151" y="778"/>
                    <a:pt x="9191" y="778"/>
                  </a:cubicBezTo>
                  <a:cubicBezTo>
                    <a:pt x="9212" y="778"/>
                    <a:pt x="9232" y="770"/>
                    <a:pt x="9252" y="745"/>
                  </a:cubicBezTo>
                  <a:lnTo>
                    <a:pt x="9371" y="745"/>
                  </a:lnTo>
                  <a:cubicBezTo>
                    <a:pt x="9430" y="745"/>
                    <a:pt x="9505" y="745"/>
                    <a:pt x="9505" y="686"/>
                  </a:cubicBezTo>
                  <a:cubicBezTo>
                    <a:pt x="9564" y="745"/>
                    <a:pt x="9624" y="745"/>
                    <a:pt x="9684" y="745"/>
                  </a:cubicBezTo>
                  <a:lnTo>
                    <a:pt x="9803" y="745"/>
                  </a:lnTo>
                  <a:cubicBezTo>
                    <a:pt x="9877" y="745"/>
                    <a:pt x="9937" y="686"/>
                    <a:pt x="9937" y="626"/>
                  </a:cubicBezTo>
                  <a:cubicBezTo>
                    <a:pt x="9996" y="686"/>
                    <a:pt x="10056" y="686"/>
                    <a:pt x="10116" y="686"/>
                  </a:cubicBezTo>
                  <a:lnTo>
                    <a:pt x="10250" y="686"/>
                  </a:lnTo>
                  <a:cubicBezTo>
                    <a:pt x="10309" y="686"/>
                    <a:pt x="10369" y="626"/>
                    <a:pt x="10369" y="567"/>
                  </a:cubicBezTo>
                  <a:cubicBezTo>
                    <a:pt x="10428" y="626"/>
                    <a:pt x="10488" y="626"/>
                    <a:pt x="10548" y="626"/>
                  </a:cubicBezTo>
                  <a:lnTo>
                    <a:pt x="10682" y="626"/>
                  </a:lnTo>
                  <a:cubicBezTo>
                    <a:pt x="10741" y="626"/>
                    <a:pt x="10801" y="567"/>
                    <a:pt x="10801" y="507"/>
                  </a:cubicBezTo>
                  <a:cubicBezTo>
                    <a:pt x="10860" y="567"/>
                    <a:pt x="10920" y="567"/>
                    <a:pt x="10995" y="567"/>
                  </a:cubicBezTo>
                  <a:lnTo>
                    <a:pt x="11114" y="567"/>
                  </a:lnTo>
                  <a:cubicBezTo>
                    <a:pt x="11173" y="507"/>
                    <a:pt x="11233" y="507"/>
                    <a:pt x="11233" y="447"/>
                  </a:cubicBezTo>
                  <a:cubicBezTo>
                    <a:pt x="11293" y="507"/>
                    <a:pt x="11367" y="507"/>
                    <a:pt x="11427" y="507"/>
                  </a:cubicBezTo>
                  <a:lnTo>
                    <a:pt x="11486" y="507"/>
                  </a:lnTo>
                  <a:cubicBezTo>
                    <a:pt x="11486" y="507"/>
                    <a:pt x="11486" y="447"/>
                    <a:pt x="11546" y="447"/>
                  </a:cubicBezTo>
                  <a:cubicBezTo>
                    <a:pt x="11605" y="447"/>
                    <a:pt x="11665" y="447"/>
                    <a:pt x="11665" y="373"/>
                  </a:cubicBezTo>
                  <a:cubicBezTo>
                    <a:pt x="11739" y="447"/>
                    <a:pt x="11799" y="447"/>
                    <a:pt x="11859" y="447"/>
                  </a:cubicBezTo>
                  <a:lnTo>
                    <a:pt x="11918" y="447"/>
                  </a:lnTo>
                  <a:cubicBezTo>
                    <a:pt x="11978" y="447"/>
                    <a:pt x="12037" y="447"/>
                    <a:pt x="12112" y="373"/>
                  </a:cubicBezTo>
                  <a:cubicBezTo>
                    <a:pt x="12112" y="447"/>
                    <a:pt x="12171" y="447"/>
                    <a:pt x="12231" y="447"/>
                  </a:cubicBezTo>
                  <a:cubicBezTo>
                    <a:pt x="12291" y="447"/>
                    <a:pt x="12291" y="447"/>
                    <a:pt x="12350" y="507"/>
                  </a:cubicBezTo>
                  <a:cubicBezTo>
                    <a:pt x="12410" y="507"/>
                    <a:pt x="12484" y="507"/>
                    <a:pt x="12484" y="447"/>
                  </a:cubicBezTo>
                  <a:cubicBezTo>
                    <a:pt x="12544" y="507"/>
                    <a:pt x="12544" y="507"/>
                    <a:pt x="12603" y="567"/>
                  </a:cubicBezTo>
                  <a:lnTo>
                    <a:pt x="12723" y="567"/>
                  </a:lnTo>
                  <a:cubicBezTo>
                    <a:pt x="12752" y="596"/>
                    <a:pt x="12767" y="611"/>
                    <a:pt x="12784" y="611"/>
                  </a:cubicBezTo>
                  <a:cubicBezTo>
                    <a:pt x="12801" y="611"/>
                    <a:pt x="12820" y="596"/>
                    <a:pt x="12857" y="567"/>
                  </a:cubicBezTo>
                  <a:cubicBezTo>
                    <a:pt x="12916" y="626"/>
                    <a:pt x="12916" y="686"/>
                    <a:pt x="12976" y="686"/>
                  </a:cubicBezTo>
                  <a:lnTo>
                    <a:pt x="13036" y="745"/>
                  </a:lnTo>
                  <a:cubicBezTo>
                    <a:pt x="13095" y="820"/>
                    <a:pt x="13155" y="820"/>
                    <a:pt x="13155" y="820"/>
                  </a:cubicBezTo>
                  <a:cubicBezTo>
                    <a:pt x="13229" y="879"/>
                    <a:pt x="13229" y="879"/>
                    <a:pt x="13229" y="939"/>
                  </a:cubicBezTo>
                  <a:cubicBezTo>
                    <a:pt x="13289" y="939"/>
                    <a:pt x="13289" y="999"/>
                    <a:pt x="13289" y="999"/>
                  </a:cubicBezTo>
                  <a:cubicBezTo>
                    <a:pt x="13348" y="1058"/>
                    <a:pt x="13408" y="1058"/>
                    <a:pt x="13408" y="1118"/>
                  </a:cubicBezTo>
                  <a:cubicBezTo>
                    <a:pt x="13408" y="1118"/>
                    <a:pt x="13408" y="1192"/>
                    <a:pt x="13468" y="1252"/>
                  </a:cubicBezTo>
                  <a:lnTo>
                    <a:pt x="13468" y="1311"/>
                  </a:lnTo>
                  <a:cubicBezTo>
                    <a:pt x="13527" y="1371"/>
                    <a:pt x="13527" y="1431"/>
                    <a:pt x="13602" y="1431"/>
                  </a:cubicBezTo>
                  <a:lnTo>
                    <a:pt x="13602" y="1624"/>
                  </a:lnTo>
                  <a:lnTo>
                    <a:pt x="13602" y="1684"/>
                  </a:lnTo>
                  <a:cubicBezTo>
                    <a:pt x="13602" y="1743"/>
                    <a:pt x="13661" y="1803"/>
                    <a:pt x="13661" y="1863"/>
                  </a:cubicBezTo>
                  <a:cubicBezTo>
                    <a:pt x="13661" y="1863"/>
                    <a:pt x="13602" y="1937"/>
                    <a:pt x="13602" y="1997"/>
                  </a:cubicBezTo>
                  <a:lnTo>
                    <a:pt x="13602" y="2056"/>
                  </a:lnTo>
                  <a:cubicBezTo>
                    <a:pt x="13602" y="2116"/>
                    <a:pt x="13661" y="2176"/>
                    <a:pt x="13661" y="2235"/>
                  </a:cubicBezTo>
                  <a:cubicBezTo>
                    <a:pt x="13602" y="2235"/>
                    <a:pt x="13602" y="2310"/>
                    <a:pt x="13602" y="2369"/>
                  </a:cubicBezTo>
                  <a:lnTo>
                    <a:pt x="13527" y="2429"/>
                  </a:lnTo>
                  <a:lnTo>
                    <a:pt x="13527" y="2608"/>
                  </a:lnTo>
                  <a:cubicBezTo>
                    <a:pt x="13468" y="2608"/>
                    <a:pt x="13468" y="2608"/>
                    <a:pt x="13408" y="2682"/>
                  </a:cubicBezTo>
                  <a:cubicBezTo>
                    <a:pt x="13408" y="2682"/>
                    <a:pt x="13408" y="2742"/>
                    <a:pt x="13348" y="2742"/>
                  </a:cubicBezTo>
                  <a:lnTo>
                    <a:pt x="13348" y="2920"/>
                  </a:lnTo>
                  <a:cubicBezTo>
                    <a:pt x="13289" y="2920"/>
                    <a:pt x="13229" y="2920"/>
                    <a:pt x="13155" y="2980"/>
                  </a:cubicBezTo>
                  <a:cubicBezTo>
                    <a:pt x="13155" y="2980"/>
                    <a:pt x="13095" y="2980"/>
                    <a:pt x="13095" y="3054"/>
                  </a:cubicBezTo>
                  <a:cubicBezTo>
                    <a:pt x="13036" y="3054"/>
                    <a:pt x="13036" y="3114"/>
                    <a:pt x="13036" y="3174"/>
                  </a:cubicBezTo>
                  <a:lnTo>
                    <a:pt x="12857" y="3174"/>
                  </a:lnTo>
                  <a:cubicBezTo>
                    <a:pt x="12857" y="3233"/>
                    <a:pt x="12782" y="3233"/>
                    <a:pt x="12782" y="3233"/>
                  </a:cubicBezTo>
                  <a:cubicBezTo>
                    <a:pt x="12723" y="3293"/>
                    <a:pt x="12663" y="3293"/>
                    <a:pt x="12663" y="3352"/>
                  </a:cubicBezTo>
                  <a:lnTo>
                    <a:pt x="12484" y="3352"/>
                  </a:lnTo>
                  <a:cubicBezTo>
                    <a:pt x="12484" y="3427"/>
                    <a:pt x="12410" y="3427"/>
                    <a:pt x="12410" y="3427"/>
                  </a:cubicBezTo>
                  <a:cubicBezTo>
                    <a:pt x="12350" y="3427"/>
                    <a:pt x="12291" y="3486"/>
                    <a:pt x="12291" y="3546"/>
                  </a:cubicBezTo>
                  <a:lnTo>
                    <a:pt x="11978" y="3546"/>
                  </a:lnTo>
                  <a:cubicBezTo>
                    <a:pt x="11978" y="3606"/>
                    <a:pt x="11918" y="3606"/>
                    <a:pt x="11859" y="3665"/>
                  </a:cubicBezTo>
                  <a:lnTo>
                    <a:pt x="11605" y="3665"/>
                  </a:lnTo>
                  <a:cubicBezTo>
                    <a:pt x="11546" y="3725"/>
                    <a:pt x="11486" y="3725"/>
                    <a:pt x="11486" y="3799"/>
                  </a:cubicBezTo>
                  <a:cubicBezTo>
                    <a:pt x="11446" y="3799"/>
                    <a:pt x="11407" y="3766"/>
                    <a:pt x="11363" y="3766"/>
                  </a:cubicBezTo>
                  <a:cubicBezTo>
                    <a:pt x="11341" y="3766"/>
                    <a:pt x="11317" y="3775"/>
                    <a:pt x="11293" y="3799"/>
                  </a:cubicBezTo>
                  <a:lnTo>
                    <a:pt x="11173" y="3799"/>
                  </a:lnTo>
                  <a:cubicBezTo>
                    <a:pt x="11114" y="3799"/>
                    <a:pt x="11114" y="3859"/>
                    <a:pt x="11054" y="3919"/>
                  </a:cubicBezTo>
                  <a:cubicBezTo>
                    <a:pt x="10995" y="3859"/>
                    <a:pt x="10920" y="3859"/>
                    <a:pt x="10860" y="3859"/>
                  </a:cubicBezTo>
                  <a:lnTo>
                    <a:pt x="10801" y="3859"/>
                  </a:lnTo>
                  <a:cubicBezTo>
                    <a:pt x="10741" y="3859"/>
                    <a:pt x="10682" y="3919"/>
                    <a:pt x="10622" y="3978"/>
                  </a:cubicBezTo>
                  <a:cubicBezTo>
                    <a:pt x="10548" y="3919"/>
                    <a:pt x="10548" y="3919"/>
                    <a:pt x="10488" y="3919"/>
                  </a:cubicBezTo>
                  <a:lnTo>
                    <a:pt x="10369" y="3919"/>
                  </a:lnTo>
                  <a:cubicBezTo>
                    <a:pt x="10309" y="3978"/>
                    <a:pt x="10250" y="3978"/>
                    <a:pt x="10175" y="4038"/>
                  </a:cubicBezTo>
                  <a:cubicBezTo>
                    <a:pt x="10175" y="3978"/>
                    <a:pt x="10116" y="3978"/>
                    <a:pt x="10056" y="3978"/>
                  </a:cubicBezTo>
                  <a:lnTo>
                    <a:pt x="9937" y="3978"/>
                  </a:lnTo>
                  <a:cubicBezTo>
                    <a:pt x="9877" y="3978"/>
                    <a:pt x="9803" y="4038"/>
                    <a:pt x="9743" y="4097"/>
                  </a:cubicBezTo>
                  <a:cubicBezTo>
                    <a:pt x="9743" y="4038"/>
                    <a:pt x="9684" y="4038"/>
                    <a:pt x="9624" y="4038"/>
                  </a:cubicBezTo>
                  <a:lnTo>
                    <a:pt x="9505" y="4038"/>
                  </a:lnTo>
                  <a:cubicBezTo>
                    <a:pt x="9430" y="4038"/>
                    <a:pt x="9371" y="4097"/>
                    <a:pt x="9371" y="4097"/>
                  </a:cubicBezTo>
                  <a:cubicBezTo>
                    <a:pt x="9311" y="4097"/>
                    <a:pt x="9252" y="4038"/>
                    <a:pt x="9192" y="4038"/>
                  </a:cubicBezTo>
                  <a:lnTo>
                    <a:pt x="9058" y="4097"/>
                  </a:lnTo>
                  <a:cubicBezTo>
                    <a:pt x="8998" y="4097"/>
                    <a:pt x="8939" y="4097"/>
                    <a:pt x="8939" y="4172"/>
                  </a:cubicBezTo>
                  <a:cubicBezTo>
                    <a:pt x="8879" y="4097"/>
                    <a:pt x="8820" y="4097"/>
                    <a:pt x="8760" y="4097"/>
                  </a:cubicBezTo>
                  <a:lnTo>
                    <a:pt x="8626" y="4097"/>
                  </a:lnTo>
                  <a:cubicBezTo>
                    <a:pt x="8566" y="4097"/>
                    <a:pt x="8507" y="4172"/>
                    <a:pt x="8507" y="4172"/>
                  </a:cubicBezTo>
                  <a:cubicBezTo>
                    <a:pt x="8447" y="4172"/>
                    <a:pt x="8387" y="4097"/>
                    <a:pt x="8313" y="4097"/>
                  </a:cubicBezTo>
                  <a:lnTo>
                    <a:pt x="8194" y="4172"/>
                  </a:lnTo>
                  <a:cubicBezTo>
                    <a:pt x="8134" y="4172"/>
                    <a:pt x="8075" y="4172"/>
                    <a:pt x="8075" y="4231"/>
                  </a:cubicBezTo>
                  <a:cubicBezTo>
                    <a:pt x="8015" y="4172"/>
                    <a:pt x="7941" y="4172"/>
                    <a:pt x="7881" y="4172"/>
                  </a:cubicBezTo>
                  <a:lnTo>
                    <a:pt x="7762" y="4172"/>
                  </a:lnTo>
                  <a:cubicBezTo>
                    <a:pt x="7702" y="4172"/>
                    <a:pt x="7643" y="4172"/>
                    <a:pt x="7643" y="4231"/>
                  </a:cubicBezTo>
                  <a:cubicBezTo>
                    <a:pt x="7568" y="4172"/>
                    <a:pt x="7509" y="4172"/>
                    <a:pt x="7449" y="4172"/>
                  </a:cubicBezTo>
                  <a:lnTo>
                    <a:pt x="7330" y="4172"/>
                  </a:lnTo>
                  <a:cubicBezTo>
                    <a:pt x="7270" y="4172"/>
                    <a:pt x="7196" y="4172"/>
                    <a:pt x="7196" y="4231"/>
                  </a:cubicBezTo>
                  <a:cubicBezTo>
                    <a:pt x="7136" y="4231"/>
                    <a:pt x="7076" y="4172"/>
                    <a:pt x="7017" y="4172"/>
                  </a:cubicBezTo>
                  <a:lnTo>
                    <a:pt x="6898" y="4172"/>
                  </a:lnTo>
                  <a:cubicBezTo>
                    <a:pt x="6823" y="4172"/>
                    <a:pt x="6764" y="4231"/>
                    <a:pt x="6764" y="4231"/>
                  </a:cubicBezTo>
                  <a:cubicBezTo>
                    <a:pt x="6704" y="4231"/>
                    <a:pt x="6644" y="4172"/>
                    <a:pt x="6585" y="4172"/>
                  </a:cubicBezTo>
                  <a:lnTo>
                    <a:pt x="6451" y="4172"/>
                  </a:lnTo>
                  <a:cubicBezTo>
                    <a:pt x="6391" y="4172"/>
                    <a:pt x="6332" y="4231"/>
                    <a:pt x="6332" y="4231"/>
                  </a:cubicBezTo>
                  <a:cubicBezTo>
                    <a:pt x="6272" y="4231"/>
                    <a:pt x="6212" y="4172"/>
                    <a:pt x="6153" y="4172"/>
                  </a:cubicBezTo>
                  <a:lnTo>
                    <a:pt x="6019" y="4172"/>
                  </a:lnTo>
                  <a:cubicBezTo>
                    <a:pt x="5959" y="4172"/>
                    <a:pt x="5900" y="4231"/>
                    <a:pt x="5900" y="4291"/>
                  </a:cubicBezTo>
                  <a:cubicBezTo>
                    <a:pt x="5840" y="4231"/>
                    <a:pt x="5780" y="4172"/>
                    <a:pt x="5706" y="4172"/>
                  </a:cubicBezTo>
                  <a:lnTo>
                    <a:pt x="5587" y="4172"/>
                  </a:lnTo>
                  <a:cubicBezTo>
                    <a:pt x="5527" y="4172"/>
                    <a:pt x="5468" y="4231"/>
                    <a:pt x="5468" y="4291"/>
                  </a:cubicBezTo>
                  <a:cubicBezTo>
                    <a:pt x="5408" y="4231"/>
                    <a:pt x="5333" y="4231"/>
                    <a:pt x="5274" y="4231"/>
                  </a:cubicBezTo>
                  <a:lnTo>
                    <a:pt x="5155" y="4231"/>
                  </a:lnTo>
                  <a:cubicBezTo>
                    <a:pt x="5095" y="4231"/>
                    <a:pt x="5036" y="4231"/>
                    <a:pt x="5036" y="4291"/>
                  </a:cubicBezTo>
                  <a:cubicBezTo>
                    <a:pt x="4961" y="4231"/>
                    <a:pt x="4901" y="4231"/>
                    <a:pt x="4842" y="4231"/>
                  </a:cubicBezTo>
                  <a:lnTo>
                    <a:pt x="4723" y="4172"/>
                  </a:lnTo>
                  <a:cubicBezTo>
                    <a:pt x="4663" y="4231"/>
                    <a:pt x="4589" y="4231"/>
                    <a:pt x="4589" y="4291"/>
                  </a:cubicBezTo>
                  <a:cubicBezTo>
                    <a:pt x="4529" y="4231"/>
                    <a:pt x="4469" y="4172"/>
                    <a:pt x="4410" y="4172"/>
                  </a:cubicBezTo>
                  <a:lnTo>
                    <a:pt x="4291" y="4172"/>
                  </a:lnTo>
                  <a:cubicBezTo>
                    <a:pt x="4216" y="4172"/>
                    <a:pt x="4157" y="4231"/>
                    <a:pt x="4157" y="4231"/>
                  </a:cubicBezTo>
                  <a:cubicBezTo>
                    <a:pt x="4097" y="4231"/>
                    <a:pt x="4037" y="4172"/>
                    <a:pt x="3978" y="4172"/>
                  </a:cubicBezTo>
                  <a:lnTo>
                    <a:pt x="3844" y="4172"/>
                  </a:lnTo>
                  <a:cubicBezTo>
                    <a:pt x="3784" y="4172"/>
                    <a:pt x="3725" y="4231"/>
                    <a:pt x="3725" y="4231"/>
                  </a:cubicBezTo>
                  <a:cubicBezTo>
                    <a:pt x="3665" y="4172"/>
                    <a:pt x="3605" y="4172"/>
                    <a:pt x="3546" y="4172"/>
                  </a:cubicBezTo>
                  <a:lnTo>
                    <a:pt x="3412" y="4172"/>
                  </a:lnTo>
                  <a:cubicBezTo>
                    <a:pt x="3352" y="4172"/>
                    <a:pt x="3293" y="4172"/>
                    <a:pt x="3293" y="4231"/>
                  </a:cubicBezTo>
                  <a:cubicBezTo>
                    <a:pt x="3233" y="4172"/>
                    <a:pt x="3173" y="4172"/>
                    <a:pt x="3099" y="4097"/>
                  </a:cubicBezTo>
                  <a:lnTo>
                    <a:pt x="2980" y="4097"/>
                  </a:lnTo>
                  <a:cubicBezTo>
                    <a:pt x="2920" y="4097"/>
                    <a:pt x="2920" y="4172"/>
                    <a:pt x="2860" y="4172"/>
                  </a:cubicBezTo>
                  <a:cubicBezTo>
                    <a:pt x="2801" y="4097"/>
                    <a:pt x="2726" y="4097"/>
                    <a:pt x="2667" y="4097"/>
                  </a:cubicBezTo>
                  <a:lnTo>
                    <a:pt x="2607" y="4097"/>
                  </a:lnTo>
                  <a:cubicBezTo>
                    <a:pt x="2587" y="4077"/>
                    <a:pt x="2568" y="4071"/>
                    <a:pt x="2548" y="4071"/>
                  </a:cubicBezTo>
                  <a:cubicBezTo>
                    <a:pt x="2508" y="4071"/>
                    <a:pt x="2468" y="4097"/>
                    <a:pt x="2428" y="4097"/>
                  </a:cubicBezTo>
                  <a:cubicBezTo>
                    <a:pt x="2354" y="4097"/>
                    <a:pt x="2354" y="4038"/>
                    <a:pt x="2294" y="4038"/>
                  </a:cubicBezTo>
                  <a:lnTo>
                    <a:pt x="2175" y="4038"/>
                  </a:lnTo>
                  <a:cubicBezTo>
                    <a:pt x="2155" y="4018"/>
                    <a:pt x="2135" y="4011"/>
                    <a:pt x="2115" y="4011"/>
                  </a:cubicBezTo>
                  <a:cubicBezTo>
                    <a:pt x="2074" y="4011"/>
                    <a:pt x="2031" y="4038"/>
                    <a:pt x="1982" y="4038"/>
                  </a:cubicBezTo>
                  <a:cubicBezTo>
                    <a:pt x="1982" y="3978"/>
                    <a:pt x="1922" y="3978"/>
                    <a:pt x="1862" y="3919"/>
                  </a:cubicBezTo>
                  <a:lnTo>
                    <a:pt x="1609" y="3919"/>
                  </a:lnTo>
                  <a:cubicBezTo>
                    <a:pt x="1550" y="3919"/>
                    <a:pt x="1550" y="3859"/>
                    <a:pt x="1490" y="3859"/>
                  </a:cubicBezTo>
                  <a:cubicBezTo>
                    <a:pt x="1430" y="3799"/>
                    <a:pt x="1430" y="3799"/>
                    <a:pt x="1371" y="3799"/>
                  </a:cubicBezTo>
                  <a:lnTo>
                    <a:pt x="1237" y="3799"/>
                  </a:lnTo>
                  <a:cubicBezTo>
                    <a:pt x="1177" y="3725"/>
                    <a:pt x="1177" y="3665"/>
                    <a:pt x="1117" y="3665"/>
                  </a:cubicBezTo>
                  <a:cubicBezTo>
                    <a:pt x="1058" y="3665"/>
                    <a:pt x="1058" y="3606"/>
                    <a:pt x="998" y="3606"/>
                  </a:cubicBezTo>
                  <a:lnTo>
                    <a:pt x="864" y="3606"/>
                  </a:lnTo>
                  <a:cubicBezTo>
                    <a:pt x="864" y="3546"/>
                    <a:pt x="864" y="3486"/>
                    <a:pt x="805" y="3427"/>
                  </a:cubicBezTo>
                  <a:cubicBezTo>
                    <a:pt x="805" y="3427"/>
                    <a:pt x="745" y="3427"/>
                    <a:pt x="745" y="3352"/>
                  </a:cubicBezTo>
                  <a:cubicBezTo>
                    <a:pt x="685" y="3352"/>
                    <a:pt x="685" y="3293"/>
                    <a:pt x="626" y="3293"/>
                  </a:cubicBezTo>
                  <a:cubicBezTo>
                    <a:pt x="626" y="3233"/>
                    <a:pt x="626" y="3233"/>
                    <a:pt x="566" y="3174"/>
                  </a:cubicBezTo>
                  <a:lnTo>
                    <a:pt x="566" y="3114"/>
                  </a:lnTo>
                  <a:cubicBezTo>
                    <a:pt x="492" y="3054"/>
                    <a:pt x="492" y="2980"/>
                    <a:pt x="432" y="2980"/>
                  </a:cubicBezTo>
                  <a:cubicBezTo>
                    <a:pt x="492" y="2920"/>
                    <a:pt x="492" y="2861"/>
                    <a:pt x="492" y="2801"/>
                  </a:cubicBezTo>
                  <a:cubicBezTo>
                    <a:pt x="432" y="2801"/>
                    <a:pt x="432" y="2742"/>
                    <a:pt x="432" y="2742"/>
                  </a:cubicBezTo>
                  <a:cubicBezTo>
                    <a:pt x="432" y="2682"/>
                    <a:pt x="432" y="2608"/>
                    <a:pt x="373" y="2608"/>
                  </a:cubicBezTo>
                  <a:cubicBezTo>
                    <a:pt x="432" y="2548"/>
                    <a:pt x="432" y="2488"/>
                    <a:pt x="432" y="2429"/>
                  </a:cubicBezTo>
                  <a:lnTo>
                    <a:pt x="432" y="2369"/>
                  </a:lnTo>
                  <a:cubicBezTo>
                    <a:pt x="492" y="2310"/>
                    <a:pt x="432" y="2235"/>
                    <a:pt x="432" y="2176"/>
                  </a:cubicBezTo>
                  <a:cubicBezTo>
                    <a:pt x="432" y="2176"/>
                    <a:pt x="492" y="2116"/>
                    <a:pt x="492" y="2056"/>
                  </a:cubicBezTo>
                  <a:cubicBezTo>
                    <a:pt x="492" y="1997"/>
                    <a:pt x="492" y="1997"/>
                    <a:pt x="566" y="1997"/>
                  </a:cubicBezTo>
                  <a:lnTo>
                    <a:pt x="313" y="1863"/>
                  </a:lnTo>
                  <a:lnTo>
                    <a:pt x="60" y="1803"/>
                  </a:lnTo>
                  <a:lnTo>
                    <a:pt x="60" y="1937"/>
                  </a:lnTo>
                  <a:cubicBezTo>
                    <a:pt x="60" y="1997"/>
                    <a:pt x="60" y="2056"/>
                    <a:pt x="119" y="2116"/>
                  </a:cubicBezTo>
                  <a:cubicBezTo>
                    <a:pt x="60" y="2176"/>
                    <a:pt x="0" y="2235"/>
                    <a:pt x="0" y="2310"/>
                  </a:cubicBezTo>
                  <a:lnTo>
                    <a:pt x="0" y="2429"/>
                  </a:lnTo>
                  <a:cubicBezTo>
                    <a:pt x="0" y="2488"/>
                    <a:pt x="0" y="2548"/>
                    <a:pt x="60" y="2608"/>
                  </a:cubicBezTo>
                  <a:cubicBezTo>
                    <a:pt x="0" y="2608"/>
                    <a:pt x="0" y="2682"/>
                    <a:pt x="0" y="2801"/>
                  </a:cubicBezTo>
                  <a:lnTo>
                    <a:pt x="0" y="2920"/>
                  </a:lnTo>
                  <a:cubicBezTo>
                    <a:pt x="0" y="2980"/>
                    <a:pt x="60" y="3054"/>
                    <a:pt x="119" y="3054"/>
                  </a:cubicBezTo>
                  <a:cubicBezTo>
                    <a:pt x="119" y="3114"/>
                    <a:pt x="60" y="3174"/>
                    <a:pt x="119" y="3233"/>
                  </a:cubicBezTo>
                  <a:cubicBezTo>
                    <a:pt x="119" y="3293"/>
                    <a:pt x="194" y="3352"/>
                    <a:pt x="194" y="3352"/>
                  </a:cubicBezTo>
                  <a:cubicBezTo>
                    <a:pt x="194" y="3427"/>
                    <a:pt x="253" y="3486"/>
                    <a:pt x="313" y="3486"/>
                  </a:cubicBezTo>
                  <a:cubicBezTo>
                    <a:pt x="313" y="3546"/>
                    <a:pt x="373" y="3606"/>
                    <a:pt x="373" y="3665"/>
                  </a:cubicBezTo>
                  <a:cubicBezTo>
                    <a:pt x="432" y="3725"/>
                    <a:pt x="432" y="3725"/>
                    <a:pt x="492" y="3799"/>
                  </a:cubicBezTo>
                  <a:cubicBezTo>
                    <a:pt x="566" y="3859"/>
                    <a:pt x="626" y="3859"/>
                    <a:pt x="685" y="3859"/>
                  </a:cubicBezTo>
                  <a:cubicBezTo>
                    <a:pt x="685" y="3919"/>
                    <a:pt x="745" y="3978"/>
                    <a:pt x="805" y="3978"/>
                  </a:cubicBezTo>
                  <a:cubicBezTo>
                    <a:pt x="805" y="4038"/>
                    <a:pt x="864" y="4038"/>
                    <a:pt x="864" y="4038"/>
                  </a:cubicBezTo>
                  <a:cubicBezTo>
                    <a:pt x="939" y="4097"/>
                    <a:pt x="998" y="4097"/>
                    <a:pt x="1058" y="4097"/>
                  </a:cubicBezTo>
                  <a:lnTo>
                    <a:pt x="1177" y="4231"/>
                  </a:lnTo>
                  <a:cubicBezTo>
                    <a:pt x="1237" y="4231"/>
                    <a:pt x="1311" y="4231"/>
                    <a:pt x="1311" y="4291"/>
                  </a:cubicBezTo>
                  <a:cubicBezTo>
                    <a:pt x="1371" y="4291"/>
                    <a:pt x="1430" y="4291"/>
                    <a:pt x="1490" y="4231"/>
                  </a:cubicBezTo>
                  <a:cubicBezTo>
                    <a:pt x="1550" y="4291"/>
                    <a:pt x="1550" y="4351"/>
                    <a:pt x="1609" y="4351"/>
                  </a:cubicBezTo>
                  <a:cubicBezTo>
                    <a:pt x="1684" y="4351"/>
                    <a:pt x="1743" y="4410"/>
                    <a:pt x="1743" y="4410"/>
                  </a:cubicBezTo>
                  <a:cubicBezTo>
                    <a:pt x="1803" y="4410"/>
                    <a:pt x="1862" y="4410"/>
                    <a:pt x="1922" y="4351"/>
                  </a:cubicBezTo>
                  <a:cubicBezTo>
                    <a:pt x="1982" y="4410"/>
                    <a:pt x="2056" y="4470"/>
                    <a:pt x="2116" y="4470"/>
                  </a:cubicBezTo>
                  <a:lnTo>
                    <a:pt x="2175" y="4470"/>
                  </a:lnTo>
                  <a:cubicBezTo>
                    <a:pt x="2235" y="4470"/>
                    <a:pt x="2294" y="4470"/>
                    <a:pt x="2354" y="4410"/>
                  </a:cubicBezTo>
                  <a:cubicBezTo>
                    <a:pt x="2428" y="4470"/>
                    <a:pt x="2488" y="4544"/>
                    <a:pt x="2548" y="4544"/>
                  </a:cubicBezTo>
                  <a:lnTo>
                    <a:pt x="2667" y="4544"/>
                  </a:lnTo>
                  <a:cubicBezTo>
                    <a:pt x="2726" y="4544"/>
                    <a:pt x="2801" y="4544"/>
                    <a:pt x="2801" y="4470"/>
                  </a:cubicBezTo>
                  <a:cubicBezTo>
                    <a:pt x="2860" y="4544"/>
                    <a:pt x="2920" y="4604"/>
                    <a:pt x="2980" y="4604"/>
                  </a:cubicBezTo>
                  <a:lnTo>
                    <a:pt x="3099" y="4604"/>
                  </a:lnTo>
                  <a:cubicBezTo>
                    <a:pt x="3173" y="4604"/>
                    <a:pt x="3233" y="4604"/>
                    <a:pt x="3233" y="4544"/>
                  </a:cubicBezTo>
                  <a:cubicBezTo>
                    <a:pt x="3293" y="4604"/>
                    <a:pt x="3352" y="4604"/>
                    <a:pt x="3412" y="4604"/>
                  </a:cubicBezTo>
                  <a:lnTo>
                    <a:pt x="3546" y="4604"/>
                  </a:lnTo>
                  <a:cubicBezTo>
                    <a:pt x="3605" y="4604"/>
                    <a:pt x="3665" y="4604"/>
                    <a:pt x="3665" y="4544"/>
                  </a:cubicBezTo>
                  <a:cubicBezTo>
                    <a:pt x="3725" y="4604"/>
                    <a:pt x="3784" y="4663"/>
                    <a:pt x="3844" y="4663"/>
                  </a:cubicBezTo>
                  <a:lnTo>
                    <a:pt x="3978" y="4663"/>
                  </a:lnTo>
                  <a:cubicBezTo>
                    <a:pt x="4037" y="4663"/>
                    <a:pt x="4097" y="4604"/>
                    <a:pt x="4097" y="4604"/>
                  </a:cubicBezTo>
                  <a:cubicBezTo>
                    <a:pt x="4157" y="4604"/>
                    <a:pt x="4216" y="4663"/>
                    <a:pt x="4291" y="4663"/>
                  </a:cubicBezTo>
                  <a:lnTo>
                    <a:pt x="4410" y="4663"/>
                  </a:lnTo>
                  <a:cubicBezTo>
                    <a:pt x="4469" y="4663"/>
                    <a:pt x="4529" y="4604"/>
                    <a:pt x="4589" y="4604"/>
                  </a:cubicBezTo>
                  <a:cubicBezTo>
                    <a:pt x="4589" y="4604"/>
                    <a:pt x="4663" y="4663"/>
                    <a:pt x="4723" y="4663"/>
                  </a:cubicBezTo>
                  <a:lnTo>
                    <a:pt x="4842" y="4663"/>
                  </a:lnTo>
                  <a:cubicBezTo>
                    <a:pt x="4901" y="4663"/>
                    <a:pt x="4961" y="4604"/>
                    <a:pt x="5036" y="4604"/>
                  </a:cubicBezTo>
                  <a:cubicBezTo>
                    <a:pt x="5036" y="4604"/>
                    <a:pt x="5095" y="4663"/>
                    <a:pt x="5155" y="4663"/>
                  </a:cubicBezTo>
                  <a:lnTo>
                    <a:pt x="5274" y="4663"/>
                  </a:lnTo>
                  <a:cubicBezTo>
                    <a:pt x="5333" y="4663"/>
                    <a:pt x="5408" y="4604"/>
                    <a:pt x="5468" y="4604"/>
                  </a:cubicBezTo>
                  <a:cubicBezTo>
                    <a:pt x="5468" y="4604"/>
                    <a:pt x="5527" y="4663"/>
                    <a:pt x="5587" y="4663"/>
                  </a:cubicBezTo>
                  <a:lnTo>
                    <a:pt x="5706" y="4663"/>
                  </a:lnTo>
                  <a:cubicBezTo>
                    <a:pt x="5780" y="4663"/>
                    <a:pt x="5840" y="4604"/>
                    <a:pt x="5900" y="4604"/>
                  </a:cubicBezTo>
                  <a:cubicBezTo>
                    <a:pt x="5900" y="4604"/>
                    <a:pt x="5959" y="4663"/>
                    <a:pt x="6019" y="4663"/>
                  </a:cubicBezTo>
                  <a:lnTo>
                    <a:pt x="6153" y="4663"/>
                  </a:lnTo>
                  <a:cubicBezTo>
                    <a:pt x="6212" y="4663"/>
                    <a:pt x="6272" y="4604"/>
                    <a:pt x="6332" y="4604"/>
                  </a:cubicBezTo>
                  <a:cubicBezTo>
                    <a:pt x="6332" y="4604"/>
                    <a:pt x="6391" y="4663"/>
                    <a:pt x="6451" y="4663"/>
                  </a:cubicBezTo>
                  <a:lnTo>
                    <a:pt x="6585" y="4663"/>
                  </a:lnTo>
                  <a:cubicBezTo>
                    <a:pt x="6644" y="4663"/>
                    <a:pt x="6704" y="4604"/>
                    <a:pt x="6764" y="4604"/>
                  </a:cubicBezTo>
                  <a:cubicBezTo>
                    <a:pt x="6764" y="4604"/>
                    <a:pt x="6823" y="4663"/>
                    <a:pt x="6898" y="4663"/>
                  </a:cubicBezTo>
                  <a:lnTo>
                    <a:pt x="7017" y="4663"/>
                  </a:lnTo>
                  <a:cubicBezTo>
                    <a:pt x="7076" y="4663"/>
                    <a:pt x="7136" y="4604"/>
                    <a:pt x="7196" y="4544"/>
                  </a:cubicBezTo>
                  <a:cubicBezTo>
                    <a:pt x="7196" y="4604"/>
                    <a:pt x="7270" y="4604"/>
                    <a:pt x="7330" y="4604"/>
                  </a:cubicBezTo>
                  <a:lnTo>
                    <a:pt x="7449" y="4604"/>
                  </a:lnTo>
                  <a:cubicBezTo>
                    <a:pt x="7509" y="4604"/>
                    <a:pt x="7568" y="4604"/>
                    <a:pt x="7643" y="4544"/>
                  </a:cubicBezTo>
                  <a:cubicBezTo>
                    <a:pt x="7643" y="4604"/>
                    <a:pt x="7702" y="4604"/>
                    <a:pt x="7762" y="4604"/>
                  </a:cubicBezTo>
                  <a:lnTo>
                    <a:pt x="7881" y="4604"/>
                  </a:lnTo>
                  <a:cubicBezTo>
                    <a:pt x="7941" y="4604"/>
                    <a:pt x="8015" y="4604"/>
                    <a:pt x="8075" y="4544"/>
                  </a:cubicBezTo>
                  <a:cubicBezTo>
                    <a:pt x="8134" y="4604"/>
                    <a:pt x="8194" y="4604"/>
                    <a:pt x="8194" y="4604"/>
                  </a:cubicBezTo>
                  <a:lnTo>
                    <a:pt x="8313" y="4604"/>
                  </a:lnTo>
                  <a:cubicBezTo>
                    <a:pt x="8387" y="4604"/>
                    <a:pt x="8447" y="4544"/>
                    <a:pt x="8507" y="4544"/>
                  </a:cubicBezTo>
                  <a:cubicBezTo>
                    <a:pt x="8566" y="4544"/>
                    <a:pt x="8626" y="4604"/>
                    <a:pt x="8685" y="4604"/>
                  </a:cubicBezTo>
                  <a:lnTo>
                    <a:pt x="8760" y="4544"/>
                  </a:lnTo>
                  <a:cubicBezTo>
                    <a:pt x="8820" y="4544"/>
                    <a:pt x="8879" y="4544"/>
                    <a:pt x="8939" y="4470"/>
                  </a:cubicBezTo>
                  <a:cubicBezTo>
                    <a:pt x="8998" y="4544"/>
                    <a:pt x="9058" y="4544"/>
                    <a:pt x="9132" y="4544"/>
                  </a:cubicBezTo>
                  <a:lnTo>
                    <a:pt x="9192" y="4544"/>
                  </a:lnTo>
                  <a:cubicBezTo>
                    <a:pt x="9252" y="4544"/>
                    <a:pt x="9311" y="4470"/>
                    <a:pt x="9371" y="4470"/>
                  </a:cubicBezTo>
                  <a:lnTo>
                    <a:pt x="9684" y="4470"/>
                  </a:lnTo>
                  <a:cubicBezTo>
                    <a:pt x="9743" y="4470"/>
                    <a:pt x="9743" y="4470"/>
                    <a:pt x="9803" y="4410"/>
                  </a:cubicBezTo>
                  <a:cubicBezTo>
                    <a:pt x="9877" y="4410"/>
                    <a:pt x="9937" y="4470"/>
                    <a:pt x="9996" y="4470"/>
                  </a:cubicBezTo>
                  <a:lnTo>
                    <a:pt x="10116" y="4410"/>
                  </a:lnTo>
                  <a:cubicBezTo>
                    <a:pt x="10175" y="4410"/>
                    <a:pt x="10175" y="4410"/>
                    <a:pt x="10250" y="4351"/>
                  </a:cubicBezTo>
                  <a:cubicBezTo>
                    <a:pt x="10309" y="4410"/>
                    <a:pt x="10369" y="4410"/>
                    <a:pt x="10428" y="4410"/>
                  </a:cubicBezTo>
                  <a:lnTo>
                    <a:pt x="10548" y="4351"/>
                  </a:lnTo>
                  <a:cubicBezTo>
                    <a:pt x="10622" y="4351"/>
                    <a:pt x="10622" y="4351"/>
                    <a:pt x="10682" y="4291"/>
                  </a:cubicBezTo>
                  <a:cubicBezTo>
                    <a:pt x="10741" y="4351"/>
                    <a:pt x="10801" y="4351"/>
                    <a:pt x="10860" y="4351"/>
                  </a:cubicBezTo>
                  <a:lnTo>
                    <a:pt x="10995" y="4291"/>
                  </a:lnTo>
                  <a:cubicBezTo>
                    <a:pt x="11054" y="4291"/>
                    <a:pt x="11114" y="4231"/>
                    <a:pt x="11114" y="4231"/>
                  </a:cubicBezTo>
                  <a:lnTo>
                    <a:pt x="11427" y="4231"/>
                  </a:lnTo>
                  <a:cubicBezTo>
                    <a:pt x="11486" y="4231"/>
                    <a:pt x="11486" y="4172"/>
                    <a:pt x="11546" y="4097"/>
                  </a:cubicBezTo>
                  <a:cubicBezTo>
                    <a:pt x="11605" y="4172"/>
                    <a:pt x="11665" y="4172"/>
                    <a:pt x="11739" y="4172"/>
                  </a:cubicBezTo>
                  <a:lnTo>
                    <a:pt x="11859" y="4097"/>
                  </a:lnTo>
                  <a:cubicBezTo>
                    <a:pt x="11918" y="4097"/>
                    <a:pt x="11918" y="4038"/>
                    <a:pt x="11978" y="3978"/>
                  </a:cubicBezTo>
                  <a:cubicBezTo>
                    <a:pt x="12008" y="4008"/>
                    <a:pt x="12041" y="4023"/>
                    <a:pt x="12075" y="4023"/>
                  </a:cubicBezTo>
                  <a:cubicBezTo>
                    <a:pt x="12108" y="4023"/>
                    <a:pt x="12142" y="4008"/>
                    <a:pt x="12171" y="3978"/>
                  </a:cubicBezTo>
                  <a:lnTo>
                    <a:pt x="12291" y="3978"/>
                  </a:lnTo>
                  <a:cubicBezTo>
                    <a:pt x="12350" y="3978"/>
                    <a:pt x="12350" y="3919"/>
                    <a:pt x="12410" y="3859"/>
                  </a:cubicBezTo>
                  <a:lnTo>
                    <a:pt x="12603" y="3859"/>
                  </a:lnTo>
                  <a:lnTo>
                    <a:pt x="12663" y="3799"/>
                  </a:lnTo>
                  <a:cubicBezTo>
                    <a:pt x="12723" y="3799"/>
                    <a:pt x="12782" y="3725"/>
                    <a:pt x="12782" y="3665"/>
                  </a:cubicBezTo>
                  <a:lnTo>
                    <a:pt x="12976" y="3665"/>
                  </a:lnTo>
                  <a:cubicBezTo>
                    <a:pt x="13036" y="3606"/>
                    <a:pt x="13036" y="3606"/>
                    <a:pt x="13095" y="3606"/>
                  </a:cubicBezTo>
                  <a:cubicBezTo>
                    <a:pt x="13155" y="3546"/>
                    <a:pt x="13229" y="3486"/>
                    <a:pt x="13229" y="3427"/>
                  </a:cubicBezTo>
                  <a:cubicBezTo>
                    <a:pt x="13289" y="3427"/>
                    <a:pt x="13348" y="3427"/>
                    <a:pt x="13408" y="3352"/>
                  </a:cubicBezTo>
                  <a:cubicBezTo>
                    <a:pt x="13408" y="3352"/>
                    <a:pt x="13468" y="3352"/>
                    <a:pt x="13468" y="3293"/>
                  </a:cubicBezTo>
                  <a:cubicBezTo>
                    <a:pt x="13527" y="3233"/>
                    <a:pt x="13527" y="3174"/>
                    <a:pt x="13527" y="3114"/>
                  </a:cubicBezTo>
                  <a:cubicBezTo>
                    <a:pt x="13602" y="3114"/>
                    <a:pt x="13661" y="3114"/>
                    <a:pt x="13721" y="3054"/>
                  </a:cubicBezTo>
                  <a:cubicBezTo>
                    <a:pt x="13780" y="2980"/>
                    <a:pt x="13780" y="2980"/>
                    <a:pt x="13780" y="2920"/>
                  </a:cubicBezTo>
                  <a:cubicBezTo>
                    <a:pt x="13840" y="2861"/>
                    <a:pt x="13840" y="2801"/>
                    <a:pt x="13840" y="2742"/>
                  </a:cubicBezTo>
                  <a:cubicBezTo>
                    <a:pt x="13900" y="2742"/>
                    <a:pt x="13974" y="2682"/>
                    <a:pt x="13974" y="2608"/>
                  </a:cubicBezTo>
                  <a:cubicBezTo>
                    <a:pt x="13974" y="2548"/>
                    <a:pt x="14034" y="2548"/>
                    <a:pt x="14034" y="2488"/>
                  </a:cubicBezTo>
                  <a:cubicBezTo>
                    <a:pt x="14034" y="2429"/>
                    <a:pt x="14034" y="2369"/>
                    <a:pt x="13974" y="2310"/>
                  </a:cubicBezTo>
                  <a:cubicBezTo>
                    <a:pt x="14034" y="2235"/>
                    <a:pt x="14093" y="2176"/>
                    <a:pt x="14093" y="2116"/>
                  </a:cubicBezTo>
                  <a:lnTo>
                    <a:pt x="14093" y="1997"/>
                  </a:lnTo>
                  <a:cubicBezTo>
                    <a:pt x="14093" y="1937"/>
                    <a:pt x="14034" y="1863"/>
                    <a:pt x="14034" y="1803"/>
                  </a:cubicBezTo>
                  <a:cubicBezTo>
                    <a:pt x="14034" y="1743"/>
                    <a:pt x="14093" y="1684"/>
                    <a:pt x="14034" y="1624"/>
                  </a:cubicBezTo>
                  <a:lnTo>
                    <a:pt x="14034" y="1490"/>
                  </a:lnTo>
                  <a:cubicBezTo>
                    <a:pt x="14034" y="1431"/>
                    <a:pt x="13974" y="1371"/>
                    <a:pt x="13900" y="1371"/>
                  </a:cubicBezTo>
                  <a:cubicBezTo>
                    <a:pt x="13974" y="1311"/>
                    <a:pt x="13974" y="1252"/>
                    <a:pt x="13900" y="1192"/>
                  </a:cubicBezTo>
                  <a:cubicBezTo>
                    <a:pt x="13900" y="1118"/>
                    <a:pt x="13900" y="1058"/>
                    <a:pt x="13840" y="1058"/>
                  </a:cubicBezTo>
                  <a:cubicBezTo>
                    <a:pt x="13840" y="999"/>
                    <a:pt x="13780" y="939"/>
                    <a:pt x="13721" y="939"/>
                  </a:cubicBezTo>
                  <a:cubicBezTo>
                    <a:pt x="13721" y="879"/>
                    <a:pt x="13721" y="820"/>
                    <a:pt x="13661" y="745"/>
                  </a:cubicBezTo>
                  <a:cubicBezTo>
                    <a:pt x="13661" y="686"/>
                    <a:pt x="13602" y="686"/>
                    <a:pt x="13602" y="626"/>
                  </a:cubicBezTo>
                  <a:cubicBezTo>
                    <a:pt x="13527" y="567"/>
                    <a:pt x="13468" y="567"/>
                    <a:pt x="13408" y="567"/>
                  </a:cubicBezTo>
                  <a:cubicBezTo>
                    <a:pt x="13408" y="507"/>
                    <a:pt x="13348" y="447"/>
                    <a:pt x="13289" y="373"/>
                  </a:cubicBezTo>
                  <a:lnTo>
                    <a:pt x="13229" y="313"/>
                  </a:lnTo>
                  <a:cubicBezTo>
                    <a:pt x="13192" y="284"/>
                    <a:pt x="13158" y="269"/>
                    <a:pt x="13127" y="269"/>
                  </a:cubicBezTo>
                  <a:cubicBezTo>
                    <a:pt x="13095" y="269"/>
                    <a:pt x="13065" y="284"/>
                    <a:pt x="13036" y="313"/>
                  </a:cubicBezTo>
                  <a:cubicBezTo>
                    <a:pt x="12976" y="254"/>
                    <a:pt x="12976" y="194"/>
                    <a:pt x="12857" y="135"/>
                  </a:cubicBezTo>
                  <a:lnTo>
                    <a:pt x="12782" y="135"/>
                  </a:lnTo>
                  <a:cubicBezTo>
                    <a:pt x="12723" y="105"/>
                    <a:pt x="12678" y="90"/>
                    <a:pt x="12648" y="90"/>
                  </a:cubicBezTo>
                  <a:cubicBezTo>
                    <a:pt x="12618" y="90"/>
                    <a:pt x="12603" y="105"/>
                    <a:pt x="12603" y="135"/>
                  </a:cubicBezTo>
                  <a:cubicBezTo>
                    <a:pt x="12544" y="75"/>
                    <a:pt x="12484" y="0"/>
                    <a:pt x="12410" y="0"/>
                  </a:cubicBezTo>
                  <a:lnTo>
                    <a:pt x="12291" y="0"/>
                  </a:lnTo>
                  <a:cubicBezTo>
                    <a:pt x="12231" y="0"/>
                    <a:pt x="12171" y="0"/>
                    <a:pt x="12112" y="75"/>
                  </a:cubicBezTo>
                  <a:cubicBezTo>
                    <a:pt x="12037" y="0"/>
                    <a:pt x="12037" y="0"/>
                    <a:pt x="11918" y="0"/>
                  </a:cubicBezTo>
                  <a:lnTo>
                    <a:pt x="11799" y="0"/>
                  </a:lnTo>
                  <a:cubicBezTo>
                    <a:pt x="11739" y="0"/>
                    <a:pt x="11665" y="0"/>
                    <a:pt x="11665" y="75"/>
                  </a:cubicBezTo>
                  <a:cubicBezTo>
                    <a:pt x="11605" y="0"/>
                    <a:pt x="11546" y="0"/>
                    <a:pt x="1148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842992" y="4556039"/>
              <a:ext cx="58116" cy="53468"/>
            </a:xfrm>
            <a:custGeom>
              <a:avLst/>
              <a:gdLst/>
              <a:ahLst/>
              <a:cxnLst/>
              <a:rect l="l" t="t" r="r" b="b"/>
              <a:pathLst>
                <a:path w="1863" h="1714" extrusionOk="0">
                  <a:moveTo>
                    <a:pt x="975" y="1"/>
                  </a:moveTo>
                  <a:cubicBezTo>
                    <a:pt x="919" y="1"/>
                    <a:pt x="862" y="8"/>
                    <a:pt x="805" y="23"/>
                  </a:cubicBezTo>
                  <a:cubicBezTo>
                    <a:pt x="313" y="83"/>
                    <a:pt x="0" y="515"/>
                    <a:pt x="60" y="962"/>
                  </a:cubicBezTo>
                  <a:cubicBezTo>
                    <a:pt x="128" y="1413"/>
                    <a:pt x="498" y="1714"/>
                    <a:pt x="939" y="1714"/>
                  </a:cubicBezTo>
                  <a:cubicBezTo>
                    <a:pt x="978" y="1714"/>
                    <a:pt x="1018" y="1711"/>
                    <a:pt x="1058" y="1707"/>
                  </a:cubicBezTo>
                  <a:cubicBezTo>
                    <a:pt x="1490" y="1632"/>
                    <a:pt x="1862" y="1200"/>
                    <a:pt x="1743" y="708"/>
                  </a:cubicBezTo>
                  <a:cubicBezTo>
                    <a:pt x="1691" y="332"/>
                    <a:pt x="1357" y="1"/>
                    <a:pt x="97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758266" y="4357702"/>
              <a:ext cx="328171" cy="203735"/>
            </a:xfrm>
            <a:custGeom>
              <a:avLst/>
              <a:gdLst/>
              <a:ahLst/>
              <a:cxnLst/>
              <a:rect l="l" t="t" r="r" b="b"/>
              <a:pathLst>
                <a:path w="10520" h="6531" extrusionOk="0">
                  <a:moveTo>
                    <a:pt x="3620" y="0"/>
                  </a:moveTo>
                  <a:cubicBezTo>
                    <a:pt x="1448" y="0"/>
                    <a:pt x="94" y="1077"/>
                    <a:pt x="50" y="1167"/>
                  </a:cubicBezTo>
                  <a:cubicBezTo>
                    <a:pt x="0" y="1247"/>
                    <a:pt x="76" y="1281"/>
                    <a:pt x="221" y="1281"/>
                  </a:cubicBezTo>
                  <a:cubicBezTo>
                    <a:pt x="428" y="1281"/>
                    <a:pt x="775" y="1212"/>
                    <a:pt x="1107" y="1107"/>
                  </a:cubicBezTo>
                  <a:cubicBezTo>
                    <a:pt x="1107" y="1107"/>
                    <a:pt x="2243" y="704"/>
                    <a:pt x="3652" y="704"/>
                  </a:cubicBezTo>
                  <a:cubicBezTo>
                    <a:pt x="4525" y="704"/>
                    <a:pt x="5503" y="859"/>
                    <a:pt x="6381" y="1361"/>
                  </a:cubicBezTo>
                  <a:cubicBezTo>
                    <a:pt x="9673" y="3283"/>
                    <a:pt x="9927" y="6381"/>
                    <a:pt x="10046" y="6500"/>
                  </a:cubicBezTo>
                  <a:cubicBezTo>
                    <a:pt x="10064" y="6520"/>
                    <a:pt x="10087" y="6530"/>
                    <a:pt x="10113" y="6530"/>
                  </a:cubicBezTo>
                  <a:cubicBezTo>
                    <a:pt x="10265" y="6530"/>
                    <a:pt x="10520" y="6202"/>
                    <a:pt x="10418" y="5517"/>
                  </a:cubicBezTo>
                  <a:cubicBezTo>
                    <a:pt x="10165" y="3655"/>
                    <a:pt x="8616" y="1361"/>
                    <a:pt x="6009" y="422"/>
                  </a:cubicBezTo>
                  <a:cubicBezTo>
                    <a:pt x="5135" y="116"/>
                    <a:pt x="4333" y="0"/>
                    <a:pt x="3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042359" y="3638906"/>
              <a:ext cx="79485" cy="79516"/>
            </a:xfrm>
            <a:custGeom>
              <a:avLst/>
              <a:gdLst/>
              <a:ahLst/>
              <a:cxnLst/>
              <a:rect l="l" t="t" r="r" b="b"/>
              <a:pathLst>
                <a:path w="2548" h="2549" extrusionOk="0">
                  <a:moveTo>
                    <a:pt x="1311" y="1"/>
                  </a:moveTo>
                  <a:cubicBezTo>
                    <a:pt x="566" y="1"/>
                    <a:pt x="0" y="567"/>
                    <a:pt x="0" y="1237"/>
                  </a:cubicBezTo>
                  <a:cubicBezTo>
                    <a:pt x="0" y="1982"/>
                    <a:pt x="566" y="2548"/>
                    <a:pt x="1311" y="2548"/>
                  </a:cubicBezTo>
                  <a:cubicBezTo>
                    <a:pt x="1997" y="2548"/>
                    <a:pt x="2548" y="1982"/>
                    <a:pt x="2548" y="1237"/>
                  </a:cubicBezTo>
                  <a:cubicBezTo>
                    <a:pt x="2548" y="567"/>
                    <a:pt x="1997" y="1"/>
                    <a:pt x="1311"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940102" y="3607774"/>
              <a:ext cx="61860" cy="42800"/>
            </a:xfrm>
            <a:custGeom>
              <a:avLst/>
              <a:gdLst/>
              <a:ahLst/>
              <a:cxnLst/>
              <a:rect l="l" t="t" r="r" b="b"/>
              <a:pathLst>
                <a:path w="1983" h="1372" extrusionOk="0">
                  <a:moveTo>
                    <a:pt x="120" y="1"/>
                  </a:moveTo>
                  <a:cubicBezTo>
                    <a:pt x="120" y="1"/>
                    <a:pt x="60" y="1"/>
                    <a:pt x="60" y="75"/>
                  </a:cubicBezTo>
                  <a:lnTo>
                    <a:pt x="60" y="194"/>
                  </a:lnTo>
                  <a:cubicBezTo>
                    <a:pt x="60" y="254"/>
                    <a:pt x="1" y="373"/>
                    <a:pt x="60" y="507"/>
                  </a:cubicBezTo>
                  <a:cubicBezTo>
                    <a:pt x="60" y="626"/>
                    <a:pt x="120" y="820"/>
                    <a:pt x="180" y="999"/>
                  </a:cubicBezTo>
                  <a:cubicBezTo>
                    <a:pt x="239" y="999"/>
                    <a:pt x="239" y="1058"/>
                    <a:pt x="299" y="1058"/>
                  </a:cubicBezTo>
                  <a:lnTo>
                    <a:pt x="373" y="1192"/>
                  </a:lnTo>
                  <a:lnTo>
                    <a:pt x="492" y="1252"/>
                  </a:lnTo>
                  <a:lnTo>
                    <a:pt x="612" y="1311"/>
                  </a:lnTo>
                  <a:cubicBezTo>
                    <a:pt x="746" y="1371"/>
                    <a:pt x="805" y="1371"/>
                    <a:pt x="925" y="1371"/>
                  </a:cubicBezTo>
                  <a:lnTo>
                    <a:pt x="1178" y="1371"/>
                  </a:lnTo>
                  <a:cubicBezTo>
                    <a:pt x="1297" y="1371"/>
                    <a:pt x="1357" y="1371"/>
                    <a:pt x="1416" y="1311"/>
                  </a:cubicBezTo>
                  <a:cubicBezTo>
                    <a:pt x="1491" y="1311"/>
                    <a:pt x="1550" y="1252"/>
                    <a:pt x="1610" y="1252"/>
                  </a:cubicBezTo>
                  <a:cubicBezTo>
                    <a:pt x="1863" y="1118"/>
                    <a:pt x="1982" y="939"/>
                    <a:pt x="1982" y="939"/>
                  </a:cubicBezTo>
                  <a:lnTo>
                    <a:pt x="1982" y="879"/>
                  </a:lnTo>
                  <a:lnTo>
                    <a:pt x="1923" y="879"/>
                  </a:lnTo>
                  <a:cubicBezTo>
                    <a:pt x="1923" y="879"/>
                    <a:pt x="1863" y="879"/>
                    <a:pt x="1789" y="939"/>
                  </a:cubicBezTo>
                  <a:cubicBezTo>
                    <a:pt x="1729" y="999"/>
                    <a:pt x="1669" y="999"/>
                    <a:pt x="1550" y="1058"/>
                  </a:cubicBezTo>
                  <a:cubicBezTo>
                    <a:pt x="1416" y="1118"/>
                    <a:pt x="1297" y="1192"/>
                    <a:pt x="1178" y="1192"/>
                  </a:cubicBezTo>
                  <a:lnTo>
                    <a:pt x="925" y="1192"/>
                  </a:lnTo>
                  <a:cubicBezTo>
                    <a:pt x="865" y="1192"/>
                    <a:pt x="805" y="1118"/>
                    <a:pt x="746" y="1118"/>
                  </a:cubicBezTo>
                  <a:lnTo>
                    <a:pt x="612" y="1058"/>
                  </a:lnTo>
                  <a:lnTo>
                    <a:pt x="492" y="999"/>
                  </a:lnTo>
                  <a:lnTo>
                    <a:pt x="433" y="939"/>
                  </a:lnTo>
                  <a:cubicBezTo>
                    <a:pt x="433" y="879"/>
                    <a:pt x="373" y="879"/>
                    <a:pt x="373" y="879"/>
                  </a:cubicBezTo>
                  <a:cubicBezTo>
                    <a:pt x="299" y="820"/>
                    <a:pt x="299" y="745"/>
                    <a:pt x="239" y="686"/>
                  </a:cubicBezTo>
                  <a:lnTo>
                    <a:pt x="239" y="507"/>
                  </a:lnTo>
                  <a:cubicBezTo>
                    <a:pt x="180" y="373"/>
                    <a:pt x="180" y="254"/>
                    <a:pt x="180" y="194"/>
                  </a:cubicBezTo>
                  <a:lnTo>
                    <a:pt x="180" y="75"/>
                  </a:lnTo>
                  <a:cubicBezTo>
                    <a:pt x="180" y="75"/>
                    <a:pt x="180" y="1"/>
                    <a:pt x="120" y="1"/>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994007" y="3962367"/>
              <a:ext cx="17719" cy="36748"/>
            </a:xfrm>
            <a:custGeom>
              <a:avLst/>
              <a:gdLst/>
              <a:ahLst/>
              <a:cxnLst/>
              <a:rect l="l" t="t" r="r" b="b"/>
              <a:pathLst>
                <a:path w="568" h="1178" extrusionOk="0">
                  <a:moveTo>
                    <a:pt x="433" y="0"/>
                  </a:moveTo>
                  <a:cubicBezTo>
                    <a:pt x="433" y="0"/>
                    <a:pt x="373" y="60"/>
                    <a:pt x="314" y="179"/>
                  </a:cubicBezTo>
                  <a:cubicBezTo>
                    <a:pt x="254" y="254"/>
                    <a:pt x="135" y="373"/>
                    <a:pt x="135" y="492"/>
                  </a:cubicBezTo>
                  <a:cubicBezTo>
                    <a:pt x="61" y="626"/>
                    <a:pt x="61" y="686"/>
                    <a:pt x="61" y="745"/>
                  </a:cubicBezTo>
                  <a:cubicBezTo>
                    <a:pt x="1" y="805"/>
                    <a:pt x="61" y="864"/>
                    <a:pt x="61" y="924"/>
                  </a:cubicBezTo>
                  <a:cubicBezTo>
                    <a:pt x="61" y="998"/>
                    <a:pt x="61" y="1058"/>
                    <a:pt x="135" y="1118"/>
                  </a:cubicBezTo>
                  <a:lnTo>
                    <a:pt x="135" y="1177"/>
                  </a:lnTo>
                  <a:lnTo>
                    <a:pt x="195" y="1177"/>
                  </a:lnTo>
                  <a:lnTo>
                    <a:pt x="254" y="1118"/>
                  </a:lnTo>
                  <a:lnTo>
                    <a:pt x="254" y="1058"/>
                  </a:lnTo>
                  <a:lnTo>
                    <a:pt x="254" y="924"/>
                  </a:lnTo>
                  <a:lnTo>
                    <a:pt x="254" y="805"/>
                  </a:lnTo>
                  <a:cubicBezTo>
                    <a:pt x="254" y="745"/>
                    <a:pt x="314" y="686"/>
                    <a:pt x="314" y="626"/>
                  </a:cubicBezTo>
                  <a:cubicBezTo>
                    <a:pt x="373" y="492"/>
                    <a:pt x="433" y="373"/>
                    <a:pt x="433" y="254"/>
                  </a:cubicBezTo>
                  <a:cubicBezTo>
                    <a:pt x="507" y="179"/>
                    <a:pt x="567" y="119"/>
                    <a:pt x="567" y="119"/>
                  </a:cubicBezTo>
                  <a:cubicBezTo>
                    <a:pt x="567" y="60"/>
                    <a:pt x="567" y="0"/>
                    <a:pt x="50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976818" y="3954475"/>
              <a:ext cx="15379" cy="39056"/>
            </a:xfrm>
            <a:custGeom>
              <a:avLst/>
              <a:gdLst/>
              <a:ahLst/>
              <a:cxnLst/>
              <a:rect l="l" t="t" r="r" b="b"/>
              <a:pathLst>
                <a:path w="493" h="1252" extrusionOk="0">
                  <a:moveTo>
                    <a:pt x="373" y="0"/>
                  </a:moveTo>
                  <a:cubicBezTo>
                    <a:pt x="314" y="60"/>
                    <a:pt x="314" y="134"/>
                    <a:pt x="239" y="134"/>
                  </a:cubicBezTo>
                  <a:cubicBezTo>
                    <a:pt x="239" y="194"/>
                    <a:pt x="180" y="253"/>
                    <a:pt x="120" y="313"/>
                  </a:cubicBezTo>
                  <a:lnTo>
                    <a:pt x="120" y="432"/>
                  </a:lnTo>
                  <a:cubicBezTo>
                    <a:pt x="60" y="507"/>
                    <a:pt x="60" y="507"/>
                    <a:pt x="60" y="566"/>
                  </a:cubicBezTo>
                  <a:cubicBezTo>
                    <a:pt x="1" y="626"/>
                    <a:pt x="1" y="685"/>
                    <a:pt x="1" y="805"/>
                  </a:cubicBezTo>
                  <a:lnTo>
                    <a:pt x="1" y="939"/>
                  </a:lnTo>
                  <a:lnTo>
                    <a:pt x="1" y="998"/>
                  </a:lnTo>
                  <a:lnTo>
                    <a:pt x="1" y="1177"/>
                  </a:lnTo>
                  <a:cubicBezTo>
                    <a:pt x="60" y="1251"/>
                    <a:pt x="60" y="1251"/>
                    <a:pt x="120" y="1251"/>
                  </a:cubicBezTo>
                  <a:lnTo>
                    <a:pt x="120" y="1177"/>
                  </a:lnTo>
                  <a:cubicBezTo>
                    <a:pt x="120" y="1177"/>
                    <a:pt x="180" y="1117"/>
                    <a:pt x="180" y="998"/>
                  </a:cubicBezTo>
                  <a:lnTo>
                    <a:pt x="180" y="805"/>
                  </a:lnTo>
                  <a:cubicBezTo>
                    <a:pt x="180" y="745"/>
                    <a:pt x="239" y="685"/>
                    <a:pt x="239" y="626"/>
                  </a:cubicBezTo>
                  <a:cubicBezTo>
                    <a:pt x="314" y="566"/>
                    <a:pt x="314" y="507"/>
                    <a:pt x="314" y="432"/>
                  </a:cubicBezTo>
                  <a:cubicBezTo>
                    <a:pt x="373" y="372"/>
                    <a:pt x="373" y="313"/>
                    <a:pt x="433" y="253"/>
                  </a:cubicBezTo>
                  <a:cubicBezTo>
                    <a:pt x="433" y="194"/>
                    <a:pt x="433" y="134"/>
                    <a:pt x="492" y="134"/>
                  </a:cubicBezTo>
                  <a:lnTo>
                    <a:pt x="492" y="60"/>
                  </a:lnTo>
                  <a:cubicBezTo>
                    <a:pt x="492" y="60"/>
                    <a:pt x="492" y="0"/>
                    <a:pt x="43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887600" y="3926119"/>
              <a:ext cx="11636" cy="26516"/>
            </a:xfrm>
            <a:custGeom>
              <a:avLst/>
              <a:gdLst/>
              <a:ahLst/>
              <a:cxnLst/>
              <a:rect l="l" t="t" r="r" b="b"/>
              <a:pathLst>
                <a:path w="373" h="850" extrusionOk="0">
                  <a:moveTo>
                    <a:pt x="283" y="0"/>
                  </a:moveTo>
                  <a:cubicBezTo>
                    <a:pt x="269" y="0"/>
                    <a:pt x="254" y="15"/>
                    <a:pt x="254" y="45"/>
                  </a:cubicBezTo>
                  <a:cubicBezTo>
                    <a:pt x="254" y="45"/>
                    <a:pt x="194" y="45"/>
                    <a:pt x="120" y="164"/>
                  </a:cubicBezTo>
                  <a:lnTo>
                    <a:pt x="60" y="224"/>
                  </a:lnTo>
                  <a:lnTo>
                    <a:pt x="60" y="358"/>
                  </a:lnTo>
                  <a:lnTo>
                    <a:pt x="0" y="417"/>
                  </a:lnTo>
                  <a:lnTo>
                    <a:pt x="0" y="596"/>
                  </a:lnTo>
                  <a:cubicBezTo>
                    <a:pt x="60" y="596"/>
                    <a:pt x="60" y="671"/>
                    <a:pt x="60" y="730"/>
                  </a:cubicBezTo>
                  <a:cubicBezTo>
                    <a:pt x="60" y="790"/>
                    <a:pt x="120" y="849"/>
                    <a:pt x="120" y="849"/>
                  </a:cubicBezTo>
                  <a:lnTo>
                    <a:pt x="194" y="849"/>
                  </a:lnTo>
                  <a:lnTo>
                    <a:pt x="254" y="790"/>
                  </a:lnTo>
                  <a:lnTo>
                    <a:pt x="254" y="671"/>
                  </a:lnTo>
                  <a:lnTo>
                    <a:pt x="254" y="596"/>
                  </a:lnTo>
                  <a:lnTo>
                    <a:pt x="254" y="477"/>
                  </a:lnTo>
                  <a:lnTo>
                    <a:pt x="254" y="358"/>
                  </a:lnTo>
                  <a:cubicBezTo>
                    <a:pt x="313" y="298"/>
                    <a:pt x="313" y="224"/>
                    <a:pt x="313" y="224"/>
                  </a:cubicBezTo>
                  <a:lnTo>
                    <a:pt x="313" y="105"/>
                  </a:lnTo>
                  <a:cubicBezTo>
                    <a:pt x="373" y="45"/>
                    <a:pt x="313" y="45"/>
                    <a:pt x="313" y="45"/>
                  </a:cubicBezTo>
                  <a:cubicBezTo>
                    <a:pt x="313" y="15"/>
                    <a:pt x="298" y="0"/>
                    <a:pt x="28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868072" y="3925651"/>
              <a:ext cx="11667" cy="28855"/>
            </a:xfrm>
            <a:custGeom>
              <a:avLst/>
              <a:gdLst/>
              <a:ahLst/>
              <a:cxnLst/>
              <a:rect l="l" t="t" r="r" b="b"/>
              <a:pathLst>
                <a:path w="374" h="925" extrusionOk="0">
                  <a:moveTo>
                    <a:pt x="254" y="0"/>
                  </a:moveTo>
                  <a:lnTo>
                    <a:pt x="254" y="60"/>
                  </a:lnTo>
                  <a:lnTo>
                    <a:pt x="194" y="120"/>
                  </a:lnTo>
                  <a:cubicBezTo>
                    <a:pt x="135" y="179"/>
                    <a:pt x="135" y="239"/>
                    <a:pt x="75" y="239"/>
                  </a:cubicBezTo>
                  <a:lnTo>
                    <a:pt x="75" y="373"/>
                  </a:lnTo>
                  <a:lnTo>
                    <a:pt x="75" y="432"/>
                  </a:lnTo>
                  <a:cubicBezTo>
                    <a:pt x="75" y="492"/>
                    <a:pt x="1" y="552"/>
                    <a:pt x="75" y="611"/>
                  </a:cubicBezTo>
                  <a:lnTo>
                    <a:pt x="75" y="745"/>
                  </a:lnTo>
                  <a:lnTo>
                    <a:pt x="75" y="805"/>
                  </a:lnTo>
                  <a:cubicBezTo>
                    <a:pt x="135" y="864"/>
                    <a:pt x="194" y="924"/>
                    <a:pt x="194" y="924"/>
                  </a:cubicBezTo>
                  <a:lnTo>
                    <a:pt x="254" y="924"/>
                  </a:lnTo>
                  <a:lnTo>
                    <a:pt x="314" y="864"/>
                  </a:lnTo>
                  <a:cubicBezTo>
                    <a:pt x="314" y="864"/>
                    <a:pt x="254" y="805"/>
                    <a:pt x="254" y="745"/>
                  </a:cubicBezTo>
                  <a:lnTo>
                    <a:pt x="254" y="611"/>
                  </a:lnTo>
                  <a:lnTo>
                    <a:pt x="254" y="492"/>
                  </a:lnTo>
                  <a:cubicBezTo>
                    <a:pt x="254" y="432"/>
                    <a:pt x="254" y="373"/>
                    <a:pt x="314" y="373"/>
                  </a:cubicBezTo>
                  <a:lnTo>
                    <a:pt x="314" y="239"/>
                  </a:lnTo>
                  <a:lnTo>
                    <a:pt x="373" y="120"/>
                  </a:lnTo>
                  <a:cubicBezTo>
                    <a:pt x="373" y="60"/>
                    <a:pt x="373" y="0"/>
                    <a:pt x="314"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866232" y="3551997"/>
              <a:ext cx="46481" cy="75336"/>
            </a:xfrm>
            <a:custGeom>
              <a:avLst/>
              <a:gdLst/>
              <a:ahLst/>
              <a:cxnLst/>
              <a:rect l="l" t="t" r="r" b="b"/>
              <a:pathLst>
                <a:path w="1490" h="2415" extrusionOk="0">
                  <a:moveTo>
                    <a:pt x="626" y="1"/>
                  </a:moveTo>
                  <a:cubicBezTo>
                    <a:pt x="253" y="805"/>
                    <a:pt x="60" y="1669"/>
                    <a:pt x="0" y="2414"/>
                  </a:cubicBezTo>
                  <a:lnTo>
                    <a:pt x="253" y="2414"/>
                  </a:lnTo>
                  <a:cubicBezTo>
                    <a:pt x="939" y="2414"/>
                    <a:pt x="1490" y="1863"/>
                    <a:pt x="1490" y="1178"/>
                  </a:cubicBezTo>
                  <a:cubicBezTo>
                    <a:pt x="1490" y="612"/>
                    <a:pt x="1117" y="120"/>
                    <a:pt x="626"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236142" y="4558597"/>
              <a:ext cx="106469" cy="104597"/>
            </a:xfrm>
            <a:custGeom>
              <a:avLst/>
              <a:gdLst/>
              <a:ahLst/>
              <a:cxnLst/>
              <a:rect l="l" t="t" r="r" b="b"/>
              <a:pathLst>
                <a:path w="3413" h="3353" extrusionOk="0">
                  <a:moveTo>
                    <a:pt x="1684" y="1"/>
                  </a:moveTo>
                  <a:cubicBezTo>
                    <a:pt x="745" y="1"/>
                    <a:pt x="1" y="746"/>
                    <a:pt x="1" y="1684"/>
                  </a:cubicBezTo>
                  <a:cubicBezTo>
                    <a:pt x="1" y="2608"/>
                    <a:pt x="745" y="3353"/>
                    <a:pt x="1684" y="3353"/>
                  </a:cubicBezTo>
                  <a:cubicBezTo>
                    <a:pt x="2608" y="3353"/>
                    <a:pt x="3412" y="2608"/>
                    <a:pt x="3412" y="1684"/>
                  </a:cubicBezTo>
                  <a:cubicBezTo>
                    <a:pt x="3412" y="746"/>
                    <a:pt x="2608" y="1"/>
                    <a:pt x="16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551711" y="4543281"/>
              <a:ext cx="104566" cy="104597"/>
            </a:xfrm>
            <a:custGeom>
              <a:avLst/>
              <a:gdLst/>
              <a:ahLst/>
              <a:cxnLst/>
              <a:rect l="l" t="t" r="r" b="b"/>
              <a:pathLst>
                <a:path w="3352" h="3353" extrusionOk="0">
                  <a:moveTo>
                    <a:pt x="1683" y="0"/>
                  </a:moveTo>
                  <a:cubicBezTo>
                    <a:pt x="745" y="0"/>
                    <a:pt x="0" y="745"/>
                    <a:pt x="0" y="1669"/>
                  </a:cubicBezTo>
                  <a:cubicBezTo>
                    <a:pt x="0" y="2607"/>
                    <a:pt x="745" y="3352"/>
                    <a:pt x="1683" y="3352"/>
                  </a:cubicBezTo>
                  <a:cubicBezTo>
                    <a:pt x="2607" y="3352"/>
                    <a:pt x="3352" y="2607"/>
                    <a:pt x="3352" y="1669"/>
                  </a:cubicBezTo>
                  <a:cubicBezTo>
                    <a:pt x="3352" y="745"/>
                    <a:pt x="2607" y="0"/>
                    <a:pt x="168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579100" y="4576254"/>
              <a:ext cx="44203" cy="42332"/>
            </a:xfrm>
            <a:custGeom>
              <a:avLst/>
              <a:gdLst/>
              <a:ahLst/>
              <a:cxnLst/>
              <a:rect l="l" t="t" r="r" b="b"/>
              <a:pathLst>
                <a:path w="1417" h="1357" extrusionOk="0">
                  <a:moveTo>
                    <a:pt x="746" y="1"/>
                  </a:moveTo>
                  <a:cubicBezTo>
                    <a:pt x="299" y="1"/>
                    <a:pt x="1" y="314"/>
                    <a:pt x="1" y="686"/>
                  </a:cubicBezTo>
                  <a:cubicBezTo>
                    <a:pt x="1" y="1059"/>
                    <a:pt x="299" y="1357"/>
                    <a:pt x="746" y="1357"/>
                  </a:cubicBezTo>
                  <a:cubicBezTo>
                    <a:pt x="1118" y="1357"/>
                    <a:pt x="1416" y="1059"/>
                    <a:pt x="1416" y="686"/>
                  </a:cubicBezTo>
                  <a:cubicBezTo>
                    <a:pt x="1416" y="314"/>
                    <a:pt x="1118" y="1"/>
                    <a:pt x="746"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7267275" y="4593473"/>
              <a:ext cx="36748" cy="34876"/>
            </a:xfrm>
            <a:custGeom>
              <a:avLst/>
              <a:gdLst/>
              <a:ahLst/>
              <a:cxnLst/>
              <a:rect l="l" t="t" r="r" b="b"/>
              <a:pathLst>
                <a:path w="1178" h="1118" extrusionOk="0">
                  <a:moveTo>
                    <a:pt x="612" y="0"/>
                  </a:moveTo>
                  <a:cubicBezTo>
                    <a:pt x="314" y="0"/>
                    <a:pt x="1" y="253"/>
                    <a:pt x="1" y="566"/>
                  </a:cubicBezTo>
                  <a:cubicBezTo>
                    <a:pt x="1" y="879"/>
                    <a:pt x="314" y="1117"/>
                    <a:pt x="612" y="1117"/>
                  </a:cubicBezTo>
                  <a:cubicBezTo>
                    <a:pt x="924" y="1117"/>
                    <a:pt x="1178" y="879"/>
                    <a:pt x="1178" y="566"/>
                  </a:cubicBezTo>
                  <a:cubicBezTo>
                    <a:pt x="1178" y="253"/>
                    <a:pt x="924" y="0"/>
                    <a:pt x="612"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860648" y="4032057"/>
              <a:ext cx="53936" cy="561448"/>
            </a:xfrm>
            <a:custGeom>
              <a:avLst/>
              <a:gdLst/>
              <a:ahLst/>
              <a:cxnLst/>
              <a:rect l="l" t="t" r="r" b="b"/>
              <a:pathLst>
                <a:path w="1729" h="17998" extrusionOk="0">
                  <a:moveTo>
                    <a:pt x="1356" y="1"/>
                  </a:moveTo>
                  <a:cubicBezTo>
                    <a:pt x="1177" y="1"/>
                    <a:pt x="1058" y="180"/>
                    <a:pt x="984" y="373"/>
                  </a:cubicBezTo>
                  <a:lnTo>
                    <a:pt x="0" y="17625"/>
                  </a:lnTo>
                  <a:cubicBezTo>
                    <a:pt x="0" y="17818"/>
                    <a:pt x="120" y="17997"/>
                    <a:pt x="313" y="17997"/>
                  </a:cubicBezTo>
                  <a:lnTo>
                    <a:pt x="373" y="17997"/>
                  </a:lnTo>
                  <a:cubicBezTo>
                    <a:pt x="552" y="17997"/>
                    <a:pt x="686" y="17878"/>
                    <a:pt x="686" y="17684"/>
                  </a:cubicBezTo>
                  <a:lnTo>
                    <a:pt x="1669" y="373"/>
                  </a:lnTo>
                  <a:cubicBezTo>
                    <a:pt x="1728" y="180"/>
                    <a:pt x="1550" y="61"/>
                    <a:pt x="1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796511" y="3933075"/>
              <a:ext cx="298380" cy="112489"/>
            </a:xfrm>
            <a:custGeom>
              <a:avLst/>
              <a:gdLst/>
              <a:ahLst/>
              <a:cxnLst/>
              <a:rect l="l" t="t" r="r" b="b"/>
              <a:pathLst>
                <a:path w="9565" h="3606" extrusionOk="0">
                  <a:moveTo>
                    <a:pt x="4291" y="1"/>
                  </a:moveTo>
                  <a:cubicBezTo>
                    <a:pt x="4291" y="1"/>
                    <a:pt x="4097" y="75"/>
                    <a:pt x="3784" y="135"/>
                  </a:cubicBezTo>
                  <a:cubicBezTo>
                    <a:pt x="3572" y="442"/>
                    <a:pt x="3036" y="720"/>
                    <a:pt x="2610" y="720"/>
                  </a:cubicBezTo>
                  <a:cubicBezTo>
                    <a:pt x="2437" y="720"/>
                    <a:pt x="2283" y="674"/>
                    <a:pt x="2176" y="567"/>
                  </a:cubicBezTo>
                  <a:cubicBezTo>
                    <a:pt x="1624" y="746"/>
                    <a:pt x="1177" y="999"/>
                    <a:pt x="879" y="1193"/>
                  </a:cubicBezTo>
                  <a:cubicBezTo>
                    <a:pt x="1" y="1937"/>
                    <a:pt x="194" y="3174"/>
                    <a:pt x="2608" y="3487"/>
                  </a:cubicBezTo>
                  <a:cubicBezTo>
                    <a:pt x="2980" y="3546"/>
                    <a:pt x="3487" y="3606"/>
                    <a:pt x="3919" y="3606"/>
                  </a:cubicBezTo>
                  <a:cubicBezTo>
                    <a:pt x="6272" y="3606"/>
                    <a:pt x="8879" y="2742"/>
                    <a:pt x="9133" y="2429"/>
                  </a:cubicBezTo>
                  <a:cubicBezTo>
                    <a:pt x="9565" y="1937"/>
                    <a:pt x="8999" y="1118"/>
                    <a:pt x="8626" y="1118"/>
                  </a:cubicBezTo>
                  <a:cubicBezTo>
                    <a:pt x="8507" y="1118"/>
                    <a:pt x="8135" y="1252"/>
                    <a:pt x="7583" y="1491"/>
                  </a:cubicBezTo>
                  <a:cubicBezTo>
                    <a:pt x="7225" y="1897"/>
                    <a:pt x="6761" y="2092"/>
                    <a:pt x="6330" y="2092"/>
                  </a:cubicBezTo>
                  <a:cubicBezTo>
                    <a:pt x="6224" y="2092"/>
                    <a:pt x="6119" y="2080"/>
                    <a:pt x="6019" y="2057"/>
                  </a:cubicBezTo>
                  <a:cubicBezTo>
                    <a:pt x="5408" y="2310"/>
                    <a:pt x="4663" y="2369"/>
                    <a:pt x="3978" y="2489"/>
                  </a:cubicBezTo>
                  <a:cubicBezTo>
                    <a:pt x="3561" y="2542"/>
                    <a:pt x="3147" y="2586"/>
                    <a:pt x="2755" y="2586"/>
                  </a:cubicBezTo>
                  <a:cubicBezTo>
                    <a:pt x="2266" y="2586"/>
                    <a:pt x="1811" y="2517"/>
                    <a:pt x="1431" y="2310"/>
                  </a:cubicBezTo>
                  <a:cubicBezTo>
                    <a:pt x="313" y="1625"/>
                    <a:pt x="3546" y="999"/>
                    <a:pt x="4157" y="880"/>
                  </a:cubicBezTo>
                  <a:cubicBezTo>
                    <a:pt x="4231" y="567"/>
                    <a:pt x="4291" y="314"/>
                    <a:pt x="4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7518706" y="4331529"/>
              <a:ext cx="91121" cy="272457"/>
            </a:xfrm>
            <a:custGeom>
              <a:avLst/>
              <a:gdLst/>
              <a:ahLst/>
              <a:cxnLst/>
              <a:rect l="l" t="t" r="r" b="b"/>
              <a:pathLst>
                <a:path w="2921" h="8734" extrusionOk="0">
                  <a:moveTo>
                    <a:pt x="225" y="0"/>
                  </a:moveTo>
                  <a:cubicBezTo>
                    <a:pt x="199" y="0"/>
                    <a:pt x="169" y="7"/>
                    <a:pt x="134" y="25"/>
                  </a:cubicBezTo>
                  <a:cubicBezTo>
                    <a:pt x="75" y="25"/>
                    <a:pt x="0" y="144"/>
                    <a:pt x="0" y="203"/>
                  </a:cubicBezTo>
                  <a:cubicBezTo>
                    <a:pt x="0" y="203"/>
                    <a:pt x="75" y="338"/>
                    <a:pt x="134" y="576"/>
                  </a:cubicBezTo>
                  <a:cubicBezTo>
                    <a:pt x="134" y="829"/>
                    <a:pt x="254" y="1142"/>
                    <a:pt x="313" y="1574"/>
                  </a:cubicBezTo>
                  <a:cubicBezTo>
                    <a:pt x="447" y="1946"/>
                    <a:pt x="566" y="2438"/>
                    <a:pt x="686" y="2870"/>
                  </a:cubicBezTo>
                  <a:cubicBezTo>
                    <a:pt x="820" y="3436"/>
                    <a:pt x="998" y="3928"/>
                    <a:pt x="1118" y="4434"/>
                  </a:cubicBezTo>
                  <a:cubicBezTo>
                    <a:pt x="1430" y="5477"/>
                    <a:pt x="1803" y="6535"/>
                    <a:pt x="2056" y="7339"/>
                  </a:cubicBezTo>
                  <a:cubicBezTo>
                    <a:pt x="2175" y="7712"/>
                    <a:pt x="2309" y="8025"/>
                    <a:pt x="2369" y="8278"/>
                  </a:cubicBezTo>
                  <a:cubicBezTo>
                    <a:pt x="2488" y="8457"/>
                    <a:pt x="2548" y="8591"/>
                    <a:pt x="2548" y="8591"/>
                  </a:cubicBezTo>
                  <a:cubicBezTo>
                    <a:pt x="2548" y="8678"/>
                    <a:pt x="2620" y="8733"/>
                    <a:pt x="2705" y="8733"/>
                  </a:cubicBezTo>
                  <a:cubicBezTo>
                    <a:pt x="2736" y="8733"/>
                    <a:pt x="2769" y="8726"/>
                    <a:pt x="2801" y="8710"/>
                  </a:cubicBezTo>
                  <a:cubicBezTo>
                    <a:pt x="2861" y="8650"/>
                    <a:pt x="2920" y="8591"/>
                    <a:pt x="2861" y="8531"/>
                  </a:cubicBezTo>
                  <a:cubicBezTo>
                    <a:pt x="2861" y="8531"/>
                    <a:pt x="2861" y="8397"/>
                    <a:pt x="2801" y="8159"/>
                  </a:cubicBezTo>
                  <a:cubicBezTo>
                    <a:pt x="2741" y="7905"/>
                    <a:pt x="2682" y="7593"/>
                    <a:pt x="2548" y="7161"/>
                  </a:cubicBezTo>
                  <a:cubicBezTo>
                    <a:pt x="2369" y="6356"/>
                    <a:pt x="2116" y="5298"/>
                    <a:pt x="1803" y="4241"/>
                  </a:cubicBezTo>
                  <a:cubicBezTo>
                    <a:pt x="1624" y="3749"/>
                    <a:pt x="1490" y="3183"/>
                    <a:pt x="1311" y="2751"/>
                  </a:cubicBezTo>
                  <a:cubicBezTo>
                    <a:pt x="1118" y="2259"/>
                    <a:pt x="998" y="1753"/>
                    <a:pt x="879" y="1380"/>
                  </a:cubicBezTo>
                  <a:cubicBezTo>
                    <a:pt x="745" y="1008"/>
                    <a:pt x="626" y="710"/>
                    <a:pt x="507" y="457"/>
                  </a:cubicBezTo>
                  <a:cubicBezTo>
                    <a:pt x="447" y="203"/>
                    <a:pt x="373" y="84"/>
                    <a:pt x="373" y="84"/>
                  </a:cubicBezTo>
                  <a:cubicBezTo>
                    <a:pt x="331" y="42"/>
                    <a:pt x="288"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7458750" y="4253635"/>
              <a:ext cx="191974" cy="96549"/>
            </a:xfrm>
            <a:custGeom>
              <a:avLst/>
              <a:gdLst/>
              <a:ahLst/>
              <a:cxnLst/>
              <a:rect l="l" t="t" r="r" b="b"/>
              <a:pathLst>
                <a:path w="6154" h="3095" extrusionOk="0">
                  <a:moveTo>
                    <a:pt x="5371" y="0"/>
                  </a:moveTo>
                  <a:cubicBezTo>
                    <a:pt x="5006" y="0"/>
                    <a:pt x="4634" y="93"/>
                    <a:pt x="4604" y="93"/>
                  </a:cubicBezTo>
                  <a:cubicBezTo>
                    <a:pt x="4157" y="600"/>
                    <a:pt x="3665" y="1032"/>
                    <a:pt x="3233" y="1404"/>
                  </a:cubicBezTo>
                  <a:cubicBezTo>
                    <a:pt x="2369" y="2209"/>
                    <a:pt x="1118" y="2641"/>
                    <a:pt x="1" y="3073"/>
                  </a:cubicBezTo>
                  <a:cubicBezTo>
                    <a:pt x="48" y="3088"/>
                    <a:pt x="108" y="3095"/>
                    <a:pt x="179" y="3095"/>
                  </a:cubicBezTo>
                  <a:cubicBezTo>
                    <a:pt x="750" y="3095"/>
                    <a:pt x="2034" y="2640"/>
                    <a:pt x="3412" y="2149"/>
                  </a:cubicBezTo>
                  <a:cubicBezTo>
                    <a:pt x="5215" y="1583"/>
                    <a:pt x="6153" y="1092"/>
                    <a:pt x="6094" y="466"/>
                  </a:cubicBezTo>
                  <a:cubicBezTo>
                    <a:pt x="6094" y="93"/>
                    <a:pt x="5736" y="0"/>
                    <a:pt x="5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7280751" y="4595314"/>
              <a:ext cx="325364" cy="19559"/>
            </a:xfrm>
            <a:custGeom>
              <a:avLst/>
              <a:gdLst/>
              <a:ahLst/>
              <a:cxnLst/>
              <a:rect l="l" t="t" r="r" b="b"/>
              <a:pathLst>
                <a:path w="10430" h="627" extrusionOk="0">
                  <a:moveTo>
                    <a:pt x="8686" y="1"/>
                  </a:moveTo>
                  <a:cubicBezTo>
                    <a:pt x="8440" y="38"/>
                    <a:pt x="8176" y="38"/>
                    <a:pt x="7904" y="38"/>
                  </a:cubicBezTo>
                  <a:cubicBezTo>
                    <a:pt x="7632" y="38"/>
                    <a:pt x="7353" y="38"/>
                    <a:pt x="7077" y="75"/>
                  </a:cubicBezTo>
                  <a:cubicBezTo>
                    <a:pt x="6451" y="75"/>
                    <a:pt x="5841" y="75"/>
                    <a:pt x="5215" y="135"/>
                  </a:cubicBezTo>
                  <a:cubicBezTo>
                    <a:pt x="4530" y="135"/>
                    <a:pt x="3904" y="135"/>
                    <a:pt x="3353" y="194"/>
                  </a:cubicBezTo>
                  <a:cubicBezTo>
                    <a:pt x="2727" y="194"/>
                    <a:pt x="2176" y="254"/>
                    <a:pt x="1669" y="254"/>
                  </a:cubicBezTo>
                  <a:cubicBezTo>
                    <a:pt x="1237" y="314"/>
                    <a:pt x="805" y="314"/>
                    <a:pt x="552" y="314"/>
                  </a:cubicBezTo>
                  <a:cubicBezTo>
                    <a:pt x="254" y="373"/>
                    <a:pt x="120" y="373"/>
                    <a:pt x="120" y="373"/>
                  </a:cubicBezTo>
                  <a:cubicBezTo>
                    <a:pt x="60" y="373"/>
                    <a:pt x="1" y="448"/>
                    <a:pt x="1" y="507"/>
                  </a:cubicBezTo>
                  <a:cubicBezTo>
                    <a:pt x="1" y="567"/>
                    <a:pt x="60" y="626"/>
                    <a:pt x="120" y="626"/>
                  </a:cubicBezTo>
                  <a:lnTo>
                    <a:pt x="3353" y="626"/>
                  </a:lnTo>
                  <a:cubicBezTo>
                    <a:pt x="3904" y="567"/>
                    <a:pt x="4589" y="567"/>
                    <a:pt x="5215" y="567"/>
                  </a:cubicBezTo>
                  <a:cubicBezTo>
                    <a:pt x="5841" y="507"/>
                    <a:pt x="6451" y="507"/>
                    <a:pt x="7077" y="507"/>
                  </a:cubicBezTo>
                  <a:cubicBezTo>
                    <a:pt x="7703" y="448"/>
                    <a:pt x="8254" y="448"/>
                    <a:pt x="8686" y="373"/>
                  </a:cubicBezTo>
                  <a:cubicBezTo>
                    <a:pt x="9684" y="314"/>
                    <a:pt x="10310" y="254"/>
                    <a:pt x="10310" y="254"/>
                  </a:cubicBezTo>
                  <a:cubicBezTo>
                    <a:pt x="10369" y="254"/>
                    <a:pt x="10429" y="194"/>
                    <a:pt x="10429" y="135"/>
                  </a:cubicBezTo>
                  <a:cubicBezTo>
                    <a:pt x="10429" y="75"/>
                    <a:pt x="10369" y="75"/>
                    <a:pt x="10310" y="75"/>
                  </a:cubicBezTo>
                  <a:cubicBezTo>
                    <a:pt x="10310" y="75"/>
                    <a:pt x="9684" y="1"/>
                    <a:pt x="86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887600" y="4185443"/>
              <a:ext cx="402946" cy="430366"/>
            </a:xfrm>
            <a:custGeom>
              <a:avLst/>
              <a:gdLst/>
              <a:ahLst/>
              <a:cxnLst/>
              <a:rect l="l" t="t" r="r" b="b"/>
              <a:pathLst>
                <a:path w="12917" h="13796" extrusionOk="0">
                  <a:moveTo>
                    <a:pt x="222" y="0"/>
                  </a:moveTo>
                  <a:cubicBezTo>
                    <a:pt x="175" y="0"/>
                    <a:pt x="127" y="15"/>
                    <a:pt x="60" y="45"/>
                  </a:cubicBezTo>
                  <a:cubicBezTo>
                    <a:pt x="0" y="104"/>
                    <a:pt x="0" y="238"/>
                    <a:pt x="60" y="298"/>
                  </a:cubicBezTo>
                  <a:cubicBezTo>
                    <a:pt x="60" y="298"/>
                    <a:pt x="254" y="477"/>
                    <a:pt x="626" y="924"/>
                  </a:cubicBezTo>
                  <a:cubicBezTo>
                    <a:pt x="939" y="1296"/>
                    <a:pt x="1431" y="1788"/>
                    <a:pt x="1982" y="2473"/>
                  </a:cubicBezTo>
                  <a:cubicBezTo>
                    <a:pt x="2235" y="2786"/>
                    <a:pt x="2548" y="3158"/>
                    <a:pt x="2920" y="3456"/>
                  </a:cubicBezTo>
                  <a:cubicBezTo>
                    <a:pt x="3233" y="3829"/>
                    <a:pt x="3606" y="4276"/>
                    <a:pt x="3918" y="4648"/>
                  </a:cubicBezTo>
                  <a:cubicBezTo>
                    <a:pt x="4663" y="5453"/>
                    <a:pt x="5468" y="6257"/>
                    <a:pt x="6213" y="7121"/>
                  </a:cubicBezTo>
                  <a:cubicBezTo>
                    <a:pt x="7017" y="7926"/>
                    <a:pt x="7762" y="8805"/>
                    <a:pt x="8507" y="9609"/>
                  </a:cubicBezTo>
                  <a:cubicBezTo>
                    <a:pt x="9252" y="10354"/>
                    <a:pt x="9997" y="11099"/>
                    <a:pt x="10548" y="11724"/>
                  </a:cubicBezTo>
                  <a:cubicBezTo>
                    <a:pt x="11174" y="12335"/>
                    <a:pt x="11665" y="12842"/>
                    <a:pt x="12038" y="13140"/>
                  </a:cubicBezTo>
                  <a:lnTo>
                    <a:pt x="12604" y="13706"/>
                  </a:lnTo>
                  <a:cubicBezTo>
                    <a:pt x="12634" y="13765"/>
                    <a:pt x="12678" y="13795"/>
                    <a:pt x="12725" y="13795"/>
                  </a:cubicBezTo>
                  <a:cubicBezTo>
                    <a:pt x="12771" y="13795"/>
                    <a:pt x="12820" y="13765"/>
                    <a:pt x="12857" y="13706"/>
                  </a:cubicBezTo>
                  <a:cubicBezTo>
                    <a:pt x="12917" y="13646"/>
                    <a:pt x="12917" y="13587"/>
                    <a:pt x="12857" y="13453"/>
                  </a:cubicBezTo>
                  <a:cubicBezTo>
                    <a:pt x="12857" y="13453"/>
                    <a:pt x="12663" y="13274"/>
                    <a:pt x="12351" y="12901"/>
                  </a:cubicBezTo>
                  <a:cubicBezTo>
                    <a:pt x="12038" y="12529"/>
                    <a:pt x="11546" y="11963"/>
                    <a:pt x="10995" y="11352"/>
                  </a:cubicBezTo>
                  <a:cubicBezTo>
                    <a:pt x="10429" y="10667"/>
                    <a:pt x="9743" y="9922"/>
                    <a:pt x="8999" y="9117"/>
                  </a:cubicBezTo>
                  <a:cubicBezTo>
                    <a:pt x="8313" y="8372"/>
                    <a:pt x="7509" y="7494"/>
                    <a:pt x="6704" y="6629"/>
                  </a:cubicBezTo>
                  <a:cubicBezTo>
                    <a:pt x="5959" y="5825"/>
                    <a:pt x="5155" y="4946"/>
                    <a:pt x="4410" y="4201"/>
                  </a:cubicBezTo>
                  <a:cubicBezTo>
                    <a:pt x="4038" y="3829"/>
                    <a:pt x="3665" y="3456"/>
                    <a:pt x="3352" y="3084"/>
                  </a:cubicBezTo>
                  <a:cubicBezTo>
                    <a:pt x="2980" y="2711"/>
                    <a:pt x="2667" y="2413"/>
                    <a:pt x="2354" y="2101"/>
                  </a:cubicBezTo>
                  <a:cubicBezTo>
                    <a:pt x="1803" y="1475"/>
                    <a:pt x="1237" y="983"/>
                    <a:pt x="939" y="611"/>
                  </a:cubicBezTo>
                  <a:lnTo>
                    <a:pt x="373" y="45"/>
                  </a:lnTo>
                  <a:cubicBezTo>
                    <a:pt x="313" y="15"/>
                    <a:pt x="269"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7263095" y="4520040"/>
              <a:ext cx="29323" cy="96673"/>
            </a:xfrm>
            <a:custGeom>
              <a:avLst/>
              <a:gdLst/>
              <a:ahLst/>
              <a:cxnLst/>
              <a:rect l="l" t="t" r="r" b="b"/>
              <a:pathLst>
                <a:path w="940" h="3099" extrusionOk="0">
                  <a:moveTo>
                    <a:pt x="194" y="0"/>
                  </a:moveTo>
                  <a:cubicBezTo>
                    <a:pt x="75" y="60"/>
                    <a:pt x="1" y="179"/>
                    <a:pt x="1" y="313"/>
                  </a:cubicBezTo>
                  <a:lnTo>
                    <a:pt x="448" y="2920"/>
                  </a:lnTo>
                  <a:cubicBezTo>
                    <a:pt x="507" y="3039"/>
                    <a:pt x="567" y="3099"/>
                    <a:pt x="686" y="3099"/>
                  </a:cubicBezTo>
                  <a:lnTo>
                    <a:pt x="746" y="3099"/>
                  </a:lnTo>
                  <a:cubicBezTo>
                    <a:pt x="880" y="3099"/>
                    <a:pt x="939" y="2980"/>
                    <a:pt x="939" y="2861"/>
                  </a:cubicBezTo>
                  <a:lnTo>
                    <a:pt x="507" y="179"/>
                  </a:lnTo>
                  <a:cubicBezTo>
                    <a:pt x="448" y="60"/>
                    <a:pt x="314" y="0"/>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7172473" y="4496800"/>
              <a:ext cx="119945" cy="35625"/>
            </a:xfrm>
            <a:custGeom>
              <a:avLst/>
              <a:gdLst/>
              <a:ahLst/>
              <a:cxnLst/>
              <a:rect l="l" t="t" r="r" b="b"/>
              <a:pathLst>
                <a:path w="3845" h="1142" extrusionOk="0">
                  <a:moveTo>
                    <a:pt x="924" y="0"/>
                  </a:moveTo>
                  <a:lnTo>
                    <a:pt x="924" y="60"/>
                  </a:lnTo>
                  <a:cubicBezTo>
                    <a:pt x="671" y="179"/>
                    <a:pt x="1" y="745"/>
                    <a:pt x="433" y="999"/>
                  </a:cubicBezTo>
                  <a:cubicBezTo>
                    <a:pt x="601" y="1107"/>
                    <a:pt x="1229" y="1141"/>
                    <a:pt x="1887" y="1141"/>
                  </a:cubicBezTo>
                  <a:cubicBezTo>
                    <a:pt x="2681" y="1141"/>
                    <a:pt x="3520" y="1091"/>
                    <a:pt x="3651" y="1058"/>
                  </a:cubicBezTo>
                  <a:cubicBezTo>
                    <a:pt x="3844" y="999"/>
                    <a:pt x="3785" y="745"/>
                    <a:pt x="3785" y="745"/>
                  </a:cubicBezTo>
                  <a:cubicBezTo>
                    <a:pt x="3099" y="686"/>
                    <a:pt x="1550" y="313"/>
                    <a:pt x="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7156688" y="4126391"/>
              <a:ext cx="228659" cy="343488"/>
            </a:xfrm>
            <a:custGeom>
              <a:avLst/>
              <a:gdLst/>
              <a:ahLst/>
              <a:cxnLst/>
              <a:rect l="l" t="t" r="r" b="b"/>
              <a:pathLst>
                <a:path w="7330" h="11011" extrusionOk="0">
                  <a:moveTo>
                    <a:pt x="5122" y="0"/>
                  </a:moveTo>
                  <a:cubicBezTo>
                    <a:pt x="4992" y="0"/>
                    <a:pt x="4858" y="5"/>
                    <a:pt x="4723" y="16"/>
                  </a:cubicBezTo>
                  <a:cubicBezTo>
                    <a:pt x="4350" y="16"/>
                    <a:pt x="3918" y="76"/>
                    <a:pt x="3486" y="210"/>
                  </a:cubicBezTo>
                  <a:cubicBezTo>
                    <a:pt x="3039" y="329"/>
                    <a:pt x="2607" y="508"/>
                    <a:pt x="2175" y="820"/>
                  </a:cubicBezTo>
                  <a:cubicBezTo>
                    <a:pt x="1743" y="1074"/>
                    <a:pt x="1371" y="1446"/>
                    <a:pt x="1058" y="1878"/>
                  </a:cubicBezTo>
                  <a:cubicBezTo>
                    <a:pt x="745" y="2310"/>
                    <a:pt x="566" y="2742"/>
                    <a:pt x="373" y="3249"/>
                  </a:cubicBezTo>
                  <a:cubicBezTo>
                    <a:pt x="253" y="3487"/>
                    <a:pt x="194" y="3740"/>
                    <a:pt x="134" y="3994"/>
                  </a:cubicBezTo>
                  <a:cubicBezTo>
                    <a:pt x="134" y="4113"/>
                    <a:pt x="60" y="4232"/>
                    <a:pt x="60" y="4366"/>
                  </a:cubicBezTo>
                  <a:lnTo>
                    <a:pt x="60" y="4798"/>
                  </a:lnTo>
                  <a:cubicBezTo>
                    <a:pt x="0" y="5290"/>
                    <a:pt x="134" y="5796"/>
                    <a:pt x="194" y="6288"/>
                  </a:cubicBezTo>
                  <a:cubicBezTo>
                    <a:pt x="313" y="6779"/>
                    <a:pt x="432" y="7211"/>
                    <a:pt x="626" y="7584"/>
                  </a:cubicBezTo>
                  <a:cubicBezTo>
                    <a:pt x="626" y="7718"/>
                    <a:pt x="685" y="7837"/>
                    <a:pt x="745" y="7897"/>
                  </a:cubicBezTo>
                  <a:cubicBezTo>
                    <a:pt x="745" y="8031"/>
                    <a:pt x="805" y="8090"/>
                    <a:pt x="879" y="8210"/>
                  </a:cubicBezTo>
                  <a:cubicBezTo>
                    <a:pt x="939" y="8403"/>
                    <a:pt x="998" y="8582"/>
                    <a:pt x="1058" y="8776"/>
                  </a:cubicBezTo>
                  <a:cubicBezTo>
                    <a:pt x="1177" y="8895"/>
                    <a:pt x="1252" y="9074"/>
                    <a:pt x="1311" y="9208"/>
                  </a:cubicBezTo>
                  <a:cubicBezTo>
                    <a:pt x="1430" y="9387"/>
                    <a:pt x="1490" y="9521"/>
                    <a:pt x="1549" y="9640"/>
                  </a:cubicBezTo>
                  <a:cubicBezTo>
                    <a:pt x="1743" y="9953"/>
                    <a:pt x="1862" y="10191"/>
                    <a:pt x="1996" y="10385"/>
                  </a:cubicBezTo>
                  <a:cubicBezTo>
                    <a:pt x="2056" y="10563"/>
                    <a:pt x="2175" y="10698"/>
                    <a:pt x="2235" y="10817"/>
                  </a:cubicBezTo>
                  <a:cubicBezTo>
                    <a:pt x="2294" y="10876"/>
                    <a:pt x="2369" y="10936"/>
                    <a:pt x="2369" y="10936"/>
                  </a:cubicBezTo>
                  <a:cubicBezTo>
                    <a:pt x="2369" y="11010"/>
                    <a:pt x="2488" y="11010"/>
                    <a:pt x="2488" y="11010"/>
                  </a:cubicBezTo>
                  <a:cubicBezTo>
                    <a:pt x="2548" y="10936"/>
                    <a:pt x="2607" y="10876"/>
                    <a:pt x="2548" y="10817"/>
                  </a:cubicBezTo>
                  <a:cubicBezTo>
                    <a:pt x="2548" y="10817"/>
                    <a:pt x="2428" y="10638"/>
                    <a:pt x="2235" y="10191"/>
                  </a:cubicBezTo>
                  <a:cubicBezTo>
                    <a:pt x="2116" y="10012"/>
                    <a:pt x="1996" y="9759"/>
                    <a:pt x="1862" y="9521"/>
                  </a:cubicBezTo>
                  <a:cubicBezTo>
                    <a:pt x="1743" y="9267"/>
                    <a:pt x="1549" y="8954"/>
                    <a:pt x="1430" y="8582"/>
                  </a:cubicBezTo>
                  <a:cubicBezTo>
                    <a:pt x="1371" y="8403"/>
                    <a:pt x="1311" y="8210"/>
                    <a:pt x="1177" y="8031"/>
                  </a:cubicBezTo>
                  <a:cubicBezTo>
                    <a:pt x="1177" y="7956"/>
                    <a:pt x="1117" y="7837"/>
                    <a:pt x="1058" y="7778"/>
                  </a:cubicBezTo>
                  <a:cubicBezTo>
                    <a:pt x="1058" y="7658"/>
                    <a:pt x="998" y="7584"/>
                    <a:pt x="998" y="7465"/>
                  </a:cubicBezTo>
                  <a:cubicBezTo>
                    <a:pt x="879" y="7092"/>
                    <a:pt x="745" y="6660"/>
                    <a:pt x="626" y="6169"/>
                  </a:cubicBezTo>
                  <a:cubicBezTo>
                    <a:pt x="566" y="5722"/>
                    <a:pt x="507" y="5290"/>
                    <a:pt x="507" y="4798"/>
                  </a:cubicBezTo>
                  <a:lnTo>
                    <a:pt x="507" y="4426"/>
                  </a:lnTo>
                  <a:cubicBezTo>
                    <a:pt x="566" y="4306"/>
                    <a:pt x="566" y="4232"/>
                    <a:pt x="566" y="4113"/>
                  </a:cubicBezTo>
                  <a:cubicBezTo>
                    <a:pt x="626" y="3860"/>
                    <a:pt x="685" y="3621"/>
                    <a:pt x="805" y="3368"/>
                  </a:cubicBezTo>
                  <a:cubicBezTo>
                    <a:pt x="939" y="2936"/>
                    <a:pt x="1177" y="2504"/>
                    <a:pt x="1430" y="2131"/>
                  </a:cubicBezTo>
                  <a:cubicBezTo>
                    <a:pt x="1743" y="1759"/>
                    <a:pt x="2056" y="1387"/>
                    <a:pt x="2428" y="1133"/>
                  </a:cubicBezTo>
                  <a:cubicBezTo>
                    <a:pt x="2801" y="880"/>
                    <a:pt x="3173" y="701"/>
                    <a:pt x="3605" y="582"/>
                  </a:cubicBezTo>
                  <a:cubicBezTo>
                    <a:pt x="3978" y="448"/>
                    <a:pt x="4350" y="388"/>
                    <a:pt x="4723" y="388"/>
                  </a:cubicBezTo>
                  <a:cubicBezTo>
                    <a:pt x="4941" y="371"/>
                    <a:pt x="5149" y="364"/>
                    <a:pt x="5345" y="364"/>
                  </a:cubicBezTo>
                  <a:cubicBezTo>
                    <a:pt x="5817" y="364"/>
                    <a:pt x="6220" y="406"/>
                    <a:pt x="6525" y="448"/>
                  </a:cubicBezTo>
                  <a:cubicBezTo>
                    <a:pt x="6704" y="508"/>
                    <a:pt x="6898" y="508"/>
                    <a:pt x="7017" y="582"/>
                  </a:cubicBezTo>
                  <a:lnTo>
                    <a:pt x="7211" y="582"/>
                  </a:lnTo>
                  <a:cubicBezTo>
                    <a:pt x="7228" y="599"/>
                    <a:pt x="7245" y="606"/>
                    <a:pt x="7260" y="606"/>
                  </a:cubicBezTo>
                  <a:cubicBezTo>
                    <a:pt x="7299" y="606"/>
                    <a:pt x="7330" y="561"/>
                    <a:pt x="7330" y="508"/>
                  </a:cubicBezTo>
                  <a:cubicBezTo>
                    <a:pt x="7330" y="448"/>
                    <a:pt x="7330" y="388"/>
                    <a:pt x="7270" y="388"/>
                  </a:cubicBezTo>
                  <a:cubicBezTo>
                    <a:pt x="7270" y="388"/>
                    <a:pt x="7211" y="329"/>
                    <a:pt x="7076" y="329"/>
                  </a:cubicBezTo>
                  <a:cubicBezTo>
                    <a:pt x="6957" y="269"/>
                    <a:pt x="6764" y="210"/>
                    <a:pt x="6585" y="210"/>
                  </a:cubicBezTo>
                  <a:cubicBezTo>
                    <a:pt x="6231" y="100"/>
                    <a:pt x="5708" y="0"/>
                    <a:pt x="512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965214" y="3805269"/>
              <a:ext cx="230531" cy="197745"/>
            </a:xfrm>
            <a:custGeom>
              <a:avLst/>
              <a:gdLst/>
              <a:ahLst/>
              <a:cxnLst/>
              <a:rect l="l" t="t" r="r" b="b"/>
              <a:pathLst>
                <a:path w="7390" h="6339" extrusionOk="0">
                  <a:moveTo>
                    <a:pt x="7315" y="1"/>
                  </a:moveTo>
                  <a:cubicBezTo>
                    <a:pt x="7255" y="1"/>
                    <a:pt x="7196" y="1"/>
                    <a:pt x="7196" y="75"/>
                  </a:cubicBezTo>
                  <a:cubicBezTo>
                    <a:pt x="7196" y="75"/>
                    <a:pt x="7136" y="254"/>
                    <a:pt x="7017" y="627"/>
                  </a:cubicBezTo>
                  <a:cubicBezTo>
                    <a:pt x="6943" y="999"/>
                    <a:pt x="6764" y="1491"/>
                    <a:pt x="6570" y="2057"/>
                  </a:cubicBezTo>
                  <a:cubicBezTo>
                    <a:pt x="6511" y="2176"/>
                    <a:pt x="6451" y="2370"/>
                    <a:pt x="6391" y="2489"/>
                  </a:cubicBezTo>
                  <a:cubicBezTo>
                    <a:pt x="6332" y="2548"/>
                    <a:pt x="6272" y="2608"/>
                    <a:pt x="6272" y="2682"/>
                  </a:cubicBezTo>
                  <a:cubicBezTo>
                    <a:pt x="6198" y="2742"/>
                    <a:pt x="6138" y="2742"/>
                    <a:pt x="6079" y="2802"/>
                  </a:cubicBezTo>
                  <a:cubicBezTo>
                    <a:pt x="6000" y="2839"/>
                    <a:pt x="5910" y="2853"/>
                    <a:pt x="5812" y="2853"/>
                  </a:cubicBezTo>
                  <a:cubicBezTo>
                    <a:pt x="5594" y="2853"/>
                    <a:pt x="5337" y="2783"/>
                    <a:pt x="5080" y="2742"/>
                  </a:cubicBezTo>
                  <a:cubicBezTo>
                    <a:pt x="4648" y="2682"/>
                    <a:pt x="4276" y="2682"/>
                    <a:pt x="3844" y="2608"/>
                  </a:cubicBezTo>
                  <a:lnTo>
                    <a:pt x="3218" y="2608"/>
                  </a:lnTo>
                  <a:cubicBezTo>
                    <a:pt x="2980" y="2608"/>
                    <a:pt x="2786" y="2682"/>
                    <a:pt x="2548" y="2682"/>
                  </a:cubicBezTo>
                  <a:cubicBezTo>
                    <a:pt x="1728" y="2861"/>
                    <a:pt x="924" y="3353"/>
                    <a:pt x="432" y="4038"/>
                  </a:cubicBezTo>
                  <a:cubicBezTo>
                    <a:pt x="239" y="4411"/>
                    <a:pt x="60" y="4783"/>
                    <a:pt x="0" y="5155"/>
                  </a:cubicBezTo>
                  <a:cubicBezTo>
                    <a:pt x="0" y="5349"/>
                    <a:pt x="0" y="5588"/>
                    <a:pt x="60" y="5781"/>
                  </a:cubicBezTo>
                  <a:cubicBezTo>
                    <a:pt x="120" y="5960"/>
                    <a:pt x="239" y="6094"/>
                    <a:pt x="432" y="6213"/>
                  </a:cubicBezTo>
                  <a:cubicBezTo>
                    <a:pt x="584" y="6307"/>
                    <a:pt x="750" y="6338"/>
                    <a:pt x="908" y="6338"/>
                  </a:cubicBezTo>
                  <a:cubicBezTo>
                    <a:pt x="1075" y="6338"/>
                    <a:pt x="1233" y="6303"/>
                    <a:pt x="1356" y="6273"/>
                  </a:cubicBezTo>
                  <a:cubicBezTo>
                    <a:pt x="1609" y="6154"/>
                    <a:pt x="1803" y="6034"/>
                    <a:pt x="1982" y="5900"/>
                  </a:cubicBezTo>
                  <a:cubicBezTo>
                    <a:pt x="2101" y="5781"/>
                    <a:pt x="2235" y="5662"/>
                    <a:pt x="2295" y="5588"/>
                  </a:cubicBezTo>
                  <a:cubicBezTo>
                    <a:pt x="2354" y="5528"/>
                    <a:pt x="2354" y="5468"/>
                    <a:pt x="2354" y="5468"/>
                  </a:cubicBezTo>
                  <a:cubicBezTo>
                    <a:pt x="2414" y="5409"/>
                    <a:pt x="2414" y="5409"/>
                    <a:pt x="2354" y="5349"/>
                  </a:cubicBezTo>
                  <a:lnTo>
                    <a:pt x="2235" y="5349"/>
                  </a:lnTo>
                  <a:cubicBezTo>
                    <a:pt x="2235" y="5349"/>
                    <a:pt x="2175" y="5409"/>
                    <a:pt x="2101" y="5468"/>
                  </a:cubicBezTo>
                  <a:cubicBezTo>
                    <a:pt x="2041" y="5528"/>
                    <a:pt x="1982" y="5662"/>
                    <a:pt x="1863" y="5781"/>
                  </a:cubicBezTo>
                  <a:cubicBezTo>
                    <a:pt x="1669" y="5841"/>
                    <a:pt x="1550" y="5960"/>
                    <a:pt x="1296" y="6034"/>
                  </a:cubicBezTo>
                  <a:cubicBezTo>
                    <a:pt x="1201" y="6058"/>
                    <a:pt x="1103" y="6073"/>
                    <a:pt x="1004" y="6073"/>
                  </a:cubicBezTo>
                  <a:cubicBezTo>
                    <a:pt x="855" y="6073"/>
                    <a:pt x="703" y="6040"/>
                    <a:pt x="552" y="5960"/>
                  </a:cubicBezTo>
                  <a:cubicBezTo>
                    <a:pt x="492" y="5900"/>
                    <a:pt x="373" y="5781"/>
                    <a:pt x="313" y="5662"/>
                  </a:cubicBezTo>
                  <a:lnTo>
                    <a:pt x="313" y="5215"/>
                  </a:lnTo>
                  <a:cubicBezTo>
                    <a:pt x="373" y="4917"/>
                    <a:pt x="492" y="4545"/>
                    <a:pt x="745" y="4232"/>
                  </a:cubicBezTo>
                  <a:cubicBezTo>
                    <a:pt x="1118" y="3666"/>
                    <a:pt x="1863" y="3174"/>
                    <a:pt x="2667" y="3055"/>
                  </a:cubicBezTo>
                  <a:cubicBezTo>
                    <a:pt x="2846" y="2980"/>
                    <a:pt x="3039" y="2980"/>
                    <a:pt x="3218" y="2980"/>
                  </a:cubicBezTo>
                  <a:lnTo>
                    <a:pt x="3844" y="2980"/>
                  </a:lnTo>
                  <a:cubicBezTo>
                    <a:pt x="4216" y="2980"/>
                    <a:pt x="4648" y="2980"/>
                    <a:pt x="5021" y="3055"/>
                  </a:cubicBezTo>
                  <a:cubicBezTo>
                    <a:pt x="5214" y="3115"/>
                    <a:pt x="5393" y="3115"/>
                    <a:pt x="5587" y="3115"/>
                  </a:cubicBezTo>
                  <a:cubicBezTo>
                    <a:pt x="5661" y="3139"/>
                    <a:pt x="5748" y="3154"/>
                    <a:pt x="5837" y="3154"/>
                  </a:cubicBezTo>
                  <a:cubicBezTo>
                    <a:pt x="5963" y="3154"/>
                    <a:pt x="6093" y="3125"/>
                    <a:pt x="6198" y="3055"/>
                  </a:cubicBezTo>
                  <a:cubicBezTo>
                    <a:pt x="6332" y="2980"/>
                    <a:pt x="6391" y="2980"/>
                    <a:pt x="6451" y="2861"/>
                  </a:cubicBezTo>
                  <a:cubicBezTo>
                    <a:pt x="6570" y="2802"/>
                    <a:pt x="6570" y="2682"/>
                    <a:pt x="6645" y="2608"/>
                  </a:cubicBezTo>
                  <a:cubicBezTo>
                    <a:pt x="6704" y="2429"/>
                    <a:pt x="6764" y="2310"/>
                    <a:pt x="6823" y="2176"/>
                  </a:cubicBezTo>
                  <a:cubicBezTo>
                    <a:pt x="7017" y="1565"/>
                    <a:pt x="7136" y="1059"/>
                    <a:pt x="7255" y="686"/>
                  </a:cubicBezTo>
                  <a:cubicBezTo>
                    <a:pt x="7315" y="314"/>
                    <a:pt x="7390" y="135"/>
                    <a:pt x="7390" y="135"/>
                  </a:cubicBezTo>
                  <a:cubicBezTo>
                    <a:pt x="7390" y="75"/>
                    <a:pt x="7390" y="1"/>
                    <a:pt x="7315"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191689" y="3986731"/>
              <a:ext cx="34720" cy="27982"/>
            </a:xfrm>
            <a:custGeom>
              <a:avLst/>
              <a:gdLst/>
              <a:ahLst/>
              <a:cxnLst/>
              <a:rect l="l" t="t" r="r" b="b"/>
              <a:pathLst>
                <a:path w="1113" h="897" extrusionOk="0">
                  <a:moveTo>
                    <a:pt x="968" y="0"/>
                  </a:moveTo>
                  <a:cubicBezTo>
                    <a:pt x="938" y="0"/>
                    <a:pt x="906" y="8"/>
                    <a:pt x="874" y="24"/>
                  </a:cubicBezTo>
                  <a:cubicBezTo>
                    <a:pt x="740" y="83"/>
                    <a:pt x="562" y="277"/>
                    <a:pt x="427" y="277"/>
                  </a:cubicBezTo>
                  <a:cubicBezTo>
                    <a:pt x="406" y="272"/>
                    <a:pt x="386" y="269"/>
                    <a:pt x="365" y="269"/>
                  </a:cubicBezTo>
                  <a:cubicBezTo>
                    <a:pt x="157" y="269"/>
                    <a:pt x="1" y="532"/>
                    <a:pt x="55" y="709"/>
                  </a:cubicBezTo>
                  <a:cubicBezTo>
                    <a:pt x="142" y="825"/>
                    <a:pt x="247" y="897"/>
                    <a:pt x="364" y="897"/>
                  </a:cubicBezTo>
                  <a:cubicBezTo>
                    <a:pt x="427" y="897"/>
                    <a:pt x="493" y="875"/>
                    <a:pt x="562" y="828"/>
                  </a:cubicBezTo>
                  <a:cubicBezTo>
                    <a:pt x="681" y="709"/>
                    <a:pt x="800" y="649"/>
                    <a:pt x="934" y="515"/>
                  </a:cubicBezTo>
                  <a:cubicBezTo>
                    <a:pt x="1053" y="396"/>
                    <a:pt x="1053" y="277"/>
                    <a:pt x="1113" y="143"/>
                  </a:cubicBezTo>
                  <a:cubicBezTo>
                    <a:pt x="1113" y="56"/>
                    <a:pt x="1049" y="0"/>
                    <a:pt x="968"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7162709" y="3988478"/>
              <a:ext cx="23271" cy="16658"/>
            </a:xfrm>
            <a:custGeom>
              <a:avLst/>
              <a:gdLst/>
              <a:ahLst/>
              <a:cxnLst/>
              <a:rect l="l" t="t" r="r" b="b"/>
              <a:pathLst>
                <a:path w="746" h="534" extrusionOk="0">
                  <a:moveTo>
                    <a:pt x="616" y="1"/>
                  </a:moveTo>
                  <a:cubicBezTo>
                    <a:pt x="572" y="1"/>
                    <a:pt x="532" y="27"/>
                    <a:pt x="492" y="27"/>
                  </a:cubicBezTo>
                  <a:cubicBezTo>
                    <a:pt x="433" y="87"/>
                    <a:pt x="314" y="87"/>
                    <a:pt x="239" y="87"/>
                  </a:cubicBezTo>
                  <a:cubicBezTo>
                    <a:pt x="224" y="79"/>
                    <a:pt x="209" y="76"/>
                    <a:pt x="194" y="76"/>
                  </a:cubicBezTo>
                  <a:cubicBezTo>
                    <a:pt x="91" y="76"/>
                    <a:pt x="1" y="236"/>
                    <a:pt x="1" y="340"/>
                  </a:cubicBezTo>
                  <a:cubicBezTo>
                    <a:pt x="1" y="459"/>
                    <a:pt x="180" y="534"/>
                    <a:pt x="314" y="534"/>
                  </a:cubicBezTo>
                  <a:cubicBezTo>
                    <a:pt x="433" y="459"/>
                    <a:pt x="552" y="400"/>
                    <a:pt x="612" y="281"/>
                  </a:cubicBezTo>
                  <a:cubicBezTo>
                    <a:pt x="686" y="221"/>
                    <a:pt x="746" y="87"/>
                    <a:pt x="686" y="27"/>
                  </a:cubicBezTo>
                  <a:cubicBezTo>
                    <a:pt x="661" y="7"/>
                    <a:pt x="638" y="1"/>
                    <a:pt x="61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7207318" y="4253822"/>
              <a:ext cx="23646" cy="38557"/>
            </a:xfrm>
            <a:custGeom>
              <a:avLst/>
              <a:gdLst/>
              <a:ahLst/>
              <a:cxnLst/>
              <a:rect l="l" t="t" r="r" b="b"/>
              <a:pathLst>
                <a:path w="758" h="1236" extrusionOk="0">
                  <a:moveTo>
                    <a:pt x="243" y="1"/>
                  </a:moveTo>
                  <a:cubicBezTo>
                    <a:pt x="145" y="1"/>
                    <a:pt x="61" y="231"/>
                    <a:pt x="61" y="281"/>
                  </a:cubicBezTo>
                  <a:cubicBezTo>
                    <a:pt x="1" y="519"/>
                    <a:pt x="1" y="773"/>
                    <a:pt x="61" y="1026"/>
                  </a:cubicBezTo>
                  <a:cubicBezTo>
                    <a:pt x="81" y="1175"/>
                    <a:pt x="183" y="1235"/>
                    <a:pt x="295" y="1235"/>
                  </a:cubicBezTo>
                  <a:cubicBezTo>
                    <a:pt x="508" y="1235"/>
                    <a:pt x="757" y="1017"/>
                    <a:pt x="552" y="773"/>
                  </a:cubicBezTo>
                  <a:cubicBezTo>
                    <a:pt x="433" y="654"/>
                    <a:pt x="373" y="519"/>
                    <a:pt x="373" y="341"/>
                  </a:cubicBezTo>
                  <a:cubicBezTo>
                    <a:pt x="299" y="221"/>
                    <a:pt x="373" y="87"/>
                    <a:pt x="299" y="28"/>
                  </a:cubicBezTo>
                  <a:cubicBezTo>
                    <a:pt x="280" y="9"/>
                    <a:pt x="261" y="1"/>
                    <a:pt x="243"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7197585" y="4291443"/>
              <a:ext cx="28263" cy="43049"/>
            </a:xfrm>
            <a:custGeom>
              <a:avLst/>
              <a:gdLst/>
              <a:ahLst/>
              <a:cxnLst/>
              <a:rect l="l" t="t" r="r" b="b"/>
              <a:pathLst>
                <a:path w="906" h="1380" extrusionOk="0">
                  <a:moveTo>
                    <a:pt x="163" y="0"/>
                  </a:moveTo>
                  <a:cubicBezTo>
                    <a:pt x="107" y="0"/>
                    <a:pt x="60" y="33"/>
                    <a:pt x="60" y="133"/>
                  </a:cubicBezTo>
                  <a:cubicBezTo>
                    <a:pt x="0" y="505"/>
                    <a:pt x="60" y="803"/>
                    <a:pt x="179" y="1176"/>
                  </a:cubicBezTo>
                  <a:cubicBezTo>
                    <a:pt x="242" y="1321"/>
                    <a:pt x="349" y="1380"/>
                    <a:pt x="457" y="1380"/>
                  </a:cubicBezTo>
                  <a:cubicBezTo>
                    <a:pt x="680" y="1380"/>
                    <a:pt x="906" y="1129"/>
                    <a:pt x="745" y="878"/>
                  </a:cubicBezTo>
                  <a:cubicBezTo>
                    <a:pt x="551" y="624"/>
                    <a:pt x="432" y="312"/>
                    <a:pt x="313" y="58"/>
                  </a:cubicBezTo>
                  <a:cubicBezTo>
                    <a:pt x="277" y="29"/>
                    <a:pt x="216" y="0"/>
                    <a:pt x="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7552428" y="3986107"/>
              <a:ext cx="20682" cy="60300"/>
            </a:xfrm>
            <a:custGeom>
              <a:avLst/>
              <a:gdLst/>
              <a:ahLst/>
              <a:cxnLst/>
              <a:rect l="l" t="t" r="r" b="b"/>
              <a:pathLst>
                <a:path w="663" h="1933" extrusionOk="0">
                  <a:moveTo>
                    <a:pt x="202" y="0"/>
                  </a:moveTo>
                  <a:cubicBezTo>
                    <a:pt x="103" y="0"/>
                    <a:pt x="0" y="83"/>
                    <a:pt x="37" y="237"/>
                  </a:cubicBezTo>
                  <a:cubicBezTo>
                    <a:pt x="171" y="535"/>
                    <a:pt x="230" y="908"/>
                    <a:pt x="349" y="1221"/>
                  </a:cubicBezTo>
                  <a:cubicBezTo>
                    <a:pt x="409" y="1474"/>
                    <a:pt x="484" y="1727"/>
                    <a:pt x="603" y="1906"/>
                  </a:cubicBezTo>
                  <a:cubicBezTo>
                    <a:pt x="623" y="1926"/>
                    <a:pt x="636" y="1932"/>
                    <a:pt x="645" y="1932"/>
                  </a:cubicBezTo>
                  <a:cubicBezTo>
                    <a:pt x="662" y="1932"/>
                    <a:pt x="662" y="1906"/>
                    <a:pt x="662" y="1906"/>
                  </a:cubicBezTo>
                  <a:cubicBezTo>
                    <a:pt x="662" y="1593"/>
                    <a:pt x="603" y="1280"/>
                    <a:pt x="543" y="1042"/>
                  </a:cubicBezTo>
                  <a:cubicBezTo>
                    <a:pt x="484" y="729"/>
                    <a:pt x="409" y="416"/>
                    <a:pt x="349" y="103"/>
                  </a:cubicBezTo>
                  <a:cubicBezTo>
                    <a:pt x="326" y="34"/>
                    <a:pt x="265" y="0"/>
                    <a:pt x="2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7529219" y="3982020"/>
              <a:ext cx="16939" cy="36124"/>
            </a:xfrm>
            <a:custGeom>
              <a:avLst/>
              <a:gdLst/>
              <a:ahLst/>
              <a:cxnLst/>
              <a:rect l="l" t="t" r="r" b="b"/>
              <a:pathLst>
                <a:path w="543" h="1158" extrusionOk="0">
                  <a:moveTo>
                    <a:pt x="177" y="1"/>
                  </a:moveTo>
                  <a:cubicBezTo>
                    <a:pt x="94" y="1"/>
                    <a:pt x="1" y="70"/>
                    <a:pt x="36" y="175"/>
                  </a:cubicBezTo>
                  <a:cubicBezTo>
                    <a:pt x="110" y="488"/>
                    <a:pt x="229" y="800"/>
                    <a:pt x="349" y="1113"/>
                  </a:cubicBezTo>
                  <a:cubicBezTo>
                    <a:pt x="378" y="1143"/>
                    <a:pt x="393" y="1158"/>
                    <a:pt x="401" y="1158"/>
                  </a:cubicBezTo>
                  <a:cubicBezTo>
                    <a:pt x="408" y="1158"/>
                    <a:pt x="408" y="1143"/>
                    <a:pt x="408" y="1113"/>
                  </a:cubicBezTo>
                  <a:cubicBezTo>
                    <a:pt x="542" y="800"/>
                    <a:pt x="349" y="428"/>
                    <a:pt x="289" y="115"/>
                  </a:cubicBezTo>
                  <a:cubicBezTo>
                    <a:pt x="289" y="35"/>
                    <a:pt x="236" y="1"/>
                    <a:pt x="17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7524727" y="3921439"/>
              <a:ext cx="23271" cy="40959"/>
            </a:xfrm>
            <a:custGeom>
              <a:avLst/>
              <a:gdLst/>
              <a:ahLst/>
              <a:cxnLst/>
              <a:rect l="l" t="t" r="r" b="b"/>
              <a:pathLst>
                <a:path w="746" h="1313" extrusionOk="0">
                  <a:moveTo>
                    <a:pt x="79" y="0"/>
                  </a:moveTo>
                  <a:cubicBezTo>
                    <a:pt x="45" y="0"/>
                    <a:pt x="1" y="54"/>
                    <a:pt x="1" y="135"/>
                  </a:cubicBezTo>
                  <a:cubicBezTo>
                    <a:pt x="254" y="508"/>
                    <a:pt x="433" y="940"/>
                    <a:pt x="686" y="1312"/>
                  </a:cubicBezTo>
                  <a:lnTo>
                    <a:pt x="746" y="1312"/>
                  </a:lnTo>
                  <a:cubicBezTo>
                    <a:pt x="493" y="880"/>
                    <a:pt x="373" y="448"/>
                    <a:pt x="120" y="76"/>
                  </a:cubicBezTo>
                  <a:cubicBezTo>
                    <a:pt x="120" y="23"/>
                    <a:pt x="102" y="0"/>
                    <a:pt x="79"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7490444" y="3912299"/>
              <a:ext cx="20838" cy="31101"/>
            </a:xfrm>
            <a:custGeom>
              <a:avLst/>
              <a:gdLst/>
              <a:ahLst/>
              <a:cxnLst/>
              <a:rect l="l" t="t" r="r" b="b"/>
              <a:pathLst>
                <a:path w="668" h="997" extrusionOk="0">
                  <a:moveTo>
                    <a:pt x="252" y="0"/>
                  </a:moveTo>
                  <a:cubicBezTo>
                    <a:pt x="143" y="0"/>
                    <a:pt x="0" y="91"/>
                    <a:pt x="42" y="175"/>
                  </a:cubicBezTo>
                  <a:cubicBezTo>
                    <a:pt x="161" y="428"/>
                    <a:pt x="296" y="741"/>
                    <a:pt x="534" y="920"/>
                  </a:cubicBezTo>
                  <a:cubicBezTo>
                    <a:pt x="534" y="920"/>
                    <a:pt x="620" y="996"/>
                    <a:pt x="654" y="996"/>
                  </a:cubicBezTo>
                  <a:cubicBezTo>
                    <a:pt x="663" y="996"/>
                    <a:pt x="668" y="992"/>
                    <a:pt x="668" y="980"/>
                  </a:cubicBezTo>
                  <a:cubicBezTo>
                    <a:pt x="668" y="860"/>
                    <a:pt x="608" y="741"/>
                    <a:pt x="534" y="607"/>
                  </a:cubicBezTo>
                  <a:cubicBezTo>
                    <a:pt x="474" y="428"/>
                    <a:pt x="415" y="235"/>
                    <a:pt x="355" y="56"/>
                  </a:cubicBezTo>
                  <a:cubicBezTo>
                    <a:pt x="337" y="16"/>
                    <a:pt x="298" y="0"/>
                    <a:pt x="25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7488042" y="3861358"/>
              <a:ext cx="21400" cy="29479"/>
            </a:xfrm>
            <a:custGeom>
              <a:avLst/>
              <a:gdLst/>
              <a:ahLst/>
              <a:cxnLst/>
              <a:rect l="l" t="t" r="r" b="b"/>
              <a:pathLst>
                <a:path w="686" h="945" extrusionOk="0">
                  <a:moveTo>
                    <a:pt x="96" y="1"/>
                  </a:moveTo>
                  <a:cubicBezTo>
                    <a:pt x="47" y="1"/>
                    <a:pt x="0" y="56"/>
                    <a:pt x="0" y="140"/>
                  </a:cubicBezTo>
                  <a:cubicBezTo>
                    <a:pt x="119" y="318"/>
                    <a:pt x="238" y="512"/>
                    <a:pt x="373" y="631"/>
                  </a:cubicBezTo>
                  <a:cubicBezTo>
                    <a:pt x="432" y="750"/>
                    <a:pt x="492" y="944"/>
                    <a:pt x="611" y="944"/>
                  </a:cubicBezTo>
                  <a:lnTo>
                    <a:pt x="685" y="944"/>
                  </a:lnTo>
                  <a:cubicBezTo>
                    <a:pt x="685" y="810"/>
                    <a:pt x="551" y="691"/>
                    <a:pt x="492" y="572"/>
                  </a:cubicBezTo>
                  <a:cubicBezTo>
                    <a:pt x="432" y="378"/>
                    <a:pt x="313" y="259"/>
                    <a:pt x="179" y="65"/>
                  </a:cubicBezTo>
                  <a:cubicBezTo>
                    <a:pt x="157" y="21"/>
                    <a:pt x="126" y="1"/>
                    <a:pt x="9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7492846" y="3959840"/>
              <a:ext cx="20308" cy="27639"/>
            </a:xfrm>
            <a:custGeom>
              <a:avLst/>
              <a:gdLst/>
              <a:ahLst/>
              <a:cxnLst/>
              <a:rect l="l" t="t" r="r" b="b"/>
              <a:pathLst>
                <a:path w="651" h="886" extrusionOk="0">
                  <a:moveTo>
                    <a:pt x="210" y="1"/>
                  </a:moveTo>
                  <a:cubicBezTo>
                    <a:pt x="101" y="1"/>
                    <a:pt x="0" y="134"/>
                    <a:pt x="84" y="260"/>
                  </a:cubicBezTo>
                  <a:cubicBezTo>
                    <a:pt x="159" y="335"/>
                    <a:pt x="278" y="454"/>
                    <a:pt x="338" y="573"/>
                  </a:cubicBezTo>
                  <a:cubicBezTo>
                    <a:pt x="397" y="707"/>
                    <a:pt x="457" y="826"/>
                    <a:pt x="531" y="886"/>
                  </a:cubicBezTo>
                  <a:cubicBezTo>
                    <a:pt x="591" y="886"/>
                    <a:pt x="591" y="886"/>
                    <a:pt x="651" y="826"/>
                  </a:cubicBezTo>
                  <a:cubicBezTo>
                    <a:pt x="651" y="707"/>
                    <a:pt x="591" y="573"/>
                    <a:pt x="531" y="513"/>
                  </a:cubicBezTo>
                  <a:cubicBezTo>
                    <a:pt x="457" y="335"/>
                    <a:pt x="397" y="200"/>
                    <a:pt x="338" y="81"/>
                  </a:cubicBezTo>
                  <a:cubicBezTo>
                    <a:pt x="303" y="24"/>
                    <a:pt x="256" y="1"/>
                    <a:pt x="21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7447675" y="3879482"/>
              <a:ext cx="20869" cy="30384"/>
            </a:xfrm>
            <a:custGeom>
              <a:avLst/>
              <a:gdLst/>
              <a:ahLst/>
              <a:cxnLst/>
              <a:rect l="l" t="t" r="r" b="b"/>
              <a:pathLst>
                <a:path w="669" h="974" extrusionOk="0">
                  <a:moveTo>
                    <a:pt x="206" y="1"/>
                  </a:moveTo>
                  <a:cubicBezTo>
                    <a:pt x="115" y="1"/>
                    <a:pt x="1" y="85"/>
                    <a:pt x="43" y="169"/>
                  </a:cubicBezTo>
                  <a:cubicBezTo>
                    <a:pt x="177" y="423"/>
                    <a:pt x="356" y="676"/>
                    <a:pt x="549" y="914"/>
                  </a:cubicBezTo>
                  <a:cubicBezTo>
                    <a:pt x="549" y="974"/>
                    <a:pt x="609" y="974"/>
                    <a:pt x="609" y="974"/>
                  </a:cubicBezTo>
                  <a:lnTo>
                    <a:pt x="668" y="974"/>
                  </a:lnTo>
                  <a:lnTo>
                    <a:pt x="668" y="914"/>
                  </a:lnTo>
                  <a:lnTo>
                    <a:pt x="668" y="855"/>
                  </a:lnTo>
                  <a:cubicBezTo>
                    <a:pt x="549" y="601"/>
                    <a:pt x="356" y="363"/>
                    <a:pt x="296" y="50"/>
                  </a:cubicBezTo>
                  <a:cubicBezTo>
                    <a:pt x="278" y="15"/>
                    <a:pt x="244" y="1"/>
                    <a:pt x="20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7456878" y="3851157"/>
              <a:ext cx="11667" cy="16440"/>
            </a:xfrm>
            <a:custGeom>
              <a:avLst/>
              <a:gdLst/>
              <a:ahLst/>
              <a:cxnLst/>
              <a:rect l="l" t="t" r="r" b="b"/>
              <a:pathLst>
                <a:path w="374" h="527" extrusionOk="0">
                  <a:moveTo>
                    <a:pt x="145" y="0"/>
                  </a:moveTo>
                  <a:cubicBezTo>
                    <a:pt x="76" y="0"/>
                    <a:pt x="1" y="48"/>
                    <a:pt x="1" y="154"/>
                  </a:cubicBezTo>
                  <a:cubicBezTo>
                    <a:pt x="1" y="273"/>
                    <a:pt x="195" y="467"/>
                    <a:pt x="314" y="526"/>
                  </a:cubicBezTo>
                  <a:cubicBezTo>
                    <a:pt x="373" y="526"/>
                    <a:pt x="373" y="526"/>
                    <a:pt x="373" y="467"/>
                  </a:cubicBezTo>
                  <a:cubicBezTo>
                    <a:pt x="373" y="392"/>
                    <a:pt x="373" y="333"/>
                    <a:pt x="314" y="273"/>
                  </a:cubicBezTo>
                  <a:cubicBezTo>
                    <a:pt x="314" y="213"/>
                    <a:pt x="254" y="154"/>
                    <a:pt x="254" y="94"/>
                  </a:cubicBezTo>
                  <a:cubicBezTo>
                    <a:pt x="254" y="33"/>
                    <a:pt x="202" y="0"/>
                    <a:pt x="145"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442279" y="3789765"/>
              <a:ext cx="28107" cy="33223"/>
            </a:xfrm>
            <a:custGeom>
              <a:avLst/>
              <a:gdLst/>
              <a:ahLst/>
              <a:cxnLst/>
              <a:rect l="l" t="t" r="r" b="b"/>
              <a:pathLst>
                <a:path w="901" h="1065" extrusionOk="0">
                  <a:moveTo>
                    <a:pt x="115" y="1"/>
                  </a:moveTo>
                  <a:cubicBezTo>
                    <a:pt x="54" y="1"/>
                    <a:pt x="0" y="52"/>
                    <a:pt x="37" y="126"/>
                  </a:cubicBezTo>
                  <a:cubicBezTo>
                    <a:pt x="216" y="498"/>
                    <a:pt x="529" y="811"/>
                    <a:pt x="901" y="1064"/>
                  </a:cubicBezTo>
                  <a:lnTo>
                    <a:pt x="901" y="1004"/>
                  </a:lnTo>
                  <a:cubicBezTo>
                    <a:pt x="663" y="692"/>
                    <a:pt x="409" y="438"/>
                    <a:pt x="216" y="66"/>
                  </a:cubicBezTo>
                  <a:cubicBezTo>
                    <a:pt x="193" y="20"/>
                    <a:pt x="153" y="1"/>
                    <a:pt x="115"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394301" y="3798157"/>
              <a:ext cx="19871" cy="26422"/>
            </a:xfrm>
            <a:custGeom>
              <a:avLst/>
              <a:gdLst/>
              <a:ahLst/>
              <a:cxnLst/>
              <a:rect l="l" t="t" r="r" b="b"/>
              <a:pathLst>
                <a:path w="637" h="847" extrusionOk="0">
                  <a:moveTo>
                    <a:pt x="232" y="1"/>
                  </a:moveTo>
                  <a:cubicBezTo>
                    <a:pt x="125" y="1"/>
                    <a:pt x="1" y="85"/>
                    <a:pt x="85" y="169"/>
                  </a:cubicBezTo>
                  <a:cubicBezTo>
                    <a:pt x="204" y="363"/>
                    <a:pt x="264" y="542"/>
                    <a:pt x="398" y="735"/>
                  </a:cubicBezTo>
                  <a:cubicBezTo>
                    <a:pt x="439" y="777"/>
                    <a:pt x="537" y="846"/>
                    <a:pt x="594" y="846"/>
                  </a:cubicBezTo>
                  <a:cubicBezTo>
                    <a:pt x="619" y="846"/>
                    <a:pt x="636" y="832"/>
                    <a:pt x="636" y="795"/>
                  </a:cubicBezTo>
                  <a:lnTo>
                    <a:pt x="636" y="735"/>
                  </a:lnTo>
                  <a:cubicBezTo>
                    <a:pt x="577" y="601"/>
                    <a:pt x="577" y="542"/>
                    <a:pt x="517" y="482"/>
                  </a:cubicBezTo>
                  <a:cubicBezTo>
                    <a:pt x="458" y="363"/>
                    <a:pt x="398" y="229"/>
                    <a:pt x="338" y="50"/>
                  </a:cubicBezTo>
                  <a:cubicBezTo>
                    <a:pt x="317" y="15"/>
                    <a:pt x="276" y="1"/>
                    <a:pt x="23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7434979" y="3920722"/>
              <a:ext cx="21930" cy="35625"/>
            </a:xfrm>
            <a:custGeom>
              <a:avLst/>
              <a:gdLst/>
              <a:ahLst/>
              <a:cxnLst/>
              <a:rect l="l" t="t" r="r" b="b"/>
              <a:pathLst>
                <a:path w="703" h="1142" extrusionOk="0">
                  <a:moveTo>
                    <a:pt x="216" y="0"/>
                  </a:moveTo>
                  <a:cubicBezTo>
                    <a:pt x="102" y="0"/>
                    <a:pt x="1" y="94"/>
                    <a:pt x="77" y="218"/>
                  </a:cubicBezTo>
                  <a:cubicBezTo>
                    <a:pt x="211" y="531"/>
                    <a:pt x="390" y="903"/>
                    <a:pt x="643" y="1142"/>
                  </a:cubicBezTo>
                  <a:cubicBezTo>
                    <a:pt x="703" y="1142"/>
                    <a:pt x="703" y="1142"/>
                    <a:pt x="703" y="1082"/>
                  </a:cubicBezTo>
                  <a:cubicBezTo>
                    <a:pt x="703" y="903"/>
                    <a:pt x="584" y="769"/>
                    <a:pt x="584" y="590"/>
                  </a:cubicBezTo>
                  <a:cubicBezTo>
                    <a:pt x="524" y="397"/>
                    <a:pt x="450" y="278"/>
                    <a:pt x="390" y="99"/>
                  </a:cubicBezTo>
                  <a:cubicBezTo>
                    <a:pt x="347" y="29"/>
                    <a:pt x="280" y="0"/>
                    <a:pt x="21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7399354" y="3867878"/>
              <a:ext cx="18998" cy="26672"/>
            </a:xfrm>
            <a:custGeom>
              <a:avLst/>
              <a:gdLst/>
              <a:ahLst/>
              <a:cxnLst/>
              <a:rect l="l" t="t" r="r" b="b"/>
              <a:pathLst>
                <a:path w="609" h="855" extrusionOk="0">
                  <a:moveTo>
                    <a:pt x="159" y="0"/>
                  </a:moveTo>
                  <a:cubicBezTo>
                    <a:pt x="85" y="0"/>
                    <a:pt x="0" y="85"/>
                    <a:pt x="42" y="169"/>
                  </a:cubicBezTo>
                  <a:cubicBezTo>
                    <a:pt x="176" y="422"/>
                    <a:pt x="355" y="601"/>
                    <a:pt x="549" y="854"/>
                  </a:cubicBezTo>
                  <a:cubicBezTo>
                    <a:pt x="608" y="854"/>
                    <a:pt x="608" y="795"/>
                    <a:pt x="608" y="795"/>
                  </a:cubicBezTo>
                  <a:cubicBezTo>
                    <a:pt x="549" y="541"/>
                    <a:pt x="415" y="229"/>
                    <a:pt x="236" y="50"/>
                  </a:cubicBezTo>
                  <a:cubicBezTo>
                    <a:pt x="219" y="15"/>
                    <a:pt x="190" y="0"/>
                    <a:pt x="159"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7316532" y="3445716"/>
              <a:ext cx="11667" cy="17095"/>
            </a:xfrm>
            <a:custGeom>
              <a:avLst/>
              <a:gdLst/>
              <a:ahLst/>
              <a:cxnLst/>
              <a:rect l="l" t="t" r="r" b="b"/>
              <a:pathLst>
                <a:path w="374" h="548" extrusionOk="0">
                  <a:moveTo>
                    <a:pt x="187" y="0"/>
                  </a:moveTo>
                  <a:cubicBezTo>
                    <a:pt x="94" y="0"/>
                    <a:pt x="1" y="78"/>
                    <a:pt x="31" y="235"/>
                  </a:cubicBezTo>
                  <a:cubicBezTo>
                    <a:pt x="31" y="354"/>
                    <a:pt x="31" y="488"/>
                    <a:pt x="150" y="548"/>
                  </a:cubicBezTo>
                  <a:lnTo>
                    <a:pt x="224" y="548"/>
                  </a:lnTo>
                  <a:cubicBezTo>
                    <a:pt x="344" y="488"/>
                    <a:pt x="344" y="354"/>
                    <a:pt x="344" y="235"/>
                  </a:cubicBezTo>
                  <a:cubicBezTo>
                    <a:pt x="373" y="78"/>
                    <a:pt x="280" y="0"/>
                    <a:pt x="187" y="0"/>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7302151" y="3421602"/>
              <a:ext cx="15161" cy="14256"/>
            </a:xfrm>
            <a:custGeom>
              <a:avLst/>
              <a:gdLst/>
              <a:ahLst/>
              <a:cxnLst/>
              <a:rect l="l" t="t" r="r" b="b"/>
              <a:pathLst>
                <a:path w="486" h="457" extrusionOk="0">
                  <a:moveTo>
                    <a:pt x="294" y="1"/>
                  </a:moveTo>
                  <a:cubicBezTo>
                    <a:pt x="277" y="1"/>
                    <a:pt x="258" y="3"/>
                    <a:pt x="238" y="10"/>
                  </a:cubicBezTo>
                  <a:cubicBezTo>
                    <a:pt x="60" y="10"/>
                    <a:pt x="0" y="203"/>
                    <a:pt x="119" y="322"/>
                  </a:cubicBezTo>
                  <a:lnTo>
                    <a:pt x="119" y="382"/>
                  </a:lnTo>
                  <a:lnTo>
                    <a:pt x="179" y="382"/>
                  </a:lnTo>
                  <a:cubicBezTo>
                    <a:pt x="179" y="382"/>
                    <a:pt x="179" y="456"/>
                    <a:pt x="238" y="456"/>
                  </a:cubicBezTo>
                  <a:lnTo>
                    <a:pt x="372" y="456"/>
                  </a:lnTo>
                  <a:cubicBezTo>
                    <a:pt x="432" y="382"/>
                    <a:pt x="432" y="382"/>
                    <a:pt x="432" y="322"/>
                  </a:cubicBezTo>
                  <a:cubicBezTo>
                    <a:pt x="486" y="215"/>
                    <a:pt x="443" y="1"/>
                    <a:pt x="294"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7301215" y="3442908"/>
              <a:ext cx="9546" cy="17001"/>
            </a:xfrm>
            <a:custGeom>
              <a:avLst/>
              <a:gdLst/>
              <a:ahLst/>
              <a:cxnLst/>
              <a:rect l="l" t="t" r="r" b="b"/>
              <a:pathLst>
                <a:path w="306" h="545" extrusionOk="0">
                  <a:moveTo>
                    <a:pt x="155" y="1"/>
                  </a:moveTo>
                  <a:cubicBezTo>
                    <a:pt x="78" y="1"/>
                    <a:pt x="0" y="49"/>
                    <a:pt x="30" y="146"/>
                  </a:cubicBezTo>
                  <a:cubicBezTo>
                    <a:pt x="30" y="325"/>
                    <a:pt x="90" y="384"/>
                    <a:pt x="209" y="518"/>
                  </a:cubicBezTo>
                  <a:cubicBezTo>
                    <a:pt x="209" y="538"/>
                    <a:pt x="215" y="545"/>
                    <a:pt x="224" y="545"/>
                  </a:cubicBezTo>
                  <a:cubicBezTo>
                    <a:pt x="242" y="545"/>
                    <a:pt x="268" y="518"/>
                    <a:pt x="268" y="518"/>
                  </a:cubicBezTo>
                  <a:cubicBezTo>
                    <a:pt x="209" y="384"/>
                    <a:pt x="268" y="265"/>
                    <a:pt x="268" y="146"/>
                  </a:cubicBezTo>
                  <a:cubicBezTo>
                    <a:pt x="306" y="49"/>
                    <a:pt x="231" y="1"/>
                    <a:pt x="155"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7080573" y="3354657"/>
              <a:ext cx="12478" cy="17064"/>
            </a:xfrm>
            <a:custGeom>
              <a:avLst/>
              <a:gdLst/>
              <a:ahLst/>
              <a:cxnLst/>
              <a:rect l="l" t="t" r="r" b="b"/>
              <a:pathLst>
                <a:path w="400" h="547" extrusionOk="0">
                  <a:moveTo>
                    <a:pt x="211" y="1"/>
                  </a:moveTo>
                  <a:cubicBezTo>
                    <a:pt x="99" y="1"/>
                    <a:pt x="1" y="106"/>
                    <a:pt x="86" y="234"/>
                  </a:cubicBezTo>
                  <a:cubicBezTo>
                    <a:pt x="146" y="293"/>
                    <a:pt x="265" y="427"/>
                    <a:pt x="340" y="547"/>
                  </a:cubicBezTo>
                  <a:lnTo>
                    <a:pt x="399" y="547"/>
                  </a:lnTo>
                  <a:cubicBezTo>
                    <a:pt x="399" y="368"/>
                    <a:pt x="399" y="234"/>
                    <a:pt x="340" y="55"/>
                  </a:cubicBezTo>
                  <a:cubicBezTo>
                    <a:pt x="302" y="17"/>
                    <a:pt x="255" y="1"/>
                    <a:pt x="211"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058393" y="3336471"/>
              <a:ext cx="18842" cy="16409"/>
            </a:xfrm>
            <a:custGeom>
              <a:avLst/>
              <a:gdLst/>
              <a:ahLst/>
              <a:cxnLst/>
              <a:rect l="l" t="t" r="r" b="b"/>
              <a:pathLst>
                <a:path w="604" h="526" extrusionOk="0">
                  <a:moveTo>
                    <a:pt x="289" y="1"/>
                  </a:moveTo>
                  <a:cubicBezTo>
                    <a:pt x="128" y="1"/>
                    <a:pt x="1" y="157"/>
                    <a:pt x="52" y="325"/>
                  </a:cubicBezTo>
                  <a:cubicBezTo>
                    <a:pt x="52" y="420"/>
                    <a:pt x="167" y="525"/>
                    <a:pt x="281" y="525"/>
                  </a:cubicBezTo>
                  <a:cubicBezTo>
                    <a:pt x="310" y="525"/>
                    <a:pt x="338" y="519"/>
                    <a:pt x="365" y="504"/>
                  </a:cubicBezTo>
                  <a:lnTo>
                    <a:pt x="425" y="444"/>
                  </a:lnTo>
                  <a:cubicBezTo>
                    <a:pt x="604" y="385"/>
                    <a:pt x="604" y="131"/>
                    <a:pt x="425" y="72"/>
                  </a:cubicBezTo>
                  <a:lnTo>
                    <a:pt x="365" y="12"/>
                  </a:lnTo>
                  <a:cubicBezTo>
                    <a:pt x="339" y="4"/>
                    <a:pt x="314" y="1"/>
                    <a:pt x="289"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063727" y="3361926"/>
              <a:ext cx="11667" cy="7924"/>
            </a:xfrm>
            <a:custGeom>
              <a:avLst/>
              <a:gdLst/>
              <a:ahLst/>
              <a:cxnLst/>
              <a:rect l="l" t="t" r="r" b="b"/>
              <a:pathLst>
                <a:path w="374" h="254" extrusionOk="0">
                  <a:moveTo>
                    <a:pt x="135" y="1"/>
                  </a:moveTo>
                  <a:cubicBezTo>
                    <a:pt x="60" y="60"/>
                    <a:pt x="1" y="194"/>
                    <a:pt x="135" y="254"/>
                  </a:cubicBezTo>
                  <a:lnTo>
                    <a:pt x="254" y="254"/>
                  </a:lnTo>
                  <a:cubicBezTo>
                    <a:pt x="373" y="254"/>
                    <a:pt x="313" y="194"/>
                    <a:pt x="313" y="135"/>
                  </a:cubicBezTo>
                  <a:cubicBezTo>
                    <a:pt x="313" y="60"/>
                    <a:pt x="254" y="1"/>
                    <a:pt x="135"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738694" y="4404244"/>
              <a:ext cx="49569" cy="64293"/>
            </a:xfrm>
            <a:custGeom>
              <a:avLst/>
              <a:gdLst/>
              <a:ahLst/>
              <a:cxnLst/>
              <a:rect l="l" t="t" r="r" b="b"/>
              <a:pathLst>
                <a:path w="1589" h="2061" extrusionOk="0">
                  <a:moveTo>
                    <a:pt x="424" y="1"/>
                  </a:moveTo>
                  <a:cubicBezTo>
                    <a:pt x="181" y="1"/>
                    <a:pt x="0" y="295"/>
                    <a:pt x="159" y="539"/>
                  </a:cubicBezTo>
                  <a:cubicBezTo>
                    <a:pt x="337" y="852"/>
                    <a:pt x="650" y="1046"/>
                    <a:pt x="844" y="1358"/>
                  </a:cubicBezTo>
                  <a:cubicBezTo>
                    <a:pt x="1023" y="1537"/>
                    <a:pt x="1216" y="1850"/>
                    <a:pt x="1395" y="2029"/>
                  </a:cubicBezTo>
                  <a:cubicBezTo>
                    <a:pt x="1413" y="2051"/>
                    <a:pt x="1438" y="2060"/>
                    <a:pt x="1463" y="2060"/>
                  </a:cubicBezTo>
                  <a:cubicBezTo>
                    <a:pt x="1523" y="2060"/>
                    <a:pt x="1589" y="2011"/>
                    <a:pt x="1589" y="1969"/>
                  </a:cubicBezTo>
                  <a:cubicBezTo>
                    <a:pt x="1589" y="1656"/>
                    <a:pt x="1395" y="1284"/>
                    <a:pt x="1276" y="986"/>
                  </a:cubicBezTo>
                  <a:cubicBezTo>
                    <a:pt x="1082" y="673"/>
                    <a:pt x="904" y="301"/>
                    <a:pt x="591" y="47"/>
                  </a:cubicBezTo>
                  <a:cubicBezTo>
                    <a:pt x="534" y="15"/>
                    <a:pt x="478" y="1"/>
                    <a:pt x="4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722254" y="4394106"/>
              <a:ext cx="11636" cy="11636"/>
            </a:xfrm>
            <a:custGeom>
              <a:avLst/>
              <a:gdLst/>
              <a:ahLst/>
              <a:cxnLst/>
              <a:rect l="l" t="t" r="r" b="b"/>
              <a:pathLst>
                <a:path w="373" h="373" extrusionOk="0">
                  <a:moveTo>
                    <a:pt x="179" y="0"/>
                  </a:moveTo>
                  <a:cubicBezTo>
                    <a:pt x="120" y="0"/>
                    <a:pt x="0" y="60"/>
                    <a:pt x="0" y="194"/>
                  </a:cubicBezTo>
                  <a:cubicBezTo>
                    <a:pt x="0" y="313"/>
                    <a:pt x="60" y="372"/>
                    <a:pt x="120" y="372"/>
                  </a:cubicBezTo>
                  <a:cubicBezTo>
                    <a:pt x="254" y="372"/>
                    <a:pt x="373" y="372"/>
                    <a:pt x="373" y="253"/>
                  </a:cubicBezTo>
                  <a:cubicBezTo>
                    <a:pt x="373" y="119"/>
                    <a:pt x="313"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957321" y="4382470"/>
              <a:ext cx="36717" cy="25143"/>
            </a:xfrm>
            <a:custGeom>
              <a:avLst/>
              <a:gdLst/>
              <a:ahLst/>
              <a:cxnLst/>
              <a:rect l="l" t="t" r="r" b="b"/>
              <a:pathLst>
                <a:path w="1177" h="806" extrusionOk="0">
                  <a:moveTo>
                    <a:pt x="432" y="1"/>
                  </a:moveTo>
                  <a:cubicBezTo>
                    <a:pt x="119" y="1"/>
                    <a:pt x="0" y="373"/>
                    <a:pt x="313" y="567"/>
                  </a:cubicBezTo>
                  <a:cubicBezTo>
                    <a:pt x="432" y="626"/>
                    <a:pt x="626" y="626"/>
                    <a:pt x="805" y="745"/>
                  </a:cubicBezTo>
                  <a:cubicBezTo>
                    <a:pt x="864" y="745"/>
                    <a:pt x="939" y="805"/>
                    <a:pt x="1058" y="805"/>
                  </a:cubicBezTo>
                  <a:lnTo>
                    <a:pt x="1177" y="805"/>
                  </a:lnTo>
                  <a:cubicBezTo>
                    <a:pt x="1117" y="805"/>
                    <a:pt x="1117" y="686"/>
                    <a:pt x="1117" y="686"/>
                  </a:cubicBezTo>
                  <a:cubicBezTo>
                    <a:pt x="1117" y="567"/>
                    <a:pt x="1058" y="492"/>
                    <a:pt x="998" y="433"/>
                  </a:cubicBezTo>
                  <a:cubicBezTo>
                    <a:pt x="864" y="254"/>
                    <a:pt x="685" y="60"/>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941973" y="4376231"/>
              <a:ext cx="13507" cy="10918"/>
            </a:xfrm>
            <a:custGeom>
              <a:avLst/>
              <a:gdLst/>
              <a:ahLst/>
              <a:cxnLst/>
              <a:rect l="l" t="t" r="r" b="b"/>
              <a:pathLst>
                <a:path w="433" h="350" extrusionOk="0">
                  <a:moveTo>
                    <a:pt x="168" y="0"/>
                  </a:moveTo>
                  <a:cubicBezTo>
                    <a:pt x="77" y="0"/>
                    <a:pt x="0" y="105"/>
                    <a:pt x="0" y="201"/>
                  </a:cubicBezTo>
                  <a:cubicBezTo>
                    <a:pt x="44" y="287"/>
                    <a:pt x="118" y="350"/>
                    <a:pt x="178" y="350"/>
                  </a:cubicBezTo>
                  <a:cubicBezTo>
                    <a:pt x="201" y="350"/>
                    <a:pt x="222" y="340"/>
                    <a:pt x="239" y="320"/>
                  </a:cubicBezTo>
                  <a:lnTo>
                    <a:pt x="313" y="320"/>
                  </a:lnTo>
                  <a:cubicBezTo>
                    <a:pt x="432" y="260"/>
                    <a:pt x="432" y="81"/>
                    <a:pt x="313" y="22"/>
                  </a:cubicBezTo>
                  <a:lnTo>
                    <a:pt x="239" y="22"/>
                  </a:lnTo>
                  <a:cubicBezTo>
                    <a:pt x="215" y="7"/>
                    <a:pt x="19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2"/>
          <p:cNvSpPr/>
          <p:nvPr/>
        </p:nvSpPr>
        <p:spPr>
          <a:xfrm>
            <a:off x="1024852" y="3874179"/>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74546" y="3886626"/>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1041573" y="3718922"/>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1088022" y="3748494"/>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7912004" y="21947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7920489" y="23393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7920707" y="24837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143283" y="16206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219898" y="16508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102755" y="4629504"/>
            <a:ext cx="29292" cy="64823"/>
          </a:xfrm>
          <a:custGeom>
            <a:avLst/>
            <a:gdLst/>
            <a:ahLst/>
            <a:cxnLst/>
            <a:rect l="l" t="t" r="r" b="b"/>
            <a:pathLst>
              <a:path w="939" h="2078" extrusionOk="0">
                <a:moveTo>
                  <a:pt x="307" y="1"/>
                </a:moveTo>
                <a:cubicBezTo>
                  <a:pt x="170" y="1"/>
                  <a:pt x="46" y="81"/>
                  <a:pt x="0" y="275"/>
                </a:cubicBezTo>
                <a:cubicBezTo>
                  <a:pt x="0" y="588"/>
                  <a:pt x="313" y="901"/>
                  <a:pt x="432" y="1214"/>
                </a:cubicBezTo>
                <a:cubicBezTo>
                  <a:pt x="566" y="1393"/>
                  <a:pt x="805" y="1825"/>
                  <a:pt x="745" y="2018"/>
                </a:cubicBezTo>
                <a:cubicBezTo>
                  <a:pt x="685" y="2078"/>
                  <a:pt x="745" y="2078"/>
                  <a:pt x="805" y="2078"/>
                </a:cubicBezTo>
                <a:cubicBezTo>
                  <a:pt x="939" y="1765"/>
                  <a:pt x="939" y="1452"/>
                  <a:pt x="879" y="1139"/>
                </a:cubicBezTo>
                <a:cubicBezTo>
                  <a:pt x="879" y="841"/>
                  <a:pt x="805" y="156"/>
                  <a:pt x="432" y="22"/>
                </a:cubicBezTo>
                <a:cubicBezTo>
                  <a:pt x="391" y="8"/>
                  <a:pt x="348"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45492" y="4620270"/>
            <a:ext cx="25143" cy="68036"/>
          </a:xfrm>
          <a:custGeom>
            <a:avLst/>
            <a:gdLst/>
            <a:ahLst/>
            <a:cxnLst/>
            <a:rect l="l" t="t" r="r" b="b"/>
            <a:pathLst>
              <a:path w="806" h="2181" extrusionOk="0">
                <a:moveTo>
                  <a:pt x="361" y="1"/>
                </a:moveTo>
                <a:cubicBezTo>
                  <a:pt x="220" y="1"/>
                  <a:pt x="89" y="80"/>
                  <a:pt x="60" y="258"/>
                </a:cubicBezTo>
                <a:cubicBezTo>
                  <a:pt x="1" y="631"/>
                  <a:pt x="254" y="1137"/>
                  <a:pt x="314" y="1510"/>
                </a:cubicBezTo>
                <a:cubicBezTo>
                  <a:pt x="373" y="1689"/>
                  <a:pt x="433" y="1882"/>
                  <a:pt x="492" y="2061"/>
                </a:cubicBezTo>
                <a:cubicBezTo>
                  <a:pt x="552" y="2121"/>
                  <a:pt x="626" y="2121"/>
                  <a:pt x="686" y="2180"/>
                </a:cubicBezTo>
                <a:cubicBezTo>
                  <a:pt x="746" y="2180"/>
                  <a:pt x="805" y="2121"/>
                  <a:pt x="805" y="2061"/>
                </a:cubicBezTo>
                <a:lnTo>
                  <a:pt x="805" y="1569"/>
                </a:lnTo>
                <a:cubicBezTo>
                  <a:pt x="805" y="1316"/>
                  <a:pt x="746" y="1137"/>
                  <a:pt x="746" y="884"/>
                </a:cubicBezTo>
                <a:lnTo>
                  <a:pt x="746" y="258"/>
                </a:lnTo>
                <a:cubicBezTo>
                  <a:pt x="683" y="95"/>
                  <a:pt x="51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191973" y="4641514"/>
            <a:ext cx="55465" cy="82916"/>
          </a:xfrm>
          <a:custGeom>
            <a:avLst/>
            <a:gdLst/>
            <a:ahLst/>
            <a:cxnLst/>
            <a:rect l="l" t="t" r="r" b="b"/>
            <a:pathLst>
              <a:path w="1778" h="2658" extrusionOk="0">
                <a:moveTo>
                  <a:pt x="1199" y="1"/>
                </a:moveTo>
                <a:cubicBezTo>
                  <a:pt x="1085" y="1"/>
                  <a:pt x="965" y="43"/>
                  <a:pt x="865" y="143"/>
                </a:cubicBezTo>
                <a:cubicBezTo>
                  <a:pt x="492" y="516"/>
                  <a:pt x="313" y="1127"/>
                  <a:pt x="179" y="1633"/>
                </a:cubicBezTo>
                <a:cubicBezTo>
                  <a:pt x="120" y="1812"/>
                  <a:pt x="1" y="2065"/>
                  <a:pt x="1" y="2319"/>
                </a:cubicBezTo>
                <a:cubicBezTo>
                  <a:pt x="1" y="2378"/>
                  <a:pt x="1" y="2438"/>
                  <a:pt x="60" y="2497"/>
                </a:cubicBezTo>
                <a:lnTo>
                  <a:pt x="60" y="2557"/>
                </a:lnTo>
                <a:cubicBezTo>
                  <a:pt x="90" y="2624"/>
                  <a:pt x="153" y="2657"/>
                  <a:pt x="209" y="2657"/>
                </a:cubicBezTo>
                <a:cubicBezTo>
                  <a:pt x="265" y="2657"/>
                  <a:pt x="313" y="2624"/>
                  <a:pt x="313" y="2557"/>
                </a:cubicBezTo>
                <a:cubicBezTo>
                  <a:pt x="552" y="2438"/>
                  <a:pt x="626" y="2065"/>
                  <a:pt x="745" y="1872"/>
                </a:cubicBezTo>
                <a:cubicBezTo>
                  <a:pt x="924" y="1440"/>
                  <a:pt x="1177" y="948"/>
                  <a:pt x="1550" y="576"/>
                </a:cubicBezTo>
                <a:cubicBezTo>
                  <a:pt x="1778" y="304"/>
                  <a:pt x="1507" y="1"/>
                  <a:pt x="1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182824" y="4670369"/>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159895" y="4651184"/>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381576" y="4667998"/>
            <a:ext cx="62296" cy="87221"/>
          </a:xfrm>
          <a:custGeom>
            <a:avLst/>
            <a:gdLst/>
            <a:ahLst/>
            <a:cxnLst/>
            <a:rect l="l" t="t" r="r" b="b"/>
            <a:pathLst>
              <a:path w="1997" h="2796" extrusionOk="0">
                <a:moveTo>
                  <a:pt x="489" y="0"/>
                </a:moveTo>
                <a:cubicBezTo>
                  <a:pt x="425" y="0"/>
                  <a:pt x="363" y="15"/>
                  <a:pt x="314" y="39"/>
                </a:cubicBezTo>
                <a:cubicBezTo>
                  <a:pt x="135" y="99"/>
                  <a:pt x="60" y="159"/>
                  <a:pt x="60" y="278"/>
                </a:cubicBezTo>
                <a:cubicBezTo>
                  <a:pt x="1" y="412"/>
                  <a:pt x="1" y="591"/>
                  <a:pt x="60" y="725"/>
                </a:cubicBezTo>
                <a:cubicBezTo>
                  <a:pt x="314" y="1023"/>
                  <a:pt x="567" y="1276"/>
                  <a:pt x="805" y="1589"/>
                </a:cubicBezTo>
                <a:cubicBezTo>
                  <a:pt x="1058" y="1902"/>
                  <a:pt x="1178" y="2334"/>
                  <a:pt x="1371" y="2706"/>
                </a:cubicBezTo>
                <a:cubicBezTo>
                  <a:pt x="1401" y="2766"/>
                  <a:pt x="1464" y="2795"/>
                  <a:pt x="1520" y="2795"/>
                </a:cubicBezTo>
                <a:cubicBezTo>
                  <a:pt x="1576" y="2795"/>
                  <a:pt x="1625" y="2766"/>
                  <a:pt x="1625" y="2706"/>
                </a:cubicBezTo>
                <a:cubicBezTo>
                  <a:pt x="1997" y="1842"/>
                  <a:pt x="1371" y="650"/>
                  <a:pt x="746" y="99"/>
                </a:cubicBezTo>
                <a:cubicBezTo>
                  <a:pt x="676" y="29"/>
                  <a:pt x="580"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397735" y="4621019"/>
            <a:ext cx="59645" cy="90528"/>
          </a:xfrm>
          <a:custGeom>
            <a:avLst/>
            <a:gdLst/>
            <a:ahLst/>
            <a:cxnLst/>
            <a:rect l="l" t="t" r="r" b="b"/>
            <a:pathLst>
              <a:path w="1912" h="2902" extrusionOk="0">
                <a:moveTo>
                  <a:pt x="579" y="1"/>
                </a:moveTo>
                <a:cubicBezTo>
                  <a:pt x="303" y="1"/>
                  <a:pt x="0" y="261"/>
                  <a:pt x="168" y="547"/>
                </a:cubicBezTo>
                <a:cubicBezTo>
                  <a:pt x="481" y="1039"/>
                  <a:pt x="794" y="1545"/>
                  <a:pt x="1107" y="2037"/>
                </a:cubicBezTo>
                <a:cubicBezTo>
                  <a:pt x="1226" y="2231"/>
                  <a:pt x="1405" y="2469"/>
                  <a:pt x="1539" y="2722"/>
                </a:cubicBezTo>
                <a:cubicBezTo>
                  <a:pt x="1658" y="2782"/>
                  <a:pt x="1777" y="2782"/>
                  <a:pt x="1851" y="2901"/>
                </a:cubicBezTo>
                <a:lnTo>
                  <a:pt x="1911" y="2841"/>
                </a:lnTo>
                <a:lnTo>
                  <a:pt x="1851" y="2841"/>
                </a:lnTo>
                <a:cubicBezTo>
                  <a:pt x="1851" y="2782"/>
                  <a:pt x="1911" y="2603"/>
                  <a:pt x="1911" y="2529"/>
                </a:cubicBezTo>
                <a:cubicBezTo>
                  <a:pt x="1777" y="2290"/>
                  <a:pt x="1658" y="2037"/>
                  <a:pt x="1598" y="1724"/>
                </a:cubicBezTo>
                <a:cubicBezTo>
                  <a:pt x="1345" y="1233"/>
                  <a:pt x="1166" y="741"/>
                  <a:pt x="913" y="234"/>
                </a:cubicBezTo>
                <a:cubicBezTo>
                  <a:pt x="853" y="68"/>
                  <a:pt x="719"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451297" y="4623140"/>
            <a:ext cx="36748" cy="96299"/>
          </a:xfrm>
          <a:custGeom>
            <a:avLst/>
            <a:gdLst/>
            <a:ahLst/>
            <a:cxnLst/>
            <a:rect l="l" t="t" r="r" b="b"/>
            <a:pathLst>
              <a:path w="1178" h="3087" extrusionOk="0">
                <a:moveTo>
                  <a:pt x="381" y="1"/>
                </a:moveTo>
                <a:cubicBezTo>
                  <a:pt x="226" y="1"/>
                  <a:pt x="115" y="114"/>
                  <a:pt x="60" y="300"/>
                </a:cubicBezTo>
                <a:cubicBezTo>
                  <a:pt x="0" y="673"/>
                  <a:pt x="373" y="1224"/>
                  <a:pt x="507" y="1597"/>
                </a:cubicBezTo>
                <a:cubicBezTo>
                  <a:pt x="686" y="2088"/>
                  <a:pt x="686" y="2595"/>
                  <a:pt x="805" y="3086"/>
                </a:cubicBezTo>
                <a:lnTo>
                  <a:pt x="879" y="3086"/>
                </a:lnTo>
                <a:cubicBezTo>
                  <a:pt x="1177" y="2714"/>
                  <a:pt x="1177" y="2029"/>
                  <a:pt x="1177" y="1597"/>
                </a:cubicBezTo>
                <a:cubicBezTo>
                  <a:pt x="1118" y="1105"/>
                  <a:pt x="1118" y="166"/>
                  <a:pt x="566" y="47"/>
                </a:cubicBezTo>
                <a:cubicBezTo>
                  <a:pt x="499" y="16"/>
                  <a:pt x="437"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8199060" y="4637677"/>
            <a:ext cx="24894" cy="83603"/>
          </a:xfrm>
          <a:custGeom>
            <a:avLst/>
            <a:gdLst/>
            <a:ahLst/>
            <a:cxnLst/>
            <a:rect l="l" t="t" r="r" b="b"/>
            <a:pathLst>
              <a:path w="798" h="2680" extrusionOk="0">
                <a:moveTo>
                  <a:pt x="321" y="1"/>
                </a:moveTo>
                <a:cubicBezTo>
                  <a:pt x="156" y="1"/>
                  <a:pt x="0" y="85"/>
                  <a:pt x="0" y="266"/>
                </a:cubicBezTo>
                <a:cubicBezTo>
                  <a:pt x="0" y="1071"/>
                  <a:pt x="134" y="1875"/>
                  <a:pt x="313" y="2680"/>
                </a:cubicBezTo>
                <a:cubicBezTo>
                  <a:pt x="313" y="2680"/>
                  <a:pt x="373" y="2680"/>
                  <a:pt x="373" y="2620"/>
                </a:cubicBezTo>
                <a:cubicBezTo>
                  <a:pt x="313" y="1875"/>
                  <a:pt x="447" y="1190"/>
                  <a:pt x="685" y="445"/>
                </a:cubicBezTo>
                <a:cubicBezTo>
                  <a:pt x="798" y="160"/>
                  <a:pt x="550" y="1"/>
                  <a:pt x="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236213" y="4628817"/>
            <a:ext cx="47947" cy="83696"/>
          </a:xfrm>
          <a:custGeom>
            <a:avLst/>
            <a:gdLst/>
            <a:ahLst/>
            <a:cxnLst/>
            <a:rect l="l" t="t" r="r" b="b"/>
            <a:pathLst>
              <a:path w="1537" h="2683" extrusionOk="0">
                <a:moveTo>
                  <a:pt x="871" y="1"/>
                </a:moveTo>
                <a:cubicBezTo>
                  <a:pt x="744" y="1"/>
                  <a:pt x="625" y="53"/>
                  <a:pt x="552" y="178"/>
                </a:cubicBezTo>
                <a:cubicBezTo>
                  <a:pt x="180" y="729"/>
                  <a:pt x="1" y="1355"/>
                  <a:pt x="1" y="1981"/>
                </a:cubicBezTo>
                <a:cubicBezTo>
                  <a:pt x="61" y="2219"/>
                  <a:pt x="180" y="2472"/>
                  <a:pt x="373" y="2591"/>
                </a:cubicBezTo>
                <a:cubicBezTo>
                  <a:pt x="373" y="2633"/>
                  <a:pt x="490" y="2682"/>
                  <a:pt x="560" y="2682"/>
                </a:cubicBezTo>
                <a:cubicBezTo>
                  <a:pt x="590" y="2682"/>
                  <a:pt x="612" y="2673"/>
                  <a:pt x="612" y="2651"/>
                </a:cubicBezTo>
                <a:cubicBezTo>
                  <a:pt x="805" y="2413"/>
                  <a:pt x="746" y="2100"/>
                  <a:pt x="805" y="1847"/>
                </a:cubicBezTo>
                <a:cubicBezTo>
                  <a:pt x="865" y="1415"/>
                  <a:pt x="1118" y="1042"/>
                  <a:pt x="1357" y="670"/>
                </a:cubicBezTo>
                <a:cubicBezTo>
                  <a:pt x="1537" y="320"/>
                  <a:pt x="1182"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8288278" y="4659357"/>
            <a:ext cx="51253" cy="61922"/>
          </a:xfrm>
          <a:custGeom>
            <a:avLst/>
            <a:gdLst/>
            <a:ahLst/>
            <a:cxnLst/>
            <a:rect l="l" t="t" r="r" b="b"/>
            <a:pathLst>
              <a:path w="1643" h="1985" extrusionOk="0">
                <a:moveTo>
                  <a:pt x="1082" y="0"/>
                </a:moveTo>
                <a:cubicBezTo>
                  <a:pt x="989" y="0"/>
                  <a:pt x="892" y="36"/>
                  <a:pt x="805" y="123"/>
                </a:cubicBezTo>
                <a:cubicBezTo>
                  <a:pt x="626" y="436"/>
                  <a:pt x="432" y="748"/>
                  <a:pt x="254" y="1121"/>
                </a:cubicBezTo>
                <a:cubicBezTo>
                  <a:pt x="194" y="1300"/>
                  <a:pt x="0" y="1672"/>
                  <a:pt x="60" y="1925"/>
                </a:cubicBezTo>
                <a:lnTo>
                  <a:pt x="120" y="1985"/>
                </a:lnTo>
                <a:cubicBezTo>
                  <a:pt x="313" y="1925"/>
                  <a:pt x="492" y="1612"/>
                  <a:pt x="626" y="1434"/>
                </a:cubicBezTo>
                <a:cubicBezTo>
                  <a:pt x="805" y="1121"/>
                  <a:pt x="1058" y="868"/>
                  <a:pt x="1311" y="629"/>
                </a:cubicBezTo>
                <a:cubicBezTo>
                  <a:pt x="1643" y="389"/>
                  <a:pt x="1387" y="0"/>
                  <a:pt x="10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467082" y="4371646"/>
            <a:ext cx="30727" cy="113051"/>
          </a:xfrm>
          <a:custGeom>
            <a:avLst/>
            <a:gdLst/>
            <a:ahLst/>
            <a:cxnLst/>
            <a:rect l="l" t="t" r="r" b="b"/>
            <a:pathLst>
              <a:path w="985" h="3624" extrusionOk="0">
                <a:moveTo>
                  <a:pt x="452" y="1"/>
                </a:moveTo>
                <a:cubicBezTo>
                  <a:pt x="265" y="1"/>
                  <a:pt x="89" y="110"/>
                  <a:pt x="60" y="348"/>
                </a:cubicBezTo>
                <a:cubicBezTo>
                  <a:pt x="1" y="839"/>
                  <a:pt x="120" y="1346"/>
                  <a:pt x="180" y="1778"/>
                </a:cubicBezTo>
                <a:cubicBezTo>
                  <a:pt x="239" y="2403"/>
                  <a:pt x="373" y="2955"/>
                  <a:pt x="612" y="3521"/>
                </a:cubicBezTo>
                <a:cubicBezTo>
                  <a:pt x="635" y="3590"/>
                  <a:pt x="696" y="3624"/>
                  <a:pt x="759" y="3624"/>
                </a:cubicBezTo>
                <a:cubicBezTo>
                  <a:pt x="858" y="3624"/>
                  <a:pt x="961" y="3541"/>
                  <a:pt x="925" y="3387"/>
                </a:cubicBezTo>
                <a:cubicBezTo>
                  <a:pt x="865" y="2895"/>
                  <a:pt x="865" y="2329"/>
                  <a:pt x="865" y="1837"/>
                </a:cubicBezTo>
                <a:cubicBezTo>
                  <a:pt x="865" y="1346"/>
                  <a:pt x="984" y="839"/>
                  <a:pt x="925" y="348"/>
                </a:cubicBezTo>
                <a:cubicBezTo>
                  <a:pt x="863" y="125"/>
                  <a:pt x="651"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503798" y="4377604"/>
            <a:ext cx="61953" cy="78331"/>
          </a:xfrm>
          <a:custGeom>
            <a:avLst/>
            <a:gdLst/>
            <a:ahLst/>
            <a:cxnLst/>
            <a:rect l="l" t="t" r="r" b="b"/>
            <a:pathLst>
              <a:path w="1986" h="2511" extrusionOk="0">
                <a:moveTo>
                  <a:pt x="1520" y="1"/>
                </a:moveTo>
                <a:cubicBezTo>
                  <a:pt x="1470" y="1"/>
                  <a:pt x="1415" y="12"/>
                  <a:pt x="1356" y="37"/>
                </a:cubicBezTo>
                <a:cubicBezTo>
                  <a:pt x="865" y="216"/>
                  <a:pt x="552" y="648"/>
                  <a:pt x="373" y="1095"/>
                </a:cubicBezTo>
                <a:cubicBezTo>
                  <a:pt x="180" y="1527"/>
                  <a:pt x="1" y="2138"/>
                  <a:pt x="314" y="2510"/>
                </a:cubicBezTo>
                <a:cubicBezTo>
                  <a:pt x="552" y="2272"/>
                  <a:pt x="612" y="1900"/>
                  <a:pt x="805" y="1587"/>
                </a:cubicBezTo>
                <a:cubicBezTo>
                  <a:pt x="984" y="1155"/>
                  <a:pt x="1237" y="901"/>
                  <a:pt x="1610" y="723"/>
                </a:cubicBezTo>
                <a:cubicBezTo>
                  <a:pt x="1985" y="503"/>
                  <a:pt x="1854" y="1"/>
                  <a:pt x="1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337311" y="4485695"/>
            <a:ext cx="87065" cy="66820"/>
          </a:xfrm>
          <a:custGeom>
            <a:avLst/>
            <a:gdLst/>
            <a:ahLst/>
            <a:cxnLst/>
            <a:rect l="l" t="t" r="r" b="b"/>
            <a:pathLst>
              <a:path w="2791" h="2142" extrusionOk="0">
                <a:moveTo>
                  <a:pt x="581" y="1"/>
                </a:moveTo>
                <a:cubicBezTo>
                  <a:pt x="280" y="1"/>
                  <a:pt x="1" y="272"/>
                  <a:pt x="124" y="669"/>
                </a:cubicBezTo>
                <a:cubicBezTo>
                  <a:pt x="399" y="1429"/>
                  <a:pt x="1433" y="2142"/>
                  <a:pt x="2266" y="2142"/>
                </a:cubicBezTo>
                <a:cubicBezTo>
                  <a:pt x="2381" y="2142"/>
                  <a:pt x="2492" y="2128"/>
                  <a:pt x="2597" y="2099"/>
                </a:cubicBezTo>
                <a:cubicBezTo>
                  <a:pt x="2790" y="2025"/>
                  <a:pt x="2790" y="1727"/>
                  <a:pt x="2671" y="1593"/>
                </a:cubicBezTo>
                <a:cubicBezTo>
                  <a:pt x="2418" y="1355"/>
                  <a:pt x="2045" y="1280"/>
                  <a:pt x="1792" y="1101"/>
                </a:cubicBezTo>
                <a:cubicBezTo>
                  <a:pt x="1479" y="908"/>
                  <a:pt x="1241" y="669"/>
                  <a:pt x="1047" y="297"/>
                </a:cubicBezTo>
                <a:cubicBezTo>
                  <a:pt x="933" y="90"/>
                  <a:pt x="754"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028752" y="4099906"/>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164324" y="3075237"/>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107550" y="2226615"/>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266021" y="1880850"/>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1040160" y="1054089"/>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137270" y="1175843"/>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109849" y="1155940"/>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8193476" y="3044954"/>
            <a:ext cx="46512" cy="46075"/>
          </a:xfrm>
          <a:custGeom>
            <a:avLst/>
            <a:gdLst/>
            <a:ahLst/>
            <a:cxnLst/>
            <a:rect l="l" t="t" r="r" b="b"/>
            <a:pathLst>
              <a:path w="1491" h="1477" extrusionOk="0">
                <a:moveTo>
                  <a:pt x="739" y="1"/>
                </a:moveTo>
                <a:cubicBezTo>
                  <a:pt x="656" y="1"/>
                  <a:pt x="572" y="16"/>
                  <a:pt x="492" y="46"/>
                </a:cubicBezTo>
                <a:cubicBezTo>
                  <a:pt x="120" y="166"/>
                  <a:pt x="0" y="612"/>
                  <a:pt x="179" y="910"/>
                </a:cubicBezTo>
                <a:cubicBezTo>
                  <a:pt x="254" y="985"/>
                  <a:pt x="254" y="1044"/>
                  <a:pt x="313" y="1104"/>
                </a:cubicBezTo>
                <a:cubicBezTo>
                  <a:pt x="432" y="1357"/>
                  <a:pt x="626" y="1477"/>
                  <a:pt x="864" y="1477"/>
                </a:cubicBezTo>
                <a:cubicBezTo>
                  <a:pt x="1177" y="1417"/>
                  <a:pt x="1490" y="1104"/>
                  <a:pt x="1431" y="791"/>
                </a:cubicBezTo>
                <a:cubicBezTo>
                  <a:pt x="1371" y="672"/>
                  <a:pt x="1371" y="538"/>
                  <a:pt x="1296" y="359"/>
                </a:cubicBezTo>
                <a:cubicBezTo>
                  <a:pt x="1208" y="126"/>
                  <a:pt x="9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8146996" y="18943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8073718" y="19928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8063923" y="2932995"/>
            <a:ext cx="46387" cy="113425"/>
          </a:xfrm>
          <a:custGeom>
            <a:avLst/>
            <a:gdLst/>
            <a:ahLst/>
            <a:cxnLst/>
            <a:rect l="l" t="t" r="r" b="b"/>
            <a:pathLst>
              <a:path w="1487" h="3636" extrusionOk="0">
                <a:moveTo>
                  <a:pt x="717" y="1"/>
                </a:moveTo>
                <a:cubicBezTo>
                  <a:pt x="372" y="1"/>
                  <a:pt x="0" y="341"/>
                  <a:pt x="116" y="775"/>
                </a:cubicBezTo>
                <a:cubicBezTo>
                  <a:pt x="310" y="1341"/>
                  <a:pt x="369" y="1967"/>
                  <a:pt x="489" y="2518"/>
                </a:cubicBezTo>
                <a:cubicBezTo>
                  <a:pt x="548" y="2831"/>
                  <a:pt x="608" y="3084"/>
                  <a:pt x="801" y="3323"/>
                </a:cubicBezTo>
                <a:cubicBezTo>
                  <a:pt x="861" y="3457"/>
                  <a:pt x="980" y="3516"/>
                  <a:pt x="1055" y="3635"/>
                </a:cubicBezTo>
                <a:cubicBezTo>
                  <a:pt x="1114" y="3635"/>
                  <a:pt x="1114" y="3635"/>
                  <a:pt x="1114" y="3576"/>
                </a:cubicBezTo>
                <a:lnTo>
                  <a:pt x="1055" y="3576"/>
                </a:lnTo>
                <a:cubicBezTo>
                  <a:pt x="1114" y="3516"/>
                  <a:pt x="1233" y="3457"/>
                  <a:pt x="1293" y="3382"/>
                </a:cubicBezTo>
                <a:cubicBezTo>
                  <a:pt x="1353" y="3323"/>
                  <a:pt x="1353" y="3203"/>
                  <a:pt x="1353" y="3084"/>
                </a:cubicBezTo>
                <a:cubicBezTo>
                  <a:pt x="1487" y="2771"/>
                  <a:pt x="1427" y="2458"/>
                  <a:pt x="1427" y="2146"/>
                </a:cubicBezTo>
                <a:cubicBezTo>
                  <a:pt x="1427" y="1594"/>
                  <a:pt x="1353" y="909"/>
                  <a:pt x="1174" y="343"/>
                </a:cubicBezTo>
                <a:cubicBezTo>
                  <a:pt x="1085" y="101"/>
                  <a:pt x="905" y="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8253433" y="3564987"/>
            <a:ext cx="38588" cy="36748"/>
          </a:xfrm>
          <a:custGeom>
            <a:avLst/>
            <a:gdLst/>
            <a:ahLst/>
            <a:cxnLst/>
            <a:rect l="l" t="t" r="r" b="b"/>
            <a:pathLst>
              <a:path w="1237" h="1178" extrusionOk="0">
                <a:moveTo>
                  <a:pt x="566" y="1"/>
                </a:moveTo>
                <a:cubicBezTo>
                  <a:pt x="194" y="1"/>
                  <a:pt x="0" y="373"/>
                  <a:pt x="0" y="671"/>
                </a:cubicBezTo>
                <a:cubicBezTo>
                  <a:pt x="0" y="805"/>
                  <a:pt x="119" y="984"/>
                  <a:pt x="253" y="1043"/>
                </a:cubicBezTo>
                <a:cubicBezTo>
                  <a:pt x="373" y="1177"/>
                  <a:pt x="492" y="1177"/>
                  <a:pt x="685" y="1177"/>
                </a:cubicBezTo>
                <a:cubicBezTo>
                  <a:pt x="998" y="1177"/>
                  <a:pt x="1237" y="805"/>
                  <a:pt x="1237" y="492"/>
                </a:cubicBezTo>
                <a:cubicBezTo>
                  <a:pt x="1177" y="373"/>
                  <a:pt x="1117" y="179"/>
                  <a:pt x="998" y="120"/>
                </a:cubicBezTo>
                <a:cubicBezTo>
                  <a:pt x="864" y="1"/>
                  <a:pt x="685"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8218557" y="21001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326835" y="19872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7635572" y="794515"/>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7751973" y="7948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439362" y="1336653"/>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458391" y="1375210"/>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458391" y="1375210"/>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576662" y="1376645"/>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958376" y="3377430"/>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8154857" y="25853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8309646" y="3630558"/>
            <a:ext cx="46512" cy="45981"/>
          </a:xfrm>
          <a:custGeom>
            <a:avLst/>
            <a:gdLst/>
            <a:ahLst/>
            <a:cxnLst/>
            <a:rect l="l" t="t" r="r" b="b"/>
            <a:pathLst>
              <a:path w="1491" h="1474" extrusionOk="0">
                <a:moveTo>
                  <a:pt x="865" y="0"/>
                </a:moveTo>
                <a:cubicBezTo>
                  <a:pt x="720" y="0"/>
                  <a:pt x="571" y="48"/>
                  <a:pt x="433" y="133"/>
                </a:cubicBezTo>
                <a:cubicBezTo>
                  <a:pt x="314" y="252"/>
                  <a:pt x="180" y="431"/>
                  <a:pt x="120" y="565"/>
                </a:cubicBezTo>
                <a:cubicBezTo>
                  <a:pt x="1" y="938"/>
                  <a:pt x="120" y="1310"/>
                  <a:pt x="492" y="1429"/>
                </a:cubicBezTo>
                <a:cubicBezTo>
                  <a:pt x="555" y="1459"/>
                  <a:pt x="629" y="1474"/>
                  <a:pt x="706" y="1474"/>
                </a:cubicBezTo>
                <a:cubicBezTo>
                  <a:pt x="941" y="1474"/>
                  <a:pt x="1207" y="1337"/>
                  <a:pt x="1297" y="1057"/>
                </a:cubicBezTo>
                <a:cubicBezTo>
                  <a:pt x="1491" y="804"/>
                  <a:pt x="1491" y="506"/>
                  <a:pt x="1371" y="252"/>
                </a:cubicBezTo>
                <a:cubicBezTo>
                  <a:pt x="1230" y="77"/>
                  <a:pt x="1051" y="0"/>
                  <a:pt x="8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23755" y="4186815"/>
            <a:ext cx="31" cy="31"/>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17735" y="4188687"/>
            <a:ext cx="31" cy="31"/>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2517274" y="4473404"/>
            <a:ext cx="50442" cy="46668"/>
          </a:xfrm>
          <a:custGeom>
            <a:avLst/>
            <a:gdLst/>
            <a:ahLst/>
            <a:cxnLst/>
            <a:rect l="l" t="t" r="r" b="b"/>
            <a:pathLst>
              <a:path w="1617" h="1496" extrusionOk="0">
                <a:moveTo>
                  <a:pt x="1161" y="1"/>
                </a:moveTo>
                <a:cubicBezTo>
                  <a:pt x="1107" y="1"/>
                  <a:pt x="1052" y="20"/>
                  <a:pt x="999" y="65"/>
                </a:cubicBezTo>
                <a:cubicBezTo>
                  <a:pt x="746" y="318"/>
                  <a:pt x="552" y="557"/>
                  <a:pt x="314" y="810"/>
                </a:cubicBezTo>
                <a:cubicBezTo>
                  <a:pt x="180" y="1004"/>
                  <a:pt x="1" y="1242"/>
                  <a:pt x="1" y="1495"/>
                </a:cubicBezTo>
                <a:lnTo>
                  <a:pt x="60" y="1495"/>
                </a:lnTo>
                <a:cubicBezTo>
                  <a:pt x="254" y="1376"/>
                  <a:pt x="373" y="1182"/>
                  <a:pt x="552" y="1063"/>
                </a:cubicBezTo>
                <a:cubicBezTo>
                  <a:pt x="805" y="870"/>
                  <a:pt x="1118" y="750"/>
                  <a:pt x="1371" y="557"/>
                </a:cubicBezTo>
                <a:cubicBezTo>
                  <a:pt x="1616" y="410"/>
                  <a:pt x="1408" y="1"/>
                  <a:pt x="1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71852" y="3488203"/>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1076605" y="1871616"/>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1237655" y="1360704"/>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325743" y="8287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365891" y="879178"/>
            <a:ext cx="46948" cy="87596"/>
          </a:xfrm>
          <a:custGeom>
            <a:avLst/>
            <a:gdLst/>
            <a:ahLst/>
            <a:cxnLst/>
            <a:rect l="l" t="t" r="r" b="b"/>
            <a:pathLst>
              <a:path w="1505" h="2808" extrusionOk="0">
                <a:moveTo>
                  <a:pt x="698" y="0"/>
                </a:moveTo>
                <a:cubicBezTo>
                  <a:pt x="506" y="0"/>
                  <a:pt x="324" y="94"/>
                  <a:pt x="239" y="319"/>
                </a:cubicBezTo>
                <a:cubicBezTo>
                  <a:pt x="120" y="826"/>
                  <a:pt x="60" y="1258"/>
                  <a:pt x="0" y="1690"/>
                </a:cubicBezTo>
                <a:lnTo>
                  <a:pt x="0" y="2375"/>
                </a:lnTo>
                <a:cubicBezTo>
                  <a:pt x="0" y="2435"/>
                  <a:pt x="0" y="2494"/>
                  <a:pt x="60" y="2628"/>
                </a:cubicBezTo>
                <a:cubicBezTo>
                  <a:pt x="60" y="2628"/>
                  <a:pt x="60" y="2688"/>
                  <a:pt x="120" y="2688"/>
                </a:cubicBezTo>
                <a:cubicBezTo>
                  <a:pt x="120" y="2748"/>
                  <a:pt x="120" y="2748"/>
                  <a:pt x="179" y="2748"/>
                </a:cubicBezTo>
                <a:cubicBezTo>
                  <a:pt x="179" y="2807"/>
                  <a:pt x="179" y="2807"/>
                  <a:pt x="239" y="2807"/>
                </a:cubicBezTo>
                <a:cubicBezTo>
                  <a:pt x="313" y="2748"/>
                  <a:pt x="373" y="2748"/>
                  <a:pt x="492" y="2628"/>
                </a:cubicBezTo>
                <a:cubicBezTo>
                  <a:pt x="611" y="2494"/>
                  <a:pt x="686" y="2315"/>
                  <a:pt x="745" y="2122"/>
                </a:cubicBezTo>
                <a:cubicBezTo>
                  <a:pt x="924" y="1690"/>
                  <a:pt x="1118" y="1258"/>
                  <a:pt x="1296" y="826"/>
                </a:cubicBezTo>
                <a:cubicBezTo>
                  <a:pt x="1504" y="370"/>
                  <a:pt x="1080" y="0"/>
                  <a:pt x="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38470" y="17744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7985276" y="76685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085198" y="4757965"/>
            <a:ext cx="31" cy="3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122342" y="4044245"/>
            <a:ext cx="42800" cy="49631"/>
          </a:xfrm>
          <a:custGeom>
            <a:avLst/>
            <a:gdLst/>
            <a:ahLst/>
            <a:cxnLst/>
            <a:rect l="l" t="t" r="r" b="b"/>
            <a:pathLst>
              <a:path w="1372" h="1591" extrusionOk="0">
                <a:moveTo>
                  <a:pt x="699" y="0"/>
                </a:moveTo>
                <a:cubicBezTo>
                  <a:pt x="519" y="0"/>
                  <a:pt x="355" y="82"/>
                  <a:pt x="254" y="225"/>
                </a:cubicBezTo>
                <a:cubicBezTo>
                  <a:pt x="60" y="464"/>
                  <a:pt x="1" y="777"/>
                  <a:pt x="60" y="1030"/>
                </a:cubicBezTo>
                <a:cubicBezTo>
                  <a:pt x="60" y="1343"/>
                  <a:pt x="314" y="1521"/>
                  <a:pt x="567" y="1581"/>
                </a:cubicBezTo>
                <a:cubicBezTo>
                  <a:pt x="599" y="1587"/>
                  <a:pt x="632" y="1590"/>
                  <a:pt x="664" y="1590"/>
                </a:cubicBezTo>
                <a:cubicBezTo>
                  <a:pt x="939" y="1590"/>
                  <a:pt x="1186" y="1370"/>
                  <a:pt x="1252" y="1089"/>
                </a:cubicBezTo>
                <a:lnTo>
                  <a:pt x="1252" y="896"/>
                </a:lnTo>
                <a:lnTo>
                  <a:pt x="1312" y="836"/>
                </a:lnTo>
                <a:cubicBezTo>
                  <a:pt x="1312" y="777"/>
                  <a:pt x="1371" y="657"/>
                  <a:pt x="1312" y="523"/>
                </a:cubicBezTo>
                <a:cubicBezTo>
                  <a:pt x="1312" y="404"/>
                  <a:pt x="1252" y="225"/>
                  <a:pt x="1118" y="151"/>
                </a:cubicBezTo>
                <a:cubicBezTo>
                  <a:pt x="983" y="48"/>
                  <a:pt x="836" y="0"/>
                  <a:pt x="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288755" y="4580247"/>
            <a:ext cx="142842" cy="210379"/>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3385366" y="4615559"/>
            <a:ext cx="52938" cy="128960"/>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3446789" y="4611442"/>
            <a:ext cx="37465" cy="96549"/>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056890" y="4265926"/>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1089894" y="4230956"/>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009162" y="4590104"/>
            <a:ext cx="44141" cy="95862"/>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296825" y="4507500"/>
            <a:ext cx="53281" cy="68847"/>
          </a:xfrm>
          <a:custGeom>
            <a:avLst/>
            <a:gdLst/>
            <a:ahLst/>
            <a:cxnLst/>
            <a:rect l="l" t="t" r="r" b="b"/>
            <a:pathLst>
              <a:path w="1708" h="2207" extrusionOk="0">
                <a:moveTo>
                  <a:pt x="742" y="1"/>
                </a:moveTo>
                <a:cubicBezTo>
                  <a:pt x="353" y="1"/>
                  <a:pt x="0" y="563"/>
                  <a:pt x="412" y="834"/>
                </a:cubicBezTo>
                <a:cubicBezTo>
                  <a:pt x="591" y="953"/>
                  <a:pt x="725" y="1207"/>
                  <a:pt x="903" y="1400"/>
                </a:cubicBezTo>
                <a:cubicBezTo>
                  <a:pt x="1037" y="1639"/>
                  <a:pt x="1216" y="1892"/>
                  <a:pt x="1469" y="2145"/>
                </a:cubicBezTo>
                <a:cubicBezTo>
                  <a:pt x="1490" y="2187"/>
                  <a:pt x="1525" y="2207"/>
                  <a:pt x="1563" y="2207"/>
                </a:cubicBezTo>
                <a:cubicBezTo>
                  <a:pt x="1632" y="2207"/>
                  <a:pt x="1708" y="2137"/>
                  <a:pt x="1708" y="2011"/>
                </a:cubicBezTo>
                <a:cubicBezTo>
                  <a:pt x="1589" y="1460"/>
                  <a:pt x="1410" y="834"/>
                  <a:pt x="1157" y="283"/>
                </a:cubicBezTo>
                <a:cubicBezTo>
                  <a:pt x="1039" y="80"/>
                  <a:pt x="888" y="1"/>
                  <a:pt x="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361711" y="4469192"/>
            <a:ext cx="48259" cy="75960"/>
          </a:xfrm>
          <a:custGeom>
            <a:avLst/>
            <a:gdLst/>
            <a:ahLst/>
            <a:cxnLst/>
            <a:rect l="l" t="t" r="r" b="b"/>
            <a:pathLst>
              <a:path w="1547" h="2435" extrusionOk="0">
                <a:moveTo>
                  <a:pt x="920" y="1"/>
                </a:moveTo>
                <a:cubicBezTo>
                  <a:pt x="844" y="1"/>
                  <a:pt x="763" y="25"/>
                  <a:pt x="686" y="81"/>
                </a:cubicBezTo>
                <a:cubicBezTo>
                  <a:pt x="313" y="260"/>
                  <a:pt x="254" y="692"/>
                  <a:pt x="134" y="1005"/>
                </a:cubicBezTo>
                <a:cubicBezTo>
                  <a:pt x="0" y="1511"/>
                  <a:pt x="0" y="2003"/>
                  <a:pt x="194" y="2435"/>
                </a:cubicBezTo>
                <a:lnTo>
                  <a:pt x="254" y="2435"/>
                </a:lnTo>
                <a:cubicBezTo>
                  <a:pt x="507" y="1884"/>
                  <a:pt x="686" y="1064"/>
                  <a:pt x="1192" y="692"/>
                </a:cubicBezTo>
                <a:cubicBezTo>
                  <a:pt x="1546" y="496"/>
                  <a:pt x="1270"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2"/>
          <p:cNvGrpSpPr/>
          <p:nvPr/>
        </p:nvGrpSpPr>
        <p:grpSpPr>
          <a:xfrm>
            <a:off x="1293024" y="3276110"/>
            <a:ext cx="884008" cy="1449297"/>
            <a:chOff x="1378719" y="3569529"/>
            <a:chExt cx="705007" cy="1155463"/>
          </a:xfrm>
        </p:grpSpPr>
        <p:sp>
          <p:nvSpPr>
            <p:cNvPr id="372" name="Google Shape;372;p2"/>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2"/>
          <p:cNvSpPr/>
          <p:nvPr/>
        </p:nvSpPr>
        <p:spPr>
          <a:xfrm>
            <a:off x="1115973" y="4392234"/>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029937" y="4337861"/>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2"/>
          <p:cNvGrpSpPr/>
          <p:nvPr/>
        </p:nvGrpSpPr>
        <p:grpSpPr>
          <a:xfrm>
            <a:off x="2668779" y="4372279"/>
            <a:ext cx="588837" cy="445995"/>
            <a:chOff x="2592579" y="4448479"/>
            <a:chExt cx="588837" cy="445995"/>
          </a:xfrm>
        </p:grpSpPr>
        <p:sp>
          <p:nvSpPr>
            <p:cNvPr id="445" name="Google Shape;445;p2"/>
            <p:cNvSpPr/>
            <p:nvPr/>
          </p:nvSpPr>
          <p:spPr>
            <a:xfrm>
              <a:off x="2592579" y="4448479"/>
              <a:ext cx="501928" cy="359710"/>
            </a:xfrm>
            <a:custGeom>
              <a:avLst/>
              <a:gdLst/>
              <a:ahLst/>
              <a:cxnLst/>
              <a:rect l="l" t="t" r="r" b="b"/>
              <a:pathLst>
                <a:path w="16090" h="11531" extrusionOk="0">
                  <a:moveTo>
                    <a:pt x="5661" y="0"/>
                  </a:moveTo>
                  <a:cubicBezTo>
                    <a:pt x="3173" y="60"/>
                    <a:pt x="3233" y="1862"/>
                    <a:pt x="2429" y="1862"/>
                  </a:cubicBezTo>
                  <a:cubicBezTo>
                    <a:pt x="2059" y="1862"/>
                    <a:pt x="1636" y="1755"/>
                    <a:pt x="1262" y="1755"/>
                  </a:cubicBezTo>
                  <a:cubicBezTo>
                    <a:pt x="822" y="1755"/>
                    <a:pt x="450" y="1903"/>
                    <a:pt x="313" y="2548"/>
                  </a:cubicBezTo>
                  <a:cubicBezTo>
                    <a:pt x="0" y="3784"/>
                    <a:pt x="4231" y="6391"/>
                    <a:pt x="5900" y="6570"/>
                  </a:cubicBezTo>
                  <a:cubicBezTo>
                    <a:pt x="5900" y="6570"/>
                    <a:pt x="5155" y="7687"/>
                    <a:pt x="6466" y="9177"/>
                  </a:cubicBezTo>
                  <a:cubicBezTo>
                    <a:pt x="7018" y="9811"/>
                    <a:pt x="7629" y="9951"/>
                    <a:pt x="8225" y="9951"/>
                  </a:cubicBezTo>
                  <a:cubicBezTo>
                    <a:pt x="8696" y="9951"/>
                    <a:pt x="9158" y="9864"/>
                    <a:pt x="9573" y="9864"/>
                  </a:cubicBezTo>
                  <a:cubicBezTo>
                    <a:pt x="9866" y="9864"/>
                    <a:pt x="10135" y="9907"/>
                    <a:pt x="10369" y="10056"/>
                  </a:cubicBezTo>
                  <a:cubicBezTo>
                    <a:pt x="11113" y="10511"/>
                    <a:pt x="13101" y="11531"/>
                    <a:pt x="14397" y="11531"/>
                  </a:cubicBezTo>
                  <a:cubicBezTo>
                    <a:pt x="14839" y="11531"/>
                    <a:pt x="15200" y="11413"/>
                    <a:pt x="15404" y="11114"/>
                  </a:cubicBezTo>
                  <a:cubicBezTo>
                    <a:pt x="16090" y="10115"/>
                    <a:pt x="13542" y="2920"/>
                    <a:pt x="11307" y="2175"/>
                  </a:cubicBezTo>
                  <a:cubicBezTo>
                    <a:pt x="10571" y="1930"/>
                    <a:pt x="10084" y="1859"/>
                    <a:pt x="9739" y="1859"/>
                  </a:cubicBezTo>
                  <a:cubicBezTo>
                    <a:pt x="9270" y="1859"/>
                    <a:pt x="9065" y="1990"/>
                    <a:pt x="8854" y="1990"/>
                  </a:cubicBezTo>
                  <a:cubicBezTo>
                    <a:pt x="8751" y="1990"/>
                    <a:pt x="8646" y="1958"/>
                    <a:pt x="8507" y="1862"/>
                  </a:cubicBezTo>
                  <a:cubicBezTo>
                    <a:pt x="7821" y="1430"/>
                    <a:pt x="8075" y="0"/>
                    <a:pt x="5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676213" y="4539537"/>
              <a:ext cx="505203" cy="354937"/>
            </a:xfrm>
            <a:custGeom>
              <a:avLst/>
              <a:gdLst/>
              <a:ahLst/>
              <a:cxnLst/>
              <a:rect l="l" t="t" r="r" b="b"/>
              <a:pathLst>
                <a:path w="16195" h="11378" extrusionOk="0">
                  <a:moveTo>
                    <a:pt x="120" y="1"/>
                  </a:moveTo>
                  <a:cubicBezTo>
                    <a:pt x="60" y="1"/>
                    <a:pt x="1" y="1"/>
                    <a:pt x="1" y="61"/>
                  </a:cubicBezTo>
                  <a:cubicBezTo>
                    <a:pt x="1" y="120"/>
                    <a:pt x="1" y="180"/>
                    <a:pt x="60" y="180"/>
                  </a:cubicBezTo>
                  <a:cubicBezTo>
                    <a:pt x="865" y="373"/>
                    <a:pt x="1669" y="612"/>
                    <a:pt x="2414" y="925"/>
                  </a:cubicBezTo>
                  <a:cubicBezTo>
                    <a:pt x="3219" y="1237"/>
                    <a:pt x="3964" y="1550"/>
                    <a:pt x="4649" y="1923"/>
                  </a:cubicBezTo>
                  <a:lnTo>
                    <a:pt x="5766" y="2474"/>
                  </a:lnTo>
                  <a:cubicBezTo>
                    <a:pt x="6079" y="2727"/>
                    <a:pt x="6451" y="2906"/>
                    <a:pt x="6824" y="3159"/>
                  </a:cubicBezTo>
                  <a:cubicBezTo>
                    <a:pt x="7137" y="3412"/>
                    <a:pt x="7450" y="3651"/>
                    <a:pt x="7748" y="3904"/>
                  </a:cubicBezTo>
                  <a:cubicBezTo>
                    <a:pt x="7941" y="4023"/>
                    <a:pt x="8060" y="4157"/>
                    <a:pt x="8254" y="4277"/>
                  </a:cubicBezTo>
                  <a:cubicBezTo>
                    <a:pt x="8373" y="4470"/>
                    <a:pt x="8492" y="4589"/>
                    <a:pt x="8686" y="4709"/>
                  </a:cubicBezTo>
                  <a:cubicBezTo>
                    <a:pt x="9863" y="5885"/>
                    <a:pt x="10980" y="7077"/>
                    <a:pt x="12157" y="8254"/>
                  </a:cubicBezTo>
                  <a:cubicBezTo>
                    <a:pt x="12783" y="8805"/>
                    <a:pt x="13334" y="9431"/>
                    <a:pt x="13960" y="9982"/>
                  </a:cubicBezTo>
                  <a:cubicBezTo>
                    <a:pt x="14273" y="10236"/>
                    <a:pt x="14585" y="10548"/>
                    <a:pt x="14958" y="10802"/>
                  </a:cubicBezTo>
                  <a:cubicBezTo>
                    <a:pt x="15271" y="10980"/>
                    <a:pt x="15643" y="11234"/>
                    <a:pt x="16075" y="11353"/>
                  </a:cubicBezTo>
                  <a:cubicBezTo>
                    <a:pt x="16093" y="11370"/>
                    <a:pt x="16110" y="11378"/>
                    <a:pt x="16126" y="11378"/>
                  </a:cubicBezTo>
                  <a:cubicBezTo>
                    <a:pt x="16165" y="11378"/>
                    <a:pt x="16194" y="11335"/>
                    <a:pt x="16194" y="11293"/>
                  </a:cubicBezTo>
                  <a:cubicBezTo>
                    <a:pt x="16194" y="11293"/>
                    <a:pt x="16194" y="11234"/>
                    <a:pt x="16135" y="11174"/>
                  </a:cubicBezTo>
                  <a:cubicBezTo>
                    <a:pt x="15762" y="11040"/>
                    <a:pt x="15450" y="10802"/>
                    <a:pt x="15077" y="10548"/>
                  </a:cubicBezTo>
                  <a:cubicBezTo>
                    <a:pt x="14764" y="10295"/>
                    <a:pt x="14451" y="10057"/>
                    <a:pt x="14213" y="9744"/>
                  </a:cubicBezTo>
                  <a:cubicBezTo>
                    <a:pt x="13587" y="9178"/>
                    <a:pt x="13036" y="8567"/>
                    <a:pt x="12410" y="8001"/>
                  </a:cubicBezTo>
                  <a:cubicBezTo>
                    <a:pt x="11293" y="6764"/>
                    <a:pt x="10176" y="5588"/>
                    <a:pt x="8999" y="4396"/>
                  </a:cubicBezTo>
                  <a:cubicBezTo>
                    <a:pt x="8805" y="4277"/>
                    <a:pt x="8686" y="4157"/>
                    <a:pt x="8492" y="3964"/>
                  </a:cubicBezTo>
                  <a:cubicBezTo>
                    <a:pt x="8373" y="3845"/>
                    <a:pt x="8194" y="3725"/>
                    <a:pt x="8060" y="3591"/>
                  </a:cubicBezTo>
                  <a:cubicBezTo>
                    <a:pt x="7688" y="3278"/>
                    <a:pt x="7375" y="3040"/>
                    <a:pt x="7003" y="2787"/>
                  </a:cubicBezTo>
                  <a:cubicBezTo>
                    <a:pt x="6705" y="2534"/>
                    <a:pt x="6332" y="2355"/>
                    <a:pt x="5960" y="2161"/>
                  </a:cubicBezTo>
                  <a:cubicBezTo>
                    <a:pt x="5587" y="1923"/>
                    <a:pt x="5215" y="1729"/>
                    <a:pt x="4842" y="1550"/>
                  </a:cubicBezTo>
                  <a:cubicBezTo>
                    <a:pt x="3353" y="865"/>
                    <a:pt x="1729" y="299"/>
                    <a:pt x="1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712930" y="4490748"/>
              <a:ext cx="112021" cy="122253"/>
            </a:xfrm>
            <a:custGeom>
              <a:avLst/>
              <a:gdLst/>
              <a:ahLst/>
              <a:cxnLst/>
              <a:rect l="l" t="t" r="r" b="b"/>
              <a:pathLst>
                <a:path w="3591" h="3919" extrusionOk="0">
                  <a:moveTo>
                    <a:pt x="865" y="1"/>
                  </a:moveTo>
                  <a:cubicBezTo>
                    <a:pt x="805" y="1"/>
                    <a:pt x="746" y="75"/>
                    <a:pt x="805" y="135"/>
                  </a:cubicBezTo>
                  <a:cubicBezTo>
                    <a:pt x="865" y="448"/>
                    <a:pt x="1058" y="746"/>
                    <a:pt x="1178" y="1058"/>
                  </a:cubicBezTo>
                  <a:cubicBezTo>
                    <a:pt x="1356" y="1371"/>
                    <a:pt x="1550" y="1625"/>
                    <a:pt x="1803" y="1863"/>
                  </a:cubicBezTo>
                  <a:cubicBezTo>
                    <a:pt x="2081" y="2285"/>
                    <a:pt x="2426" y="2633"/>
                    <a:pt x="2812" y="2962"/>
                  </a:cubicBezTo>
                  <a:lnTo>
                    <a:pt x="2812" y="2962"/>
                  </a:lnTo>
                  <a:cubicBezTo>
                    <a:pt x="1833" y="3064"/>
                    <a:pt x="904" y="3309"/>
                    <a:pt x="60" y="3725"/>
                  </a:cubicBezTo>
                  <a:cubicBezTo>
                    <a:pt x="1" y="3725"/>
                    <a:pt x="1" y="3800"/>
                    <a:pt x="1" y="3859"/>
                  </a:cubicBezTo>
                  <a:cubicBezTo>
                    <a:pt x="1" y="3859"/>
                    <a:pt x="60" y="3919"/>
                    <a:pt x="120" y="3919"/>
                  </a:cubicBezTo>
                  <a:cubicBezTo>
                    <a:pt x="1178" y="3606"/>
                    <a:pt x="2235" y="3353"/>
                    <a:pt x="3353" y="3293"/>
                  </a:cubicBezTo>
                  <a:cubicBezTo>
                    <a:pt x="3412" y="3293"/>
                    <a:pt x="3472" y="3293"/>
                    <a:pt x="3472" y="3233"/>
                  </a:cubicBezTo>
                  <a:cubicBezTo>
                    <a:pt x="3591" y="3174"/>
                    <a:pt x="3591" y="3055"/>
                    <a:pt x="3472" y="2921"/>
                  </a:cubicBezTo>
                  <a:cubicBezTo>
                    <a:pt x="2980" y="2548"/>
                    <a:pt x="2474" y="2116"/>
                    <a:pt x="2042" y="1625"/>
                  </a:cubicBezTo>
                  <a:cubicBezTo>
                    <a:pt x="1863" y="1371"/>
                    <a:pt x="1669" y="1118"/>
                    <a:pt x="1490" y="880"/>
                  </a:cubicBezTo>
                  <a:cubicBezTo>
                    <a:pt x="1297" y="626"/>
                    <a:pt x="1118" y="373"/>
                    <a:pt x="984" y="75"/>
                  </a:cubicBezTo>
                  <a:cubicBezTo>
                    <a:pt x="924" y="1"/>
                    <a:pt x="924" y="1"/>
                    <a:pt x="86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799839" y="4529804"/>
              <a:ext cx="118073" cy="137570"/>
            </a:xfrm>
            <a:custGeom>
              <a:avLst/>
              <a:gdLst/>
              <a:ahLst/>
              <a:cxnLst/>
              <a:rect l="l" t="t" r="r" b="b"/>
              <a:pathLst>
                <a:path w="3785" h="4410" extrusionOk="0">
                  <a:moveTo>
                    <a:pt x="999" y="0"/>
                  </a:moveTo>
                  <a:cubicBezTo>
                    <a:pt x="939" y="0"/>
                    <a:pt x="939" y="60"/>
                    <a:pt x="939" y="119"/>
                  </a:cubicBezTo>
                  <a:cubicBezTo>
                    <a:pt x="1118" y="864"/>
                    <a:pt x="1490" y="1549"/>
                    <a:pt x="1922" y="2175"/>
                  </a:cubicBezTo>
                  <a:cubicBezTo>
                    <a:pt x="2228" y="2593"/>
                    <a:pt x="2555" y="3018"/>
                    <a:pt x="2907" y="3421"/>
                  </a:cubicBezTo>
                  <a:lnTo>
                    <a:pt x="2907" y="3421"/>
                  </a:lnTo>
                  <a:cubicBezTo>
                    <a:pt x="2830" y="3415"/>
                    <a:pt x="2750" y="3412"/>
                    <a:pt x="2667" y="3412"/>
                  </a:cubicBezTo>
                  <a:cubicBezTo>
                    <a:pt x="2580" y="3394"/>
                    <a:pt x="2491" y="3387"/>
                    <a:pt x="2402" y="3387"/>
                  </a:cubicBezTo>
                  <a:cubicBezTo>
                    <a:pt x="2186" y="3387"/>
                    <a:pt x="1965" y="3429"/>
                    <a:pt x="1744" y="3471"/>
                  </a:cubicBezTo>
                  <a:cubicBezTo>
                    <a:pt x="1118" y="3665"/>
                    <a:pt x="626" y="3903"/>
                    <a:pt x="60" y="4216"/>
                  </a:cubicBezTo>
                  <a:cubicBezTo>
                    <a:pt x="60" y="4216"/>
                    <a:pt x="1" y="4276"/>
                    <a:pt x="60" y="4335"/>
                  </a:cubicBezTo>
                  <a:cubicBezTo>
                    <a:pt x="60" y="4410"/>
                    <a:pt x="135" y="4410"/>
                    <a:pt x="194" y="4410"/>
                  </a:cubicBezTo>
                  <a:cubicBezTo>
                    <a:pt x="745" y="4157"/>
                    <a:pt x="1252" y="3963"/>
                    <a:pt x="1863" y="3844"/>
                  </a:cubicBezTo>
                  <a:cubicBezTo>
                    <a:pt x="2029" y="3804"/>
                    <a:pt x="2207" y="3785"/>
                    <a:pt x="2389" y="3785"/>
                  </a:cubicBezTo>
                  <a:cubicBezTo>
                    <a:pt x="2760" y="3785"/>
                    <a:pt x="3147" y="3867"/>
                    <a:pt x="3487" y="4037"/>
                  </a:cubicBezTo>
                  <a:cubicBezTo>
                    <a:pt x="3546" y="4037"/>
                    <a:pt x="3606" y="4037"/>
                    <a:pt x="3665" y="3963"/>
                  </a:cubicBezTo>
                  <a:cubicBezTo>
                    <a:pt x="3785" y="3903"/>
                    <a:pt x="3785" y="3784"/>
                    <a:pt x="3725" y="3665"/>
                  </a:cubicBezTo>
                  <a:cubicBezTo>
                    <a:pt x="3233" y="3099"/>
                    <a:pt x="2742" y="2548"/>
                    <a:pt x="2295" y="1981"/>
                  </a:cubicBezTo>
                  <a:cubicBezTo>
                    <a:pt x="1803" y="1356"/>
                    <a:pt x="1431" y="745"/>
                    <a:pt x="1118" y="60"/>
                  </a:cubicBezTo>
                  <a:cubicBezTo>
                    <a:pt x="1118" y="0"/>
                    <a:pt x="1058" y="0"/>
                    <a:pt x="99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856083" y="4546993"/>
              <a:ext cx="149206" cy="187763"/>
            </a:xfrm>
            <a:custGeom>
              <a:avLst/>
              <a:gdLst/>
              <a:ahLst/>
              <a:cxnLst/>
              <a:rect l="l" t="t" r="r" b="b"/>
              <a:pathLst>
                <a:path w="4783" h="6019" extrusionOk="0">
                  <a:moveTo>
                    <a:pt x="2116" y="0"/>
                  </a:moveTo>
                  <a:cubicBezTo>
                    <a:pt x="2056" y="0"/>
                    <a:pt x="1982" y="60"/>
                    <a:pt x="1982" y="134"/>
                  </a:cubicBezTo>
                  <a:cubicBezTo>
                    <a:pt x="2116" y="1177"/>
                    <a:pt x="2354" y="2175"/>
                    <a:pt x="2801" y="3173"/>
                  </a:cubicBezTo>
                  <a:cubicBezTo>
                    <a:pt x="2980" y="3665"/>
                    <a:pt x="3233" y="4157"/>
                    <a:pt x="3471" y="4604"/>
                  </a:cubicBezTo>
                  <a:cubicBezTo>
                    <a:pt x="3627" y="4907"/>
                    <a:pt x="3806" y="5187"/>
                    <a:pt x="3994" y="5459"/>
                  </a:cubicBezTo>
                  <a:lnTo>
                    <a:pt x="3994" y="5459"/>
                  </a:lnTo>
                  <a:cubicBezTo>
                    <a:pt x="3820" y="5417"/>
                    <a:pt x="3645" y="5376"/>
                    <a:pt x="3471" y="5349"/>
                  </a:cubicBezTo>
                  <a:cubicBezTo>
                    <a:pt x="3099" y="5274"/>
                    <a:pt x="2726" y="5274"/>
                    <a:pt x="2354" y="5274"/>
                  </a:cubicBezTo>
                  <a:cubicBezTo>
                    <a:pt x="1982" y="5274"/>
                    <a:pt x="1609" y="5274"/>
                    <a:pt x="1177" y="5349"/>
                  </a:cubicBezTo>
                  <a:cubicBezTo>
                    <a:pt x="805" y="5408"/>
                    <a:pt x="432" y="5468"/>
                    <a:pt x="119" y="5587"/>
                  </a:cubicBezTo>
                  <a:cubicBezTo>
                    <a:pt x="60" y="5587"/>
                    <a:pt x="0" y="5646"/>
                    <a:pt x="60" y="5721"/>
                  </a:cubicBezTo>
                  <a:cubicBezTo>
                    <a:pt x="60" y="5781"/>
                    <a:pt x="119" y="5781"/>
                    <a:pt x="119" y="5781"/>
                  </a:cubicBezTo>
                  <a:cubicBezTo>
                    <a:pt x="492" y="5721"/>
                    <a:pt x="864" y="5646"/>
                    <a:pt x="1237" y="5646"/>
                  </a:cubicBezTo>
                  <a:cubicBezTo>
                    <a:pt x="1423" y="5617"/>
                    <a:pt x="1609" y="5602"/>
                    <a:pt x="1795" y="5602"/>
                  </a:cubicBezTo>
                  <a:cubicBezTo>
                    <a:pt x="1982" y="5602"/>
                    <a:pt x="2168" y="5617"/>
                    <a:pt x="2354" y="5646"/>
                  </a:cubicBezTo>
                  <a:cubicBezTo>
                    <a:pt x="2726" y="5646"/>
                    <a:pt x="3039" y="5721"/>
                    <a:pt x="3412" y="5781"/>
                  </a:cubicBezTo>
                  <a:cubicBezTo>
                    <a:pt x="3784" y="5840"/>
                    <a:pt x="4157" y="5900"/>
                    <a:pt x="4469" y="6019"/>
                  </a:cubicBezTo>
                  <a:cubicBezTo>
                    <a:pt x="4529" y="6019"/>
                    <a:pt x="4589" y="6019"/>
                    <a:pt x="4663" y="5959"/>
                  </a:cubicBezTo>
                  <a:cubicBezTo>
                    <a:pt x="4782" y="5900"/>
                    <a:pt x="4782" y="5781"/>
                    <a:pt x="4723" y="5721"/>
                  </a:cubicBezTo>
                  <a:cubicBezTo>
                    <a:pt x="4410" y="5274"/>
                    <a:pt x="4097" y="4842"/>
                    <a:pt x="3844" y="4410"/>
                  </a:cubicBezTo>
                  <a:cubicBezTo>
                    <a:pt x="3605" y="3978"/>
                    <a:pt x="3352" y="3486"/>
                    <a:pt x="3173" y="3039"/>
                  </a:cubicBezTo>
                  <a:cubicBezTo>
                    <a:pt x="2726" y="2056"/>
                    <a:pt x="2428" y="1058"/>
                    <a:pt x="2175" y="60"/>
                  </a:cubicBezTo>
                  <a:cubicBezTo>
                    <a:pt x="2175" y="0"/>
                    <a:pt x="2175" y="0"/>
                    <a:pt x="211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 name="Google Shape;450;p2"/>
          <p:cNvSpPr/>
          <p:nvPr/>
        </p:nvSpPr>
        <p:spPr>
          <a:xfrm>
            <a:off x="7963819" y="11174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8059618" y="11874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2"/>
          <p:cNvGrpSpPr/>
          <p:nvPr/>
        </p:nvGrpSpPr>
        <p:grpSpPr>
          <a:xfrm>
            <a:off x="5220602" y="4141177"/>
            <a:ext cx="1348207" cy="654003"/>
            <a:chOff x="5220602" y="4141177"/>
            <a:chExt cx="1348207" cy="654003"/>
          </a:xfrm>
        </p:grpSpPr>
        <p:sp>
          <p:nvSpPr>
            <p:cNvPr id="453" name="Google Shape;453;p2"/>
            <p:cNvSpPr/>
            <p:nvPr/>
          </p:nvSpPr>
          <p:spPr>
            <a:xfrm>
              <a:off x="5238882" y="4727019"/>
              <a:ext cx="49163" cy="68161"/>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294035" y="4704122"/>
              <a:ext cx="31164" cy="8438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330752" y="4691925"/>
              <a:ext cx="43361" cy="60549"/>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394492" y="4452191"/>
              <a:ext cx="83228" cy="113394"/>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483741" y="4513988"/>
              <a:ext cx="85069" cy="77644"/>
            </a:xfrm>
            <a:custGeom>
              <a:avLst/>
              <a:gdLst/>
              <a:ahLst/>
              <a:cxnLst/>
              <a:rect l="l" t="t" r="r" b="b"/>
              <a:pathLst>
                <a:path w="2727" h="2489" extrusionOk="0">
                  <a:moveTo>
                    <a:pt x="1490" y="1"/>
                  </a:moveTo>
                  <a:cubicBezTo>
                    <a:pt x="1058" y="75"/>
                    <a:pt x="686" y="254"/>
                    <a:pt x="551" y="626"/>
                  </a:cubicBezTo>
                  <a:lnTo>
                    <a:pt x="492" y="686"/>
                  </a:lnTo>
                  <a:cubicBezTo>
                    <a:pt x="432" y="745"/>
                    <a:pt x="373" y="880"/>
                    <a:pt x="313" y="999"/>
                  </a:cubicBezTo>
                  <a:cubicBezTo>
                    <a:pt x="119" y="1312"/>
                    <a:pt x="0" y="1684"/>
                    <a:pt x="179" y="1997"/>
                  </a:cubicBezTo>
                  <a:cubicBezTo>
                    <a:pt x="313" y="2429"/>
                    <a:pt x="745" y="2488"/>
                    <a:pt x="1118" y="2488"/>
                  </a:cubicBezTo>
                  <a:cubicBezTo>
                    <a:pt x="1430" y="2488"/>
                    <a:pt x="1803" y="2429"/>
                    <a:pt x="2101" y="2235"/>
                  </a:cubicBezTo>
                  <a:cubicBezTo>
                    <a:pt x="2354" y="2056"/>
                    <a:pt x="2607" y="1744"/>
                    <a:pt x="2667" y="1371"/>
                  </a:cubicBezTo>
                  <a:cubicBezTo>
                    <a:pt x="2727" y="999"/>
                    <a:pt x="2607" y="626"/>
                    <a:pt x="2354" y="373"/>
                  </a:cubicBezTo>
                  <a:cubicBezTo>
                    <a:pt x="2101" y="135"/>
                    <a:pt x="1803" y="1"/>
                    <a:pt x="1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338278" y="4603206"/>
              <a:ext cx="215183" cy="111740"/>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220602" y="4141177"/>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352120" y="4299273"/>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695568" y="4517077"/>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720648" y="4551641"/>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
          <p:cNvGrpSpPr/>
          <p:nvPr/>
        </p:nvGrpSpPr>
        <p:grpSpPr>
          <a:xfrm>
            <a:off x="7774869" y="1404633"/>
            <a:ext cx="211698" cy="345889"/>
            <a:chOff x="7625581" y="1360486"/>
            <a:chExt cx="344393" cy="562695"/>
          </a:xfrm>
        </p:grpSpPr>
        <p:sp>
          <p:nvSpPr>
            <p:cNvPr id="464" name="Google Shape;464;p2"/>
            <p:cNvSpPr/>
            <p:nvPr/>
          </p:nvSpPr>
          <p:spPr>
            <a:xfrm>
              <a:off x="7625581" y="13604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7795687" y="17023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7652533" y="16773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7637216" y="16559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7704597" y="13617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7675773" y="13770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7757099" y="13636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813343" y="13696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7863536" y="13910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900252" y="14584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2"/>
          <p:cNvGrpSpPr/>
          <p:nvPr/>
        </p:nvGrpSpPr>
        <p:grpSpPr>
          <a:xfrm>
            <a:off x="3416525" y="3858676"/>
            <a:ext cx="1587677" cy="981643"/>
            <a:chOff x="3416525" y="3858676"/>
            <a:chExt cx="1587677" cy="981643"/>
          </a:xfrm>
        </p:grpSpPr>
        <p:sp>
          <p:nvSpPr>
            <p:cNvPr id="475" name="Google Shape;475;p2"/>
            <p:cNvSpPr/>
            <p:nvPr/>
          </p:nvSpPr>
          <p:spPr>
            <a:xfrm>
              <a:off x="4903099" y="4613469"/>
              <a:ext cx="73558" cy="69253"/>
            </a:xfrm>
            <a:custGeom>
              <a:avLst/>
              <a:gdLst/>
              <a:ahLst/>
              <a:cxnLst/>
              <a:rect l="l" t="t" r="r" b="b"/>
              <a:pathLst>
                <a:path w="2358" h="2220" extrusionOk="0">
                  <a:moveTo>
                    <a:pt x="707" y="0"/>
                  </a:moveTo>
                  <a:cubicBezTo>
                    <a:pt x="370" y="0"/>
                    <a:pt x="0" y="491"/>
                    <a:pt x="421" y="730"/>
                  </a:cubicBezTo>
                  <a:cubicBezTo>
                    <a:pt x="734" y="908"/>
                    <a:pt x="987" y="1162"/>
                    <a:pt x="1300" y="1415"/>
                  </a:cubicBezTo>
                  <a:cubicBezTo>
                    <a:pt x="1538" y="1653"/>
                    <a:pt x="1851" y="2100"/>
                    <a:pt x="2224" y="2219"/>
                  </a:cubicBezTo>
                  <a:cubicBezTo>
                    <a:pt x="2283" y="2219"/>
                    <a:pt x="2358" y="2219"/>
                    <a:pt x="2358" y="2160"/>
                  </a:cubicBezTo>
                  <a:cubicBezTo>
                    <a:pt x="2283" y="1787"/>
                    <a:pt x="1911" y="1415"/>
                    <a:pt x="1732" y="1102"/>
                  </a:cubicBezTo>
                  <a:cubicBezTo>
                    <a:pt x="1479" y="789"/>
                    <a:pt x="1240" y="476"/>
                    <a:pt x="987" y="164"/>
                  </a:cubicBezTo>
                  <a:cubicBezTo>
                    <a:pt x="913" y="47"/>
                    <a:pt x="812" y="0"/>
                    <a:pt x="7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970605" y="4580278"/>
              <a:ext cx="33597" cy="87845"/>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872372" y="4790688"/>
              <a:ext cx="40148" cy="49631"/>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889342" y="4771503"/>
              <a:ext cx="52470" cy="57180"/>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793183" y="4492025"/>
              <a:ext cx="170468" cy="99583"/>
            </a:xfrm>
            <a:custGeom>
              <a:avLst/>
              <a:gdLst/>
              <a:ahLst/>
              <a:cxnLst/>
              <a:rect l="l" t="t" r="r" b="b"/>
              <a:pathLst>
                <a:path w="4158" h="2429" extrusionOk="0">
                  <a:moveTo>
                    <a:pt x="1237" y="0"/>
                  </a:moveTo>
                  <a:cubicBezTo>
                    <a:pt x="1178" y="0"/>
                    <a:pt x="373" y="0"/>
                    <a:pt x="1" y="1177"/>
                  </a:cubicBezTo>
                  <a:cubicBezTo>
                    <a:pt x="1357" y="1177"/>
                    <a:pt x="2042" y="1803"/>
                    <a:pt x="2236" y="2428"/>
                  </a:cubicBezTo>
                  <a:lnTo>
                    <a:pt x="2295" y="2428"/>
                  </a:lnTo>
                  <a:cubicBezTo>
                    <a:pt x="2295" y="2428"/>
                    <a:pt x="2846" y="2428"/>
                    <a:pt x="3293" y="2294"/>
                  </a:cubicBezTo>
                  <a:cubicBezTo>
                    <a:pt x="3532" y="2235"/>
                    <a:pt x="3725" y="2175"/>
                    <a:pt x="3845" y="1982"/>
                  </a:cubicBezTo>
                  <a:cubicBezTo>
                    <a:pt x="3964" y="1862"/>
                    <a:pt x="4038" y="1743"/>
                    <a:pt x="4098" y="1550"/>
                  </a:cubicBezTo>
                  <a:cubicBezTo>
                    <a:pt x="4157" y="864"/>
                    <a:pt x="3666" y="60"/>
                    <a:pt x="2236"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716845" y="4540277"/>
              <a:ext cx="170468" cy="127666"/>
            </a:xfrm>
            <a:custGeom>
              <a:avLst/>
              <a:gdLst/>
              <a:ahLst/>
              <a:cxnLst/>
              <a:rect l="l" t="t" r="r" b="b"/>
              <a:pathLst>
                <a:path w="4158" h="3114" extrusionOk="0">
                  <a:moveTo>
                    <a:pt x="1863" y="0"/>
                  </a:moveTo>
                  <a:cubicBezTo>
                    <a:pt x="1490" y="0"/>
                    <a:pt x="1118" y="60"/>
                    <a:pt x="746" y="60"/>
                  </a:cubicBezTo>
                  <a:cubicBezTo>
                    <a:pt x="686" y="134"/>
                    <a:pt x="1" y="1311"/>
                    <a:pt x="239" y="3114"/>
                  </a:cubicBezTo>
                  <a:cubicBezTo>
                    <a:pt x="2176" y="2920"/>
                    <a:pt x="3963" y="2667"/>
                    <a:pt x="4098" y="2175"/>
                  </a:cubicBezTo>
                  <a:cubicBezTo>
                    <a:pt x="4157" y="1862"/>
                    <a:pt x="4157" y="1549"/>
                    <a:pt x="4098" y="1251"/>
                  </a:cubicBezTo>
                  <a:cubicBezTo>
                    <a:pt x="3904" y="626"/>
                    <a:pt x="3219" y="0"/>
                    <a:pt x="1863"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874632" y="4431392"/>
              <a:ext cx="412271" cy="295756"/>
            </a:xfrm>
            <a:custGeom>
              <a:avLst/>
              <a:gdLst/>
              <a:ahLst/>
              <a:cxnLst/>
              <a:rect l="l" t="t" r="r" b="b"/>
              <a:pathLst>
                <a:path w="10056" h="7214" extrusionOk="0">
                  <a:moveTo>
                    <a:pt x="3618" y="0"/>
                  </a:moveTo>
                  <a:cubicBezTo>
                    <a:pt x="2704" y="0"/>
                    <a:pt x="1393" y="152"/>
                    <a:pt x="1117" y="988"/>
                  </a:cubicBezTo>
                  <a:cubicBezTo>
                    <a:pt x="924" y="1360"/>
                    <a:pt x="1117" y="1673"/>
                    <a:pt x="1356" y="1971"/>
                  </a:cubicBezTo>
                  <a:cubicBezTo>
                    <a:pt x="1117" y="2105"/>
                    <a:pt x="924" y="2343"/>
                    <a:pt x="804" y="2656"/>
                  </a:cubicBezTo>
                  <a:cubicBezTo>
                    <a:pt x="551" y="3282"/>
                    <a:pt x="864" y="3833"/>
                    <a:pt x="1356" y="4280"/>
                  </a:cubicBezTo>
                  <a:cubicBezTo>
                    <a:pt x="670" y="4459"/>
                    <a:pt x="60" y="4891"/>
                    <a:pt x="0" y="5636"/>
                  </a:cubicBezTo>
                  <a:cubicBezTo>
                    <a:pt x="0" y="7021"/>
                    <a:pt x="1223" y="7214"/>
                    <a:pt x="1972" y="7214"/>
                  </a:cubicBezTo>
                  <a:cubicBezTo>
                    <a:pt x="2263" y="7214"/>
                    <a:pt x="2483" y="7185"/>
                    <a:pt x="2533" y="7185"/>
                  </a:cubicBezTo>
                  <a:cubicBezTo>
                    <a:pt x="4513" y="6720"/>
                    <a:pt x="6441" y="6209"/>
                    <a:pt x="7854" y="6209"/>
                  </a:cubicBezTo>
                  <a:cubicBezTo>
                    <a:pt x="8704" y="6209"/>
                    <a:pt x="9368" y="6394"/>
                    <a:pt x="9743" y="6887"/>
                  </a:cubicBezTo>
                  <a:cubicBezTo>
                    <a:pt x="9755" y="6899"/>
                    <a:pt x="9768" y="6905"/>
                    <a:pt x="9781" y="6905"/>
                  </a:cubicBezTo>
                  <a:cubicBezTo>
                    <a:pt x="9899" y="6905"/>
                    <a:pt x="10056" y="6433"/>
                    <a:pt x="10056" y="5695"/>
                  </a:cubicBezTo>
                  <a:cubicBezTo>
                    <a:pt x="9981" y="4459"/>
                    <a:pt x="9430" y="2343"/>
                    <a:pt x="7002" y="1047"/>
                  </a:cubicBezTo>
                  <a:cubicBezTo>
                    <a:pt x="6197" y="615"/>
                    <a:pt x="5333" y="302"/>
                    <a:pt x="4529" y="49"/>
                  </a:cubicBezTo>
                  <a:cubicBezTo>
                    <a:pt x="4529" y="49"/>
                    <a:pt x="4138" y="0"/>
                    <a:pt x="361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4163788" y="4206815"/>
              <a:ext cx="736315" cy="250126"/>
            </a:xfrm>
            <a:custGeom>
              <a:avLst/>
              <a:gdLst/>
              <a:ahLst/>
              <a:cxnLst/>
              <a:rect l="l" t="t" r="r" b="b"/>
              <a:pathLst>
                <a:path w="17960" h="6101" extrusionOk="0">
                  <a:moveTo>
                    <a:pt x="17766" y="0"/>
                  </a:moveTo>
                  <a:cubicBezTo>
                    <a:pt x="16649" y="372"/>
                    <a:pt x="15353" y="313"/>
                    <a:pt x="14176" y="879"/>
                  </a:cubicBezTo>
                  <a:cubicBezTo>
                    <a:pt x="11941" y="1996"/>
                    <a:pt x="11867" y="3486"/>
                    <a:pt x="11003" y="3724"/>
                  </a:cubicBezTo>
                  <a:cubicBezTo>
                    <a:pt x="10982" y="3727"/>
                    <a:pt x="10961" y="3729"/>
                    <a:pt x="10939" y="3729"/>
                  </a:cubicBezTo>
                  <a:cubicBezTo>
                    <a:pt x="10379" y="3729"/>
                    <a:pt x="9417" y="2837"/>
                    <a:pt x="6966" y="2235"/>
                  </a:cubicBezTo>
                  <a:cubicBezTo>
                    <a:pt x="6216" y="2080"/>
                    <a:pt x="5581" y="2029"/>
                    <a:pt x="5020" y="2029"/>
                  </a:cubicBezTo>
                  <a:cubicBezTo>
                    <a:pt x="4008" y="2029"/>
                    <a:pt x="3232" y="2196"/>
                    <a:pt x="2437" y="2235"/>
                  </a:cubicBezTo>
                  <a:cubicBezTo>
                    <a:pt x="2284" y="2255"/>
                    <a:pt x="2145" y="2264"/>
                    <a:pt x="2019" y="2264"/>
                  </a:cubicBezTo>
                  <a:cubicBezTo>
                    <a:pt x="1317" y="2264"/>
                    <a:pt x="1007" y="1996"/>
                    <a:pt x="1007" y="1996"/>
                  </a:cubicBezTo>
                  <a:cubicBezTo>
                    <a:pt x="694" y="2309"/>
                    <a:pt x="455" y="2548"/>
                    <a:pt x="262" y="2682"/>
                  </a:cubicBezTo>
                  <a:cubicBezTo>
                    <a:pt x="0" y="2849"/>
                    <a:pt x="172" y="3236"/>
                    <a:pt x="853" y="3236"/>
                  </a:cubicBezTo>
                  <a:cubicBezTo>
                    <a:pt x="1143" y="3236"/>
                    <a:pt x="1525" y="3166"/>
                    <a:pt x="2005" y="2980"/>
                  </a:cubicBezTo>
                  <a:lnTo>
                    <a:pt x="2005" y="2980"/>
                  </a:lnTo>
                  <a:cubicBezTo>
                    <a:pt x="1945" y="3054"/>
                    <a:pt x="887" y="3978"/>
                    <a:pt x="1260" y="4544"/>
                  </a:cubicBezTo>
                  <a:cubicBezTo>
                    <a:pt x="1324" y="4645"/>
                    <a:pt x="1435" y="4685"/>
                    <a:pt x="1573" y="4685"/>
                  </a:cubicBezTo>
                  <a:cubicBezTo>
                    <a:pt x="2109" y="4685"/>
                    <a:pt x="3052" y="4072"/>
                    <a:pt x="3241" y="3978"/>
                  </a:cubicBezTo>
                  <a:lnTo>
                    <a:pt x="3241" y="3978"/>
                  </a:lnTo>
                  <a:cubicBezTo>
                    <a:pt x="3062" y="4097"/>
                    <a:pt x="2064" y="4842"/>
                    <a:pt x="2869" y="5155"/>
                  </a:cubicBezTo>
                  <a:cubicBezTo>
                    <a:pt x="3205" y="5267"/>
                    <a:pt x="3559" y="5306"/>
                    <a:pt x="3890" y="5306"/>
                  </a:cubicBezTo>
                  <a:cubicBezTo>
                    <a:pt x="4657" y="5306"/>
                    <a:pt x="5297" y="5095"/>
                    <a:pt x="5297" y="5095"/>
                  </a:cubicBezTo>
                  <a:cubicBezTo>
                    <a:pt x="5297" y="5095"/>
                    <a:pt x="8198" y="6100"/>
                    <a:pt x="10460" y="6100"/>
                  </a:cubicBezTo>
                  <a:cubicBezTo>
                    <a:pt x="10782" y="6100"/>
                    <a:pt x="11090" y="6080"/>
                    <a:pt x="11375" y="6034"/>
                  </a:cubicBezTo>
                  <a:cubicBezTo>
                    <a:pt x="13059" y="5721"/>
                    <a:pt x="14414" y="4171"/>
                    <a:pt x="15159" y="3426"/>
                  </a:cubicBezTo>
                  <a:cubicBezTo>
                    <a:pt x="15904" y="2607"/>
                    <a:pt x="16962" y="2488"/>
                    <a:pt x="17215" y="2115"/>
                  </a:cubicBezTo>
                  <a:cubicBezTo>
                    <a:pt x="17528" y="1743"/>
                    <a:pt x="16649" y="1371"/>
                    <a:pt x="16649" y="1371"/>
                  </a:cubicBezTo>
                  <a:cubicBezTo>
                    <a:pt x="16649" y="1371"/>
                    <a:pt x="17960" y="939"/>
                    <a:pt x="17960" y="313"/>
                  </a:cubicBezTo>
                  <a:cubicBezTo>
                    <a:pt x="17900" y="194"/>
                    <a:pt x="17900" y="75"/>
                    <a:pt x="17766"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671051" y="3883725"/>
              <a:ext cx="114260" cy="198510"/>
            </a:xfrm>
            <a:custGeom>
              <a:avLst/>
              <a:gdLst/>
              <a:ahLst/>
              <a:cxnLst/>
              <a:rect l="l" t="t" r="r" b="b"/>
              <a:pathLst>
                <a:path w="2787" h="4842" extrusionOk="0">
                  <a:moveTo>
                    <a:pt x="2548" y="0"/>
                  </a:moveTo>
                  <a:lnTo>
                    <a:pt x="2548" y="0"/>
                  </a:lnTo>
                  <a:cubicBezTo>
                    <a:pt x="924" y="1252"/>
                    <a:pt x="0" y="2980"/>
                    <a:pt x="0" y="2980"/>
                  </a:cubicBezTo>
                  <a:lnTo>
                    <a:pt x="0" y="3039"/>
                  </a:lnTo>
                  <a:cubicBezTo>
                    <a:pt x="864" y="3486"/>
                    <a:pt x="1729" y="4157"/>
                    <a:pt x="2414" y="4842"/>
                  </a:cubicBezTo>
                  <a:cubicBezTo>
                    <a:pt x="2786" y="3546"/>
                    <a:pt x="2786" y="1118"/>
                    <a:pt x="254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561711" y="4459023"/>
              <a:ext cx="295059" cy="71500"/>
            </a:xfrm>
            <a:custGeom>
              <a:avLst/>
              <a:gdLst/>
              <a:ahLst/>
              <a:cxnLst/>
              <a:rect l="l" t="t" r="r" b="b"/>
              <a:pathLst>
                <a:path w="7197" h="1744" extrusionOk="0">
                  <a:moveTo>
                    <a:pt x="1669" y="1"/>
                  </a:moveTo>
                  <a:cubicBezTo>
                    <a:pt x="1356" y="433"/>
                    <a:pt x="746" y="1118"/>
                    <a:pt x="1" y="1550"/>
                  </a:cubicBezTo>
                  <a:cubicBezTo>
                    <a:pt x="1356" y="1669"/>
                    <a:pt x="3040" y="1744"/>
                    <a:pt x="4842" y="1744"/>
                  </a:cubicBezTo>
                  <a:lnTo>
                    <a:pt x="5960" y="1744"/>
                  </a:lnTo>
                  <a:cubicBezTo>
                    <a:pt x="6332" y="552"/>
                    <a:pt x="7137" y="552"/>
                    <a:pt x="7196" y="552"/>
                  </a:cubicBezTo>
                  <a:cubicBezTo>
                    <a:pt x="6079" y="492"/>
                    <a:pt x="4902" y="492"/>
                    <a:pt x="3964" y="433"/>
                  </a:cubicBezTo>
                  <a:cubicBezTo>
                    <a:pt x="2414" y="314"/>
                    <a:pt x="1729" y="1"/>
                    <a:pt x="1669"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205032" y="3858676"/>
              <a:ext cx="687159" cy="501030"/>
            </a:xfrm>
            <a:custGeom>
              <a:avLst/>
              <a:gdLst/>
              <a:ahLst/>
              <a:cxnLst/>
              <a:rect l="l" t="t" r="r" b="b"/>
              <a:pathLst>
                <a:path w="16761" h="12221" extrusionOk="0">
                  <a:moveTo>
                    <a:pt x="13542" y="0"/>
                  </a:moveTo>
                  <a:cubicBezTo>
                    <a:pt x="13036" y="0"/>
                    <a:pt x="10488" y="2980"/>
                    <a:pt x="10310" y="3218"/>
                  </a:cubicBezTo>
                  <a:cubicBezTo>
                    <a:pt x="9997" y="3099"/>
                    <a:pt x="9684" y="3040"/>
                    <a:pt x="9312" y="2980"/>
                  </a:cubicBezTo>
                  <a:lnTo>
                    <a:pt x="9252" y="2980"/>
                  </a:lnTo>
                  <a:cubicBezTo>
                    <a:pt x="9446" y="2786"/>
                    <a:pt x="9624" y="2608"/>
                    <a:pt x="9505" y="2414"/>
                  </a:cubicBezTo>
                  <a:cubicBezTo>
                    <a:pt x="9384" y="2293"/>
                    <a:pt x="9164" y="2216"/>
                    <a:pt x="8846" y="2216"/>
                  </a:cubicBezTo>
                  <a:cubicBezTo>
                    <a:pt x="8498" y="2216"/>
                    <a:pt x="8033" y="2308"/>
                    <a:pt x="7449" y="2533"/>
                  </a:cubicBezTo>
                  <a:cubicBezTo>
                    <a:pt x="6645" y="2786"/>
                    <a:pt x="5408" y="3784"/>
                    <a:pt x="5408" y="3784"/>
                  </a:cubicBezTo>
                  <a:cubicBezTo>
                    <a:pt x="5408" y="3784"/>
                    <a:pt x="2245" y="1473"/>
                    <a:pt x="1469" y="1473"/>
                  </a:cubicBezTo>
                  <a:cubicBezTo>
                    <a:pt x="1430" y="1473"/>
                    <a:pt x="1397" y="1478"/>
                    <a:pt x="1371" y="1490"/>
                  </a:cubicBezTo>
                  <a:cubicBezTo>
                    <a:pt x="805" y="1788"/>
                    <a:pt x="1550" y="6079"/>
                    <a:pt x="2235" y="6883"/>
                  </a:cubicBezTo>
                  <a:cubicBezTo>
                    <a:pt x="2235" y="6883"/>
                    <a:pt x="2116" y="7077"/>
                    <a:pt x="1922" y="7449"/>
                  </a:cubicBezTo>
                  <a:cubicBezTo>
                    <a:pt x="1550" y="8194"/>
                    <a:pt x="745" y="9609"/>
                    <a:pt x="1" y="10488"/>
                  </a:cubicBezTo>
                  <a:cubicBezTo>
                    <a:pt x="1" y="10488"/>
                    <a:pt x="311" y="10756"/>
                    <a:pt x="1013" y="10756"/>
                  </a:cubicBezTo>
                  <a:cubicBezTo>
                    <a:pt x="1139" y="10756"/>
                    <a:pt x="1278" y="10747"/>
                    <a:pt x="1431" y="10727"/>
                  </a:cubicBezTo>
                  <a:cubicBezTo>
                    <a:pt x="2226" y="10688"/>
                    <a:pt x="3002" y="10521"/>
                    <a:pt x="4014" y="10521"/>
                  </a:cubicBezTo>
                  <a:cubicBezTo>
                    <a:pt x="4575" y="10521"/>
                    <a:pt x="5210" y="10572"/>
                    <a:pt x="5960" y="10727"/>
                  </a:cubicBezTo>
                  <a:cubicBezTo>
                    <a:pt x="8411" y="11329"/>
                    <a:pt x="9373" y="12221"/>
                    <a:pt x="9933" y="12221"/>
                  </a:cubicBezTo>
                  <a:cubicBezTo>
                    <a:pt x="9955" y="12221"/>
                    <a:pt x="9976" y="12219"/>
                    <a:pt x="9997" y="12216"/>
                  </a:cubicBezTo>
                  <a:cubicBezTo>
                    <a:pt x="10861" y="11978"/>
                    <a:pt x="10935" y="10488"/>
                    <a:pt x="13170" y="9371"/>
                  </a:cubicBezTo>
                  <a:cubicBezTo>
                    <a:pt x="14347" y="8805"/>
                    <a:pt x="15643" y="8864"/>
                    <a:pt x="16760" y="8492"/>
                  </a:cubicBezTo>
                  <a:cubicBezTo>
                    <a:pt x="16447" y="8254"/>
                    <a:pt x="15703" y="8060"/>
                    <a:pt x="14839" y="6764"/>
                  </a:cubicBezTo>
                  <a:cubicBezTo>
                    <a:pt x="14526" y="6332"/>
                    <a:pt x="14153" y="5885"/>
                    <a:pt x="13781" y="5453"/>
                  </a:cubicBezTo>
                  <a:cubicBezTo>
                    <a:pt x="13096" y="4768"/>
                    <a:pt x="12231" y="4097"/>
                    <a:pt x="11367" y="3650"/>
                  </a:cubicBezTo>
                  <a:lnTo>
                    <a:pt x="11367" y="3591"/>
                  </a:lnTo>
                  <a:cubicBezTo>
                    <a:pt x="11367" y="3591"/>
                    <a:pt x="12291" y="1863"/>
                    <a:pt x="13915" y="611"/>
                  </a:cubicBezTo>
                  <a:cubicBezTo>
                    <a:pt x="13840" y="239"/>
                    <a:pt x="13721" y="0"/>
                    <a:pt x="13542" y="0"/>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416525" y="4127570"/>
              <a:ext cx="1330902" cy="635174"/>
            </a:xfrm>
            <a:custGeom>
              <a:avLst/>
              <a:gdLst/>
              <a:ahLst/>
              <a:cxnLst/>
              <a:rect l="l" t="t" r="r" b="b"/>
              <a:pathLst>
                <a:path w="32463" h="15493" extrusionOk="0">
                  <a:moveTo>
                    <a:pt x="15262" y="1"/>
                  </a:moveTo>
                  <a:cubicBezTo>
                    <a:pt x="15041" y="1"/>
                    <a:pt x="14815" y="4"/>
                    <a:pt x="14586" y="11"/>
                  </a:cubicBezTo>
                  <a:cubicBezTo>
                    <a:pt x="8195" y="265"/>
                    <a:pt x="4276" y="1188"/>
                    <a:pt x="2161" y="6104"/>
                  </a:cubicBezTo>
                  <a:cubicBezTo>
                    <a:pt x="1" y="11006"/>
                    <a:pt x="2414" y="15162"/>
                    <a:pt x="8195" y="15475"/>
                  </a:cubicBezTo>
                  <a:cubicBezTo>
                    <a:pt x="8354" y="15487"/>
                    <a:pt x="8518" y="15493"/>
                    <a:pt x="8687" y="15493"/>
                  </a:cubicBezTo>
                  <a:cubicBezTo>
                    <a:pt x="10162" y="15493"/>
                    <a:pt x="11982" y="15050"/>
                    <a:pt x="13707" y="14596"/>
                  </a:cubicBezTo>
                  <a:cubicBezTo>
                    <a:pt x="13657" y="14596"/>
                    <a:pt x="13437" y="14625"/>
                    <a:pt x="13146" y="14625"/>
                  </a:cubicBezTo>
                  <a:cubicBezTo>
                    <a:pt x="12397" y="14625"/>
                    <a:pt x="11174" y="14432"/>
                    <a:pt x="11174" y="13047"/>
                  </a:cubicBezTo>
                  <a:cubicBezTo>
                    <a:pt x="11234" y="12302"/>
                    <a:pt x="11844" y="11870"/>
                    <a:pt x="12530" y="11691"/>
                  </a:cubicBezTo>
                  <a:cubicBezTo>
                    <a:pt x="12038" y="11244"/>
                    <a:pt x="11725" y="10693"/>
                    <a:pt x="11978" y="10067"/>
                  </a:cubicBezTo>
                  <a:cubicBezTo>
                    <a:pt x="12098" y="9754"/>
                    <a:pt x="12291" y="9516"/>
                    <a:pt x="12530" y="9382"/>
                  </a:cubicBezTo>
                  <a:cubicBezTo>
                    <a:pt x="12291" y="9084"/>
                    <a:pt x="12098" y="8771"/>
                    <a:pt x="12291" y="8399"/>
                  </a:cubicBezTo>
                  <a:cubicBezTo>
                    <a:pt x="12567" y="7563"/>
                    <a:pt x="13878" y="7411"/>
                    <a:pt x="14792" y="7411"/>
                  </a:cubicBezTo>
                  <a:cubicBezTo>
                    <a:pt x="15312" y="7411"/>
                    <a:pt x="15703" y="7460"/>
                    <a:pt x="15703" y="7460"/>
                  </a:cubicBezTo>
                  <a:cubicBezTo>
                    <a:pt x="16507" y="7713"/>
                    <a:pt x="17371" y="8026"/>
                    <a:pt x="18176" y="8458"/>
                  </a:cubicBezTo>
                  <a:cubicBezTo>
                    <a:pt x="20604" y="9754"/>
                    <a:pt x="21155" y="11870"/>
                    <a:pt x="21230" y="13106"/>
                  </a:cubicBezTo>
                  <a:cubicBezTo>
                    <a:pt x="21811" y="13388"/>
                    <a:pt x="22656" y="13471"/>
                    <a:pt x="23585" y="13471"/>
                  </a:cubicBezTo>
                  <a:cubicBezTo>
                    <a:pt x="24917" y="13471"/>
                    <a:pt x="26420" y="13300"/>
                    <a:pt x="27561" y="13300"/>
                  </a:cubicBezTo>
                  <a:cubicBezTo>
                    <a:pt x="27809" y="13316"/>
                    <a:pt x="28119" y="13323"/>
                    <a:pt x="28474" y="13323"/>
                  </a:cubicBezTo>
                  <a:cubicBezTo>
                    <a:pt x="29441" y="13323"/>
                    <a:pt x="30735" y="13268"/>
                    <a:pt x="31956" y="13181"/>
                  </a:cubicBezTo>
                  <a:cubicBezTo>
                    <a:pt x="31718" y="11378"/>
                    <a:pt x="32403" y="10201"/>
                    <a:pt x="32463" y="10127"/>
                  </a:cubicBezTo>
                  <a:cubicBezTo>
                    <a:pt x="30600" y="10127"/>
                    <a:pt x="28977" y="10007"/>
                    <a:pt x="27621" y="9948"/>
                  </a:cubicBezTo>
                  <a:cubicBezTo>
                    <a:pt x="28366" y="9456"/>
                    <a:pt x="28977" y="8771"/>
                    <a:pt x="29289" y="8339"/>
                  </a:cubicBezTo>
                  <a:cubicBezTo>
                    <a:pt x="29483" y="8086"/>
                    <a:pt x="29602" y="7967"/>
                    <a:pt x="29602" y="7967"/>
                  </a:cubicBezTo>
                  <a:lnTo>
                    <a:pt x="29602" y="7967"/>
                  </a:lnTo>
                  <a:cubicBezTo>
                    <a:pt x="29317" y="8013"/>
                    <a:pt x="29009" y="8033"/>
                    <a:pt x="28687" y="8033"/>
                  </a:cubicBezTo>
                  <a:cubicBezTo>
                    <a:pt x="26425" y="8033"/>
                    <a:pt x="23524" y="7028"/>
                    <a:pt x="23524" y="7028"/>
                  </a:cubicBezTo>
                  <a:cubicBezTo>
                    <a:pt x="23524" y="7028"/>
                    <a:pt x="22884" y="7239"/>
                    <a:pt x="22117" y="7239"/>
                  </a:cubicBezTo>
                  <a:cubicBezTo>
                    <a:pt x="21786" y="7239"/>
                    <a:pt x="21432" y="7200"/>
                    <a:pt x="21096" y="7088"/>
                  </a:cubicBezTo>
                  <a:cubicBezTo>
                    <a:pt x="20291" y="6775"/>
                    <a:pt x="21289" y="6030"/>
                    <a:pt x="21468" y="5911"/>
                  </a:cubicBezTo>
                  <a:lnTo>
                    <a:pt x="21468" y="5911"/>
                  </a:lnTo>
                  <a:cubicBezTo>
                    <a:pt x="21279" y="6005"/>
                    <a:pt x="20336" y="6618"/>
                    <a:pt x="19800" y="6618"/>
                  </a:cubicBezTo>
                  <a:cubicBezTo>
                    <a:pt x="19662" y="6618"/>
                    <a:pt x="19551" y="6578"/>
                    <a:pt x="19487" y="6477"/>
                  </a:cubicBezTo>
                  <a:cubicBezTo>
                    <a:pt x="19114" y="5911"/>
                    <a:pt x="20172" y="4987"/>
                    <a:pt x="20232" y="4913"/>
                  </a:cubicBezTo>
                  <a:lnTo>
                    <a:pt x="20232" y="4913"/>
                  </a:lnTo>
                  <a:cubicBezTo>
                    <a:pt x="19752" y="5099"/>
                    <a:pt x="19370" y="5169"/>
                    <a:pt x="19080" y="5169"/>
                  </a:cubicBezTo>
                  <a:cubicBezTo>
                    <a:pt x="18399" y="5169"/>
                    <a:pt x="18227" y="4782"/>
                    <a:pt x="18489" y="4615"/>
                  </a:cubicBezTo>
                  <a:cubicBezTo>
                    <a:pt x="18682" y="4481"/>
                    <a:pt x="18921" y="4242"/>
                    <a:pt x="19234" y="3929"/>
                  </a:cubicBezTo>
                  <a:cubicBezTo>
                    <a:pt x="19978" y="3050"/>
                    <a:pt x="20783" y="1635"/>
                    <a:pt x="21155" y="890"/>
                  </a:cubicBezTo>
                  <a:lnTo>
                    <a:pt x="21155" y="816"/>
                  </a:lnTo>
                  <a:cubicBezTo>
                    <a:pt x="21155" y="816"/>
                    <a:pt x="18697" y="1"/>
                    <a:pt x="15262"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446917" y="4246991"/>
              <a:ext cx="106921" cy="57192"/>
            </a:xfrm>
            <a:custGeom>
              <a:avLst/>
              <a:gdLst/>
              <a:ahLst/>
              <a:cxnLst/>
              <a:rect l="l" t="t" r="r" b="b"/>
              <a:pathLst>
                <a:path w="2608" h="1395" extrusionOk="0">
                  <a:moveTo>
                    <a:pt x="835" y="0"/>
                  </a:moveTo>
                  <a:cubicBezTo>
                    <a:pt x="316" y="0"/>
                    <a:pt x="60" y="253"/>
                    <a:pt x="60" y="391"/>
                  </a:cubicBezTo>
                  <a:cubicBezTo>
                    <a:pt x="0" y="584"/>
                    <a:pt x="745" y="391"/>
                    <a:pt x="1177" y="644"/>
                  </a:cubicBezTo>
                  <a:cubicBezTo>
                    <a:pt x="1819" y="993"/>
                    <a:pt x="2082" y="1394"/>
                    <a:pt x="2309" y="1394"/>
                  </a:cubicBezTo>
                  <a:cubicBezTo>
                    <a:pt x="2324" y="1394"/>
                    <a:pt x="2339" y="1392"/>
                    <a:pt x="2354" y="1389"/>
                  </a:cubicBezTo>
                  <a:cubicBezTo>
                    <a:pt x="2607" y="1329"/>
                    <a:pt x="2175" y="391"/>
                    <a:pt x="1371" y="78"/>
                  </a:cubicBezTo>
                  <a:cubicBezTo>
                    <a:pt x="1168" y="23"/>
                    <a:pt x="990" y="0"/>
                    <a:pt x="835" y="0"/>
                  </a:cubicBezTo>
                  <a:close/>
                </a:path>
              </a:pathLst>
            </a:custGeom>
            <a:solidFill>
              <a:srgbClr val="4511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5387" y="4201650"/>
              <a:ext cx="86792" cy="81544"/>
            </a:xfrm>
            <a:custGeom>
              <a:avLst/>
              <a:gdLst/>
              <a:ahLst/>
              <a:cxnLst/>
              <a:rect l="l" t="t" r="r" b="b"/>
              <a:pathLst>
                <a:path w="2117" h="1989" extrusionOk="0">
                  <a:moveTo>
                    <a:pt x="1554" y="0"/>
                  </a:moveTo>
                  <a:cubicBezTo>
                    <a:pt x="1327" y="0"/>
                    <a:pt x="1017" y="88"/>
                    <a:pt x="686" y="379"/>
                  </a:cubicBezTo>
                  <a:cubicBezTo>
                    <a:pt x="60" y="1005"/>
                    <a:pt x="1" y="1988"/>
                    <a:pt x="254" y="1988"/>
                  </a:cubicBezTo>
                  <a:cubicBezTo>
                    <a:pt x="492" y="1929"/>
                    <a:pt x="567" y="1437"/>
                    <a:pt x="1058" y="811"/>
                  </a:cubicBezTo>
                  <a:cubicBezTo>
                    <a:pt x="1371" y="439"/>
                    <a:pt x="2116" y="320"/>
                    <a:pt x="1923" y="126"/>
                  </a:cubicBezTo>
                  <a:cubicBezTo>
                    <a:pt x="1894" y="70"/>
                    <a:pt x="1757" y="0"/>
                    <a:pt x="1554" y="0"/>
                  </a:cubicBezTo>
                  <a:close/>
                </a:path>
              </a:pathLst>
            </a:custGeom>
            <a:solidFill>
              <a:srgbClr val="4511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266118" y="3952189"/>
              <a:ext cx="137465" cy="171042"/>
            </a:xfrm>
            <a:custGeom>
              <a:avLst/>
              <a:gdLst/>
              <a:ahLst/>
              <a:cxnLst/>
              <a:rect l="l" t="t" r="r" b="b"/>
              <a:pathLst>
                <a:path w="3353" h="4172" extrusionOk="0">
                  <a:moveTo>
                    <a:pt x="325" y="1"/>
                  </a:moveTo>
                  <a:cubicBezTo>
                    <a:pt x="297" y="1"/>
                    <a:pt x="273" y="5"/>
                    <a:pt x="254" y="14"/>
                  </a:cubicBezTo>
                  <a:cubicBezTo>
                    <a:pt x="0" y="133"/>
                    <a:pt x="879" y="4111"/>
                    <a:pt x="1118" y="4170"/>
                  </a:cubicBezTo>
                  <a:cubicBezTo>
                    <a:pt x="1121" y="4171"/>
                    <a:pt x="1124" y="4172"/>
                    <a:pt x="1128" y="4172"/>
                  </a:cubicBezTo>
                  <a:cubicBezTo>
                    <a:pt x="1332" y="4172"/>
                    <a:pt x="1946" y="2476"/>
                    <a:pt x="3352" y="1876"/>
                  </a:cubicBezTo>
                  <a:cubicBezTo>
                    <a:pt x="3352" y="1876"/>
                    <a:pt x="920" y="1"/>
                    <a:pt x="325"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477420" y="4192261"/>
              <a:ext cx="55060" cy="34192"/>
            </a:xfrm>
            <a:custGeom>
              <a:avLst/>
              <a:gdLst/>
              <a:ahLst/>
              <a:cxnLst/>
              <a:rect l="l" t="t" r="r" b="b"/>
              <a:pathLst>
                <a:path w="1343" h="834" extrusionOk="0">
                  <a:moveTo>
                    <a:pt x="410" y="1"/>
                  </a:moveTo>
                  <a:cubicBezTo>
                    <a:pt x="312" y="1"/>
                    <a:pt x="234" y="35"/>
                    <a:pt x="195" y="117"/>
                  </a:cubicBezTo>
                  <a:cubicBezTo>
                    <a:pt x="1" y="493"/>
                    <a:pt x="643" y="834"/>
                    <a:pt x="1010" y="834"/>
                  </a:cubicBezTo>
                  <a:cubicBezTo>
                    <a:pt x="1123" y="834"/>
                    <a:pt x="1209" y="801"/>
                    <a:pt x="1237" y="727"/>
                  </a:cubicBezTo>
                  <a:cubicBezTo>
                    <a:pt x="1342" y="437"/>
                    <a:pt x="757"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13491" y="4168648"/>
              <a:ext cx="55183" cy="41079"/>
            </a:xfrm>
            <a:custGeom>
              <a:avLst/>
              <a:gdLst/>
              <a:ahLst/>
              <a:cxnLst/>
              <a:rect l="l" t="t" r="r" b="b"/>
              <a:pathLst>
                <a:path w="1346" h="1002" extrusionOk="0">
                  <a:moveTo>
                    <a:pt x="851" y="1"/>
                  </a:moveTo>
                  <a:cubicBezTo>
                    <a:pt x="476" y="1"/>
                    <a:pt x="1" y="677"/>
                    <a:pt x="153" y="931"/>
                  </a:cubicBezTo>
                  <a:cubicBezTo>
                    <a:pt x="183" y="980"/>
                    <a:pt x="235" y="1002"/>
                    <a:pt x="299" y="1002"/>
                  </a:cubicBezTo>
                  <a:cubicBezTo>
                    <a:pt x="644" y="1002"/>
                    <a:pt x="1346" y="381"/>
                    <a:pt x="1032" y="67"/>
                  </a:cubicBezTo>
                  <a:cubicBezTo>
                    <a:pt x="977" y="21"/>
                    <a:pt x="915" y="1"/>
                    <a:pt x="8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12425" y="4362518"/>
              <a:ext cx="10413" cy="37923"/>
            </a:xfrm>
            <a:custGeom>
              <a:avLst/>
              <a:gdLst/>
              <a:ahLst/>
              <a:cxnLst/>
              <a:rect l="l" t="t" r="r" b="b"/>
              <a:pathLst>
                <a:path w="254" h="925" extrusionOk="0">
                  <a:moveTo>
                    <a:pt x="60" y="1"/>
                  </a:moveTo>
                  <a:lnTo>
                    <a:pt x="0" y="61"/>
                  </a:lnTo>
                  <a:lnTo>
                    <a:pt x="0" y="299"/>
                  </a:lnTo>
                  <a:cubicBezTo>
                    <a:pt x="0" y="373"/>
                    <a:pt x="0" y="433"/>
                    <a:pt x="60" y="493"/>
                  </a:cubicBezTo>
                  <a:cubicBezTo>
                    <a:pt x="60" y="612"/>
                    <a:pt x="60" y="805"/>
                    <a:pt x="119" y="925"/>
                  </a:cubicBezTo>
                  <a:lnTo>
                    <a:pt x="254" y="925"/>
                  </a:lnTo>
                  <a:cubicBezTo>
                    <a:pt x="254" y="746"/>
                    <a:pt x="254" y="612"/>
                    <a:pt x="179" y="493"/>
                  </a:cubicBezTo>
                  <a:lnTo>
                    <a:pt x="179" y="239"/>
                  </a:lnTo>
                  <a:cubicBezTo>
                    <a:pt x="179" y="180"/>
                    <a:pt x="119" y="120"/>
                    <a:pt x="119" y="61"/>
                  </a:cubicBezTo>
                  <a:lnTo>
                    <a:pt x="60" y="1"/>
                  </a:lnTo>
                  <a:close/>
                </a:path>
              </a:pathLst>
            </a:custGeom>
            <a:solidFill>
              <a:srgbClr val="A23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424287" y="3945670"/>
              <a:ext cx="198551" cy="151240"/>
            </a:xfrm>
            <a:custGeom>
              <a:avLst/>
              <a:gdLst/>
              <a:ahLst/>
              <a:cxnLst/>
              <a:rect l="l" t="t" r="r" b="b"/>
              <a:pathLst>
                <a:path w="4843" h="3689" extrusionOk="0">
                  <a:moveTo>
                    <a:pt x="3591" y="2154"/>
                  </a:moveTo>
                  <a:cubicBezTo>
                    <a:pt x="3767" y="2195"/>
                    <a:pt x="3972" y="2273"/>
                    <a:pt x="4140" y="2376"/>
                  </a:cubicBezTo>
                  <a:lnTo>
                    <a:pt x="4140" y="2376"/>
                  </a:lnTo>
                  <a:cubicBezTo>
                    <a:pt x="4025" y="2407"/>
                    <a:pt x="3881" y="2407"/>
                    <a:pt x="3785" y="2407"/>
                  </a:cubicBezTo>
                  <a:cubicBezTo>
                    <a:pt x="3651" y="2348"/>
                    <a:pt x="3472" y="2348"/>
                    <a:pt x="3412" y="2214"/>
                  </a:cubicBezTo>
                  <a:lnTo>
                    <a:pt x="3412" y="2154"/>
                  </a:lnTo>
                  <a:close/>
                  <a:moveTo>
                    <a:pt x="3458" y="0"/>
                  </a:moveTo>
                  <a:cubicBezTo>
                    <a:pt x="3359" y="0"/>
                    <a:pt x="3260" y="15"/>
                    <a:pt x="3159" y="39"/>
                  </a:cubicBezTo>
                  <a:cubicBezTo>
                    <a:pt x="2980" y="39"/>
                    <a:pt x="2727" y="113"/>
                    <a:pt x="2474" y="173"/>
                  </a:cubicBezTo>
                  <a:cubicBezTo>
                    <a:pt x="2235" y="292"/>
                    <a:pt x="2042" y="351"/>
                    <a:pt x="1789" y="411"/>
                  </a:cubicBezTo>
                  <a:cubicBezTo>
                    <a:pt x="1610" y="545"/>
                    <a:pt x="1356" y="664"/>
                    <a:pt x="1178" y="783"/>
                  </a:cubicBezTo>
                  <a:cubicBezTo>
                    <a:pt x="805" y="1037"/>
                    <a:pt x="373" y="1350"/>
                    <a:pt x="1" y="1662"/>
                  </a:cubicBezTo>
                  <a:lnTo>
                    <a:pt x="60" y="1722"/>
                  </a:lnTo>
                  <a:cubicBezTo>
                    <a:pt x="433" y="1409"/>
                    <a:pt x="865" y="1156"/>
                    <a:pt x="1237" y="918"/>
                  </a:cubicBezTo>
                  <a:cubicBezTo>
                    <a:pt x="1416" y="783"/>
                    <a:pt x="1669" y="664"/>
                    <a:pt x="1863" y="545"/>
                  </a:cubicBezTo>
                  <a:cubicBezTo>
                    <a:pt x="2042" y="486"/>
                    <a:pt x="2295" y="411"/>
                    <a:pt x="2533" y="351"/>
                  </a:cubicBezTo>
                  <a:cubicBezTo>
                    <a:pt x="2727" y="292"/>
                    <a:pt x="2980" y="232"/>
                    <a:pt x="3219" y="232"/>
                  </a:cubicBezTo>
                  <a:cubicBezTo>
                    <a:pt x="3316" y="202"/>
                    <a:pt x="3424" y="188"/>
                    <a:pt x="3532" y="188"/>
                  </a:cubicBezTo>
                  <a:cubicBezTo>
                    <a:pt x="3640" y="188"/>
                    <a:pt x="3748" y="202"/>
                    <a:pt x="3844" y="232"/>
                  </a:cubicBezTo>
                  <a:cubicBezTo>
                    <a:pt x="3904" y="292"/>
                    <a:pt x="3964" y="292"/>
                    <a:pt x="4023" y="292"/>
                  </a:cubicBezTo>
                  <a:lnTo>
                    <a:pt x="4023" y="351"/>
                  </a:lnTo>
                  <a:lnTo>
                    <a:pt x="4098" y="411"/>
                  </a:lnTo>
                  <a:cubicBezTo>
                    <a:pt x="4098" y="486"/>
                    <a:pt x="4023" y="545"/>
                    <a:pt x="3964" y="664"/>
                  </a:cubicBezTo>
                  <a:cubicBezTo>
                    <a:pt x="3844" y="858"/>
                    <a:pt x="3651" y="977"/>
                    <a:pt x="3472" y="1096"/>
                  </a:cubicBezTo>
                  <a:lnTo>
                    <a:pt x="3472" y="1156"/>
                  </a:lnTo>
                  <a:cubicBezTo>
                    <a:pt x="3472" y="1230"/>
                    <a:pt x="3472" y="1290"/>
                    <a:pt x="3532" y="1290"/>
                  </a:cubicBezTo>
                  <a:cubicBezTo>
                    <a:pt x="3844" y="1290"/>
                    <a:pt x="4157" y="1350"/>
                    <a:pt x="4396" y="1469"/>
                  </a:cubicBezTo>
                  <a:cubicBezTo>
                    <a:pt x="4530" y="1528"/>
                    <a:pt x="4589" y="1662"/>
                    <a:pt x="4589" y="1782"/>
                  </a:cubicBezTo>
                  <a:cubicBezTo>
                    <a:pt x="4649" y="1901"/>
                    <a:pt x="4649" y="2035"/>
                    <a:pt x="4530" y="2154"/>
                  </a:cubicBezTo>
                  <a:cubicBezTo>
                    <a:pt x="4487" y="2239"/>
                    <a:pt x="4406" y="2302"/>
                    <a:pt x="4320" y="2330"/>
                  </a:cubicBezTo>
                  <a:lnTo>
                    <a:pt x="4320" y="2330"/>
                  </a:lnTo>
                  <a:cubicBezTo>
                    <a:pt x="4235" y="2257"/>
                    <a:pt x="4144" y="2191"/>
                    <a:pt x="4023" y="2154"/>
                  </a:cubicBezTo>
                  <a:cubicBezTo>
                    <a:pt x="3904" y="2094"/>
                    <a:pt x="3785" y="2035"/>
                    <a:pt x="3591" y="1975"/>
                  </a:cubicBezTo>
                  <a:cubicBezTo>
                    <a:pt x="3532" y="1975"/>
                    <a:pt x="3412" y="1975"/>
                    <a:pt x="3278" y="2035"/>
                  </a:cubicBezTo>
                  <a:cubicBezTo>
                    <a:pt x="3278" y="2035"/>
                    <a:pt x="3219" y="2035"/>
                    <a:pt x="3219" y="2094"/>
                  </a:cubicBezTo>
                  <a:lnTo>
                    <a:pt x="3219" y="2214"/>
                  </a:lnTo>
                  <a:cubicBezTo>
                    <a:pt x="3219" y="2273"/>
                    <a:pt x="3278" y="2273"/>
                    <a:pt x="3278" y="2348"/>
                  </a:cubicBezTo>
                  <a:cubicBezTo>
                    <a:pt x="3412" y="2467"/>
                    <a:pt x="3591" y="2527"/>
                    <a:pt x="3785" y="2527"/>
                  </a:cubicBezTo>
                  <a:cubicBezTo>
                    <a:pt x="3844" y="2556"/>
                    <a:pt x="3923" y="2571"/>
                    <a:pt x="4008" y="2571"/>
                  </a:cubicBezTo>
                  <a:cubicBezTo>
                    <a:pt x="4094" y="2571"/>
                    <a:pt x="4187" y="2556"/>
                    <a:pt x="4276" y="2527"/>
                  </a:cubicBezTo>
                  <a:cubicBezTo>
                    <a:pt x="4289" y="2520"/>
                    <a:pt x="4302" y="2514"/>
                    <a:pt x="4316" y="2508"/>
                  </a:cubicBezTo>
                  <a:lnTo>
                    <a:pt x="4316" y="2508"/>
                  </a:lnTo>
                  <a:cubicBezTo>
                    <a:pt x="4323" y="2514"/>
                    <a:pt x="4330" y="2520"/>
                    <a:pt x="4336" y="2527"/>
                  </a:cubicBezTo>
                  <a:cubicBezTo>
                    <a:pt x="4396" y="2646"/>
                    <a:pt x="4470" y="2780"/>
                    <a:pt x="4470" y="2899"/>
                  </a:cubicBezTo>
                  <a:lnTo>
                    <a:pt x="4470" y="3152"/>
                  </a:lnTo>
                  <a:lnTo>
                    <a:pt x="4396" y="3212"/>
                  </a:lnTo>
                  <a:lnTo>
                    <a:pt x="4336" y="3331"/>
                  </a:lnTo>
                  <a:cubicBezTo>
                    <a:pt x="4246" y="3477"/>
                    <a:pt x="4012" y="3547"/>
                    <a:pt x="3794" y="3547"/>
                  </a:cubicBezTo>
                  <a:cubicBezTo>
                    <a:pt x="3723" y="3547"/>
                    <a:pt x="3653" y="3539"/>
                    <a:pt x="3591" y="3525"/>
                  </a:cubicBezTo>
                  <a:cubicBezTo>
                    <a:pt x="3412" y="3525"/>
                    <a:pt x="3278" y="3465"/>
                    <a:pt x="3159" y="3391"/>
                  </a:cubicBezTo>
                  <a:cubicBezTo>
                    <a:pt x="3040" y="3271"/>
                    <a:pt x="2906" y="3212"/>
                    <a:pt x="2906" y="3018"/>
                  </a:cubicBezTo>
                  <a:lnTo>
                    <a:pt x="2846" y="3018"/>
                  </a:lnTo>
                  <a:cubicBezTo>
                    <a:pt x="2846" y="3018"/>
                    <a:pt x="2787" y="3018"/>
                    <a:pt x="2787" y="3093"/>
                  </a:cubicBezTo>
                  <a:cubicBezTo>
                    <a:pt x="2846" y="3271"/>
                    <a:pt x="2980" y="3391"/>
                    <a:pt x="3100" y="3465"/>
                  </a:cubicBezTo>
                  <a:cubicBezTo>
                    <a:pt x="3219" y="3525"/>
                    <a:pt x="3412" y="3584"/>
                    <a:pt x="3532" y="3644"/>
                  </a:cubicBezTo>
                  <a:cubicBezTo>
                    <a:pt x="3628" y="3674"/>
                    <a:pt x="3707" y="3689"/>
                    <a:pt x="3783" y="3689"/>
                  </a:cubicBezTo>
                  <a:cubicBezTo>
                    <a:pt x="3859" y="3689"/>
                    <a:pt x="3934" y="3674"/>
                    <a:pt x="4023" y="3644"/>
                  </a:cubicBezTo>
                  <a:cubicBezTo>
                    <a:pt x="4217" y="3644"/>
                    <a:pt x="4336" y="3525"/>
                    <a:pt x="4470" y="3391"/>
                  </a:cubicBezTo>
                  <a:lnTo>
                    <a:pt x="4530" y="3271"/>
                  </a:lnTo>
                  <a:cubicBezTo>
                    <a:pt x="4589" y="3271"/>
                    <a:pt x="4589" y="3212"/>
                    <a:pt x="4589" y="3152"/>
                  </a:cubicBezTo>
                  <a:cubicBezTo>
                    <a:pt x="4649" y="3093"/>
                    <a:pt x="4649" y="3018"/>
                    <a:pt x="4649" y="2899"/>
                  </a:cubicBezTo>
                  <a:cubicBezTo>
                    <a:pt x="4649" y="2780"/>
                    <a:pt x="4530" y="2586"/>
                    <a:pt x="4470" y="2467"/>
                  </a:cubicBezTo>
                  <a:cubicBezTo>
                    <a:pt x="4463" y="2461"/>
                    <a:pt x="4456" y="2455"/>
                    <a:pt x="4450" y="2448"/>
                  </a:cubicBezTo>
                  <a:lnTo>
                    <a:pt x="4450" y="2448"/>
                  </a:lnTo>
                  <a:cubicBezTo>
                    <a:pt x="4541" y="2406"/>
                    <a:pt x="4638" y="2353"/>
                    <a:pt x="4708" y="2273"/>
                  </a:cubicBezTo>
                  <a:cubicBezTo>
                    <a:pt x="4843" y="2094"/>
                    <a:pt x="4843" y="1901"/>
                    <a:pt x="4768" y="1722"/>
                  </a:cubicBezTo>
                  <a:cubicBezTo>
                    <a:pt x="4768" y="1528"/>
                    <a:pt x="4649" y="1409"/>
                    <a:pt x="4470" y="1350"/>
                  </a:cubicBezTo>
                  <a:cubicBezTo>
                    <a:pt x="4336" y="1230"/>
                    <a:pt x="4157" y="1156"/>
                    <a:pt x="4023" y="1156"/>
                  </a:cubicBezTo>
                  <a:cubicBezTo>
                    <a:pt x="3937" y="1127"/>
                    <a:pt x="3865" y="1112"/>
                    <a:pt x="3791" y="1105"/>
                  </a:cubicBezTo>
                  <a:lnTo>
                    <a:pt x="3791" y="1105"/>
                  </a:lnTo>
                  <a:cubicBezTo>
                    <a:pt x="3907" y="1002"/>
                    <a:pt x="4011" y="908"/>
                    <a:pt x="4098" y="783"/>
                  </a:cubicBezTo>
                  <a:cubicBezTo>
                    <a:pt x="4157" y="724"/>
                    <a:pt x="4217" y="664"/>
                    <a:pt x="4217" y="605"/>
                  </a:cubicBezTo>
                  <a:cubicBezTo>
                    <a:pt x="4217" y="545"/>
                    <a:pt x="4276" y="486"/>
                    <a:pt x="4217" y="351"/>
                  </a:cubicBezTo>
                  <a:lnTo>
                    <a:pt x="4217" y="232"/>
                  </a:lnTo>
                  <a:cubicBezTo>
                    <a:pt x="4157" y="232"/>
                    <a:pt x="4157" y="173"/>
                    <a:pt x="4098" y="173"/>
                  </a:cubicBezTo>
                  <a:cubicBezTo>
                    <a:pt x="4023" y="113"/>
                    <a:pt x="3964" y="113"/>
                    <a:pt x="3904" y="113"/>
                  </a:cubicBezTo>
                  <a:cubicBezTo>
                    <a:pt x="3752" y="33"/>
                    <a:pt x="3605" y="0"/>
                    <a:pt x="3458"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3869097" y="4428481"/>
              <a:ext cx="191212" cy="302111"/>
            </a:xfrm>
            <a:custGeom>
              <a:avLst/>
              <a:gdLst/>
              <a:ahLst/>
              <a:cxnLst/>
              <a:rect l="l" t="t" r="r" b="b"/>
              <a:pathLst>
                <a:path w="4664" h="7369" extrusionOk="0">
                  <a:moveTo>
                    <a:pt x="2422" y="2016"/>
                  </a:moveTo>
                  <a:cubicBezTo>
                    <a:pt x="2638" y="2016"/>
                    <a:pt x="2854" y="2049"/>
                    <a:pt x="3040" y="2116"/>
                  </a:cubicBezTo>
                  <a:cubicBezTo>
                    <a:pt x="3174" y="2116"/>
                    <a:pt x="3293" y="2176"/>
                    <a:pt x="3353" y="2176"/>
                  </a:cubicBezTo>
                  <a:cubicBezTo>
                    <a:pt x="3487" y="2235"/>
                    <a:pt x="3547" y="2295"/>
                    <a:pt x="3606" y="2355"/>
                  </a:cubicBezTo>
                  <a:lnTo>
                    <a:pt x="3666" y="2414"/>
                  </a:lnTo>
                  <a:lnTo>
                    <a:pt x="3606" y="2489"/>
                  </a:lnTo>
                  <a:cubicBezTo>
                    <a:pt x="3606" y="2548"/>
                    <a:pt x="3547" y="2608"/>
                    <a:pt x="3487" y="2608"/>
                  </a:cubicBezTo>
                  <a:cubicBezTo>
                    <a:pt x="3390" y="2638"/>
                    <a:pt x="3278" y="2653"/>
                    <a:pt x="3169" y="2653"/>
                  </a:cubicBezTo>
                  <a:cubicBezTo>
                    <a:pt x="3059" y="2653"/>
                    <a:pt x="2951" y="2638"/>
                    <a:pt x="2861" y="2608"/>
                  </a:cubicBezTo>
                  <a:cubicBezTo>
                    <a:pt x="2608" y="2548"/>
                    <a:pt x="2429" y="2489"/>
                    <a:pt x="2176" y="2355"/>
                  </a:cubicBezTo>
                  <a:cubicBezTo>
                    <a:pt x="2044" y="2311"/>
                    <a:pt x="1905" y="2235"/>
                    <a:pt x="1792" y="2120"/>
                  </a:cubicBezTo>
                  <a:lnTo>
                    <a:pt x="1792" y="2120"/>
                  </a:lnTo>
                  <a:cubicBezTo>
                    <a:pt x="1796" y="2119"/>
                    <a:pt x="1800" y="2118"/>
                    <a:pt x="1804" y="2116"/>
                  </a:cubicBezTo>
                  <a:cubicBezTo>
                    <a:pt x="1990" y="2049"/>
                    <a:pt x="2206" y="2016"/>
                    <a:pt x="2422" y="2016"/>
                  </a:cubicBezTo>
                  <a:close/>
                  <a:moveTo>
                    <a:pt x="2370" y="4410"/>
                  </a:moveTo>
                  <a:cubicBezTo>
                    <a:pt x="2548" y="4410"/>
                    <a:pt x="2802" y="4410"/>
                    <a:pt x="2980" y="4470"/>
                  </a:cubicBezTo>
                  <a:cubicBezTo>
                    <a:pt x="3115" y="4530"/>
                    <a:pt x="3174" y="4589"/>
                    <a:pt x="3234" y="4589"/>
                  </a:cubicBezTo>
                  <a:lnTo>
                    <a:pt x="3234" y="4649"/>
                  </a:lnTo>
                  <a:cubicBezTo>
                    <a:pt x="3234" y="4649"/>
                    <a:pt x="3174" y="4649"/>
                    <a:pt x="3174" y="4723"/>
                  </a:cubicBezTo>
                  <a:cubicBezTo>
                    <a:pt x="3040" y="4783"/>
                    <a:pt x="2861" y="4783"/>
                    <a:pt x="2668" y="4783"/>
                  </a:cubicBezTo>
                  <a:cubicBezTo>
                    <a:pt x="2416" y="4705"/>
                    <a:pt x="2164" y="4591"/>
                    <a:pt x="1936" y="4448"/>
                  </a:cubicBezTo>
                  <a:lnTo>
                    <a:pt x="1936" y="4448"/>
                  </a:lnTo>
                  <a:cubicBezTo>
                    <a:pt x="2070" y="4431"/>
                    <a:pt x="2220" y="4410"/>
                    <a:pt x="2370" y="4410"/>
                  </a:cubicBezTo>
                  <a:close/>
                  <a:moveTo>
                    <a:pt x="3234" y="1"/>
                  </a:moveTo>
                  <a:cubicBezTo>
                    <a:pt x="2742" y="60"/>
                    <a:pt x="2236" y="120"/>
                    <a:pt x="1804" y="314"/>
                  </a:cubicBezTo>
                  <a:cubicBezTo>
                    <a:pt x="1550" y="433"/>
                    <a:pt x="1372" y="552"/>
                    <a:pt x="1252" y="805"/>
                  </a:cubicBezTo>
                  <a:cubicBezTo>
                    <a:pt x="1118" y="865"/>
                    <a:pt x="1118" y="999"/>
                    <a:pt x="1059" y="1118"/>
                  </a:cubicBezTo>
                  <a:lnTo>
                    <a:pt x="1059" y="1550"/>
                  </a:lnTo>
                  <a:cubicBezTo>
                    <a:pt x="1095" y="1704"/>
                    <a:pt x="1181" y="1853"/>
                    <a:pt x="1283" y="1990"/>
                  </a:cubicBezTo>
                  <a:lnTo>
                    <a:pt x="1283" y="1990"/>
                  </a:lnTo>
                  <a:cubicBezTo>
                    <a:pt x="1178" y="2062"/>
                    <a:pt x="1081" y="2147"/>
                    <a:pt x="999" y="2235"/>
                  </a:cubicBezTo>
                  <a:cubicBezTo>
                    <a:pt x="880" y="2414"/>
                    <a:pt x="746" y="2667"/>
                    <a:pt x="686" y="2980"/>
                  </a:cubicBezTo>
                  <a:cubicBezTo>
                    <a:pt x="627" y="3234"/>
                    <a:pt x="686" y="3532"/>
                    <a:pt x="805" y="3725"/>
                  </a:cubicBezTo>
                  <a:cubicBezTo>
                    <a:pt x="927" y="3956"/>
                    <a:pt x="1037" y="4174"/>
                    <a:pt x="1202" y="4312"/>
                  </a:cubicBezTo>
                  <a:lnTo>
                    <a:pt x="1202" y="4312"/>
                  </a:lnTo>
                  <a:cubicBezTo>
                    <a:pt x="854" y="4429"/>
                    <a:pt x="538" y="4635"/>
                    <a:pt x="314" y="4902"/>
                  </a:cubicBezTo>
                  <a:cubicBezTo>
                    <a:pt x="135" y="5096"/>
                    <a:pt x="61" y="5394"/>
                    <a:pt x="61" y="5647"/>
                  </a:cubicBezTo>
                  <a:cubicBezTo>
                    <a:pt x="1" y="5900"/>
                    <a:pt x="61" y="6139"/>
                    <a:pt x="135" y="6392"/>
                  </a:cubicBezTo>
                  <a:cubicBezTo>
                    <a:pt x="254" y="6645"/>
                    <a:pt x="373" y="6824"/>
                    <a:pt x="627" y="6958"/>
                  </a:cubicBezTo>
                  <a:cubicBezTo>
                    <a:pt x="805" y="7137"/>
                    <a:pt x="1059" y="7196"/>
                    <a:pt x="1252" y="7256"/>
                  </a:cubicBezTo>
                  <a:cubicBezTo>
                    <a:pt x="1547" y="7336"/>
                    <a:pt x="1842" y="7369"/>
                    <a:pt x="2124" y="7369"/>
                  </a:cubicBezTo>
                  <a:cubicBezTo>
                    <a:pt x="2312" y="7369"/>
                    <a:pt x="2495" y="7354"/>
                    <a:pt x="2668" y="7330"/>
                  </a:cubicBezTo>
                  <a:lnTo>
                    <a:pt x="2742" y="7256"/>
                  </a:lnTo>
                  <a:lnTo>
                    <a:pt x="2668" y="7196"/>
                  </a:lnTo>
                  <a:cubicBezTo>
                    <a:pt x="2489" y="7221"/>
                    <a:pt x="2299" y="7235"/>
                    <a:pt x="2109" y="7235"/>
                  </a:cubicBezTo>
                  <a:cubicBezTo>
                    <a:pt x="1839" y="7235"/>
                    <a:pt x="1565" y="7207"/>
                    <a:pt x="1312" y="7137"/>
                  </a:cubicBezTo>
                  <a:cubicBezTo>
                    <a:pt x="1059" y="7077"/>
                    <a:pt x="880" y="6958"/>
                    <a:pt x="686" y="6824"/>
                  </a:cubicBezTo>
                  <a:cubicBezTo>
                    <a:pt x="567" y="6705"/>
                    <a:pt x="433" y="6511"/>
                    <a:pt x="314" y="6332"/>
                  </a:cubicBezTo>
                  <a:cubicBezTo>
                    <a:pt x="254" y="6079"/>
                    <a:pt x="254" y="5900"/>
                    <a:pt x="254" y="5647"/>
                  </a:cubicBezTo>
                  <a:cubicBezTo>
                    <a:pt x="314" y="5468"/>
                    <a:pt x="373" y="5215"/>
                    <a:pt x="507" y="5096"/>
                  </a:cubicBezTo>
                  <a:cubicBezTo>
                    <a:pt x="751" y="4840"/>
                    <a:pt x="1095" y="4663"/>
                    <a:pt x="1449" y="4542"/>
                  </a:cubicBezTo>
                  <a:lnTo>
                    <a:pt x="1449" y="4542"/>
                  </a:lnTo>
                  <a:cubicBezTo>
                    <a:pt x="1574" y="4657"/>
                    <a:pt x="1709" y="4766"/>
                    <a:pt x="1863" y="4843"/>
                  </a:cubicBezTo>
                  <a:cubicBezTo>
                    <a:pt x="2057" y="4962"/>
                    <a:pt x="2295" y="5021"/>
                    <a:pt x="2548" y="5096"/>
                  </a:cubicBezTo>
                  <a:cubicBezTo>
                    <a:pt x="2668" y="5096"/>
                    <a:pt x="2861" y="5155"/>
                    <a:pt x="2980" y="5155"/>
                  </a:cubicBezTo>
                  <a:cubicBezTo>
                    <a:pt x="3115" y="5096"/>
                    <a:pt x="3293" y="5096"/>
                    <a:pt x="3412" y="4962"/>
                  </a:cubicBezTo>
                  <a:cubicBezTo>
                    <a:pt x="3487" y="4902"/>
                    <a:pt x="3487" y="4843"/>
                    <a:pt x="3547" y="4723"/>
                  </a:cubicBezTo>
                  <a:cubicBezTo>
                    <a:pt x="3547" y="4649"/>
                    <a:pt x="3547" y="4470"/>
                    <a:pt x="3487" y="4410"/>
                  </a:cubicBezTo>
                  <a:cubicBezTo>
                    <a:pt x="3412" y="4351"/>
                    <a:pt x="3412" y="4351"/>
                    <a:pt x="3353" y="4351"/>
                  </a:cubicBezTo>
                  <a:cubicBezTo>
                    <a:pt x="3353" y="4276"/>
                    <a:pt x="3293" y="4276"/>
                    <a:pt x="3293" y="4276"/>
                  </a:cubicBezTo>
                  <a:cubicBezTo>
                    <a:pt x="3234" y="4217"/>
                    <a:pt x="3174" y="4217"/>
                    <a:pt x="3115" y="4157"/>
                  </a:cubicBezTo>
                  <a:cubicBezTo>
                    <a:pt x="2921" y="4112"/>
                    <a:pt x="2730" y="4092"/>
                    <a:pt x="2540" y="4092"/>
                  </a:cubicBezTo>
                  <a:cubicBezTo>
                    <a:pt x="2232" y="4092"/>
                    <a:pt x="1929" y="4143"/>
                    <a:pt x="1625" y="4217"/>
                  </a:cubicBezTo>
                  <a:cubicBezTo>
                    <a:pt x="1623" y="4217"/>
                    <a:pt x="1622" y="4217"/>
                    <a:pt x="1620" y="4217"/>
                  </a:cubicBezTo>
                  <a:lnTo>
                    <a:pt x="1620" y="4217"/>
                  </a:lnTo>
                  <a:cubicBezTo>
                    <a:pt x="1575" y="4179"/>
                    <a:pt x="1532" y="4139"/>
                    <a:pt x="1491" y="4098"/>
                  </a:cubicBezTo>
                  <a:cubicBezTo>
                    <a:pt x="1178" y="3785"/>
                    <a:pt x="999" y="3412"/>
                    <a:pt x="1059" y="3040"/>
                  </a:cubicBezTo>
                  <a:cubicBezTo>
                    <a:pt x="1059" y="2787"/>
                    <a:pt x="1178" y="2608"/>
                    <a:pt x="1312" y="2489"/>
                  </a:cubicBezTo>
                  <a:cubicBezTo>
                    <a:pt x="1368" y="2397"/>
                    <a:pt x="1441" y="2322"/>
                    <a:pt x="1521" y="2262"/>
                  </a:cubicBezTo>
                  <a:lnTo>
                    <a:pt x="1521" y="2262"/>
                  </a:lnTo>
                  <a:cubicBezTo>
                    <a:pt x="1659" y="2382"/>
                    <a:pt x="1877" y="2557"/>
                    <a:pt x="2057" y="2667"/>
                  </a:cubicBezTo>
                  <a:cubicBezTo>
                    <a:pt x="2295" y="2787"/>
                    <a:pt x="2489" y="2861"/>
                    <a:pt x="2742" y="2921"/>
                  </a:cubicBezTo>
                  <a:cubicBezTo>
                    <a:pt x="2861" y="2921"/>
                    <a:pt x="2980" y="2980"/>
                    <a:pt x="3115" y="2980"/>
                  </a:cubicBezTo>
                  <a:cubicBezTo>
                    <a:pt x="3293" y="2980"/>
                    <a:pt x="3412" y="2980"/>
                    <a:pt x="3547" y="2921"/>
                  </a:cubicBezTo>
                  <a:cubicBezTo>
                    <a:pt x="3666" y="2921"/>
                    <a:pt x="3859" y="2787"/>
                    <a:pt x="3919" y="2667"/>
                  </a:cubicBezTo>
                  <a:cubicBezTo>
                    <a:pt x="3979" y="2548"/>
                    <a:pt x="3979" y="2489"/>
                    <a:pt x="3979" y="2414"/>
                  </a:cubicBezTo>
                  <a:cubicBezTo>
                    <a:pt x="3979" y="2295"/>
                    <a:pt x="3919" y="2235"/>
                    <a:pt x="3859" y="2176"/>
                  </a:cubicBezTo>
                  <a:cubicBezTo>
                    <a:pt x="3725" y="2042"/>
                    <a:pt x="3666" y="1923"/>
                    <a:pt x="3547" y="1863"/>
                  </a:cubicBezTo>
                  <a:cubicBezTo>
                    <a:pt x="3412" y="1863"/>
                    <a:pt x="3293" y="1803"/>
                    <a:pt x="3174" y="1744"/>
                  </a:cubicBezTo>
                  <a:cubicBezTo>
                    <a:pt x="2944" y="1683"/>
                    <a:pt x="2717" y="1650"/>
                    <a:pt x="2492" y="1650"/>
                  </a:cubicBezTo>
                  <a:cubicBezTo>
                    <a:pt x="2221" y="1650"/>
                    <a:pt x="1953" y="1698"/>
                    <a:pt x="1684" y="1803"/>
                  </a:cubicBezTo>
                  <a:cubicBezTo>
                    <a:pt x="1632" y="1816"/>
                    <a:pt x="1579" y="1833"/>
                    <a:pt x="1528" y="1855"/>
                  </a:cubicBezTo>
                  <a:lnTo>
                    <a:pt x="1528" y="1855"/>
                  </a:lnTo>
                  <a:cubicBezTo>
                    <a:pt x="1424" y="1746"/>
                    <a:pt x="1353" y="1615"/>
                    <a:pt x="1312" y="1491"/>
                  </a:cubicBezTo>
                  <a:lnTo>
                    <a:pt x="1312" y="1178"/>
                  </a:lnTo>
                  <a:cubicBezTo>
                    <a:pt x="1312" y="1118"/>
                    <a:pt x="1372" y="999"/>
                    <a:pt x="1431" y="924"/>
                  </a:cubicBezTo>
                  <a:cubicBezTo>
                    <a:pt x="1491" y="746"/>
                    <a:pt x="1684" y="627"/>
                    <a:pt x="1923" y="492"/>
                  </a:cubicBezTo>
                  <a:cubicBezTo>
                    <a:pt x="2295" y="314"/>
                    <a:pt x="2802" y="180"/>
                    <a:pt x="3234" y="180"/>
                  </a:cubicBezTo>
                  <a:cubicBezTo>
                    <a:pt x="3666" y="120"/>
                    <a:pt x="4157" y="120"/>
                    <a:pt x="4664" y="120"/>
                  </a:cubicBezTo>
                  <a:lnTo>
                    <a:pt x="4664" y="60"/>
                  </a:lnTo>
                  <a:cubicBezTo>
                    <a:pt x="4157" y="1"/>
                    <a:pt x="3725" y="1"/>
                    <a:pt x="323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558677" y="4312216"/>
              <a:ext cx="99583" cy="62562"/>
            </a:xfrm>
            <a:custGeom>
              <a:avLst/>
              <a:gdLst/>
              <a:ahLst/>
              <a:cxnLst/>
              <a:rect l="l" t="t" r="r" b="b"/>
              <a:pathLst>
                <a:path w="2429" h="1526" extrusionOk="0">
                  <a:moveTo>
                    <a:pt x="1513" y="0"/>
                  </a:moveTo>
                  <a:cubicBezTo>
                    <a:pt x="1390" y="0"/>
                    <a:pt x="1258" y="12"/>
                    <a:pt x="1118" y="36"/>
                  </a:cubicBezTo>
                  <a:cubicBezTo>
                    <a:pt x="566" y="111"/>
                    <a:pt x="0" y="349"/>
                    <a:pt x="0" y="721"/>
                  </a:cubicBezTo>
                  <a:cubicBezTo>
                    <a:pt x="0" y="975"/>
                    <a:pt x="1058" y="1526"/>
                    <a:pt x="1430" y="1526"/>
                  </a:cubicBezTo>
                  <a:cubicBezTo>
                    <a:pt x="1684" y="1466"/>
                    <a:pt x="2429" y="721"/>
                    <a:pt x="2369" y="409"/>
                  </a:cubicBezTo>
                  <a:cubicBezTo>
                    <a:pt x="2322" y="172"/>
                    <a:pt x="1991" y="0"/>
                    <a:pt x="15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202613" y="4138393"/>
              <a:ext cx="94089" cy="152716"/>
            </a:xfrm>
            <a:custGeom>
              <a:avLst/>
              <a:gdLst/>
              <a:ahLst/>
              <a:cxnLst/>
              <a:rect l="l" t="t" r="r" b="b"/>
              <a:pathLst>
                <a:path w="2295" h="3725" extrusionOk="0">
                  <a:moveTo>
                    <a:pt x="2235" y="1"/>
                  </a:moveTo>
                  <a:lnTo>
                    <a:pt x="1743" y="924"/>
                  </a:lnTo>
                  <a:cubicBezTo>
                    <a:pt x="1549" y="1237"/>
                    <a:pt x="1371" y="1550"/>
                    <a:pt x="1177" y="1863"/>
                  </a:cubicBezTo>
                  <a:cubicBezTo>
                    <a:pt x="998" y="2176"/>
                    <a:pt x="804" y="2488"/>
                    <a:pt x="626" y="2786"/>
                  </a:cubicBezTo>
                  <a:cubicBezTo>
                    <a:pt x="432" y="3040"/>
                    <a:pt x="194" y="3352"/>
                    <a:pt x="0" y="3665"/>
                  </a:cubicBezTo>
                  <a:lnTo>
                    <a:pt x="0" y="3725"/>
                  </a:lnTo>
                  <a:lnTo>
                    <a:pt x="60" y="3725"/>
                  </a:lnTo>
                  <a:cubicBezTo>
                    <a:pt x="313" y="3412"/>
                    <a:pt x="566" y="3159"/>
                    <a:pt x="745" y="2861"/>
                  </a:cubicBezTo>
                  <a:cubicBezTo>
                    <a:pt x="939" y="2548"/>
                    <a:pt x="1117" y="2295"/>
                    <a:pt x="1311" y="1982"/>
                  </a:cubicBezTo>
                  <a:cubicBezTo>
                    <a:pt x="1490" y="1669"/>
                    <a:pt x="1683" y="1371"/>
                    <a:pt x="1862" y="1058"/>
                  </a:cubicBezTo>
                  <a:cubicBezTo>
                    <a:pt x="2056" y="745"/>
                    <a:pt x="2175" y="373"/>
                    <a:pt x="2294" y="60"/>
                  </a:cubicBezTo>
                  <a:lnTo>
                    <a:pt x="229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703590" y="4405277"/>
              <a:ext cx="356719" cy="48910"/>
            </a:xfrm>
            <a:custGeom>
              <a:avLst/>
              <a:gdLst/>
              <a:ahLst/>
              <a:cxnLst/>
              <a:rect l="l" t="t" r="r" b="b"/>
              <a:pathLst>
                <a:path w="8701" h="1193" extrusionOk="0">
                  <a:moveTo>
                    <a:pt x="4291" y="1"/>
                  </a:moveTo>
                  <a:cubicBezTo>
                    <a:pt x="3546" y="75"/>
                    <a:pt x="2801" y="135"/>
                    <a:pt x="2057" y="314"/>
                  </a:cubicBezTo>
                  <a:cubicBezTo>
                    <a:pt x="1744" y="373"/>
                    <a:pt x="1371" y="507"/>
                    <a:pt x="999" y="626"/>
                  </a:cubicBezTo>
                  <a:cubicBezTo>
                    <a:pt x="686" y="746"/>
                    <a:pt x="314" y="939"/>
                    <a:pt x="1" y="1193"/>
                  </a:cubicBezTo>
                  <a:lnTo>
                    <a:pt x="75" y="1193"/>
                  </a:lnTo>
                  <a:cubicBezTo>
                    <a:pt x="686" y="820"/>
                    <a:pt x="1431" y="626"/>
                    <a:pt x="2116" y="507"/>
                  </a:cubicBezTo>
                  <a:cubicBezTo>
                    <a:pt x="2861" y="373"/>
                    <a:pt x="3546" y="314"/>
                    <a:pt x="4291" y="314"/>
                  </a:cubicBezTo>
                  <a:cubicBezTo>
                    <a:pt x="4509" y="296"/>
                    <a:pt x="4728" y="289"/>
                    <a:pt x="4946" y="289"/>
                  </a:cubicBezTo>
                  <a:cubicBezTo>
                    <a:pt x="5472" y="289"/>
                    <a:pt x="5999" y="331"/>
                    <a:pt x="6526" y="373"/>
                  </a:cubicBezTo>
                  <a:cubicBezTo>
                    <a:pt x="6645" y="373"/>
                    <a:pt x="6839" y="373"/>
                    <a:pt x="7017" y="448"/>
                  </a:cubicBezTo>
                  <a:lnTo>
                    <a:pt x="7330" y="448"/>
                  </a:lnTo>
                  <a:lnTo>
                    <a:pt x="7584" y="507"/>
                  </a:lnTo>
                  <a:cubicBezTo>
                    <a:pt x="7956" y="567"/>
                    <a:pt x="8328" y="626"/>
                    <a:pt x="8701" y="686"/>
                  </a:cubicBezTo>
                  <a:lnTo>
                    <a:pt x="8701" y="626"/>
                  </a:lnTo>
                  <a:cubicBezTo>
                    <a:pt x="8328" y="567"/>
                    <a:pt x="7956" y="448"/>
                    <a:pt x="7643" y="373"/>
                  </a:cubicBezTo>
                  <a:lnTo>
                    <a:pt x="7330" y="314"/>
                  </a:lnTo>
                  <a:lnTo>
                    <a:pt x="7077" y="254"/>
                  </a:lnTo>
                  <a:cubicBezTo>
                    <a:pt x="6898" y="194"/>
                    <a:pt x="6705" y="194"/>
                    <a:pt x="6526" y="135"/>
                  </a:cubicBezTo>
                  <a:cubicBezTo>
                    <a:pt x="5781" y="1"/>
                    <a:pt x="5036" y="1"/>
                    <a:pt x="4291"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281369" y="4492025"/>
              <a:ext cx="468519" cy="53789"/>
            </a:xfrm>
            <a:custGeom>
              <a:avLst/>
              <a:gdLst/>
              <a:ahLst/>
              <a:cxnLst/>
              <a:rect l="l" t="t" r="r" b="b"/>
              <a:pathLst>
                <a:path w="11428" h="1312" extrusionOk="0">
                  <a:moveTo>
                    <a:pt x="135" y="0"/>
                  </a:moveTo>
                  <a:cubicBezTo>
                    <a:pt x="60" y="0"/>
                    <a:pt x="60" y="60"/>
                    <a:pt x="60" y="60"/>
                  </a:cubicBezTo>
                  <a:cubicBezTo>
                    <a:pt x="1" y="119"/>
                    <a:pt x="60" y="119"/>
                    <a:pt x="60" y="119"/>
                  </a:cubicBezTo>
                  <a:cubicBezTo>
                    <a:pt x="999" y="432"/>
                    <a:pt x="1923" y="626"/>
                    <a:pt x="2861" y="745"/>
                  </a:cubicBezTo>
                  <a:cubicBezTo>
                    <a:pt x="3785" y="939"/>
                    <a:pt x="4723" y="998"/>
                    <a:pt x="5721" y="1117"/>
                  </a:cubicBezTo>
                  <a:cubicBezTo>
                    <a:pt x="6645" y="1177"/>
                    <a:pt x="7584" y="1237"/>
                    <a:pt x="8507" y="1311"/>
                  </a:cubicBezTo>
                  <a:lnTo>
                    <a:pt x="11368" y="1311"/>
                  </a:lnTo>
                  <a:cubicBezTo>
                    <a:pt x="11427" y="1311"/>
                    <a:pt x="11427" y="1237"/>
                    <a:pt x="11427" y="1237"/>
                  </a:cubicBezTo>
                  <a:cubicBezTo>
                    <a:pt x="11427" y="1177"/>
                    <a:pt x="11427" y="1177"/>
                    <a:pt x="11368" y="1177"/>
                  </a:cubicBezTo>
                  <a:cubicBezTo>
                    <a:pt x="10429" y="1117"/>
                    <a:pt x="9505" y="1117"/>
                    <a:pt x="8567" y="1058"/>
                  </a:cubicBezTo>
                  <a:cubicBezTo>
                    <a:pt x="7584" y="998"/>
                    <a:pt x="6645" y="939"/>
                    <a:pt x="5721" y="864"/>
                  </a:cubicBezTo>
                  <a:cubicBezTo>
                    <a:pt x="4783" y="745"/>
                    <a:pt x="3859" y="626"/>
                    <a:pt x="2921" y="492"/>
                  </a:cubicBezTo>
                  <a:cubicBezTo>
                    <a:pt x="2429" y="432"/>
                    <a:pt x="1997" y="373"/>
                    <a:pt x="1491" y="313"/>
                  </a:cubicBezTo>
                  <a:cubicBezTo>
                    <a:pt x="1059" y="253"/>
                    <a:pt x="567" y="119"/>
                    <a:pt x="13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00522" y="4601320"/>
              <a:ext cx="25705" cy="56249"/>
            </a:xfrm>
            <a:custGeom>
              <a:avLst/>
              <a:gdLst/>
              <a:ahLst/>
              <a:cxnLst/>
              <a:rect l="l" t="t" r="r" b="b"/>
              <a:pathLst>
                <a:path w="627" h="1372" extrusionOk="0">
                  <a:moveTo>
                    <a:pt x="60" y="1"/>
                  </a:moveTo>
                  <a:lnTo>
                    <a:pt x="1" y="60"/>
                  </a:lnTo>
                  <a:cubicBezTo>
                    <a:pt x="1" y="60"/>
                    <a:pt x="1" y="135"/>
                    <a:pt x="60" y="135"/>
                  </a:cubicBezTo>
                  <a:cubicBezTo>
                    <a:pt x="135" y="194"/>
                    <a:pt x="194" y="254"/>
                    <a:pt x="254" y="373"/>
                  </a:cubicBezTo>
                  <a:cubicBezTo>
                    <a:pt x="314" y="433"/>
                    <a:pt x="314" y="567"/>
                    <a:pt x="314" y="627"/>
                  </a:cubicBezTo>
                  <a:cubicBezTo>
                    <a:pt x="373" y="880"/>
                    <a:pt x="373" y="1059"/>
                    <a:pt x="433" y="1312"/>
                  </a:cubicBezTo>
                  <a:cubicBezTo>
                    <a:pt x="433" y="1371"/>
                    <a:pt x="433" y="1371"/>
                    <a:pt x="507" y="1371"/>
                  </a:cubicBezTo>
                  <a:cubicBezTo>
                    <a:pt x="507" y="1371"/>
                    <a:pt x="567" y="1371"/>
                    <a:pt x="567" y="1312"/>
                  </a:cubicBezTo>
                  <a:cubicBezTo>
                    <a:pt x="626" y="1178"/>
                    <a:pt x="626" y="1118"/>
                    <a:pt x="626" y="999"/>
                  </a:cubicBezTo>
                  <a:lnTo>
                    <a:pt x="626" y="567"/>
                  </a:lnTo>
                  <a:cubicBezTo>
                    <a:pt x="567" y="433"/>
                    <a:pt x="507" y="314"/>
                    <a:pt x="433" y="254"/>
                  </a:cubicBezTo>
                  <a:cubicBezTo>
                    <a:pt x="373" y="135"/>
                    <a:pt x="254" y="1"/>
                    <a:pt x="60"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843897" y="4588488"/>
              <a:ext cx="23246" cy="58708"/>
            </a:xfrm>
            <a:custGeom>
              <a:avLst/>
              <a:gdLst/>
              <a:ahLst/>
              <a:cxnLst/>
              <a:rect l="l" t="t" r="r" b="b"/>
              <a:pathLst>
                <a:path w="567" h="1432" extrusionOk="0">
                  <a:moveTo>
                    <a:pt x="0" y="1"/>
                  </a:moveTo>
                  <a:lnTo>
                    <a:pt x="0" y="75"/>
                  </a:lnTo>
                  <a:lnTo>
                    <a:pt x="0" y="135"/>
                  </a:lnTo>
                  <a:cubicBezTo>
                    <a:pt x="60" y="195"/>
                    <a:pt x="120" y="254"/>
                    <a:pt x="194" y="373"/>
                  </a:cubicBezTo>
                  <a:cubicBezTo>
                    <a:pt x="254" y="507"/>
                    <a:pt x="254" y="567"/>
                    <a:pt x="313" y="686"/>
                  </a:cubicBezTo>
                  <a:cubicBezTo>
                    <a:pt x="313" y="820"/>
                    <a:pt x="313" y="940"/>
                    <a:pt x="373" y="999"/>
                  </a:cubicBezTo>
                  <a:lnTo>
                    <a:pt x="373" y="1372"/>
                  </a:lnTo>
                  <a:lnTo>
                    <a:pt x="432" y="1431"/>
                  </a:lnTo>
                  <a:cubicBezTo>
                    <a:pt x="492" y="1431"/>
                    <a:pt x="492" y="1431"/>
                    <a:pt x="492" y="1372"/>
                  </a:cubicBezTo>
                  <a:cubicBezTo>
                    <a:pt x="567" y="1312"/>
                    <a:pt x="567" y="1252"/>
                    <a:pt x="567" y="1193"/>
                  </a:cubicBezTo>
                  <a:lnTo>
                    <a:pt x="567" y="999"/>
                  </a:lnTo>
                  <a:lnTo>
                    <a:pt x="567" y="627"/>
                  </a:lnTo>
                  <a:cubicBezTo>
                    <a:pt x="492" y="507"/>
                    <a:pt x="492" y="373"/>
                    <a:pt x="373" y="254"/>
                  </a:cubicBezTo>
                  <a:cubicBezTo>
                    <a:pt x="313" y="135"/>
                    <a:pt x="254" y="75"/>
                    <a:pt x="60"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894570" y="4532939"/>
              <a:ext cx="38538" cy="55593"/>
            </a:xfrm>
            <a:custGeom>
              <a:avLst/>
              <a:gdLst/>
              <a:ahLst/>
              <a:cxnLst/>
              <a:rect l="l" t="t" r="r" b="b"/>
              <a:pathLst>
                <a:path w="940" h="1356" extrusionOk="0">
                  <a:moveTo>
                    <a:pt x="135" y="0"/>
                  </a:moveTo>
                  <a:cubicBezTo>
                    <a:pt x="75" y="0"/>
                    <a:pt x="75" y="0"/>
                    <a:pt x="75" y="60"/>
                  </a:cubicBezTo>
                  <a:cubicBezTo>
                    <a:pt x="1" y="60"/>
                    <a:pt x="1" y="119"/>
                    <a:pt x="75" y="119"/>
                  </a:cubicBezTo>
                  <a:lnTo>
                    <a:pt x="314" y="373"/>
                  </a:lnTo>
                  <a:cubicBezTo>
                    <a:pt x="373" y="492"/>
                    <a:pt x="448" y="552"/>
                    <a:pt x="507" y="686"/>
                  </a:cubicBezTo>
                  <a:cubicBezTo>
                    <a:pt x="567" y="745"/>
                    <a:pt x="627" y="864"/>
                    <a:pt x="686" y="984"/>
                  </a:cubicBezTo>
                  <a:cubicBezTo>
                    <a:pt x="686" y="1058"/>
                    <a:pt x="746" y="1177"/>
                    <a:pt x="746" y="1296"/>
                  </a:cubicBezTo>
                  <a:cubicBezTo>
                    <a:pt x="746" y="1356"/>
                    <a:pt x="820" y="1356"/>
                    <a:pt x="820" y="1356"/>
                  </a:cubicBezTo>
                  <a:cubicBezTo>
                    <a:pt x="880" y="1356"/>
                    <a:pt x="880" y="1356"/>
                    <a:pt x="880" y="1296"/>
                  </a:cubicBezTo>
                  <a:cubicBezTo>
                    <a:pt x="939" y="1177"/>
                    <a:pt x="939" y="1058"/>
                    <a:pt x="880" y="924"/>
                  </a:cubicBezTo>
                  <a:cubicBezTo>
                    <a:pt x="880" y="745"/>
                    <a:pt x="820" y="611"/>
                    <a:pt x="746" y="492"/>
                  </a:cubicBezTo>
                  <a:cubicBezTo>
                    <a:pt x="686" y="373"/>
                    <a:pt x="567" y="313"/>
                    <a:pt x="507" y="179"/>
                  </a:cubicBezTo>
                  <a:cubicBezTo>
                    <a:pt x="373" y="119"/>
                    <a:pt x="254" y="60"/>
                    <a:pt x="13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925113" y="4517647"/>
              <a:ext cx="38538" cy="40383"/>
            </a:xfrm>
            <a:custGeom>
              <a:avLst/>
              <a:gdLst/>
              <a:ahLst/>
              <a:cxnLst/>
              <a:rect l="l" t="t" r="r" b="b"/>
              <a:pathLst>
                <a:path w="940" h="985" extrusionOk="0">
                  <a:moveTo>
                    <a:pt x="1" y="1"/>
                  </a:moveTo>
                  <a:lnTo>
                    <a:pt x="1" y="120"/>
                  </a:lnTo>
                  <a:cubicBezTo>
                    <a:pt x="194" y="239"/>
                    <a:pt x="314" y="373"/>
                    <a:pt x="507" y="492"/>
                  </a:cubicBezTo>
                  <a:cubicBezTo>
                    <a:pt x="567" y="552"/>
                    <a:pt x="627" y="612"/>
                    <a:pt x="627" y="686"/>
                  </a:cubicBezTo>
                  <a:cubicBezTo>
                    <a:pt x="686" y="746"/>
                    <a:pt x="746" y="805"/>
                    <a:pt x="820" y="925"/>
                  </a:cubicBezTo>
                  <a:lnTo>
                    <a:pt x="820" y="984"/>
                  </a:lnTo>
                  <a:cubicBezTo>
                    <a:pt x="880" y="984"/>
                    <a:pt x="939" y="925"/>
                    <a:pt x="939" y="925"/>
                  </a:cubicBezTo>
                  <a:cubicBezTo>
                    <a:pt x="939" y="805"/>
                    <a:pt x="939" y="686"/>
                    <a:pt x="880" y="552"/>
                  </a:cubicBezTo>
                  <a:cubicBezTo>
                    <a:pt x="820" y="433"/>
                    <a:pt x="746" y="373"/>
                    <a:pt x="686" y="314"/>
                  </a:cubicBezTo>
                  <a:cubicBezTo>
                    <a:pt x="507" y="120"/>
                    <a:pt x="314" y="60"/>
                    <a:pt x="75"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075561" y="4168935"/>
              <a:ext cx="9798" cy="7380"/>
            </a:xfrm>
            <a:custGeom>
              <a:avLst/>
              <a:gdLst/>
              <a:ahLst/>
              <a:cxnLst/>
              <a:rect l="l" t="t" r="r" b="b"/>
              <a:pathLst>
                <a:path w="239" h="180" extrusionOk="0">
                  <a:moveTo>
                    <a:pt x="60" y="0"/>
                  </a:moveTo>
                  <a:cubicBezTo>
                    <a:pt x="0" y="0"/>
                    <a:pt x="0" y="60"/>
                    <a:pt x="0" y="60"/>
                  </a:cubicBezTo>
                  <a:cubicBezTo>
                    <a:pt x="0" y="120"/>
                    <a:pt x="60" y="179"/>
                    <a:pt x="119" y="179"/>
                  </a:cubicBezTo>
                  <a:lnTo>
                    <a:pt x="179" y="179"/>
                  </a:lnTo>
                  <a:lnTo>
                    <a:pt x="179" y="120"/>
                  </a:lnTo>
                  <a:cubicBezTo>
                    <a:pt x="239" y="120"/>
                    <a:pt x="239" y="60"/>
                    <a:pt x="179" y="60"/>
                  </a:cubicBezTo>
                  <a:lnTo>
                    <a:pt x="179"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016935" y="4168935"/>
              <a:ext cx="17752" cy="7380"/>
            </a:xfrm>
            <a:custGeom>
              <a:avLst/>
              <a:gdLst/>
              <a:ahLst/>
              <a:cxnLst/>
              <a:rect l="l" t="t" r="r" b="b"/>
              <a:pathLst>
                <a:path w="433" h="180" extrusionOk="0">
                  <a:moveTo>
                    <a:pt x="253" y="0"/>
                  </a:moveTo>
                  <a:cubicBezTo>
                    <a:pt x="179" y="0"/>
                    <a:pt x="119" y="0"/>
                    <a:pt x="60" y="60"/>
                  </a:cubicBezTo>
                  <a:cubicBezTo>
                    <a:pt x="0" y="120"/>
                    <a:pt x="0" y="120"/>
                    <a:pt x="60" y="120"/>
                  </a:cubicBezTo>
                  <a:cubicBezTo>
                    <a:pt x="119" y="179"/>
                    <a:pt x="179" y="179"/>
                    <a:pt x="253" y="179"/>
                  </a:cubicBezTo>
                  <a:lnTo>
                    <a:pt x="313" y="179"/>
                  </a:lnTo>
                  <a:cubicBezTo>
                    <a:pt x="373" y="179"/>
                    <a:pt x="373" y="179"/>
                    <a:pt x="432" y="120"/>
                  </a:cubicBezTo>
                  <a:lnTo>
                    <a:pt x="432" y="60"/>
                  </a:lnTo>
                  <a:cubicBezTo>
                    <a:pt x="373" y="60"/>
                    <a:pt x="373" y="6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034646" y="4186645"/>
              <a:ext cx="17752" cy="7995"/>
            </a:xfrm>
            <a:custGeom>
              <a:avLst/>
              <a:gdLst/>
              <a:ahLst/>
              <a:cxnLst/>
              <a:rect l="l" t="t" r="r" b="b"/>
              <a:pathLst>
                <a:path w="433" h="195" extrusionOk="0">
                  <a:moveTo>
                    <a:pt x="194" y="0"/>
                  </a:moveTo>
                  <a:cubicBezTo>
                    <a:pt x="119" y="60"/>
                    <a:pt x="60" y="60"/>
                    <a:pt x="0" y="120"/>
                  </a:cubicBezTo>
                  <a:cubicBezTo>
                    <a:pt x="0" y="120"/>
                    <a:pt x="0" y="194"/>
                    <a:pt x="60" y="194"/>
                  </a:cubicBezTo>
                  <a:lnTo>
                    <a:pt x="313" y="194"/>
                  </a:lnTo>
                  <a:lnTo>
                    <a:pt x="373" y="120"/>
                  </a:lnTo>
                  <a:cubicBezTo>
                    <a:pt x="432" y="60"/>
                    <a:pt x="373" y="60"/>
                    <a:pt x="373" y="60"/>
                  </a:cubicBezTo>
                  <a:cubicBezTo>
                    <a:pt x="313" y="0"/>
                    <a:pt x="313" y="0"/>
                    <a:pt x="25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088393" y="4194598"/>
              <a:ext cx="17752" cy="7339"/>
            </a:xfrm>
            <a:custGeom>
              <a:avLst/>
              <a:gdLst/>
              <a:ahLst/>
              <a:cxnLst/>
              <a:rect l="l" t="t" r="r" b="b"/>
              <a:pathLst>
                <a:path w="433" h="179" extrusionOk="0">
                  <a:moveTo>
                    <a:pt x="239" y="0"/>
                  </a:moveTo>
                  <a:cubicBezTo>
                    <a:pt x="179" y="60"/>
                    <a:pt x="119" y="60"/>
                    <a:pt x="60" y="119"/>
                  </a:cubicBezTo>
                  <a:lnTo>
                    <a:pt x="0" y="119"/>
                  </a:lnTo>
                  <a:cubicBezTo>
                    <a:pt x="0" y="179"/>
                    <a:pt x="60" y="179"/>
                    <a:pt x="60" y="179"/>
                  </a:cubicBezTo>
                  <a:lnTo>
                    <a:pt x="432" y="179"/>
                  </a:lnTo>
                  <a:lnTo>
                    <a:pt x="432" y="119"/>
                  </a:lnTo>
                  <a:lnTo>
                    <a:pt x="432" y="60"/>
                  </a:lnTo>
                  <a:lnTo>
                    <a:pt x="298" y="60"/>
                  </a:lnTo>
                  <a:cubicBezTo>
                    <a:pt x="298" y="0"/>
                    <a:pt x="239" y="0"/>
                    <a:pt x="239"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134188" y="4181766"/>
              <a:ext cx="12258" cy="7380"/>
            </a:xfrm>
            <a:custGeom>
              <a:avLst/>
              <a:gdLst/>
              <a:ahLst/>
              <a:cxnLst/>
              <a:rect l="l" t="t" r="r" b="b"/>
              <a:pathLst>
                <a:path w="299" h="180" extrusionOk="0">
                  <a:moveTo>
                    <a:pt x="120" y="0"/>
                  </a:moveTo>
                  <a:cubicBezTo>
                    <a:pt x="120" y="0"/>
                    <a:pt x="60" y="60"/>
                    <a:pt x="0" y="60"/>
                  </a:cubicBezTo>
                  <a:lnTo>
                    <a:pt x="0" y="179"/>
                  </a:lnTo>
                  <a:lnTo>
                    <a:pt x="298" y="179"/>
                  </a:lnTo>
                  <a:lnTo>
                    <a:pt x="298" y="119"/>
                  </a:lnTo>
                  <a:lnTo>
                    <a:pt x="298" y="60"/>
                  </a:lnTo>
                  <a:lnTo>
                    <a:pt x="179" y="60"/>
                  </a:lnTo>
                  <a:cubicBezTo>
                    <a:pt x="179" y="0"/>
                    <a:pt x="179" y="0"/>
                    <a:pt x="120"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3971099" y="4201896"/>
              <a:ext cx="20212" cy="7995"/>
            </a:xfrm>
            <a:custGeom>
              <a:avLst/>
              <a:gdLst/>
              <a:ahLst/>
              <a:cxnLst/>
              <a:rect l="l" t="t" r="r" b="b"/>
              <a:pathLst>
                <a:path w="493" h="195" extrusionOk="0">
                  <a:moveTo>
                    <a:pt x="254" y="1"/>
                  </a:moveTo>
                  <a:cubicBezTo>
                    <a:pt x="180" y="1"/>
                    <a:pt x="120" y="60"/>
                    <a:pt x="60" y="60"/>
                  </a:cubicBezTo>
                  <a:lnTo>
                    <a:pt x="1" y="120"/>
                  </a:lnTo>
                  <a:cubicBezTo>
                    <a:pt x="1" y="120"/>
                    <a:pt x="1" y="195"/>
                    <a:pt x="60" y="195"/>
                  </a:cubicBezTo>
                  <a:lnTo>
                    <a:pt x="373" y="195"/>
                  </a:lnTo>
                  <a:lnTo>
                    <a:pt x="433" y="120"/>
                  </a:lnTo>
                  <a:lnTo>
                    <a:pt x="492" y="120"/>
                  </a:lnTo>
                  <a:cubicBezTo>
                    <a:pt x="492" y="60"/>
                    <a:pt x="492" y="60"/>
                    <a:pt x="433" y="60"/>
                  </a:cubicBezTo>
                  <a:cubicBezTo>
                    <a:pt x="433" y="1"/>
                    <a:pt x="373" y="1"/>
                    <a:pt x="31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3963187" y="4173813"/>
              <a:ext cx="18367" cy="7995"/>
            </a:xfrm>
            <a:custGeom>
              <a:avLst/>
              <a:gdLst/>
              <a:ahLst/>
              <a:cxnLst/>
              <a:rect l="l" t="t" r="r" b="b"/>
              <a:pathLst>
                <a:path w="448" h="195" extrusionOk="0">
                  <a:moveTo>
                    <a:pt x="194" y="1"/>
                  </a:moveTo>
                  <a:cubicBezTo>
                    <a:pt x="134" y="1"/>
                    <a:pt x="75" y="60"/>
                    <a:pt x="0" y="60"/>
                  </a:cubicBezTo>
                  <a:lnTo>
                    <a:pt x="0" y="135"/>
                  </a:lnTo>
                  <a:cubicBezTo>
                    <a:pt x="75" y="194"/>
                    <a:pt x="134" y="194"/>
                    <a:pt x="194" y="194"/>
                  </a:cubicBezTo>
                  <a:lnTo>
                    <a:pt x="313" y="194"/>
                  </a:lnTo>
                  <a:lnTo>
                    <a:pt x="373" y="135"/>
                  </a:lnTo>
                  <a:cubicBezTo>
                    <a:pt x="447" y="60"/>
                    <a:pt x="373" y="60"/>
                    <a:pt x="373" y="60"/>
                  </a:cubicBezTo>
                  <a:cubicBezTo>
                    <a:pt x="313" y="1"/>
                    <a:pt x="313" y="1"/>
                    <a:pt x="25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902100" y="4191524"/>
              <a:ext cx="15292" cy="7995"/>
            </a:xfrm>
            <a:custGeom>
              <a:avLst/>
              <a:gdLst/>
              <a:ahLst/>
              <a:cxnLst/>
              <a:rect l="l" t="t" r="r" b="b"/>
              <a:pathLst>
                <a:path w="373" h="195" extrusionOk="0">
                  <a:moveTo>
                    <a:pt x="194" y="1"/>
                  </a:moveTo>
                  <a:cubicBezTo>
                    <a:pt x="134" y="1"/>
                    <a:pt x="75" y="1"/>
                    <a:pt x="75" y="75"/>
                  </a:cubicBezTo>
                  <a:lnTo>
                    <a:pt x="0" y="75"/>
                  </a:lnTo>
                  <a:cubicBezTo>
                    <a:pt x="0" y="135"/>
                    <a:pt x="0" y="135"/>
                    <a:pt x="75" y="194"/>
                  </a:cubicBezTo>
                  <a:lnTo>
                    <a:pt x="194" y="194"/>
                  </a:lnTo>
                  <a:cubicBezTo>
                    <a:pt x="254" y="194"/>
                    <a:pt x="254" y="194"/>
                    <a:pt x="254" y="135"/>
                  </a:cubicBezTo>
                  <a:lnTo>
                    <a:pt x="313" y="135"/>
                  </a:lnTo>
                  <a:lnTo>
                    <a:pt x="313" y="75"/>
                  </a:lnTo>
                  <a:cubicBezTo>
                    <a:pt x="373" y="75"/>
                    <a:pt x="373" y="1"/>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910054" y="4164056"/>
              <a:ext cx="15292" cy="7339"/>
            </a:xfrm>
            <a:custGeom>
              <a:avLst/>
              <a:gdLst/>
              <a:ahLst/>
              <a:cxnLst/>
              <a:rect l="l" t="t" r="r" b="b"/>
              <a:pathLst>
                <a:path w="373" h="179" extrusionOk="0">
                  <a:moveTo>
                    <a:pt x="179" y="0"/>
                  </a:moveTo>
                  <a:cubicBezTo>
                    <a:pt x="119" y="0"/>
                    <a:pt x="119" y="0"/>
                    <a:pt x="60" y="60"/>
                  </a:cubicBezTo>
                  <a:lnTo>
                    <a:pt x="0" y="60"/>
                  </a:lnTo>
                  <a:cubicBezTo>
                    <a:pt x="0" y="119"/>
                    <a:pt x="0" y="119"/>
                    <a:pt x="60" y="119"/>
                  </a:cubicBezTo>
                  <a:cubicBezTo>
                    <a:pt x="119" y="179"/>
                    <a:pt x="119" y="179"/>
                    <a:pt x="179" y="179"/>
                  </a:cubicBezTo>
                  <a:lnTo>
                    <a:pt x="313" y="179"/>
                  </a:lnTo>
                  <a:lnTo>
                    <a:pt x="373" y="119"/>
                  </a:lnTo>
                  <a:lnTo>
                    <a:pt x="373" y="60"/>
                  </a:lnTo>
                  <a:cubicBezTo>
                    <a:pt x="313" y="60"/>
                    <a:pt x="313" y="6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3912473" y="4219606"/>
              <a:ext cx="17752" cy="10454"/>
            </a:xfrm>
            <a:custGeom>
              <a:avLst/>
              <a:gdLst/>
              <a:ahLst/>
              <a:cxnLst/>
              <a:rect l="l" t="t" r="r" b="b"/>
              <a:pathLst>
                <a:path w="433" h="255" extrusionOk="0">
                  <a:moveTo>
                    <a:pt x="194" y="1"/>
                  </a:moveTo>
                  <a:cubicBezTo>
                    <a:pt x="120" y="60"/>
                    <a:pt x="60" y="60"/>
                    <a:pt x="1" y="135"/>
                  </a:cubicBezTo>
                  <a:lnTo>
                    <a:pt x="1" y="195"/>
                  </a:lnTo>
                  <a:cubicBezTo>
                    <a:pt x="1" y="195"/>
                    <a:pt x="1" y="254"/>
                    <a:pt x="60" y="254"/>
                  </a:cubicBezTo>
                  <a:cubicBezTo>
                    <a:pt x="120" y="254"/>
                    <a:pt x="194" y="195"/>
                    <a:pt x="254" y="195"/>
                  </a:cubicBezTo>
                  <a:lnTo>
                    <a:pt x="314" y="195"/>
                  </a:lnTo>
                  <a:cubicBezTo>
                    <a:pt x="373" y="135"/>
                    <a:pt x="373" y="135"/>
                    <a:pt x="433" y="135"/>
                  </a:cubicBezTo>
                  <a:lnTo>
                    <a:pt x="433" y="60"/>
                  </a:lnTo>
                  <a:lnTo>
                    <a:pt x="433"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008981" y="4230019"/>
              <a:ext cx="20786" cy="12832"/>
            </a:xfrm>
            <a:custGeom>
              <a:avLst/>
              <a:gdLst/>
              <a:ahLst/>
              <a:cxnLst/>
              <a:rect l="l" t="t" r="r" b="b"/>
              <a:pathLst>
                <a:path w="507" h="313" extrusionOk="0">
                  <a:moveTo>
                    <a:pt x="313" y="0"/>
                  </a:moveTo>
                  <a:cubicBezTo>
                    <a:pt x="254" y="60"/>
                    <a:pt x="254" y="60"/>
                    <a:pt x="194" y="60"/>
                  </a:cubicBezTo>
                  <a:cubicBezTo>
                    <a:pt x="135" y="119"/>
                    <a:pt x="0" y="179"/>
                    <a:pt x="0" y="253"/>
                  </a:cubicBezTo>
                  <a:lnTo>
                    <a:pt x="0" y="313"/>
                  </a:lnTo>
                  <a:lnTo>
                    <a:pt x="75" y="313"/>
                  </a:lnTo>
                  <a:cubicBezTo>
                    <a:pt x="135" y="313"/>
                    <a:pt x="194" y="253"/>
                    <a:pt x="254" y="253"/>
                  </a:cubicBezTo>
                  <a:cubicBezTo>
                    <a:pt x="313" y="179"/>
                    <a:pt x="313" y="179"/>
                    <a:pt x="373" y="179"/>
                  </a:cubicBezTo>
                  <a:cubicBezTo>
                    <a:pt x="373" y="179"/>
                    <a:pt x="447" y="119"/>
                    <a:pt x="507" y="119"/>
                  </a:cubicBezTo>
                  <a:lnTo>
                    <a:pt x="507" y="60"/>
                  </a:lnTo>
                  <a:lnTo>
                    <a:pt x="447"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067608" y="4237316"/>
              <a:ext cx="12873" cy="9101"/>
            </a:xfrm>
            <a:custGeom>
              <a:avLst/>
              <a:gdLst/>
              <a:ahLst/>
              <a:cxnLst/>
              <a:rect l="l" t="t" r="r" b="b"/>
              <a:pathLst>
                <a:path w="314" h="222" extrusionOk="0">
                  <a:moveTo>
                    <a:pt x="135" y="1"/>
                  </a:moveTo>
                  <a:cubicBezTo>
                    <a:pt x="60" y="75"/>
                    <a:pt x="60" y="75"/>
                    <a:pt x="1" y="135"/>
                  </a:cubicBezTo>
                  <a:cubicBezTo>
                    <a:pt x="1" y="195"/>
                    <a:pt x="60" y="195"/>
                    <a:pt x="60" y="195"/>
                  </a:cubicBezTo>
                  <a:cubicBezTo>
                    <a:pt x="85" y="214"/>
                    <a:pt x="108" y="221"/>
                    <a:pt x="128" y="221"/>
                  </a:cubicBezTo>
                  <a:cubicBezTo>
                    <a:pt x="168" y="221"/>
                    <a:pt x="194" y="195"/>
                    <a:pt x="194" y="195"/>
                  </a:cubicBezTo>
                  <a:lnTo>
                    <a:pt x="254" y="135"/>
                  </a:lnTo>
                  <a:cubicBezTo>
                    <a:pt x="313" y="135"/>
                    <a:pt x="313" y="135"/>
                    <a:pt x="313" y="75"/>
                  </a:cubicBezTo>
                  <a:cubicBezTo>
                    <a:pt x="313" y="75"/>
                    <a:pt x="313" y="1"/>
                    <a:pt x="25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3953388" y="4250148"/>
              <a:ext cx="15333" cy="10454"/>
            </a:xfrm>
            <a:custGeom>
              <a:avLst/>
              <a:gdLst/>
              <a:ahLst/>
              <a:cxnLst/>
              <a:rect l="l" t="t" r="r" b="b"/>
              <a:pathLst>
                <a:path w="374" h="255" extrusionOk="0">
                  <a:moveTo>
                    <a:pt x="239" y="1"/>
                  </a:moveTo>
                  <a:lnTo>
                    <a:pt x="180" y="60"/>
                  </a:lnTo>
                  <a:cubicBezTo>
                    <a:pt x="120" y="60"/>
                    <a:pt x="60" y="135"/>
                    <a:pt x="60" y="194"/>
                  </a:cubicBezTo>
                  <a:lnTo>
                    <a:pt x="1" y="194"/>
                  </a:lnTo>
                  <a:cubicBezTo>
                    <a:pt x="1" y="254"/>
                    <a:pt x="60" y="254"/>
                    <a:pt x="60" y="254"/>
                  </a:cubicBezTo>
                  <a:cubicBezTo>
                    <a:pt x="120" y="254"/>
                    <a:pt x="180" y="254"/>
                    <a:pt x="239" y="194"/>
                  </a:cubicBezTo>
                  <a:lnTo>
                    <a:pt x="314" y="194"/>
                  </a:lnTo>
                  <a:cubicBezTo>
                    <a:pt x="373" y="135"/>
                    <a:pt x="373" y="135"/>
                    <a:pt x="373" y="60"/>
                  </a:cubicBezTo>
                  <a:lnTo>
                    <a:pt x="373"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141526" y="4230019"/>
              <a:ext cx="17752" cy="7339"/>
            </a:xfrm>
            <a:custGeom>
              <a:avLst/>
              <a:gdLst/>
              <a:ahLst/>
              <a:cxnLst/>
              <a:rect l="l" t="t" r="r" b="b"/>
              <a:pathLst>
                <a:path w="433" h="179" extrusionOk="0">
                  <a:moveTo>
                    <a:pt x="194" y="0"/>
                  </a:moveTo>
                  <a:cubicBezTo>
                    <a:pt x="119" y="0"/>
                    <a:pt x="60" y="60"/>
                    <a:pt x="0" y="119"/>
                  </a:cubicBezTo>
                  <a:cubicBezTo>
                    <a:pt x="0" y="119"/>
                    <a:pt x="0" y="179"/>
                    <a:pt x="60" y="179"/>
                  </a:cubicBezTo>
                  <a:lnTo>
                    <a:pt x="254" y="179"/>
                  </a:lnTo>
                  <a:cubicBezTo>
                    <a:pt x="254" y="179"/>
                    <a:pt x="313" y="179"/>
                    <a:pt x="313" y="119"/>
                  </a:cubicBezTo>
                  <a:lnTo>
                    <a:pt x="432" y="119"/>
                  </a:lnTo>
                  <a:lnTo>
                    <a:pt x="432" y="60"/>
                  </a:lnTo>
                  <a:lnTo>
                    <a:pt x="43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172069" y="4171394"/>
              <a:ext cx="15292" cy="7954"/>
            </a:xfrm>
            <a:custGeom>
              <a:avLst/>
              <a:gdLst/>
              <a:ahLst/>
              <a:cxnLst/>
              <a:rect l="l" t="t" r="r" b="b"/>
              <a:pathLst>
                <a:path w="373" h="194" extrusionOk="0">
                  <a:moveTo>
                    <a:pt x="0" y="0"/>
                  </a:moveTo>
                  <a:lnTo>
                    <a:pt x="0" y="60"/>
                  </a:lnTo>
                  <a:cubicBezTo>
                    <a:pt x="0" y="119"/>
                    <a:pt x="60" y="119"/>
                    <a:pt x="119" y="194"/>
                  </a:cubicBezTo>
                  <a:lnTo>
                    <a:pt x="313" y="194"/>
                  </a:lnTo>
                  <a:lnTo>
                    <a:pt x="373" y="119"/>
                  </a:lnTo>
                  <a:cubicBezTo>
                    <a:pt x="313" y="60"/>
                    <a:pt x="313" y="60"/>
                    <a:pt x="253" y="60"/>
                  </a:cubicBezTo>
                  <a:cubicBezTo>
                    <a:pt x="253" y="0"/>
                    <a:pt x="194" y="0"/>
                    <a:pt x="194"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021813" y="4140852"/>
              <a:ext cx="25705" cy="7954"/>
            </a:xfrm>
            <a:custGeom>
              <a:avLst/>
              <a:gdLst/>
              <a:ahLst/>
              <a:cxnLst/>
              <a:rect l="l" t="t" r="r" b="b"/>
              <a:pathLst>
                <a:path w="627" h="194" extrusionOk="0">
                  <a:moveTo>
                    <a:pt x="60" y="0"/>
                  </a:moveTo>
                  <a:lnTo>
                    <a:pt x="0" y="60"/>
                  </a:lnTo>
                  <a:lnTo>
                    <a:pt x="60" y="119"/>
                  </a:lnTo>
                  <a:cubicBezTo>
                    <a:pt x="134" y="119"/>
                    <a:pt x="254" y="119"/>
                    <a:pt x="313" y="194"/>
                  </a:cubicBezTo>
                  <a:cubicBezTo>
                    <a:pt x="373" y="194"/>
                    <a:pt x="432" y="119"/>
                    <a:pt x="432" y="119"/>
                  </a:cubicBezTo>
                  <a:lnTo>
                    <a:pt x="626" y="119"/>
                  </a:lnTo>
                  <a:lnTo>
                    <a:pt x="626" y="60"/>
                  </a:lnTo>
                  <a:lnTo>
                    <a:pt x="626"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958267" y="4143271"/>
              <a:ext cx="17752" cy="7995"/>
            </a:xfrm>
            <a:custGeom>
              <a:avLst/>
              <a:gdLst/>
              <a:ahLst/>
              <a:cxnLst/>
              <a:rect l="l" t="t" r="r" b="b"/>
              <a:pathLst>
                <a:path w="433" h="195" extrusionOk="0">
                  <a:moveTo>
                    <a:pt x="195" y="1"/>
                  </a:moveTo>
                  <a:cubicBezTo>
                    <a:pt x="120" y="1"/>
                    <a:pt x="61" y="60"/>
                    <a:pt x="1" y="60"/>
                  </a:cubicBezTo>
                  <a:lnTo>
                    <a:pt x="1" y="135"/>
                  </a:lnTo>
                  <a:cubicBezTo>
                    <a:pt x="1" y="135"/>
                    <a:pt x="1" y="194"/>
                    <a:pt x="61" y="194"/>
                  </a:cubicBezTo>
                  <a:lnTo>
                    <a:pt x="314" y="194"/>
                  </a:lnTo>
                  <a:cubicBezTo>
                    <a:pt x="314" y="194"/>
                    <a:pt x="373" y="194"/>
                    <a:pt x="373" y="135"/>
                  </a:cubicBezTo>
                  <a:cubicBezTo>
                    <a:pt x="433" y="135"/>
                    <a:pt x="373" y="60"/>
                    <a:pt x="373" y="60"/>
                  </a:cubicBezTo>
                  <a:lnTo>
                    <a:pt x="31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106104" y="4148765"/>
              <a:ext cx="22631" cy="7380"/>
            </a:xfrm>
            <a:custGeom>
              <a:avLst/>
              <a:gdLst/>
              <a:ahLst/>
              <a:cxnLst/>
              <a:rect l="l" t="t" r="r" b="b"/>
              <a:pathLst>
                <a:path w="552" h="180" extrusionOk="0">
                  <a:moveTo>
                    <a:pt x="60" y="1"/>
                  </a:moveTo>
                  <a:lnTo>
                    <a:pt x="0" y="60"/>
                  </a:lnTo>
                  <a:lnTo>
                    <a:pt x="0" y="120"/>
                  </a:lnTo>
                  <a:cubicBezTo>
                    <a:pt x="60" y="180"/>
                    <a:pt x="179" y="180"/>
                    <a:pt x="239" y="180"/>
                  </a:cubicBezTo>
                  <a:lnTo>
                    <a:pt x="373" y="180"/>
                  </a:lnTo>
                  <a:cubicBezTo>
                    <a:pt x="432" y="180"/>
                    <a:pt x="432" y="180"/>
                    <a:pt x="492" y="120"/>
                  </a:cubicBezTo>
                  <a:cubicBezTo>
                    <a:pt x="551" y="120"/>
                    <a:pt x="492" y="60"/>
                    <a:pt x="492" y="60"/>
                  </a:cubicBezTo>
                  <a:cubicBezTo>
                    <a:pt x="432" y="60"/>
                    <a:pt x="432" y="60"/>
                    <a:pt x="37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192199" y="4206815"/>
              <a:ext cx="18367" cy="5535"/>
            </a:xfrm>
            <a:custGeom>
              <a:avLst/>
              <a:gdLst/>
              <a:ahLst/>
              <a:cxnLst/>
              <a:rect l="l" t="t" r="r" b="b"/>
              <a:pathLst>
                <a:path w="448" h="135" extrusionOk="0">
                  <a:moveTo>
                    <a:pt x="75" y="0"/>
                  </a:moveTo>
                  <a:lnTo>
                    <a:pt x="75" y="75"/>
                  </a:lnTo>
                  <a:cubicBezTo>
                    <a:pt x="1" y="75"/>
                    <a:pt x="75" y="75"/>
                    <a:pt x="75" y="134"/>
                  </a:cubicBezTo>
                  <a:lnTo>
                    <a:pt x="448" y="134"/>
                  </a:lnTo>
                  <a:lnTo>
                    <a:pt x="448" y="75"/>
                  </a:lnTo>
                  <a:lnTo>
                    <a:pt x="448"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861800" y="4173813"/>
              <a:ext cx="22631" cy="10413"/>
            </a:xfrm>
            <a:custGeom>
              <a:avLst/>
              <a:gdLst/>
              <a:ahLst/>
              <a:cxnLst/>
              <a:rect l="l" t="t" r="r" b="b"/>
              <a:pathLst>
                <a:path w="552" h="254" extrusionOk="0">
                  <a:moveTo>
                    <a:pt x="239" y="1"/>
                  </a:moveTo>
                  <a:cubicBezTo>
                    <a:pt x="179" y="60"/>
                    <a:pt x="60" y="60"/>
                    <a:pt x="0" y="135"/>
                  </a:cubicBezTo>
                  <a:lnTo>
                    <a:pt x="0" y="194"/>
                  </a:lnTo>
                  <a:cubicBezTo>
                    <a:pt x="0" y="194"/>
                    <a:pt x="0" y="254"/>
                    <a:pt x="60" y="254"/>
                  </a:cubicBezTo>
                  <a:cubicBezTo>
                    <a:pt x="119" y="254"/>
                    <a:pt x="179" y="254"/>
                    <a:pt x="313" y="194"/>
                  </a:cubicBezTo>
                  <a:lnTo>
                    <a:pt x="373" y="194"/>
                  </a:lnTo>
                  <a:cubicBezTo>
                    <a:pt x="432" y="135"/>
                    <a:pt x="492" y="135"/>
                    <a:pt x="492" y="60"/>
                  </a:cubicBezTo>
                  <a:cubicBezTo>
                    <a:pt x="551" y="60"/>
                    <a:pt x="492" y="1"/>
                    <a:pt x="49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848967" y="4206815"/>
              <a:ext cx="17752" cy="10413"/>
            </a:xfrm>
            <a:custGeom>
              <a:avLst/>
              <a:gdLst/>
              <a:ahLst/>
              <a:cxnLst/>
              <a:rect l="l" t="t" r="r" b="b"/>
              <a:pathLst>
                <a:path w="433" h="254" extrusionOk="0">
                  <a:moveTo>
                    <a:pt x="179" y="0"/>
                  </a:moveTo>
                  <a:cubicBezTo>
                    <a:pt x="119" y="75"/>
                    <a:pt x="60" y="75"/>
                    <a:pt x="0" y="134"/>
                  </a:cubicBezTo>
                  <a:lnTo>
                    <a:pt x="0" y="194"/>
                  </a:lnTo>
                  <a:cubicBezTo>
                    <a:pt x="0" y="194"/>
                    <a:pt x="0" y="253"/>
                    <a:pt x="60" y="253"/>
                  </a:cubicBezTo>
                  <a:cubicBezTo>
                    <a:pt x="119" y="253"/>
                    <a:pt x="179" y="194"/>
                    <a:pt x="254" y="194"/>
                  </a:cubicBezTo>
                  <a:cubicBezTo>
                    <a:pt x="313" y="194"/>
                    <a:pt x="313" y="194"/>
                    <a:pt x="373" y="134"/>
                  </a:cubicBezTo>
                  <a:cubicBezTo>
                    <a:pt x="373" y="134"/>
                    <a:pt x="432" y="134"/>
                    <a:pt x="432" y="75"/>
                  </a:cubicBezTo>
                  <a:lnTo>
                    <a:pt x="43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871557" y="4242851"/>
              <a:ext cx="20827" cy="12832"/>
            </a:xfrm>
            <a:custGeom>
              <a:avLst/>
              <a:gdLst/>
              <a:ahLst/>
              <a:cxnLst/>
              <a:rect l="l" t="t" r="r" b="b"/>
              <a:pathLst>
                <a:path w="508" h="313" extrusionOk="0">
                  <a:moveTo>
                    <a:pt x="313" y="0"/>
                  </a:moveTo>
                  <a:cubicBezTo>
                    <a:pt x="254" y="60"/>
                    <a:pt x="254" y="60"/>
                    <a:pt x="194" y="60"/>
                  </a:cubicBezTo>
                  <a:cubicBezTo>
                    <a:pt x="135" y="119"/>
                    <a:pt x="75" y="119"/>
                    <a:pt x="1" y="238"/>
                  </a:cubicBezTo>
                  <a:cubicBezTo>
                    <a:pt x="1" y="238"/>
                    <a:pt x="1" y="313"/>
                    <a:pt x="75" y="313"/>
                  </a:cubicBezTo>
                  <a:cubicBezTo>
                    <a:pt x="135" y="313"/>
                    <a:pt x="194" y="238"/>
                    <a:pt x="254" y="238"/>
                  </a:cubicBezTo>
                  <a:cubicBezTo>
                    <a:pt x="313" y="179"/>
                    <a:pt x="373" y="179"/>
                    <a:pt x="373" y="179"/>
                  </a:cubicBezTo>
                  <a:cubicBezTo>
                    <a:pt x="373" y="119"/>
                    <a:pt x="447" y="119"/>
                    <a:pt x="447" y="60"/>
                  </a:cubicBezTo>
                  <a:lnTo>
                    <a:pt x="507" y="60"/>
                  </a:lnTo>
                  <a:lnTo>
                    <a:pt x="447"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815964" y="4240391"/>
              <a:ext cx="17752" cy="9798"/>
            </a:xfrm>
            <a:custGeom>
              <a:avLst/>
              <a:gdLst/>
              <a:ahLst/>
              <a:cxnLst/>
              <a:rect l="l" t="t" r="r" b="b"/>
              <a:pathLst>
                <a:path w="433" h="239" extrusionOk="0">
                  <a:moveTo>
                    <a:pt x="314" y="0"/>
                  </a:moveTo>
                  <a:cubicBezTo>
                    <a:pt x="239" y="0"/>
                    <a:pt x="180" y="0"/>
                    <a:pt x="180" y="60"/>
                  </a:cubicBezTo>
                  <a:cubicBezTo>
                    <a:pt x="120" y="60"/>
                    <a:pt x="60" y="120"/>
                    <a:pt x="1" y="179"/>
                  </a:cubicBezTo>
                  <a:lnTo>
                    <a:pt x="1" y="239"/>
                  </a:lnTo>
                  <a:cubicBezTo>
                    <a:pt x="120" y="239"/>
                    <a:pt x="180" y="239"/>
                    <a:pt x="239" y="179"/>
                  </a:cubicBezTo>
                  <a:cubicBezTo>
                    <a:pt x="314" y="179"/>
                    <a:pt x="314" y="179"/>
                    <a:pt x="373" y="120"/>
                  </a:cubicBezTo>
                  <a:lnTo>
                    <a:pt x="433" y="60"/>
                  </a:lnTo>
                  <a:lnTo>
                    <a:pt x="43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3848967" y="4275811"/>
              <a:ext cx="12873" cy="7380"/>
            </a:xfrm>
            <a:custGeom>
              <a:avLst/>
              <a:gdLst/>
              <a:ahLst/>
              <a:cxnLst/>
              <a:rect l="l" t="t" r="r" b="b"/>
              <a:pathLst>
                <a:path w="314" h="180" extrusionOk="0">
                  <a:moveTo>
                    <a:pt x="179" y="0"/>
                  </a:moveTo>
                  <a:cubicBezTo>
                    <a:pt x="119" y="0"/>
                    <a:pt x="60" y="0"/>
                    <a:pt x="60" y="60"/>
                  </a:cubicBezTo>
                  <a:cubicBezTo>
                    <a:pt x="0" y="120"/>
                    <a:pt x="60" y="120"/>
                    <a:pt x="60" y="179"/>
                  </a:cubicBezTo>
                  <a:lnTo>
                    <a:pt x="179" y="179"/>
                  </a:lnTo>
                  <a:lnTo>
                    <a:pt x="254" y="120"/>
                  </a:lnTo>
                  <a:lnTo>
                    <a:pt x="313" y="120"/>
                  </a:lnTo>
                  <a:lnTo>
                    <a:pt x="313" y="60"/>
                  </a:lnTo>
                  <a:lnTo>
                    <a:pt x="31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485373" y="4557987"/>
              <a:ext cx="20212" cy="7339"/>
            </a:xfrm>
            <a:custGeom>
              <a:avLst/>
              <a:gdLst/>
              <a:ahLst/>
              <a:cxnLst/>
              <a:rect l="l" t="t" r="r" b="b"/>
              <a:pathLst>
                <a:path w="493" h="179" extrusionOk="0">
                  <a:moveTo>
                    <a:pt x="1" y="0"/>
                  </a:moveTo>
                  <a:lnTo>
                    <a:pt x="60" y="75"/>
                  </a:lnTo>
                  <a:cubicBezTo>
                    <a:pt x="120" y="134"/>
                    <a:pt x="179" y="134"/>
                    <a:pt x="239" y="134"/>
                  </a:cubicBezTo>
                  <a:cubicBezTo>
                    <a:pt x="239" y="164"/>
                    <a:pt x="254" y="179"/>
                    <a:pt x="278" y="179"/>
                  </a:cubicBezTo>
                  <a:cubicBezTo>
                    <a:pt x="302" y="179"/>
                    <a:pt x="336" y="164"/>
                    <a:pt x="373" y="134"/>
                  </a:cubicBezTo>
                  <a:lnTo>
                    <a:pt x="433" y="134"/>
                  </a:lnTo>
                  <a:lnTo>
                    <a:pt x="492" y="75"/>
                  </a:lnTo>
                  <a:lnTo>
                    <a:pt x="43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528134" y="4561021"/>
              <a:ext cx="18367" cy="7380"/>
            </a:xfrm>
            <a:custGeom>
              <a:avLst/>
              <a:gdLst/>
              <a:ahLst/>
              <a:cxnLst/>
              <a:rect l="l" t="t" r="r" b="b"/>
              <a:pathLst>
                <a:path w="448" h="180" extrusionOk="0">
                  <a:moveTo>
                    <a:pt x="75" y="1"/>
                  </a:moveTo>
                  <a:lnTo>
                    <a:pt x="75" y="60"/>
                  </a:lnTo>
                  <a:cubicBezTo>
                    <a:pt x="0" y="60"/>
                    <a:pt x="75" y="120"/>
                    <a:pt x="75" y="120"/>
                  </a:cubicBezTo>
                  <a:cubicBezTo>
                    <a:pt x="134" y="120"/>
                    <a:pt x="194" y="179"/>
                    <a:pt x="254" y="179"/>
                  </a:cubicBezTo>
                  <a:lnTo>
                    <a:pt x="313" y="120"/>
                  </a:lnTo>
                  <a:lnTo>
                    <a:pt x="373" y="120"/>
                  </a:lnTo>
                  <a:cubicBezTo>
                    <a:pt x="447" y="60"/>
                    <a:pt x="373" y="60"/>
                    <a:pt x="37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503084" y="4573238"/>
              <a:ext cx="15333" cy="7995"/>
            </a:xfrm>
            <a:custGeom>
              <a:avLst/>
              <a:gdLst/>
              <a:ahLst/>
              <a:cxnLst/>
              <a:rect l="l" t="t" r="r" b="b"/>
              <a:pathLst>
                <a:path w="374" h="195" extrusionOk="0">
                  <a:moveTo>
                    <a:pt x="179" y="1"/>
                  </a:moveTo>
                  <a:cubicBezTo>
                    <a:pt x="120" y="1"/>
                    <a:pt x="120" y="1"/>
                    <a:pt x="60" y="75"/>
                  </a:cubicBezTo>
                  <a:cubicBezTo>
                    <a:pt x="1" y="135"/>
                    <a:pt x="1" y="135"/>
                    <a:pt x="60" y="135"/>
                  </a:cubicBezTo>
                  <a:cubicBezTo>
                    <a:pt x="120" y="194"/>
                    <a:pt x="120" y="194"/>
                    <a:pt x="179" y="194"/>
                  </a:cubicBezTo>
                  <a:lnTo>
                    <a:pt x="313" y="194"/>
                  </a:lnTo>
                  <a:lnTo>
                    <a:pt x="373" y="135"/>
                  </a:lnTo>
                  <a:lnTo>
                    <a:pt x="373" y="75"/>
                  </a:lnTo>
                  <a:cubicBezTo>
                    <a:pt x="313" y="75"/>
                    <a:pt x="313" y="75"/>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573928" y="4586070"/>
              <a:ext cx="18367" cy="7995"/>
            </a:xfrm>
            <a:custGeom>
              <a:avLst/>
              <a:gdLst/>
              <a:ahLst/>
              <a:cxnLst/>
              <a:rect l="l" t="t" r="r" b="b"/>
              <a:pathLst>
                <a:path w="448" h="195" extrusionOk="0">
                  <a:moveTo>
                    <a:pt x="1" y="0"/>
                  </a:moveTo>
                  <a:lnTo>
                    <a:pt x="1" y="60"/>
                  </a:lnTo>
                  <a:lnTo>
                    <a:pt x="1" y="134"/>
                  </a:lnTo>
                  <a:cubicBezTo>
                    <a:pt x="75" y="134"/>
                    <a:pt x="135" y="194"/>
                    <a:pt x="194" y="194"/>
                  </a:cubicBezTo>
                  <a:lnTo>
                    <a:pt x="314" y="194"/>
                  </a:lnTo>
                  <a:cubicBezTo>
                    <a:pt x="314" y="134"/>
                    <a:pt x="373" y="134"/>
                    <a:pt x="373" y="134"/>
                  </a:cubicBezTo>
                  <a:lnTo>
                    <a:pt x="448" y="134"/>
                  </a:lnTo>
                  <a:cubicBezTo>
                    <a:pt x="448" y="60"/>
                    <a:pt x="448" y="60"/>
                    <a:pt x="373" y="60"/>
                  </a:cubicBezTo>
                  <a:cubicBezTo>
                    <a:pt x="373" y="0"/>
                    <a:pt x="314" y="0"/>
                    <a:pt x="314"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597132" y="4565900"/>
              <a:ext cx="22672" cy="7380"/>
            </a:xfrm>
            <a:custGeom>
              <a:avLst/>
              <a:gdLst/>
              <a:ahLst/>
              <a:cxnLst/>
              <a:rect l="l" t="t" r="r" b="b"/>
              <a:pathLst>
                <a:path w="553" h="180" extrusionOk="0">
                  <a:moveTo>
                    <a:pt x="1" y="1"/>
                  </a:moveTo>
                  <a:lnTo>
                    <a:pt x="1" y="60"/>
                  </a:lnTo>
                  <a:lnTo>
                    <a:pt x="1" y="120"/>
                  </a:lnTo>
                  <a:cubicBezTo>
                    <a:pt x="120" y="120"/>
                    <a:pt x="180" y="180"/>
                    <a:pt x="254" y="180"/>
                  </a:cubicBezTo>
                  <a:cubicBezTo>
                    <a:pt x="314" y="180"/>
                    <a:pt x="373" y="180"/>
                    <a:pt x="373" y="120"/>
                  </a:cubicBezTo>
                  <a:lnTo>
                    <a:pt x="492" y="120"/>
                  </a:lnTo>
                  <a:lnTo>
                    <a:pt x="552" y="60"/>
                  </a:lnTo>
                  <a:lnTo>
                    <a:pt x="492"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638048" y="4578731"/>
              <a:ext cx="9839" cy="7380"/>
            </a:xfrm>
            <a:custGeom>
              <a:avLst/>
              <a:gdLst/>
              <a:ahLst/>
              <a:cxnLst/>
              <a:rect l="l" t="t" r="r" b="b"/>
              <a:pathLst>
                <a:path w="240" h="180" extrusionOk="0">
                  <a:moveTo>
                    <a:pt x="120" y="1"/>
                  </a:moveTo>
                  <a:cubicBezTo>
                    <a:pt x="120" y="1"/>
                    <a:pt x="61" y="1"/>
                    <a:pt x="61" y="60"/>
                  </a:cubicBezTo>
                  <a:cubicBezTo>
                    <a:pt x="1" y="60"/>
                    <a:pt x="1" y="120"/>
                    <a:pt x="61" y="120"/>
                  </a:cubicBezTo>
                  <a:cubicBezTo>
                    <a:pt x="61" y="179"/>
                    <a:pt x="120" y="179"/>
                    <a:pt x="120" y="179"/>
                  </a:cubicBezTo>
                  <a:lnTo>
                    <a:pt x="180" y="179"/>
                  </a:lnTo>
                  <a:lnTo>
                    <a:pt x="239" y="120"/>
                  </a:lnTo>
                  <a:lnTo>
                    <a:pt x="239" y="60"/>
                  </a:lnTo>
                  <a:lnTo>
                    <a:pt x="180"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4668591" y="4570778"/>
              <a:ext cx="12258" cy="7995"/>
            </a:xfrm>
            <a:custGeom>
              <a:avLst/>
              <a:gdLst/>
              <a:ahLst/>
              <a:cxnLst/>
              <a:rect l="l" t="t" r="r" b="b"/>
              <a:pathLst>
                <a:path w="299" h="195" extrusionOk="0">
                  <a:moveTo>
                    <a:pt x="1" y="1"/>
                  </a:moveTo>
                  <a:lnTo>
                    <a:pt x="1" y="61"/>
                  </a:lnTo>
                  <a:cubicBezTo>
                    <a:pt x="1" y="135"/>
                    <a:pt x="60" y="195"/>
                    <a:pt x="120" y="195"/>
                  </a:cubicBezTo>
                  <a:lnTo>
                    <a:pt x="239" y="195"/>
                  </a:lnTo>
                  <a:cubicBezTo>
                    <a:pt x="239" y="135"/>
                    <a:pt x="299" y="135"/>
                    <a:pt x="299" y="135"/>
                  </a:cubicBezTo>
                  <a:lnTo>
                    <a:pt x="299"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4638048" y="4496903"/>
              <a:ext cx="15333" cy="7995"/>
            </a:xfrm>
            <a:custGeom>
              <a:avLst/>
              <a:gdLst/>
              <a:ahLst/>
              <a:cxnLst/>
              <a:rect l="l" t="t" r="r" b="b"/>
              <a:pathLst>
                <a:path w="374" h="195" extrusionOk="0">
                  <a:moveTo>
                    <a:pt x="1" y="0"/>
                  </a:moveTo>
                  <a:lnTo>
                    <a:pt x="1" y="134"/>
                  </a:lnTo>
                  <a:cubicBezTo>
                    <a:pt x="61" y="134"/>
                    <a:pt x="120" y="194"/>
                    <a:pt x="180" y="194"/>
                  </a:cubicBezTo>
                  <a:lnTo>
                    <a:pt x="239" y="194"/>
                  </a:lnTo>
                  <a:cubicBezTo>
                    <a:pt x="299" y="134"/>
                    <a:pt x="299" y="134"/>
                    <a:pt x="373" y="134"/>
                  </a:cubicBezTo>
                  <a:lnTo>
                    <a:pt x="373" y="75"/>
                  </a:lnTo>
                  <a:lnTo>
                    <a:pt x="37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673511" y="4504856"/>
              <a:ext cx="15292" cy="7339"/>
            </a:xfrm>
            <a:custGeom>
              <a:avLst/>
              <a:gdLst/>
              <a:ahLst/>
              <a:cxnLst/>
              <a:rect l="l" t="t" r="r" b="b"/>
              <a:pathLst>
                <a:path w="373" h="179" extrusionOk="0">
                  <a:moveTo>
                    <a:pt x="179" y="0"/>
                  </a:moveTo>
                  <a:cubicBezTo>
                    <a:pt x="119" y="0"/>
                    <a:pt x="60" y="0"/>
                    <a:pt x="0" y="60"/>
                  </a:cubicBezTo>
                  <a:lnTo>
                    <a:pt x="0" y="119"/>
                  </a:lnTo>
                  <a:lnTo>
                    <a:pt x="60" y="179"/>
                  </a:lnTo>
                  <a:lnTo>
                    <a:pt x="313" y="179"/>
                  </a:lnTo>
                  <a:cubicBezTo>
                    <a:pt x="313" y="119"/>
                    <a:pt x="313" y="119"/>
                    <a:pt x="372" y="119"/>
                  </a:cubicBezTo>
                  <a:lnTo>
                    <a:pt x="372" y="60"/>
                  </a:lnTo>
                  <a:cubicBezTo>
                    <a:pt x="313" y="0"/>
                    <a:pt x="313" y="0"/>
                    <a:pt x="25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716845" y="4507275"/>
              <a:ext cx="15333" cy="7995"/>
            </a:xfrm>
            <a:custGeom>
              <a:avLst/>
              <a:gdLst/>
              <a:ahLst/>
              <a:cxnLst/>
              <a:rect l="l" t="t" r="r" b="b"/>
              <a:pathLst>
                <a:path w="374" h="195" extrusionOk="0">
                  <a:moveTo>
                    <a:pt x="180" y="1"/>
                  </a:moveTo>
                  <a:cubicBezTo>
                    <a:pt x="120" y="1"/>
                    <a:pt x="60" y="1"/>
                    <a:pt x="60" y="60"/>
                  </a:cubicBezTo>
                  <a:lnTo>
                    <a:pt x="1" y="60"/>
                  </a:lnTo>
                  <a:cubicBezTo>
                    <a:pt x="1" y="60"/>
                    <a:pt x="1" y="120"/>
                    <a:pt x="60" y="120"/>
                  </a:cubicBezTo>
                  <a:cubicBezTo>
                    <a:pt x="60" y="194"/>
                    <a:pt x="120" y="194"/>
                    <a:pt x="180" y="194"/>
                  </a:cubicBezTo>
                  <a:lnTo>
                    <a:pt x="239" y="194"/>
                  </a:lnTo>
                  <a:cubicBezTo>
                    <a:pt x="239" y="120"/>
                    <a:pt x="314" y="120"/>
                    <a:pt x="314" y="120"/>
                  </a:cubicBezTo>
                  <a:cubicBezTo>
                    <a:pt x="373" y="60"/>
                    <a:pt x="373" y="60"/>
                    <a:pt x="314" y="60"/>
                  </a:cubicBezTo>
                  <a:cubicBezTo>
                    <a:pt x="314" y="1"/>
                    <a:pt x="239" y="1"/>
                    <a:pt x="239"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607546" y="4509735"/>
              <a:ext cx="15292" cy="7954"/>
            </a:xfrm>
            <a:custGeom>
              <a:avLst/>
              <a:gdLst/>
              <a:ahLst/>
              <a:cxnLst/>
              <a:rect l="l" t="t" r="r" b="b"/>
              <a:pathLst>
                <a:path w="373" h="194" extrusionOk="0">
                  <a:moveTo>
                    <a:pt x="0" y="0"/>
                  </a:moveTo>
                  <a:lnTo>
                    <a:pt x="0" y="60"/>
                  </a:lnTo>
                  <a:cubicBezTo>
                    <a:pt x="60" y="134"/>
                    <a:pt x="119" y="194"/>
                    <a:pt x="179" y="194"/>
                  </a:cubicBezTo>
                  <a:lnTo>
                    <a:pt x="238" y="194"/>
                  </a:lnTo>
                  <a:cubicBezTo>
                    <a:pt x="298" y="194"/>
                    <a:pt x="298" y="134"/>
                    <a:pt x="373" y="134"/>
                  </a:cubicBezTo>
                  <a:cubicBezTo>
                    <a:pt x="373" y="60"/>
                    <a:pt x="373" y="60"/>
                    <a:pt x="298" y="60"/>
                  </a:cubicBezTo>
                  <a:cubicBezTo>
                    <a:pt x="298" y="0"/>
                    <a:pt x="298" y="0"/>
                    <a:pt x="238"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3775049" y="4443772"/>
              <a:ext cx="28124" cy="10413"/>
            </a:xfrm>
            <a:custGeom>
              <a:avLst/>
              <a:gdLst/>
              <a:ahLst/>
              <a:cxnLst/>
              <a:rect l="l" t="t" r="r" b="b"/>
              <a:pathLst>
                <a:path w="686" h="254" extrusionOk="0">
                  <a:moveTo>
                    <a:pt x="314" y="0"/>
                  </a:moveTo>
                  <a:cubicBezTo>
                    <a:pt x="254" y="60"/>
                    <a:pt x="120" y="60"/>
                    <a:pt x="60" y="119"/>
                  </a:cubicBezTo>
                  <a:lnTo>
                    <a:pt x="1" y="179"/>
                  </a:lnTo>
                  <a:lnTo>
                    <a:pt x="60" y="254"/>
                  </a:lnTo>
                  <a:cubicBezTo>
                    <a:pt x="194" y="254"/>
                    <a:pt x="254" y="179"/>
                    <a:pt x="373" y="179"/>
                  </a:cubicBezTo>
                  <a:lnTo>
                    <a:pt x="492" y="179"/>
                  </a:lnTo>
                  <a:cubicBezTo>
                    <a:pt x="567" y="179"/>
                    <a:pt x="567" y="119"/>
                    <a:pt x="626" y="119"/>
                  </a:cubicBezTo>
                  <a:cubicBezTo>
                    <a:pt x="686" y="60"/>
                    <a:pt x="626" y="60"/>
                    <a:pt x="626" y="60"/>
                  </a:cubicBezTo>
                  <a:cubicBezTo>
                    <a:pt x="567" y="0"/>
                    <a:pt x="492" y="0"/>
                    <a:pt x="49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3729254" y="4459023"/>
              <a:ext cx="23246" cy="10413"/>
            </a:xfrm>
            <a:custGeom>
              <a:avLst/>
              <a:gdLst/>
              <a:ahLst/>
              <a:cxnLst/>
              <a:rect l="l" t="t" r="r" b="b"/>
              <a:pathLst>
                <a:path w="567" h="254" extrusionOk="0">
                  <a:moveTo>
                    <a:pt x="254" y="1"/>
                  </a:moveTo>
                  <a:cubicBezTo>
                    <a:pt x="194" y="60"/>
                    <a:pt x="60" y="120"/>
                    <a:pt x="0" y="179"/>
                  </a:cubicBezTo>
                  <a:lnTo>
                    <a:pt x="0" y="254"/>
                  </a:lnTo>
                  <a:cubicBezTo>
                    <a:pt x="120" y="254"/>
                    <a:pt x="194" y="254"/>
                    <a:pt x="313" y="179"/>
                  </a:cubicBezTo>
                  <a:cubicBezTo>
                    <a:pt x="373" y="179"/>
                    <a:pt x="373" y="179"/>
                    <a:pt x="432" y="120"/>
                  </a:cubicBezTo>
                  <a:cubicBezTo>
                    <a:pt x="492" y="120"/>
                    <a:pt x="492" y="60"/>
                    <a:pt x="567" y="60"/>
                  </a:cubicBezTo>
                  <a:lnTo>
                    <a:pt x="567"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3848967" y="4435819"/>
              <a:ext cx="17752" cy="7995"/>
            </a:xfrm>
            <a:custGeom>
              <a:avLst/>
              <a:gdLst/>
              <a:ahLst/>
              <a:cxnLst/>
              <a:rect l="l" t="t" r="r" b="b"/>
              <a:pathLst>
                <a:path w="433" h="195" extrusionOk="0">
                  <a:moveTo>
                    <a:pt x="179" y="1"/>
                  </a:moveTo>
                  <a:cubicBezTo>
                    <a:pt x="119" y="1"/>
                    <a:pt x="60" y="75"/>
                    <a:pt x="60" y="135"/>
                  </a:cubicBezTo>
                  <a:lnTo>
                    <a:pt x="0" y="135"/>
                  </a:lnTo>
                  <a:cubicBezTo>
                    <a:pt x="0" y="194"/>
                    <a:pt x="60" y="194"/>
                    <a:pt x="60" y="194"/>
                  </a:cubicBezTo>
                  <a:lnTo>
                    <a:pt x="313" y="194"/>
                  </a:lnTo>
                  <a:cubicBezTo>
                    <a:pt x="313" y="135"/>
                    <a:pt x="373" y="135"/>
                    <a:pt x="373" y="135"/>
                  </a:cubicBezTo>
                  <a:lnTo>
                    <a:pt x="432" y="135"/>
                  </a:lnTo>
                  <a:lnTo>
                    <a:pt x="373" y="75"/>
                  </a:lnTo>
                  <a:cubicBezTo>
                    <a:pt x="373" y="1"/>
                    <a:pt x="313" y="1"/>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767710" y="4462835"/>
              <a:ext cx="17752" cy="9060"/>
            </a:xfrm>
            <a:custGeom>
              <a:avLst/>
              <a:gdLst/>
              <a:ahLst/>
              <a:cxnLst/>
              <a:rect l="l" t="t" r="r" b="b"/>
              <a:pathLst>
                <a:path w="433" h="221" extrusionOk="0">
                  <a:moveTo>
                    <a:pt x="255" y="0"/>
                  </a:moveTo>
                  <a:cubicBezTo>
                    <a:pt x="233" y="0"/>
                    <a:pt x="219" y="27"/>
                    <a:pt x="180" y="27"/>
                  </a:cubicBezTo>
                  <a:cubicBezTo>
                    <a:pt x="120" y="27"/>
                    <a:pt x="61" y="86"/>
                    <a:pt x="1" y="86"/>
                  </a:cubicBezTo>
                  <a:lnTo>
                    <a:pt x="1" y="161"/>
                  </a:lnTo>
                  <a:cubicBezTo>
                    <a:pt x="1" y="161"/>
                    <a:pt x="1" y="221"/>
                    <a:pt x="61" y="221"/>
                  </a:cubicBezTo>
                  <a:lnTo>
                    <a:pt x="239" y="221"/>
                  </a:lnTo>
                  <a:cubicBezTo>
                    <a:pt x="239" y="161"/>
                    <a:pt x="299" y="161"/>
                    <a:pt x="299" y="161"/>
                  </a:cubicBezTo>
                  <a:cubicBezTo>
                    <a:pt x="373" y="161"/>
                    <a:pt x="433" y="161"/>
                    <a:pt x="433" y="86"/>
                  </a:cubicBezTo>
                  <a:lnTo>
                    <a:pt x="433" y="27"/>
                  </a:lnTo>
                  <a:lnTo>
                    <a:pt x="299" y="27"/>
                  </a:lnTo>
                  <a:cubicBezTo>
                    <a:pt x="279" y="7"/>
                    <a:pt x="266" y="0"/>
                    <a:pt x="25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823303" y="4463901"/>
              <a:ext cx="15333" cy="7995"/>
            </a:xfrm>
            <a:custGeom>
              <a:avLst/>
              <a:gdLst/>
              <a:ahLst/>
              <a:cxnLst/>
              <a:rect l="l" t="t" r="r" b="b"/>
              <a:pathLst>
                <a:path w="374" h="195" extrusionOk="0">
                  <a:moveTo>
                    <a:pt x="135" y="1"/>
                  </a:moveTo>
                  <a:cubicBezTo>
                    <a:pt x="60" y="1"/>
                    <a:pt x="1" y="1"/>
                    <a:pt x="1" y="60"/>
                  </a:cubicBezTo>
                  <a:lnTo>
                    <a:pt x="1" y="135"/>
                  </a:lnTo>
                  <a:lnTo>
                    <a:pt x="1" y="195"/>
                  </a:lnTo>
                  <a:lnTo>
                    <a:pt x="194" y="195"/>
                  </a:lnTo>
                  <a:lnTo>
                    <a:pt x="254" y="135"/>
                  </a:lnTo>
                  <a:lnTo>
                    <a:pt x="313" y="135"/>
                  </a:lnTo>
                  <a:lnTo>
                    <a:pt x="313" y="60"/>
                  </a:lnTo>
                  <a:cubicBezTo>
                    <a:pt x="373" y="60"/>
                    <a:pt x="373" y="60"/>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3792760" y="4489565"/>
              <a:ext cx="15333" cy="7380"/>
            </a:xfrm>
            <a:custGeom>
              <a:avLst/>
              <a:gdLst/>
              <a:ahLst/>
              <a:cxnLst/>
              <a:rect l="l" t="t" r="r" b="b"/>
              <a:pathLst>
                <a:path w="374" h="180" extrusionOk="0">
                  <a:moveTo>
                    <a:pt x="194" y="1"/>
                  </a:moveTo>
                  <a:cubicBezTo>
                    <a:pt x="135" y="1"/>
                    <a:pt x="60" y="60"/>
                    <a:pt x="1" y="120"/>
                  </a:cubicBezTo>
                  <a:lnTo>
                    <a:pt x="1" y="179"/>
                  </a:lnTo>
                  <a:lnTo>
                    <a:pt x="254" y="179"/>
                  </a:lnTo>
                  <a:lnTo>
                    <a:pt x="314" y="120"/>
                  </a:lnTo>
                  <a:lnTo>
                    <a:pt x="373" y="120"/>
                  </a:lnTo>
                  <a:lnTo>
                    <a:pt x="373" y="60"/>
                  </a:lnTo>
                  <a:cubicBezTo>
                    <a:pt x="373" y="1"/>
                    <a:pt x="314" y="1"/>
                    <a:pt x="31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3726795" y="4487146"/>
              <a:ext cx="20212" cy="7339"/>
            </a:xfrm>
            <a:custGeom>
              <a:avLst/>
              <a:gdLst/>
              <a:ahLst/>
              <a:cxnLst/>
              <a:rect l="l" t="t" r="r" b="b"/>
              <a:pathLst>
                <a:path w="493" h="179" extrusionOk="0">
                  <a:moveTo>
                    <a:pt x="180" y="0"/>
                  </a:moveTo>
                  <a:cubicBezTo>
                    <a:pt x="120" y="0"/>
                    <a:pt x="60" y="60"/>
                    <a:pt x="1" y="119"/>
                  </a:cubicBezTo>
                  <a:lnTo>
                    <a:pt x="1" y="179"/>
                  </a:lnTo>
                  <a:lnTo>
                    <a:pt x="254" y="179"/>
                  </a:lnTo>
                  <a:cubicBezTo>
                    <a:pt x="314" y="179"/>
                    <a:pt x="314" y="119"/>
                    <a:pt x="373" y="119"/>
                  </a:cubicBezTo>
                  <a:cubicBezTo>
                    <a:pt x="373" y="119"/>
                    <a:pt x="433" y="119"/>
                    <a:pt x="433" y="60"/>
                  </a:cubicBezTo>
                  <a:lnTo>
                    <a:pt x="492" y="60"/>
                  </a:lnTo>
                  <a:cubicBezTo>
                    <a:pt x="492" y="0"/>
                    <a:pt x="433" y="0"/>
                    <a:pt x="43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3742087" y="4509735"/>
              <a:ext cx="10413" cy="7954"/>
            </a:xfrm>
            <a:custGeom>
              <a:avLst/>
              <a:gdLst/>
              <a:ahLst/>
              <a:cxnLst/>
              <a:rect l="l" t="t" r="r" b="b"/>
              <a:pathLst>
                <a:path w="254" h="194" extrusionOk="0">
                  <a:moveTo>
                    <a:pt x="119" y="0"/>
                  </a:moveTo>
                  <a:cubicBezTo>
                    <a:pt x="60" y="60"/>
                    <a:pt x="0" y="60"/>
                    <a:pt x="0" y="134"/>
                  </a:cubicBezTo>
                  <a:lnTo>
                    <a:pt x="0" y="194"/>
                  </a:lnTo>
                  <a:lnTo>
                    <a:pt x="179" y="194"/>
                  </a:lnTo>
                  <a:lnTo>
                    <a:pt x="254" y="134"/>
                  </a:lnTo>
                  <a:lnTo>
                    <a:pt x="254" y="60"/>
                  </a:lnTo>
                  <a:cubicBezTo>
                    <a:pt x="179" y="0"/>
                    <a:pt x="179" y="0"/>
                    <a:pt x="119"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683460" y="4507275"/>
              <a:ext cx="12832" cy="7995"/>
            </a:xfrm>
            <a:custGeom>
              <a:avLst/>
              <a:gdLst/>
              <a:ahLst/>
              <a:cxnLst/>
              <a:rect l="l" t="t" r="r" b="b"/>
              <a:pathLst>
                <a:path w="313" h="195" extrusionOk="0">
                  <a:moveTo>
                    <a:pt x="119" y="1"/>
                  </a:moveTo>
                  <a:cubicBezTo>
                    <a:pt x="60" y="1"/>
                    <a:pt x="60" y="1"/>
                    <a:pt x="0" y="60"/>
                  </a:cubicBezTo>
                  <a:cubicBezTo>
                    <a:pt x="0" y="120"/>
                    <a:pt x="0" y="120"/>
                    <a:pt x="60" y="194"/>
                  </a:cubicBezTo>
                  <a:cubicBezTo>
                    <a:pt x="119" y="194"/>
                    <a:pt x="119" y="194"/>
                    <a:pt x="194" y="120"/>
                  </a:cubicBezTo>
                  <a:lnTo>
                    <a:pt x="253" y="120"/>
                  </a:lnTo>
                  <a:cubicBezTo>
                    <a:pt x="253" y="120"/>
                    <a:pt x="253" y="60"/>
                    <a:pt x="313" y="60"/>
                  </a:cubicBezTo>
                  <a:cubicBezTo>
                    <a:pt x="313" y="1"/>
                    <a:pt x="313" y="1"/>
                    <a:pt x="25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681000" y="4479193"/>
              <a:ext cx="22631" cy="10413"/>
            </a:xfrm>
            <a:custGeom>
              <a:avLst/>
              <a:gdLst/>
              <a:ahLst/>
              <a:cxnLst/>
              <a:rect l="l" t="t" r="r" b="b"/>
              <a:pathLst>
                <a:path w="552" h="254" extrusionOk="0">
                  <a:moveTo>
                    <a:pt x="373" y="0"/>
                  </a:moveTo>
                  <a:cubicBezTo>
                    <a:pt x="373" y="0"/>
                    <a:pt x="313" y="0"/>
                    <a:pt x="254" y="60"/>
                  </a:cubicBezTo>
                  <a:cubicBezTo>
                    <a:pt x="179" y="60"/>
                    <a:pt x="120" y="134"/>
                    <a:pt x="60" y="194"/>
                  </a:cubicBezTo>
                  <a:lnTo>
                    <a:pt x="0" y="194"/>
                  </a:lnTo>
                  <a:cubicBezTo>
                    <a:pt x="0" y="254"/>
                    <a:pt x="60" y="254"/>
                    <a:pt x="60" y="254"/>
                  </a:cubicBezTo>
                  <a:cubicBezTo>
                    <a:pt x="179" y="254"/>
                    <a:pt x="254" y="254"/>
                    <a:pt x="313" y="194"/>
                  </a:cubicBezTo>
                  <a:lnTo>
                    <a:pt x="433" y="194"/>
                  </a:lnTo>
                  <a:cubicBezTo>
                    <a:pt x="492" y="134"/>
                    <a:pt x="552" y="134"/>
                    <a:pt x="552" y="60"/>
                  </a:cubicBezTo>
                  <a:lnTo>
                    <a:pt x="55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3856306" y="4479193"/>
              <a:ext cx="18326" cy="7954"/>
            </a:xfrm>
            <a:custGeom>
              <a:avLst/>
              <a:gdLst/>
              <a:ahLst/>
              <a:cxnLst/>
              <a:rect l="l" t="t" r="r" b="b"/>
              <a:pathLst>
                <a:path w="447" h="194" extrusionOk="0">
                  <a:moveTo>
                    <a:pt x="194" y="0"/>
                  </a:moveTo>
                  <a:cubicBezTo>
                    <a:pt x="134" y="0"/>
                    <a:pt x="75" y="60"/>
                    <a:pt x="0" y="134"/>
                  </a:cubicBezTo>
                  <a:cubicBezTo>
                    <a:pt x="0" y="134"/>
                    <a:pt x="0" y="194"/>
                    <a:pt x="75" y="194"/>
                  </a:cubicBezTo>
                  <a:lnTo>
                    <a:pt x="253" y="194"/>
                  </a:lnTo>
                  <a:cubicBezTo>
                    <a:pt x="253" y="194"/>
                    <a:pt x="313" y="194"/>
                    <a:pt x="313" y="134"/>
                  </a:cubicBezTo>
                  <a:lnTo>
                    <a:pt x="447" y="134"/>
                  </a:lnTo>
                  <a:lnTo>
                    <a:pt x="447" y="60"/>
                  </a:lnTo>
                  <a:cubicBezTo>
                    <a:pt x="447" y="0"/>
                    <a:pt x="373" y="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3871557" y="4459023"/>
              <a:ext cx="10413" cy="7380"/>
            </a:xfrm>
            <a:custGeom>
              <a:avLst/>
              <a:gdLst/>
              <a:ahLst/>
              <a:cxnLst/>
              <a:rect l="l" t="t" r="r" b="b"/>
              <a:pathLst>
                <a:path w="254" h="180" extrusionOk="0">
                  <a:moveTo>
                    <a:pt x="135" y="1"/>
                  </a:moveTo>
                  <a:cubicBezTo>
                    <a:pt x="75" y="1"/>
                    <a:pt x="1" y="60"/>
                    <a:pt x="1" y="60"/>
                  </a:cubicBezTo>
                  <a:cubicBezTo>
                    <a:pt x="1" y="120"/>
                    <a:pt x="1" y="120"/>
                    <a:pt x="75" y="179"/>
                  </a:cubicBezTo>
                  <a:lnTo>
                    <a:pt x="194" y="179"/>
                  </a:lnTo>
                  <a:lnTo>
                    <a:pt x="194" y="120"/>
                  </a:lnTo>
                  <a:lnTo>
                    <a:pt x="254" y="120"/>
                  </a:lnTo>
                  <a:lnTo>
                    <a:pt x="254" y="60"/>
                  </a:lnTo>
                  <a:lnTo>
                    <a:pt x="19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3899640" y="4435819"/>
              <a:ext cx="7995" cy="7995"/>
            </a:xfrm>
            <a:custGeom>
              <a:avLst/>
              <a:gdLst/>
              <a:ahLst/>
              <a:cxnLst/>
              <a:rect l="l" t="t" r="r" b="b"/>
              <a:pathLst>
                <a:path w="195" h="195" extrusionOk="0">
                  <a:moveTo>
                    <a:pt x="135" y="1"/>
                  </a:moveTo>
                  <a:cubicBezTo>
                    <a:pt x="60" y="1"/>
                    <a:pt x="60" y="75"/>
                    <a:pt x="60" y="75"/>
                  </a:cubicBezTo>
                  <a:cubicBezTo>
                    <a:pt x="1" y="135"/>
                    <a:pt x="1" y="135"/>
                    <a:pt x="60" y="194"/>
                  </a:cubicBezTo>
                  <a:lnTo>
                    <a:pt x="194" y="194"/>
                  </a:lnTo>
                  <a:lnTo>
                    <a:pt x="194" y="75"/>
                  </a:lnTo>
                  <a:lnTo>
                    <a:pt x="135" y="75"/>
                  </a:lnTo>
                  <a:lnTo>
                    <a:pt x="135"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3798253" y="4166475"/>
              <a:ext cx="25090" cy="7380"/>
            </a:xfrm>
            <a:custGeom>
              <a:avLst/>
              <a:gdLst/>
              <a:ahLst/>
              <a:cxnLst/>
              <a:rect l="l" t="t" r="r" b="b"/>
              <a:pathLst>
                <a:path w="612" h="180" extrusionOk="0">
                  <a:moveTo>
                    <a:pt x="299" y="1"/>
                  </a:moveTo>
                  <a:cubicBezTo>
                    <a:pt x="180" y="1"/>
                    <a:pt x="120" y="60"/>
                    <a:pt x="1" y="120"/>
                  </a:cubicBezTo>
                  <a:cubicBezTo>
                    <a:pt x="1" y="120"/>
                    <a:pt x="1" y="180"/>
                    <a:pt x="60" y="180"/>
                  </a:cubicBezTo>
                  <a:lnTo>
                    <a:pt x="299" y="180"/>
                  </a:lnTo>
                  <a:cubicBezTo>
                    <a:pt x="373" y="180"/>
                    <a:pt x="433" y="120"/>
                    <a:pt x="433" y="120"/>
                  </a:cubicBezTo>
                  <a:cubicBezTo>
                    <a:pt x="492" y="120"/>
                    <a:pt x="552" y="120"/>
                    <a:pt x="552" y="60"/>
                  </a:cubicBezTo>
                  <a:lnTo>
                    <a:pt x="612" y="60"/>
                  </a:lnTo>
                  <a:cubicBezTo>
                    <a:pt x="612" y="1"/>
                    <a:pt x="552" y="1"/>
                    <a:pt x="55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3724376" y="4181766"/>
              <a:ext cx="28124" cy="11151"/>
            </a:xfrm>
            <a:custGeom>
              <a:avLst/>
              <a:gdLst/>
              <a:ahLst/>
              <a:cxnLst/>
              <a:rect l="l" t="t" r="r" b="b"/>
              <a:pathLst>
                <a:path w="686" h="272" extrusionOk="0">
                  <a:moveTo>
                    <a:pt x="432" y="0"/>
                  </a:moveTo>
                  <a:cubicBezTo>
                    <a:pt x="373" y="60"/>
                    <a:pt x="373" y="60"/>
                    <a:pt x="313" y="60"/>
                  </a:cubicBezTo>
                  <a:cubicBezTo>
                    <a:pt x="179" y="60"/>
                    <a:pt x="60" y="119"/>
                    <a:pt x="0" y="179"/>
                  </a:cubicBezTo>
                  <a:lnTo>
                    <a:pt x="0" y="239"/>
                  </a:lnTo>
                  <a:cubicBezTo>
                    <a:pt x="40" y="263"/>
                    <a:pt x="80" y="272"/>
                    <a:pt x="120" y="272"/>
                  </a:cubicBezTo>
                  <a:cubicBezTo>
                    <a:pt x="201" y="272"/>
                    <a:pt x="283" y="239"/>
                    <a:pt x="373" y="239"/>
                  </a:cubicBezTo>
                  <a:cubicBezTo>
                    <a:pt x="373" y="239"/>
                    <a:pt x="432" y="179"/>
                    <a:pt x="492" y="179"/>
                  </a:cubicBezTo>
                  <a:cubicBezTo>
                    <a:pt x="551" y="179"/>
                    <a:pt x="611" y="119"/>
                    <a:pt x="611" y="119"/>
                  </a:cubicBezTo>
                  <a:lnTo>
                    <a:pt x="686" y="60"/>
                  </a:lnTo>
                  <a:lnTo>
                    <a:pt x="611"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3749425" y="4204355"/>
              <a:ext cx="20786" cy="10413"/>
            </a:xfrm>
            <a:custGeom>
              <a:avLst/>
              <a:gdLst/>
              <a:ahLst/>
              <a:cxnLst/>
              <a:rect l="l" t="t" r="r" b="b"/>
              <a:pathLst>
                <a:path w="507" h="254" extrusionOk="0">
                  <a:moveTo>
                    <a:pt x="372" y="0"/>
                  </a:moveTo>
                  <a:cubicBezTo>
                    <a:pt x="313" y="60"/>
                    <a:pt x="253" y="60"/>
                    <a:pt x="253" y="60"/>
                  </a:cubicBezTo>
                  <a:cubicBezTo>
                    <a:pt x="194" y="60"/>
                    <a:pt x="75" y="135"/>
                    <a:pt x="75" y="194"/>
                  </a:cubicBezTo>
                  <a:lnTo>
                    <a:pt x="0" y="254"/>
                  </a:lnTo>
                  <a:lnTo>
                    <a:pt x="313" y="254"/>
                  </a:lnTo>
                  <a:cubicBezTo>
                    <a:pt x="313" y="194"/>
                    <a:pt x="372" y="194"/>
                    <a:pt x="372" y="194"/>
                  </a:cubicBezTo>
                  <a:cubicBezTo>
                    <a:pt x="447" y="194"/>
                    <a:pt x="447" y="135"/>
                    <a:pt x="507" y="135"/>
                  </a:cubicBezTo>
                  <a:lnTo>
                    <a:pt x="507" y="60"/>
                  </a:lnTo>
                  <a:cubicBezTo>
                    <a:pt x="447" y="0"/>
                    <a:pt x="372" y="0"/>
                    <a:pt x="37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3800713" y="4201896"/>
              <a:ext cx="20212" cy="10454"/>
            </a:xfrm>
            <a:custGeom>
              <a:avLst/>
              <a:gdLst/>
              <a:ahLst/>
              <a:cxnLst/>
              <a:rect l="l" t="t" r="r" b="b"/>
              <a:pathLst>
                <a:path w="493" h="255" extrusionOk="0">
                  <a:moveTo>
                    <a:pt x="179" y="1"/>
                  </a:moveTo>
                  <a:cubicBezTo>
                    <a:pt x="120" y="60"/>
                    <a:pt x="60" y="60"/>
                    <a:pt x="0" y="120"/>
                  </a:cubicBezTo>
                  <a:lnTo>
                    <a:pt x="0" y="195"/>
                  </a:lnTo>
                  <a:cubicBezTo>
                    <a:pt x="0" y="195"/>
                    <a:pt x="0" y="254"/>
                    <a:pt x="60" y="254"/>
                  </a:cubicBezTo>
                  <a:cubicBezTo>
                    <a:pt x="120" y="254"/>
                    <a:pt x="179" y="195"/>
                    <a:pt x="239" y="195"/>
                  </a:cubicBezTo>
                  <a:cubicBezTo>
                    <a:pt x="313" y="195"/>
                    <a:pt x="313" y="195"/>
                    <a:pt x="373" y="120"/>
                  </a:cubicBezTo>
                  <a:cubicBezTo>
                    <a:pt x="373" y="120"/>
                    <a:pt x="432" y="120"/>
                    <a:pt x="432" y="60"/>
                  </a:cubicBezTo>
                  <a:lnTo>
                    <a:pt x="492" y="60"/>
                  </a:lnTo>
                  <a:cubicBezTo>
                    <a:pt x="492" y="60"/>
                    <a:pt x="492" y="1"/>
                    <a:pt x="43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691373" y="4212923"/>
              <a:ext cx="20212" cy="12217"/>
            </a:xfrm>
            <a:custGeom>
              <a:avLst/>
              <a:gdLst/>
              <a:ahLst/>
              <a:cxnLst/>
              <a:rect l="l" t="t" r="r" b="b"/>
              <a:pathLst>
                <a:path w="493" h="298" extrusionOk="0">
                  <a:moveTo>
                    <a:pt x="410" y="0"/>
                  </a:moveTo>
                  <a:cubicBezTo>
                    <a:pt x="388" y="0"/>
                    <a:pt x="373" y="15"/>
                    <a:pt x="373" y="45"/>
                  </a:cubicBezTo>
                  <a:lnTo>
                    <a:pt x="239" y="45"/>
                  </a:lnTo>
                  <a:cubicBezTo>
                    <a:pt x="180" y="104"/>
                    <a:pt x="60" y="104"/>
                    <a:pt x="60" y="223"/>
                  </a:cubicBezTo>
                  <a:lnTo>
                    <a:pt x="1" y="223"/>
                  </a:lnTo>
                  <a:lnTo>
                    <a:pt x="60" y="298"/>
                  </a:lnTo>
                  <a:cubicBezTo>
                    <a:pt x="180" y="298"/>
                    <a:pt x="239" y="223"/>
                    <a:pt x="299" y="223"/>
                  </a:cubicBezTo>
                  <a:cubicBezTo>
                    <a:pt x="299" y="164"/>
                    <a:pt x="373" y="164"/>
                    <a:pt x="373" y="164"/>
                  </a:cubicBezTo>
                  <a:cubicBezTo>
                    <a:pt x="433" y="164"/>
                    <a:pt x="492" y="104"/>
                    <a:pt x="492" y="104"/>
                  </a:cubicBezTo>
                  <a:lnTo>
                    <a:pt x="492" y="45"/>
                  </a:lnTo>
                  <a:cubicBezTo>
                    <a:pt x="463" y="15"/>
                    <a:pt x="433" y="0"/>
                    <a:pt x="410"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739627" y="4240391"/>
              <a:ext cx="25090" cy="12258"/>
            </a:xfrm>
            <a:custGeom>
              <a:avLst/>
              <a:gdLst/>
              <a:ahLst/>
              <a:cxnLst/>
              <a:rect l="l" t="t" r="r" b="b"/>
              <a:pathLst>
                <a:path w="612" h="299" extrusionOk="0">
                  <a:moveTo>
                    <a:pt x="239" y="0"/>
                  </a:moveTo>
                  <a:cubicBezTo>
                    <a:pt x="179" y="60"/>
                    <a:pt x="60" y="120"/>
                    <a:pt x="1" y="179"/>
                  </a:cubicBezTo>
                  <a:lnTo>
                    <a:pt x="1" y="239"/>
                  </a:lnTo>
                  <a:lnTo>
                    <a:pt x="60" y="298"/>
                  </a:lnTo>
                  <a:cubicBezTo>
                    <a:pt x="179" y="239"/>
                    <a:pt x="239" y="239"/>
                    <a:pt x="314" y="179"/>
                  </a:cubicBezTo>
                  <a:lnTo>
                    <a:pt x="492" y="120"/>
                  </a:lnTo>
                  <a:lnTo>
                    <a:pt x="611" y="120"/>
                  </a:lnTo>
                  <a:lnTo>
                    <a:pt x="611" y="60"/>
                  </a:lnTo>
                  <a:lnTo>
                    <a:pt x="611"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759798" y="4278271"/>
              <a:ext cx="23246" cy="10413"/>
            </a:xfrm>
            <a:custGeom>
              <a:avLst/>
              <a:gdLst/>
              <a:ahLst/>
              <a:cxnLst/>
              <a:rect l="l" t="t" r="r" b="b"/>
              <a:pathLst>
                <a:path w="567" h="254" extrusionOk="0">
                  <a:moveTo>
                    <a:pt x="254" y="0"/>
                  </a:moveTo>
                  <a:cubicBezTo>
                    <a:pt x="194" y="60"/>
                    <a:pt x="60" y="119"/>
                    <a:pt x="60" y="194"/>
                  </a:cubicBezTo>
                  <a:lnTo>
                    <a:pt x="0" y="194"/>
                  </a:lnTo>
                  <a:cubicBezTo>
                    <a:pt x="0" y="253"/>
                    <a:pt x="60" y="253"/>
                    <a:pt x="60" y="253"/>
                  </a:cubicBezTo>
                  <a:cubicBezTo>
                    <a:pt x="194" y="253"/>
                    <a:pt x="254" y="253"/>
                    <a:pt x="313" y="194"/>
                  </a:cubicBezTo>
                  <a:cubicBezTo>
                    <a:pt x="373" y="194"/>
                    <a:pt x="373" y="194"/>
                    <a:pt x="432" y="119"/>
                  </a:cubicBezTo>
                  <a:cubicBezTo>
                    <a:pt x="492" y="119"/>
                    <a:pt x="492" y="119"/>
                    <a:pt x="566" y="60"/>
                  </a:cubicBezTo>
                  <a:lnTo>
                    <a:pt x="566"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3698711" y="4270933"/>
              <a:ext cx="23246" cy="9798"/>
            </a:xfrm>
            <a:custGeom>
              <a:avLst/>
              <a:gdLst/>
              <a:ahLst/>
              <a:cxnLst/>
              <a:rect l="l" t="t" r="r" b="b"/>
              <a:pathLst>
                <a:path w="567" h="239" extrusionOk="0">
                  <a:moveTo>
                    <a:pt x="373" y="0"/>
                  </a:moveTo>
                  <a:cubicBezTo>
                    <a:pt x="313" y="0"/>
                    <a:pt x="313" y="0"/>
                    <a:pt x="254" y="60"/>
                  </a:cubicBezTo>
                  <a:cubicBezTo>
                    <a:pt x="194" y="60"/>
                    <a:pt x="60" y="119"/>
                    <a:pt x="1" y="179"/>
                  </a:cubicBezTo>
                  <a:lnTo>
                    <a:pt x="1" y="239"/>
                  </a:lnTo>
                  <a:lnTo>
                    <a:pt x="60" y="239"/>
                  </a:lnTo>
                  <a:cubicBezTo>
                    <a:pt x="120" y="239"/>
                    <a:pt x="254" y="239"/>
                    <a:pt x="313" y="179"/>
                  </a:cubicBezTo>
                  <a:cubicBezTo>
                    <a:pt x="373" y="179"/>
                    <a:pt x="373" y="179"/>
                    <a:pt x="433" y="119"/>
                  </a:cubicBezTo>
                  <a:cubicBezTo>
                    <a:pt x="433" y="119"/>
                    <a:pt x="492" y="119"/>
                    <a:pt x="567" y="60"/>
                  </a:cubicBezTo>
                  <a:cubicBezTo>
                    <a:pt x="567" y="0"/>
                    <a:pt x="567" y="0"/>
                    <a:pt x="49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688339" y="4242851"/>
              <a:ext cx="18367" cy="9798"/>
            </a:xfrm>
            <a:custGeom>
              <a:avLst/>
              <a:gdLst/>
              <a:ahLst/>
              <a:cxnLst/>
              <a:rect l="l" t="t" r="r" b="b"/>
              <a:pathLst>
                <a:path w="448" h="239" extrusionOk="0">
                  <a:moveTo>
                    <a:pt x="254" y="0"/>
                  </a:moveTo>
                  <a:lnTo>
                    <a:pt x="194" y="60"/>
                  </a:lnTo>
                  <a:cubicBezTo>
                    <a:pt x="134" y="60"/>
                    <a:pt x="75" y="119"/>
                    <a:pt x="0" y="119"/>
                  </a:cubicBezTo>
                  <a:lnTo>
                    <a:pt x="0" y="179"/>
                  </a:lnTo>
                  <a:cubicBezTo>
                    <a:pt x="0" y="179"/>
                    <a:pt x="0" y="238"/>
                    <a:pt x="75" y="238"/>
                  </a:cubicBezTo>
                  <a:cubicBezTo>
                    <a:pt x="134" y="238"/>
                    <a:pt x="194" y="238"/>
                    <a:pt x="254" y="179"/>
                  </a:cubicBezTo>
                  <a:lnTo>
                    <a:pt x="313" y="179"/>
                  </a:lnTo>
                  <a:cubicBezTo>
                    <a:pt x="373" y="179"/>
                    <a:pt x="373" y="119"/>
                    <a:pt x="447" y="119"/>
                  </a:cubicBezTo>
                  <a:lnTo>
                    <a:pt x="447" y="60"/>
                  </a:lnTo>
                  <a:lnTo>
                    <a:pt x="37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2"/>
          <p:cNvSpPr txBox="1">
            <a:spLocks noGrp="1"/>
          </p:cNvSpPr>
          <p:nvPr>
            <p:ph type="subTitle" idx="1"/>
          </p:nvPr>
        </p:nvSpPr>
        <p:spPr>
          <a:xfrm>
            <a:off x="3781425" y="3149284"/>
            <a:ext cx="1600200" cy="428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2"/>
              </a:buClr>
              <a:buSzPts val="2800"/>
              <a:buFont typeface="Montserrat"/>
              <a:buNone/>
              <a:defRPr b="1">
                <a:solidFill>
                  <a:schemeClr val="accent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561" name="Google Shape;561;p2"/>
          <p:cNvSpPr txBox="1">
            <a:spLocks noGrp="1"/>
          </p:cNvSpPr>
          <p:nvPr>
            <p:ph type="ctrTitle"/>
          </p:nvPr>
        </p:nvSpPr>
        <p:spPr>
          <a:xfrm>
            <a:off x="1864275" y="1291700"/>
            <a:ext cx="5434500" cy="168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000" b="1">
                <a:latin typeface="Pangolin"/>
                <a:ea typeface="Pangolin"/>
                <a:cs typeface="Pangolin"/>
                <a:sym typeface="Pangolin"/>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2189470007"/>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22685462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40077733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Pangolin"/>
              <a:buNone/>
              <a:defRPr sz="2800">
                <a:solidFill>
                  <a:schemeClr val="accent2"/>
                </a:solidFill>
                <a:latin typeface="Pangolin"/>
                <a:ea typeface="Pangolin"/>
                <a:cs typeface="Pangolin"/>
                <a:sym typeface="Pangolin"/>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Montserrat Alternates"/>
              <a:buChar char="●"/>
              <a:defRPr sz="1800">
                <a:solidFill>
                  <a:schemeClr val="dk2"/>
                </a:solidFill>
                <a:latin typeface="Montserrat Alternates"/>
                <a:ea typeface="Montserrat Alternates"/>
                <a:cs typeface="Montserrat Alternates"/>
                <a:sym typeface="Montserrat Alternates"/>
              </a:defRPr>
            </a:lvl1pPr>
            <a:lvl2pPr marL="914400" lvl="1"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2pPr>
            <a:lvl3pPr marL="1371600" lvl="2"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3pPr>
            <a:lvl4pPr marL="1828800" lvl="3"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4pPr>
            <a:lvl5pPr marL="2286000" lvl="4"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5pPr>
            <a:lvl6pPr marL="2743200" lvl="5"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6pPr>
            <a:lvl7pPr marL="3200400" lvl="6"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7pPr>
            <a:lvl8pPr marL="3657600" lvl="7"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8pPr>
            <a:lvl9pPr marL="4114800" lvl="8" indent="-317500">
              <a:lnSpc>
                <a:spcPct val="115000"/>
              </a:lnSpc>
              <a:spcBef>
                <a:spcPts val="1600"/>
              </a:spcBef>
              <a:spcAft>
                <a:spcPts val="160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745" r:id="rId2"/>
    <p:sldLayoutId id="2147483744" r:id="rId3"/>
    <p:sldLayoutId id="2147483738" r:id="rId4"/>
    <p:sldLayoutId id="2147483737" r:id="rId5"/>
    <p:sldLayoutId id="2147483736" r:id="rId6"/>
    <p:sldLayoutId id="2147483735" r:id="rId7"/>
    <p:sldLayoutId id="2147483734" r:id="rId8"/>
    <p:sldLayoutId id="2147483733" r:id="rId9"/>
    <p:sldLayoutId id="2147483732" r:id="rId10"/>
    <p:sldLayoutId id="2147483731" r:id="rId11"/>
    <p:sldLayoutId id="2147483730" r:id="rId12"/>
    <p:sldLayoutId id="2147483729" r:id="rId13"/>
    <p:sldLayoutId id="2147483728" r:id="rId14"/>
    <p:sldLayoutId id="2147483723" r:id="rId15"/>
    <p:sldLayoutId id="2147483720" r:id="rId16"/>
    <p:sldLayoutId id="2147483719" r:id="rId17"/>
    <p:sldLayoutId id="2147483718" r:id="rId18"/>
    <p:sldLayoutId id="2147483717" r:id="rId19"/>
    <p:sldLayoutId id="2147483716" r:id="rId20"/>
    <p:sldLayoutId id="2147483715" r:id="rId21"/>
    <p:sldLayoutId id="2147483714" r:id="rId22"/>
    <p:sldLayoutId id="2147483713" r:id="rId23"/>
    <p:sldLayoutId id="2147483712" r:id="rId24"/>
    <p:sldLayoutId id="2147483711" r:id="rId25"/>
    <p:sldLayoutId id="2147483710" r:id="rId26"/>
    <p:sldLayoutId id="2147483708" r:id="rId27"/>
    <p:sldLayoutId id="2147483701" r:id="rId28"/>
    <p:sldLayoutId id="2147483700" r:id="rId29"/>
    <p:sldLayoutId id="2147483699" r:id="rId30"/>
    <p:sldLayoutId id="2147483698" r:id="rId31"/>
    <p:sldLayoutId id="2147483697" r:id="rId32"/>
    <p:sldLayoutId id="2147483696" r:id="rId33"/>
    <p:sldLayoutId id="2147483695" r:id="rId34"/>
    <p:sldLayoutId id="2147483650" r:id="rId35"/>
    <p:sldLayoutId id="2147483746" r:id="rId36"/>
    <p:sldLayoutId id="2147483743" r:id="rId37"/>
    <p:sldLayoutId id="2147483742" r:id="rId38"/>
    <p:sldLayoutId id="2147483741" r:id="rId39"/>
    <p:sldLayoutId id="2147483740" r:id="rId40"/>
    <p:sldLayoutId id="2147483739" r:id="rId41"/>
    <p:sldLayoutId id="2147483727" r:id="rId42"/>
    <p:sldLayoutId id="2147483726" r:id="rId43"/>
    <p:sldLayoutId id="2147483725" r:id="rId44"/>
    <p:sldLayoutId id="2147483724" r:id="rId45"/>
    <p:sldLayoutId id="2147483722" r:id="rId46"/>
    <p:sldLayoutId id="2147483709" r:id="rId47"/>
    <p:sldLayoutId id="2147483707" r:id="rId48"/>
    <p:sldLayoutId id="2147483706" r:id="rId49"/>
    <p:sldLayoutId id="2147483705" r:id="rId50"/>
    <p:sldLayoutId id="2147483704" r:id="rId51"/>
    <p:sldLayoutId id="2147483694" r:id="rId52"/>
    <p:sldLayoutId id="2147483693" r:id="rId53"/>
    <p:sldLayoutId id="2147483692" r:id="rId54"/>
    <p:sldLayoutId id="2147483691" r:id="rId55"/>
    <p:sldLayoutId id="2147483690" r:id="rId56"/>
    <p:sldLayoutId id="2147483689" r:id="rId57"/>
    <p:sldLayoutId id="2147483688" r:id="rId58"/>
    <p:sldLayoutId id="2147483687" r:id="rId59"/>
    <p:sldLayoutId id="2147483686" r:id="rId60"/>
    <p:sldLayoutId id="2147483685" r:id="rId61"/>
    <p:sldLayoutId id="2147483684" r:id="rId62"/>
    <p:sldLayoutId id="2147483683" r:id="rId63"/>
    <p:sldLayoutId id="2147483682" r:id="rId64"/>
    <p:sldLayoutId id="2147483651" r:id="rId65"/>
    <p:sldLayoutId id="2147483654" r:id="rId66"/>
    <p:sldLayoutId id="2147483657" r:id="rId67"/>
    <p:sldLayoutId id="2147483658" r:id="rId68"/>
    <p:sldLayoutId id="2147483672" r:id="rId69"/>
    <p:sldLayoutId id="2147483673" r:id="rId70"/>
    <p:sldLayoutId id="2147483703" r:id="rId71"/>
    <p:sldLayoutId id="2147483702" r:id="rId72"/>
    <p:sldLayoutId id="2147483675" r:id="rId73"/>
    <p:sldLayoutId id="2147483676" r:id="rId74"/>
    <p:sldLayoutId id="2147483677" r:id="rId75"/>
    <p:sldLayoutId id="2147483678" r:id="rId76"/>
    <p:sldLayoutId id="2147483721" r:id="rId7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xml"/><Relationship Id="rId1" Type="http://schemas.openxmlformats.org/officeDocument/2006/relationships/slideLayout" Target="../slideLayouts/slideLayout35.xml"/><Relationship Id="rId6" Type="http://schemas.openxmlformats.org/officeDocument/2006/relationships/image" Target="../media/image12.png"/><Relationship Id="rId5" Type="http://schemas.openxmlformats.org/officeDocument/2006/relationships/image" Target="../media/image100.png"/><Relationship Id="rId4" Type="http://schemas.openxmlformats.org/officeDocument/2006/relationships/image" Target="../media/image90.png"/></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3.png"/><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19.png"/><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1.xml"/><Relationship Id="rId5" Type="http://schemas.openxmlformats.org/officeDocument/2006/relationships/image" Target="../media/image26.pn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slide" Target="slide4.xml"/><Relationship Id="rId4" Type="http://schemas.openxmlformats.org/officeDocument/2006/relationships/slide" Target="slide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9.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0.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35.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552"/>
        <p:cNvGrpSpPr/>
        <p:nvPr/>
      </p:nvGrpSpPr>
      <p:grpSpPr>
        <a:xfrm>
          <a:off x="0" y="0"/>
          <a:ext cx="0" cy="0"/>
          <a:chOff x="0" y="0"/>
          <a:chExt cx="0" cy="0"/>
        </a:xfrm>
      </p:grpSpPr>
      <p:sp>
        <p:nvSpPr>
          <p:cNvPr id="5553" name="Google Shape;5553;p35"/>
          <p:cNvSpPr/>
          <p:nvPr/>
        </p:nvSpPr>
        <p:spPr>
          <a:xfrm>
            <a:off x="3426337" y="735631"/>
            <a:ext cx="2076459" cy="428694"/>
          </a:xfrm>
          <a:custGeom>
            <a:avLst/>
            <a:gdLst/>
            <a:ahLst/>
            <a:cxnLst/>
            <a:rect l="l" t="t" r="r" b="b"/>
            <a:pathLst>
              <a:path w="70490" h="16353" extrusionOk="0">
                <a:moveTo>
                  <a:pt x="35416" y="0"/>
                </a:moveTo>
                <a:cubicBezTo>
                  <a:pt x="19347" y="0"/>
                  <a:pt x="3163" y="265"/>
                  <a:pt x="1803" y="909"/>
                </a:cubicBezTo>
                <a:cubicBezTo>
                  <a:pt x="487" y="1510"/>
                  <a:pt x="0" y="14646"/>
                  <a:pt x="2032" y="15476"/>
                </a:cubicBezTo>
                <a:cubicBezTo>
                  <a:pt x="3166" y="15914"/>
                  <a:pt x="21489" y="16353"/>
                  <a:pt x="38708" y="16353"/>
                </a:cubicBezTo>
                <a:cubicBezTo>
                  <a:pt x="54098" y="16353"/>
                  <a:pt x="68606" y="16003"/>
                  <a:pt x="69173" y="14990"/>
                </a:cubicBezTo>
                <a:cubicBezTo>
                  <a:pt x="70489" y="12958"/>
                  <a:pt x="70232" y="1510"/>
                  <a:pt x="68343" y="680"/>
                </a:cubicBezTo>
                <a:cubicBezTo>
                  <a:pt x="67441" y="265"/>
                  <a:pt x="51486" y="0"/>
                  <a:pt x="35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5"/>
          <p:cNvSpPr/>
          <p:nvPr/>
        </p:nvSpPr>
        <p:spPr>
          <a:xfrm>
            <a:off x="1632777" y="1412271"/>
            <a:ext cx="6140829" cy="1373457"/>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5"/>
          <p:cNvSpPr txBox="1">
            <a:spLocks noGrp="1"/>
          </p:cNvSpPr>
          <p:nvPr>
            <p:ph type="ctrTitle"/>
          </p:nvPr>
        </p:nvSpPr>
        <p:spPr>
          <a:xfrm>
            <a:off x="1632777" y="1297971"/>
            <a:ext cx="6067306" cy="122158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400" dirty="0">
                <a:solidFill>
                  <a:schemeClr val="lt1"/>
                </a:solidFill>
                <a:latin typeface="#9Slide04 FS Bella" panose="02000000000000000000" pitchFamily="2" charset="0"/>
              </a:rPr>
              <a:t/>
            </a:r>
            <a:br>
              <a:rPr lang="en" sz="4400" dirty="0">
                <a:solidFill>
                  <a:schemeClr val="lt1"/>
                </a:solidFill>
                <a:latin typeface="#9Slide04 FS Bella" panose="02000000000000000000" pitchFamily="2" charset="0"/>
              </a:rPr>
            </a:br>
            <a:r>
              <a:rPr lang="en" sz="6000" dirty="0" smtClean="0">
                <a:solidFill>
                  <a:schemeClr val="lt1"/>
                </a:solidFill>
                <a:latin typeface="#9Slide04 FS Bella" panose="02000000000000000000" pitchFamily="2" charset="0"/>
              </a:rPr>
              <a:t>Luyện tập chung</a:t>
            </a:r>
            <a:endParaRPr sz="6600" dirty="0">
              <a:solidFill>
                <a:schemeClr val="lt1"/>
              </a:solidFill>
              <a:latin typeface="#9Slide04 FS Bella" panose="02000000000000000000" pitchFamily="2" charset="0"/>
            </a:endParaRPr>
          </a:p>
        </p:txBody>
      </p:sp>
      <p:sp>
        <p:nvSpPr>
          <p:cNvPr id="5556" name="Google Shape;5556;p35"/>
          <p:cNvSpPr txBox="1">
            <a:spLocks noGrp="1"/>
          </p:cNvSpPr>
          <p:nvPr>
            <p:ph type="subTitle" idx="1"/>
          </p:nvPr>
        </p:nvSpPr>
        <p:spPr>
          <a:xfrm>
            <a:off x="3664466" y="874751"/>
            <a:ext cx="1600200" cy="42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600" dirty="0" smtClean="0">
                <a:solidFill>
                  <a:schemeClr val="lt1"/>
                </a:solidFill>
                <a:latin typeface="#9Slide03 SFU Salzburg" panose="00000500000000000000" pitchFamily="2" charset="0"/>
              </a:rPr>
              <a:t>Toán</a:t>
            </a:r>
            <a:endParaRPr sz="3600" dirty="0">
              <a:solidFill>
                <a:schemeClr val="lt1"/>
              </a:solidFill>
              <a:latin typeface="#9Slide03 SFU Salzburg" panose="00000500000000000000" pitchFamily="2" charset="0"/>
            </a:endParaRPr>
          </a:p>
        </p:txBody>
      </p:sp>
      <p:sp>
        <p:nvSpPr>
          <p:cNvPr id="5595" name="Google Shape;5595;p35">
            <a:hlinkClick r:id="" action="ppaction://noaction"/>
          </p:cNvPr>
          <p:cNvSpPr/>
          <p:nvPr/>
        </p:nvSpPr>
        <p:spPr>
          <a:xfrm>
            <a:off x="8477450" y="2839050"/>
            <a:ext cx="428700" cy="428700"/>
          </a:xfrm>
          <a:prstGeom prst="teardrop">
            <a:avLst>
              <a:gd name="adj" fmla="val 10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3135;p71">
            <a:extLst>
              <a:ext uri="{FF2B5EF4-FFF2-40B4-BE49-F238E27FC236}">
                <a16:creationId xmlns:a16="http://schemas.microsoft.com/office/drawing/2014/main" xmlns="" id="{20E9DD1B-C500-407D-B13A-3F2898D7B94D}"/>
              </a:ext>
            </a:extLst>
          </p:cNvPr>
          <p:cNvGrpSpPr/>
          <p:nvPr/>
        </p:nvGrpSpPr>
        <p:grpSpPr>
          <a:xfrm>
            <a:off x="7405538" y="672979"/>
            <a:ext cx="1285460" cy="1720306"/>
            <a:chOff x="4970193" y="679391"/>
            <a:chExt cx="2065280" cy="3343823"/>
          </a:xfrm>
        </p:grpSpPr>
        <p:sp>
          <p:nvSpPr>
            <p:cNvPr id="8" name="Google Shape;13136;p71">
              <a:extLst>
                <a:ext uri="{FF2B5EF4-FFF2-40B4-BE49-F238E27FC236}">
                  <a16:creationId xmlns:a16="http://schemas.microsoft.com/office/drawing/2014/main" xmlns=""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137;p71">
              <a:extLst>
                <a:ext uri="{FF2B5EF4-FFF2-40B4-BE49-F238E27FC236}">
                  <a16:creationId xmlns:a16="http://schemas.microsoft.com/office/drawing/2014/main" xmlns=""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8;p71">
              <a:extLst>
                <a:ext uri="{FF2B5EF4-FFF2-40B4-BE49-F238E27FC236}">
                  <a16:creationId xmlns:a16="http://schemas.microsoft.com/office/drawing/2014/main" xmlns=""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9;p71">
              <a:extLst>
                <a:ext uri="{FF2B5EF4-FFF2-40B4-BE49-F238E27FC236}">
                  <a16:creationId xmlns:a16="http://schemas.microsoft.com/office/drawing/2014/main" xmlns=""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40;p71">
              <a:extLst>
                <a:ext uri="{FF2B5EF4-FFF2-40B4-BE49-F238E27FC236}">
                  <a16:creationId xmlns:a16="http://schemas.microsoft.com/office/drawing/2014/main" xmlns=""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1;p71">
              <a:extLst>
                <a:ext uri="{FF2B5EF4-FFF2-40B4-BE49-F238E27FC236}">
                  <a16:creationId xmlns:a16="http://schemas.microsoft.com/office/drawing/2014/main" xmlns=""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2;p71">
              <a:extLst>
                <a:ext uri="{FF2B5EF4-FFF2-40B4-BE49-F238E27FC236}">
                  <a16:creationId xmlns:a16="http://schemas.microsoft.com/office/drawing/2014/main" xmlns=""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3;p71">
              <a:extLst>
                <a:ext uri="{FF2B5EF4-FFF2-40B4-BE49-F238E27FC236}">
                  <a16:creationId xmlns:a16="http://schemas.microsoft.com/office/drawing/2014/main" xmlns=""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4;p71">
              <a:extLst>
                <a:ext uri="{FF2B5EF4-FFF2-40B4-BE49-F238E27FC236}">
                  <a16:creationId xmlns:a16="http://schemas.microsoft.com/office/drawing/2014/main" xmlns=""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5;p71">
              <a:extLst>
                <a:ext uri="{FF2B5EF4-FFF2-40B4-BE49-F238E27FC236}">
                  <a16:creationId xmlns:a16="http://schemas.microsoft.com/office/drawing/2014/main" xmlns=""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6;p71">
              <a:extLst>
                <a:ext uri="{FF2B5EF4-FFF2-40B4-BE49-F238E27FC236}">
                  <a16:creationId xmlns:a16="http://schemas.microsoft.com/office/drawing/2014/main" xmlns=""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7;p71">
              <a:extLst>
                <a:ext uri="{FF2B5EF4-FFF2-40B4-BE49-F238E27FC236}">
                  <a16:creationId xmlns:a16="http://schemas.microsoft.com/office/drawing/2014/main" xmlns=""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8;p71">
              <a:extLst>
                <a:ext uri="{FF2B5EF4-FFF2-40B4-BE49-F238E27FC236}">
                  <a16:creationId xmlns:a16="http://schemas.microsoft.com/office/drawing/2014/main" xmlns=""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9;p71">
              <a:extLst>
                <a:ext uri="{FF2B5EF4-FFF2-40B4-BE49-F238E27FC236}">
                  <a16:creationId xmlns:a16="http://schemas.microsoft.com/office/drawing/2014/main" xmlns=""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50;p71">
              <a:extLst>
                <a:ext uri="{FF2B5EF4-FFF2-40B4-BE49-F238E27FC236}">
                  <a16:creationId xmlns:a16="http://schemas.microsoft.com/office/drawing/2014/main" xmlns=""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1;p71">
              <a:extLst>
                <a:ext uri="{FF2B5EF4-FFF2-40B4-BE49-F238E27FC236}">
                  <a16:creationId xmlns:a16="http://schemas.microsoft.com/office/drawing/2014/main" xmlns=""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2;p71">
              <a:extLst>
                <a:ext uri="{FF2B5EF4-FFF2-40B4-BE49-F238E27FC236}">
                  <a16:creationId xmlns:a16="http://schemas.microsoft.com/office/drawing/2014/main" xmlns=""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3;p71">
              <a:extLst>
                <a:ext uri="{FF2B5EF4-FFF2-40B4-BE49-F238E27FC236}">
                  <a16:creationId xmlns:a16="http://schemas.microsoft.com/office/drawing/2014/main" xmlns=""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4;p71">
              <a:extLst>
                <a:ext uri="{FF2B5EF4-FFF2-40B4-BE49-F238E27FC236}">
                  <a16:creationId xmlns:a16="http://schemas.microsoft.com/office/drawing/2014/main" xmlns=""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5;p71">
              <a:extLst>
                <a:ext uri="{FF2B5EF4-FFF2-40B4-BE49-F238E27FC236}">
                  <a16:creationId xmlns:a16="http://schemas.microsoft.com/office/drawing/2014/main" xmlns=""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6;p71">
              <a:extLst>
                <a:ext uri="{FF2B5EF4-FFF2-40B4-BE49-F238E27FC236}">
                  <a16:creationId xmlns:a16="http://schemas.microsoft.com/office/drawing/2014/main" xmlns=""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7;p71">
              <a:extLst>
                <a:ext uri="{FF2B5EF4-FFF2-40B4-BE49-F238E27FC236}">
                  <a16:creationId xmlns:a16="http://schemas.microsoft.com/office/drawing/2014/main" xmlns=""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8;p71">
              <a:extLst>
                <a:ext uri="{FF2B5EF4-FFF2-40B4-BE49-F238E27FC236}">
                  <a16:creationId xmlns:a16="http://schemas.microsoft.com/office/drawing/2014/main" xmlns=""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9;p71">
              <a:extLst>
                <a:ext uri="{FF2B5EF4-FFF2-40B4-BE49-F238E27FC236}">
                  <a16:creationId xmlns:a16="http://schemas.microsoft.com/office/drawing/2014/main" xmlns=""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60;p71">
              <a:extLst>
                <a:ext uri="{FF2B5EF4-FFF2-40B4-BE49-F238E27FC236}">
                  <a16:creationId xmlns:a16="http://schemas.microsoft.com/office/drawing/2014/main" xmlns=""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1;p71">
              <a:extLst>
                <a:ext uri="{FF2B5EF4-FFF2-40B4-BE49-F238E27FC236}">
                  <a16:creationId xmlns:a16="http://schemas.microsoft.com/office/drawing/2014/main" xmlns=""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2;p71">
              <a:extLst>
                <a:ext uri="{FF2B5EF4-FFF2-40B4-BE49-F238E27FC236}">
                  <a16:creationId xmlns:a16="http://schemas.microsoft.com/office/drawing/2014/main" xmlns=""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3;p71">
              <a:extLst>
                <a:ext uri="{FF2B5EF4-FFF2-40B4-BE49-F238E27FC236}">
                  <a16:creationId xmlns:a16="http://schemas.microsoft.com/office/drawing/2014/main" xmlns=""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4;p71">
              <a:extLst>
                <a:ext uri="{FF2B5EF4-FFF2-40B4-BE49-F238E27FC236}">
                  <a16:creationId xmlns:a16="http://schemas.microsoft.com/office/drawing/2014/main" xmlns=""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5;p71">
              <a:extLst>
                <a:ext uri="{FF2B5EF4-FFF2-40B4-BE49-F238E27FC236}">
                  <a16:creationId xmlns:a16="http://schemas.microsoft.com/office/drawing/2014/main" xmlns=""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6;p71">
              <a:extLst>
                <a:ext uri="{FF2B5EF4-FFF2-40B4-BE49-F238E27FC236}">
                  <a16:creationId xmlns:a16="http://schemas.microsoft.com/office/drawing/2014/main" xmlns=""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7;p71">
              <a:extLst>
                <a:ext uri="{FF2B5EF4-FFF2-40B4-BE49-F238E27FC236}">
                  <a16:creationId xmlns:a16="http://schemas.microsoft.com/office/drawing/2014/main" xmlns=""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8;p71">
              <a:extLst>
                <a:ext uri="{FF2B5EF4-FFF2-40B4-BE49-F238E27FC236}">
                  <a16:creationId xmlns:a16="http://schemas.microsoft.com/office/drawing/2014/main" xmlns=""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9;p71">
              <a:extLst>
                <a:ext uri="{FF2B5EF4-FFF2-40B4-BE49-F238E27FC236}">
                  <a16:creationId xmlns:a16="http://schemas.microsoft.com/office/drawing/2014/main" xmlns=""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70;p71">
              <a:extLst>
                <a:ext uri="{FF2B5EF4-FFF2-40B4-BE49-F238E27FC236}">
                  <a16:creationId xmlns:a16="http://schemas.microsoft.com/office/drawing/2014/main" xmlns=""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1;p71">
              <a:extLst>
                <a:ext uri="{FF2B5EF4-FFF2-40B4-BE49-F238E27FC236}">
                  <a16:creationId xmlns:a16="http://schemas.microsoft.com/office/drawing/2014/main" xmlns=""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2;p71">
              <a:extLst>
                <a:ext uri="{FF2B5EF4-FFF2-40B4-BE49-F238E27FC236}">
                  <a16:creationId xmlns:a16="http://schemas.microsoft.com/office/drawing/2014/main" xmlns=""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3;p71">
              <a:extLst>
                <a:ext uri="{FF2B5EF4-FFF2-40B4-BE49-F238E27FC236}">
                  <a16:creationId xmlns:a16="http://schemas.microsoft.com/office/drawing/2014/main" xmlns=""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4;p71">
              <a:extLst>
                <a:ext uri="{FF2B5EF4-FFF2-40B4-BE49-F238E27FC236}">
                  <a16:creationId xmlns:a16="http://schemas.microsoft.com/office/drawing/2014/main" xmlns=""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5;p71">
              <a:extLst>
                <a:ext uri="{FF2B5EF4-FFF2-40B4-BE49-F238E27FC236}">
                  <a16:creationId xmlns:a16="http://schemas.microsoft.com/office/drawing/2014/main" xmlns=""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6;p71">
              <a:extLst>
                <a:ext uri="{FF2B5EF4-FFF2-40B4-BE49-F238E27FC236}">
                  <a16:creationId xmlns:a16="http://schemas.microsoft.com/office/drawing/2014/main" xmlns=""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7;p71">
              <a:extLst>
                <a:ext uri="{FF2B5EF4-FFF2-40B4-BE49-F238E27FC236}">
                  <a16:creationId xmlns:a16="http://schemas.microsoft.com/office/drawing/2014/main" xmlns=""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8;p71">
              <a:extLst>
                <a:ext uri="{FF2B5EF4-FFF2-40B4-BE49-F238E27FC236}">
                  <a16:creationId xmlns:a16="http://schemas.microsoft.com/office/drawing/2014/main" xmlns=""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9;p71">
              <a:extLst>
                <a:ext uri="{FF2B5EF4-FFF2-40B4-BE49-F238E27FC236}">
                  <a16:creationId xmlns:a16="http://schemas.microsoft.com/office/drawing/2014/main" xmlns=""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80;p71">
              <a:extLst>
                <a:ext uri="{FF2B5EF4-FFF2-40B4-BE49-F238E27FC236}">
                  <a16:creationId xmlns:a16="http://schemas.microsoft.com/office/drawing/2014/main" xmlns=""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1;p71">
              <a:extLst>
                <a:ext uri="{FF2B5EF4-FFF2-40B4-BE49-F238E27FC236}">
                  <a16:creationId xmlns:a16="http://schemas.microsoft.com/office/drawing/2014/main" xmlns=""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2;p71">
              <a:extLst>
                <a:ext uri="{FF2B5EF4-FFF2-40B4-BE49-F238E27FC236}">
                  <a16:creationId xmlns:a16="http://schemas.microsoft.com/office/drawing/2014/main" xmlns=""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3;p71">
              <a:extLst>
                <a:ext uri="{FF2B5EF4-FFF2-40B4-BE49-F238E27FC236}">
                  <a16:creationId xmlns:a16="http://schemas.microsoft.com/office/drawing/2014/main" xmlns=""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4;p71">
              <a:extLst>
                <a:ext uri="{FF2B5EF4-FFF2-40B4-BE49-F238E27FC236}">
                  <a16:creationId xmlns:a16="http://schemas.microsoft.com/office/drawing/2014/main" xmlns=""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5;p71">
              <a:extLst>
                <a:ext uri="{FF2B5EF4-FFF2-40B4-BE49-F238E27FC236}">
                  <a16:creationId xmlns:a16="http://schemas.microsoft.com/office/drawing/2014/main" xmlns=""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6;p71">
              <a:extLst>
                <a:ext uri="{FF2B5EF4-FFF2-40B4-BE49-F238E27FC236}">
                  <a16:creationId xmlns:a16="http://schemas.microsoft.com/office/drawing/2014/main" xmlns=""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7;p71">
              <a:extLst>
                <a:ext uri="{FF2B5EF4-FFF2-40B4-BE49-F238E27FC236}">
                  <a16:creationId xmlns:a16="http://schemas.microsoft.com/office/drawing/2014/main" xmlns=""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8;p71">
              <a:extLst>
                <a:ext uri="{FF2B5EF4-FFF2-40B4-BE49-F238E27FC236}">
                  <a16:creationId xmlns:a16="http://schemas.microsoft.com/office/drawing/2014/main" xmlns=""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9;p71">
              <a:extLst>
                <a:ext uri="{FF2B5EF4-FFF2-40B4-BE49-F238E27FC236}">
                  <a16:creationId xmlns:a16="http://schemas.microsoft.com/office/drawing/2014/main" xmlns=""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90;p71">
              <a:extLst>
                <a:ext uri="{FF2B5EF4-FFF2-40B4-BE49-F238E27FC236}">
                  <a16:creationId xmlns:a16="http://schemas.microsoft.com/office/drawing/2014/main" xmlns=""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1;p71">
              <a:extLst>
                <a:ext uri="{FF2B5EF4-FFF2-40B4-BE49-F238E27FC236}">
                  <a16:creationId xmlns:a16="http://schemas.microsoft.com/office/drawing/2014/main" xmlns=""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2;p71">
              <a:extLst>
                <a:ext uri="{FF2B5EF4-FFF2-40B4-BE49-F238E27FC236}">
                  <a16:creationId xmlns:a16="http://schemas.microsoft.com/office/drawing/2014/main" xmlns=""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3;p71">
              <a:extLst>
                <a:ext uri="{FF2B5EF4-FFF2-40B4-BE49-F238E27FC236}">
                  <a16:creationId xmlns:a16="http://schemas.microsoft.com/office/drawing/2014/main" xmlns=""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4;p71">
              <a:extLst>
                <a:ext uri="{FF2B5EF4-FFF2-40B4-BE49-F238E27FC236}">
                  <a16:creationId xmlns:a16="http://schemas.microsoft.com/office/drawing/2014/main" xmlns=""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5;p71">
              <a:extLst>
                <a:ext uri="{FF2B5EF4-FFF2-40B4-BE49-F238E27FC236}">
                  <a16:creationId xmlns:a16="http://schemas.microsoft.com/office/drawing/2014/main" xmlns=""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6;p71">
              <a:extLst>
                <a:ext uri="{FF2B5EF4-FFF2-40B4-BE49-F238E27FC236}">
                  <a16:creationId xmlns:a16="http://schemas.microsoft.com/office/drawing/2014/main" xmlns=""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7;p71">
              <a:extLst>
                <a:ext uri="{FF2B5EF4-FFF2-40B4-BE49-F238E27FC236}">
                  <a16:creationId xmlns:a16="http://schemas.microsoft.com/office/drawing/2014/main" xmlns=""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8;p71">
              <a:extLst>
                <a:ext uri="{FF2B5EF4-FFF2-40B4-BE49-F238E27FC236}">
                  <a16:creationId xmlns:a16="http://schemas.microsoft.com/office/drawing/2014/main" xmlns=""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9;p71">
              <a:extLst>
                <a:ext uri="{FF2B5EF4-FFF2-40B4-BE49-F238E27FC236}">
                  <a16:creationId xmlns:a16="http://schemas.microsoft.com/office/drawing/2014/main" xmlns=""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200;p71">
              <a:extLst>
                <a:ext uri="{FF2B5EF4-FFF2-40B4-BE49-F238E27FC236}">
                  <a16:creationId xmlns:a16="http://schemas.microsoft.com/office/drawing/2014/main" xmlns=""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1;p71">
              <a:extLst>
                <a:ext uri="{FF2B5EF4-FFF2-40B4-BE49-F238E27FC236}">
                  <a16:creationId xmlns:a16="http://schemas.microsoft.com/office/drawing/2014/main" xmlns=""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2;p71">
              <a:extLst>
                <a:ext uri="{FF2B5EF4-FFF2-40B4-BE49-F238E27FC236}">
                  <a16:creationId xmlns:a16="http://schemas.microsoft.com/office/drawing/2014/main" xmlns=""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3;p71">
              <a:extLst>
                <a:ext uri="{FF2B5EF4-FFF2-40B4-BE49-F238E27FC236}">
                  <a16:creationId xmlns:a16="http://schemas.microsoft.com/office/drawing/2014/main" xmlns=""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4;p71">
              <a:extLst>
                <a:ext uri="{FF2B5EF4-FFF2-40B4-BE49-F238E27FC236}">
                  <a16:creationId xmlns:a16="http://schemas.microsoft.com/office/drawing/2014/main" xmlns=""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5;p71">
              <a:extLst>
                <a:ext uri="{FF2B5EF4-FFF2-40B4-BE49-F238E27FC236}">
                  <a16:creationId xmlns:a16="http://schemas.microsoft.com/office/drawing/2014/main" xmlns=""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6;p71">
              <a:extLst>
                <a:ext uri="{FF2B5EF4-FFF2-40B4-BE49-F238E27FC236}">
                  <a16:creationId xmlns:a16="http://schemas.microsoft.com/office/drawing/2014/main" xmlns=""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7;p71">
              <a:extLst>
                <a:ext uri="{FF2B5EF4-FFF2-40B4-BE49-F238E27FC236}">
                  <a16:creationId xmlns:a16="http://schemas.microsoft.com/office/drawing/2014/main" xmlns=""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8;p71">
              <a:extLst>
                <a:ext uri="{FF2B5EF4-FFF2-40B4-BE49-F238E27FC236}">
                  <a16:creationId xmlns:a16="http://schemas.microsoft.com/office/drawing/2014/main" xmlns=""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9;p71">
              <a:extLst>
                <a:ext uri="{FF2B5EF4-FFF2-40B4-BE49-F238E27FC236}">
                  <a16:creationId xmlns:a16="http://schemas.microsoft.com/office/drawing/2014/main" xmlns=""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10;p71">
              <a:extLst>
                <a:ext uri="{FF2B5EF4-FFF2-40B4-BE49-F238E27FC236}">
                  <a16:creationId xmlns:a16="http://schemas.microsoft.com/office/drawing/2014/main" xmlns=""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2358;p43">
            <a:extLst>
              <a:ext uri="{FF2B5EF4-FFF2-40B4-BE49-F238E27FC236}">
                <a16:creationId xmlns:a16="http://schemas.microsoft.com/office/drawing/2014/main" xmlns="" id="{D8F5B81C-B73C-4B24-9D1D-D53C33DF3885}"/>
              </a:ext>
            </a:extLst>
          </p:cNvPr>
          <p:cNvGrpSpPr/>
          <p:nvPr/>
        </p:nvGrpSpPr>
        <p:grpSpPr>
          <a:xfrm flipH="1">
            <a:off x="2322794" y="3071635"/>
            <a:ext cx="1308491" cy="1682340"/>
            <a:chOff x="1490950" y="973272"/>
            <a:chExt cx="2361300" cy="3467008"/>
          </a:xfrm>
        </p:grpSpPr>
        <p:sp>
          <p:nvSpPr>
            <p:cNvPr id="84" name="Google Shape;2359;p43">
              <a:extLst>
                <a:ext uri="{FF2B5EF4-FFF2-40B4-BE49-F238E27FC236}">
                  <a16:creationId xmlns:a16="http://schemas.microsoft.com/office/drawing/2014/main" xmlns=""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360;p43">
              <a:extLst>
                <a:ext uri="{FF2B5EF4-FFF2-40B4-BE49-F238E27FC236}">
                  <a16:creationId xmlns:a16="http://schemas.microsoft.com/office/drawing/2014/main" xmlns=""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361;p43">
              <a:extLst>
                <a:ext uri="{FF2B5EF4-FFF2-40B4-BE49-F238E27FC236}">
                  <a16:creationId xmlns:a16="http://schemas.microsoft.com/office/drawing/2014/main" xmlns=""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362;p43">
              <a:extLst>
                <a:ext uri="{FF2B5EF4-FFF2-40B4-BE49-F238E27FC236}">
                  <a16:creationId xmlns:a16="http://schemas.microsoft.com/office/drawing/2014/main" xmlns=""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363;p43">
              <a:extLst>
                <a:ext uri="{FF2B5EF4-FFF2-40B4-BE49-F238E27FC236}">
                  <a16:creationId xmlns:a16="http://schemas.microsoft.com/office/drawing/2014/main" xmlns=""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364;p43">
              <a:extLst>
                <a:ext uri="{FF2B5EF4-FFF2-40B4-BE49-F238E27FC236}">
                  <a16:creationId xmlns:a16="http://schemas.microsoft.com/office/drawing/2014/main" xmlns=""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365;p43">
              <a:extLst>
                <a:ext uri="{FF2B5EF4-FFF2-40B4-BE49-F238E27FC236}">
                  <a16:creationId xmlns:a16="http://schemas.microsoft.com/office/drawing/2014/main" xmlns=""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366;p43">
              <a:extLst>
                <a:ext uri="{FF2B5EF4-FFF2-40B4-BE49-F238E27FC236}">
                  <a16:creationId xmlns:a16="http://schemas.microsoft.com/office/drawing/2014/main" xmlns=""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367;p43">
              <a:extLst>
                <a:ext uri="{FF2B5EF4-FFF2-40B4-BE49-F238E27FC236}">
                  <a16:creationId xmlns:a16="http://schemas.microsoft.com/office/drawing/2014/main" xmlns=""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368;p43">
              <a:extLst>
                <a:ext uri="{FF2B5EF4-FFF2-40B4-BE49-F238E27FC236}">
                  <a16:creationId xmlns:a16="http://schemas.microsoft.com/office/drawing/2014/main" xmlns=""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369;p43">
              <a:extLst>
                <a:ext uri="{FF2B5EF4-FFF2-40B4-BE49-F238E27FC236}">
                  <a16:creationId xmlns:a16="http://schemas.microsoft.com/office/drawing/2014/main" xmlns=""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370;p43">
              <a:extLst>
                <a:ext uri="{FF2B5EF4-FFF2-40B4-BE49-F238E27FC236}">
                  <a16:creationId xmlns:a16="http://schemas.microsoft.com/office/drawing/2014/main" xmlns=""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71;p43">
              <a:extLst>
                <a:ext uri="{FF2B5EF4-FFF2-40B4-BE49-F238E27FC236}">
                  <a16:creationId xmlns:a16="http://schemas.microsoft.com/office/drawing/2014/main" xmlns=""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72;p43">
              <a:extLst>
                <a:ext uri="{FF2B5EF4-FFF2-40B4-BE49-F238E27FC236}">
                  <a16:creationId xmlns:a16="http://schemas.microsoft.com/office/drawing/2014/main" xmlns=""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373;p43">
              <a:extLst>
                <a:ext uri="{FF2B5EF4-FFF2-40B4-BE49-F238E27FC236}">
                  <a16:creationId xmlns:a16="http://schemas.microsoft.com/office/drawing/2014/main" xmlns=""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374;p43">
              <a:extLst>
                <a:ext uri="{FF2B5EF4-FFF2-40B4-BE49-F238E27FC236}">
                  <a16:creationId xmlns:a16="http://schemas.microsoft.com/office/drawing/2014/main" xmlns=""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375;p43">
              <a:extLst>
                <a:ext uri="{FF2B5EF4-FFF2-40B4-BE49-F238E27FC236}">
                  <a16:creationId xmlns:a16="http://schemas.microsoft.com/office/drawing/2014/main" xmlns=""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376;p43">
              <a:extLst>
                <a:ext uri="{FF2B5EF4-FFF2-40B4-BE49-F238E27FC236}">
                  <a16:creationId xmlns:a16="http://schemas.microsoft.com/office/drawing/2014/main" xmlns=""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377;p43">
              <a:extLst>
                <a:ext uri="{FF2B5EF4-FFF2-40B4-BE49-F238E27FC236}">
                  <a16:creationId xmlns:a16="http://schemas.microsoft.com/office/drawing/2014/main" xmlns=""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378;p43">
              <a:extLst>
                <a:ext uri="{FF2B5EF4-FFF2-40B4-BE49-F238E27FC236}">
                  <a16:creationId xmlns:a16="http://schemas.microsoft.com/office/drawing/2014/main" xmlns=""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379;p43">
              <a:extLst>
                <a:ext uri="{FF2B5EF4-FFF2-40B4-BE49-F238E27FC236}">
                  <a16:creationId xmlns:a16="http://schemas.microsoft.com/office/drawing/2014/main" xmlns=""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380;p43">
              <a:extLst>
                <a:ext uri="{FF2B5EF4-FFF2-40B4-BE49-F238E27FC236}">
                  <a16:creationId xmlns:a16="http://schemas.microsoft.com/office/drawing/2014/main" xmlns=""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381;p43">
              <a:extLst>
                <a:ext uri="{FF2B5EF4-FFF2-40B4-BE49-F238E27FC236}">
                  <a16:creationId xmlns:a16="http://schemas.microsoft.com/office/drawing/2014/main" xmlns=""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382;p43">
              <a:extLst>
                <a:ext uri="{FF2B5EF4-FFF2-40B4-BE49-F238E27FC236}">
                  <a16:creationId xmlns:a16="http://schemas.microsoft.com/office/drawing/2014/main" xmlns=""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383;p43">
              <a:extLst>
                <a:ext uri="{FF2B5EF4-FFF2-40B4-BE49-F238E27FC236}">
                  <a16:creationId xmlns:a16="http://schemas.microsoft.com/office/drawing/2014/main" xmlns=""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384;p43">
              <a:extLst>
                <a:ext uri="{FF2B5EF4-FFF2-40B4-BE49-F238E27FC236}">
                  <a16:creationId xmlns:a16="http://schemas.microsoft.com/office/drawing/2014/main" xmlns=""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385;p43">
              <a:extLst>
                <a:ext uri="{FF2B5EF4-FFF2-40B4-BE49-F238E27FC236}">
                  <a16:creationId xmlns:a16="http://schemas.microsoft.com/office/drawing/2014/main" xmlns=""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386;p43">
              <a:extLst>
                <a:ext uri="{FF2B5EF4-FFF2-40B4-BE49-F238E27FC236}">
                  <a16:creationId xmlns:a16="http://schemas.microsoft.com/office/drawing/2014/main" xmlns=""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387;p43">
              <a:extLst>
                <a:ext uri="{FF2B5EF4-FFF2-40B4-BE49-F238E27FC236}">
                  <a16:creationId xmlns:a16="http://schemas.microsoft.com/office/drawing/2014/main" xmlns=""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388;p43">
              <a:extLst>
                <a:ext uri="{FF2B5EF4-FFF2-40B4-BE49-F238E27FC236}">
                  <a16:creationId xmlns:a16="http://schemas.microsoft.com/office/drawing/2014/main" xmlns=""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389;p43">
              <a:extLst>
                <a:ext uri="{FF2B5EF4-FFF2-40B4-BE49-F238E27FC236}">
                  <a16:creationId xmlns:a16="http://schemas.microsoft.com/office/drawing/2014/main" xmlns=""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390;p43">
              <a:extLst>
                <a:ext uri="{FF2B5EF4-FFF2-40B4-BE49-F238E27FC236}">
                  <a16:creationId xmlns:a16="http://schemas.microsoft.com/office/drawing/2014/main" xmlns=""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391;p43">
              <a:extLst>
                <a:ext uri="{FF2B5EF4-FFF2-40B4-BE49-F238E27FC236}">
                  <a16:creationId xmlns:a16="http://schemas.microsoft.com/office/drawing/2014/main" xmlns=""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392;p43">
              <a:extLst>
                <a:ext uri="{FF2B5EF4-FFF2-40B4-BE49-F238E27FC236}">
                  <a16:creationId xmlns:a16="http://schemas.microsoft.com/office/drawing/2014/main" xmlns=""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393;p43">
              <a:extLst>
                <a:ext uri="{FF2B5EF4-FFF2-40B4-BE49-F238E27FC236}">
                  <a16:creationId xmlns:a16="http://schemas.microsoft.com/office/drawing/2014/main" xmlns=""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394;p43">
              <a:extLst>
                <a:ext uri="{FF2B5EF4-FFF2-40B4-BE49-F238E27FC236}">
                  <a16:creationId xmlns:a16="http://schemas.microsoft.com/office/drawing/2014/main" xmlns=""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395;p43">
              <a:extLst>
                <a:ext uri="{FF2B5EF4-FFF2-40B4-BE49-F238E27FC236}">
                  <a16:creationId xmlns:a16="http://schemas.microsoft.com/office/drawing/2014/main" xmlns=""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96;p43">
              <a:extLst>
                <a:ext uri="{FF2B5EF4-FFF2-40B4-BE49-F238E27FC236}">
                  <a16:creationId xmlns:a16="http://schemas.microsoft.com/office/drawing/2014/main" xmlns=""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397;p43">
              <a:extLst>
                <a:ext uri="{FF2B5EF4-FFF2-40B4-BE49-F238E27FC236}">
                  <a16:creationId xmlns:a16="http://schemas.microsoft.com/office/drawing/2014/main" xmlns=""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398;p43">
              <a:extLst>
                <a:ext uri="{FF2B5EF4-FFF2-40B4-BE49-F238E27FC236}">
                  <a16:creationId xmlns:a16="http://schemas.microsoft.com/office/drawing/2014/main" xmlns=""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399;p43">
              <a:extLst>
                <a:ext uri="{FF2B5EF4-FFF2-40B4-BE49-F238E27FC236}">
                  <a16:creationId xmlns:a16="http://schemas.microsoft.com/office/drawing/2014/main" xmlns=""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400;p43">
              <a:extLst>
                <a:ext uri="{FF2B5EF4-FFF2-40B4-BE49-F238E27FC236}">
                  <a16:creationId xmlns:a16="http://schemas.microsoft.com/office/drawing/2014/main" xmlns=""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401;p43">
              <a:extLst>
                <a:ext uri="{FF2B5EF4-FFF2-40B4-BE49-F238E27FC236}">
                  <a16:creationId xmlns:a16="http://schemas.microsoft.com/office/drawing/2014/main" xmlns=""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402;p43">
              <a:extLst>
                <a:ext uri="{FF2B5EF4-FFF2-40B4-BE49-F238E27FC236}">
                  <a16:creationId xmlns:a16="http://schemas.microsoft.com/office/drawing/2014/main" xmlns=""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403;p43">
              <a:extLst>
                <a:ext uri="{FF2B5EF4-FFF2-40B4-BE49-F238E27FC236}">
                  <a16:creationId xmlns:a16="http://schemas.microsoft.com/office/drawing/2014/main" xmlns=""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404;p43">
              <a:extLst>
                <a:ext uri="{FF2B5EF4-FFF2-40B4-BE49-F238E27FC236}">
                  <a16:creationId xmlns:a16="http://schemas.microsoft.com/office/drawing/2014/main" xmlns=""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405;p43">
              <a:extLst>
                <a:ext uri="{FF2B5EF4-FFF2-40B4-BE49-F238E27FC236}">
                  <a16:creationId xmlns:a16="http://schemas.microsoft.com/office/drawing/2014/main" xmlns=""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406;p43">
              <a:extLst>
                <a:ext uri="{FF2B5EF4-FFF2-40B4-BE49-F238E27FC236}">
                  <a16:creationId xmlns:a16="http://schemas.microsoft.com/office/drawing/2014/main" xmlns=""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407;p43">
              <a:extLst>
                <a:ext uri="{FF2B5EF4-FFF2-40B4-BE49-F238E27FC236}">
                  <a16:creationId xmlns:a16="http://schemas.microsoft.com/office/drawing/2014/main" xmlns=""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408;p43">
              <a:extLst>
                <a:ext uri="{FF2B5EF4-FFF2-40B4-BE49-F238E27FC236}">
                  <a16:creationId xmlns:a16="http://schemas.microsoft.com/office/drawing/2014/main" xmlns=""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409;p43">
              <a:extLst>
                <a:ext uri="{FF2B5EF4-FFF2-40B4-BE49-F238E27FC236}">
                  <a16:creationId xmlns:a16="http://schemas.microsoft.com/office/drawing/2014/main" xmlns=""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410;p43">
              <a:extLst>
                <a:ext uri="{FF2B5EF4-FFF2-40B4-BE49-F238E27FC236}">
                  <a16:creationId xmlns:a16="http://schemas.microsoft.com/office/drawing/2014/main" xmlns=""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411;p43">
              <a:extLst>
                <a:ext uri="{FF2B5EF4-FFF2-40B4-BE49-F238E27FC236}">
                  <a16:creationId xmlns:a16="http://schemas.microsoft.com/office/drawing/2014/main" xmlns=""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412;p43">
              <a:extLst>
                <a:ext uri="{FF2B5EF4-FFF2-40B4-BE49-F238E27FC236}">
                  <a16:creationId xmlns:a16="http://schemas.microsoft.com/office/drawing/2014/main" xmlns=""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413;p43">
              <a:extLst>
                <a:ext uri="{FF2B5EF4-FFF2-40B4-BE49-F238E27FC236}">
                  <a16:creationId xmlns:a16="http://schemas.microsoft.com/office/drawing/2014/main" xmlns=""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414;p43">
              <a:extLst>
                <a:ext uri="{FF2B5EF4-FFF2-40B4-BE49-F238E27FC236}">
                  <a16:creationId xmlns:a16="http://schemas.microsoft.com/office/drawing/2014/main" xmlns=""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415;p43">
              <a:extLst>
                <a:ext uri="{FF2B5EF4-FFF2-40B4-BE49-F238E27FC236}">
                  <a16:creationId xmlns:a16="http://schemas.microsoft.com/office/drawing/2014/main" xmlns=""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416;p43">
              <a:extLst>
                <a:ext uri="{FF2B5EF4-FFF2-40B4-BE49-F238E27FC236}">
                  <a16:creationId xmlns:a16="http://schemas.microsoft.com/office/drawing/2014/main" xmlns=""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417;p43">
              <a:extLst>
                <a:ext uri="{FF2B5EF4-FFF2-40B4-BE49-F238E27FC236}">
                  <a16:creationId xmlns:a16="http://schemas.microsoft.com/office/drawing/2014/main" xmlns=""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418;p43">
              <a:extLst>
                <a:ext uri="{FF2B5EF4-FFF2-40B4-BE49-F238E27FC236}">
                  <a16:creationId xmlns:a16="http://schemas.microsoft.com/office/drawing/2014/main" xmlns=""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419;p43">
              <a:extLst>
                <a:ext uri="{FF2B5EF4-FFF2-40B4-BE49-F238E27FC236}">
                  <a16:creationId xmlns:a16="http://schemas.microsoft.com/office/drawing/2014/main" xmlns=""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420;p43">
              <a:extLst>
                <a:ext uri="{FF2B5EF4-FFF2-40B4-BE49-F238E27FC236}">
                  <a16:creationId xmlns:a16="http://schemas.microsoft.com/office/drawing/2014/main" xmlns=""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421;p43">
              <a:extLst>
                <a:ext uri="{FF2B5EF4-FFF2-40B4-BE49-F238E27FC236}">
                  <a16:creationId xmlns:a16="http://schemas.microsoft.com/office/drawing/2014/main" xmlns=""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422;p43">
              <a:extLst>
                <a:ext uri="{FF2B5EF4-FFF2-40B4-BE49-F238E27FC236}">
                  <a16:creationId xmlns:a16="http://schemas.microsoft.com/office/drawing/2014/main" xmlns=""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423;p43">
              <a:extLst>
                <a:ext uri="{FF2B5EF4-FFF2-40B4-BE49-F238E27FC236}">
                  <a16:creationId xmlns:a16="http://schemas.microsoft.com/office/drawing/2014/main" xmlns=""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424;p43">
              <a:extLst>
                <a:ext uri="{FF2B5EF4-FFF2-40B4-BE49-F238E27FC236}">
                  <a16:creationId xmlns:a16="http://schemas.microsoft.com/office/drawing/2014/main" xmlns=""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425;p43">
              <a:extLst>
                <a:ext uri="{FF2B5EF4-FFF2-40B4-BE49-F238E27FC236}">
                  <a16:creationId xmlns:a16="http://schemas.microsoft.com/office/drawing/2014/main" xmlns=""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426;p43">
              <a:extLst>
                <a:ext uri="{FF2B5EF4-FFF2-40B4-BE49-F238E27FC236}">
                  <a16:creationId xmlns:a16="http://schemas.microsoft.com/office/drawing/2014/main" xmlns=""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427;p43">
              <a:extLst>
                <a:ext uri="{FF2B5EF4-FFF2-40B4-BE49-F238E27FC236}">
                  <a16:creationId xmlns:a16="http://schemas.microsoft.com/office/drawing/2014/main" xmlns=""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428;p43">
              <a:extLst>
                <a:ext uri="{FF2B5EF4-FFF2-40B4-BE49-F238E27FC236}">
                  <a16:creationId xmlns:a16="http://schemas.microsoft.com/office/drawing/2014/main" xmlns=""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429;p43">
              <a:extLst>
                <a:ext uri="{FF2B5EF4-FFF2-40B4-BE49-F238E27FC236}">
                  <a16:creationId xmlns:a16="http://schemas.microsoft.com/office/drawing/2014/main" xmlns=""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430;p43">
              <a:extLst>
                <a:ext uri="{FF2B5EF4-FFF2-40B4-BE49-F238E27FC236}">
                  <a16:creationId xmlns:a16="http://schemas.microsoft.com/office/drawing/2014/main" xmlns=""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5556;p35"/>
          <p:cNvSpPr txBox="1">
            <a:spLocks/>
          </p:cNvSpPr>
          <p:nvPr/>
        </p:nvSpPr>
        <p:spPr>
          <a:xfrm>
            <a:off x="5289334" y="2394561"/>
            <a:ext cx="2012724" cy="428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accent2"/>
              </a:buClr>
              <a:buSzPts val="2800"/>
              <a:buFont typeface="Montserrat"/>
              <a:buNone/>
              <a:defRPr sz="1800" b="1" i="0" u="none" strike="noStrike" cap="none">
                <a:solidFill>
                  <a:schemeClr val="accent2"/>
                </a:solidFill>
                <a:latin typeface="Montserrat Alternates"/>
                <a:ea typeface="Montserrat Alternates"/>
                <a:cs typeface="Montserrat Alternates"/>
                <a:sym typeface="Montserrat Alternates"/>
              </a:defRPr>
            </a:lvl1pPr>
            <a:lvl2pPr marL="914400" marR="0" lvl="1"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2pPr>
            <a:lvl3pPr marL="1371600" marR="0" lvl="2"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3pPr>
            <a:lvl4pPr marL="1828800" marR="0" lvl="3"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4pPr>
            <a:lvl5pPr marL="2286000" marR="0" lvl="4"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5pPr>
            <a:lvl6pPr marL="2743200" marR="0" lvl="5"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6pPr>
            <a:lvl7pPr marL="3200400" marR="0" lvl="6"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7pPr>
            <a:lvl8pPr marL="3657600" marR="0" lvl="7"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8pPr>
            <a:lvl9pPr marL="4114800" marR="0" lvl="8"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9pPr>
          </a:lstStyle>
          <a:p>
            <a:pPr marL="0" indent="0"/>
            <a:r>
              <a:rPr lang="en-US" sz="2400" dirty="0" err="1" smtClean="0">
                <a:solidFill>
                  <a:schemeClr val="accent6">
                    <a:lumMod val="50000"/>
                  </a:schemeClr>
                </a:solidFill>
                <a:latin typeface="#9Slide04 SFU GaramondCondensed" panose="00000300000000000000" pitchFamily="2" charset="0"/>
              </a:rPr>
              <a:t>Trang</a:t>
            </a:r>
            <a:r>
              <a:rPr lang="en-US" sz="2400" dirty="0" smtClean="0">
                <a:solidFill>
                  <a:schemeClr val="accent6">
                    <a:lumMod val="50000"/>
                  </a:schemeClr>
                </a:solidFill>
                <a:latin typeface="#9Slide04 SFU GaramondCondensed" panose="00000300000000000000" pitchFamily="2" charset="0"/>
              </a:rPr>
              <a:t> 175</a:t>
            </a:r>
            <a:endParaRPr lang="en-US" sz="2400" dirty="0">
              <a:solidFill>
                <a:schemeClr val="accent6">
                  <a:lumMod val="50000"/>
                </a:schemeClr>
              </a:solidFill>
              <a:latin typeface="#9Slide04 SFU GaramondCondensed" panose="00000300000000000000" pitchFamily="2" charset="0"/>
            </a:endParaRPr>
          </a:p>
        </p:txBody>
      </p:sp>
      <p:sp>
        <p:nvSpPr>
          <p:cNvPr id="2" name="Rectangle 1"/>
          <p:cNvSpPr/>
          <p:nvPr/>
        </p:nvSpPr>
        <p:spPr>
          <a:xfrm>
            <a:off x="1200694" y="26648"/>
            <a:ext cx="6527749" cy="646331"/>
          </a:xfrm>
          <a:prstGeom prst="rect">
            <a:avLst/>
          </a:prstGeom>
          <a:noFill/>
        </p:spPr>
        <p:txBody>
          <a:bodyPr wrap="none" lIns="91440" tIns="45720" rIns="91440" bIns="4572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en-US" sz="3600" b="1" cap="all" spc="0"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TRƯỜNG TIỂU HỌC ÁI MỘ A</a:t>
            </a:r>
            <a:endParaRPr lang="en-US" sz="3600" b="1" cap="all" spc="0"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
        <p:nvSpPr>
          <p:cNvPr id="3" name="TextBox 2"/>
          <p:cNvSpPr txBox="1"/>
          <p:nvPr/>
        </p:nvSpPr>
        <p:spPr>
          <a:xfrm>
            <a:off x="4012663" y="3126441"/>
            <a:ext cx="2980266" cy="338554"/>
          </a:xfrm>
          <a:prstGeom prst="rect">
            <a:avLst/>
          </a:prstGeom>
          <a:noFill/>
        </p:spPr>
        <p:txBody>
          <a:bodyPr wrap="square" rtlCol="0">
            <a:spAutoFit/>
          </a:bodyPr>
          <a:lstStyle/>
          <a:p>
            <a:r>
              <a:rPr lang="en-US" sz="1600" b="1" dirty="0" err="1" smtClean="0">
                <a:solidFill>
                  <a:srgbClr val="FF0000"/>
                </a:solidFill>
                <a:latin typeface="Times New Roman" panose="02020603050405020304" pitchFamily="18" charset="0"/>
                <a:cs typeface="Times New Roman" panose="02020603050405020304" pitchFamily="18" charset="0"/>
              </a:rPr>
              <a:t>Giáo</a:t>
            </a:r>
            <a:r>
              <a:rPr lang="en-US" sz="1600" b="1" dirty="0" smtClean="0">
                <a:solidFill>
                  <a:srgbClr val="FF0000"/>
                </a:solidFill>
                <a:latin typeface="Times New Roman" panose="02020603050405020304" pitchFamily="18" charset="0"/>
                <a:cs typeface="Times New Roman" panose="02020603050405020304" pitchFamily="18" charset="0"/>
              </a:rPr>
              <a:t> </a:t>
            </a:r>
            <a:r>
              <a:rPr lang="en-US" sz="1600" b="1" dirty="0" err="1" smtClean="0">
                <a:solidFill>
                  <a:srgbClr val="FF0000"/>
                </a:solidFill>
                <a:latin typeface="Times New Roman" panose="02020603050405020304" pitchFamily="18" charset="0"/>
                <a:cs typeface="Times New Roman" panose="02020603050405020304" pitchFamily="18" charset="0"/>
              </a:rPr>
              <a:t>viên</a:t>
            </a:r>
            <a:r>
              <a:rPr lang="en-US" sz="1600" b="1" dirty="0" smtClean="0">
                <a:solidFill>
                  <a:srgbClr val="FF0000"/>
                </a:solidFill>
                <a:latin typeface="Times New Roman" panose="02020603050405020304" pitchFamily="18" charset="0"/>
                <a:cs typeface="Times New Roman" panose="02020603050405020304" pitchFamily="18" charset="0"/>
              </a:rPr>
              <a:t> : </a:t>
            </a:r>
            <a:r>
              <a:rPr lang="en-US" sz="1600" b="1" dirty="0" err="1" smtClean="0">
                <a:solidFill>
                  <a:srgbClr val="FF0000"/>
                </a:solidFill>
                <a:latin typeface="Times New Roman" panose="02020603050405020304" pitchFamily="18" charset="0"/>
                <a:cs typeface="Times New Roman" panose="02020603050405020304" pitchFamily="18" charset="0"/>
              </a:rPr>
              <a:t>Phạm</a:t>
            </a:r>
            <a:r>
              <a:rPr lang="en-US" sz="1600" b="1" dirty="0" smtClean="0">
                <a:solidFill>
                  <a:srgbClr val="FF0000"/>
                </a:solidFill>
                <a:latin typeface="Times New Roman" panose="02020603050405020304" pitchFamily="18" charset="0"/>
                <a:cs typeface="Times New Roman" panose="02020603050405020304" pitchFamily="18" charset="0"/>
              </a:rPr>
              <a:t> </a:t>
            </a:r>
            <a:r>
              <a:rPr lang="en-US" sz="1600" b="1" dirty="0" err="1" smtClean="0">
                <a:solidFill>
                  <a:srgbClr val="FF0000"/>
                </a:solidFill>
                <a:latin typeface="Times New Roman" panose="02020603050405020304" pitchFamily="18" charset="0"/>
                <a:cs typeface="Times New Roman" panose="02020603050405020304" pitchFamily="18" charset="0"/>
              </a:rPr>
              <a:t>Thúy</a:t>
            </a:r>
            <a:r>
              <a:rPr lang="en-US" sz="1600" b="1" dirty="0" smtClean="0">
                <a:solidFill>
                  <a:srgbClr val="FF0000"/>
                </a:solidFill>
                <a:latin typeface="Times New Roman" panose="02020603050405020304" pitchFamily="18" charset="0"/>
                <a:cs typeface="Times New Roman" panose="02020603050405020304" pitchFamily="18" charset="0"/>
              </a:rPr>
              <a:t> </a:t>
            </a:r>
            <a:r>
              <a:rPr lang="en-US" sz="1600" b="1" dirty="0" err="1" smtClean="0">
                <a:solidFill>
                  <a:srgbClr val="FF0000"/>
                </a:solidFill>
                <a:latin typeface="Times New Roman" panose="02020603050405020304" pitchFamily="18" charset="0"/>
                <a:cs typeface="Times New Roman" panose="02020603050405020304" pitchFamily="18" charset="0"/>
              </a:rPr>
              <a:t>Hồng</a:t>
            </a:r>
            <a:endParaRPr lang="en-US" sz="1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5614223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933758" y="1128179"/>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8" name="Google Shape;13318;p82"/>
          <p:cNvGrpSpPr/>
          <p:nvPr/>
        </p:nvGrpSpPr>
        <p:grpSpPr>
          <a:xfrm>
            <a:off x="765932" y="2564620"/>
            <a:ext cx="2133837" cy="2028452"/>
            <a:chOff x="2132450" y="2571750"/>
            <a:chExt cx="2133837" cy="2028452"/>
          </a:xfrm>
        </p:grpSpPr>
        <p:sp>
          <p:nvSpPr>
            <p:cNvPr id="13319"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 name="Google Shape;5846;p38">
            <a:extLst>
              <a:ext uri="{FF2B5EF4-FFF2-40B4-BE49-F238E27FC236}">
                <a16:creationId xmlns:a16="http://schemas.microsoft.com/office/drawing/2014/main" xmlns="" id="{793BA689-A8B7-4D18-B38F-C2AA1A31897A}"/>
              </a:ext>
            </a:extLst>
          </p:cNvPr>
          <p:cNvSpPr txBox="1">
            <a:spLocks/>
          </p:cNvSpPr>
          <p:nvPr/>
        </p:nvSpPr>
        <p:spPr>
          <a:xfrm>
            <a:off x="2782393" y="2655052"/>
            <a:ext cx="403272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600" dirty="0" err="1" smtClean="0">
                <a:solidFill>
                  <a:schemeClr val="bg1">
                    <a:lumMod val="90000"/>
                  </a:schemeClr>
                </a:solidFill>
                <a:latin typeface="#9Slide05 Lobster" panose="02000506000000020003" pitchFamily="2" charset="0"/>
              </a:rPr>
              <a:t>Thử</a:t>
            </a:r>
            <a:r>
              <a:rPr lang="en-US" sz="6600" dirty="0" smtClean="0">
                <a:solidFill>
                  <a:schemeClr val="bg1">
                    <a:lumMod val="90000"/>
                  </a:schemeClr>
                </a:solidFill>
                <a:latin typeface="#9Slide05 Lobster" panose="02000506000000020003" pitchFamily="2" charset="0"/>
              </a:rPr>
              <a:t> </a:t>
            </a:r>
            <a:r>
              <a:rPr lang="en-US" sz="6600" dirty="0" err="1" smtClean="0">
                <a:solidFill>
                  <a:schemeClr val="bg1">
                    <a:lumMod val="90000"/>
                  </a:schemeClr>
                </a:solidFill>
                <a:latin typeface="#9Slide05 Lobster" panose="02000506000000020003" pitchFamily="2" charset="0"/>
              </a:rPr>
              <a:t>thách</a:t>
            </a:r>
            <a:r>
              <a:rPr lang="en-US" sz="6600" dirty="0" smtClean="0">
                <a:solidFill>
                  <a:schemeClr val="bg1">
                    <a:lumMod val="90000"/>
                  </a:schemeClr>
                </a:solidFill>
                <a:latin typeface="#9Slide05 Lobster" panose="02000506000000020003" pitchFamily="2" charset="0"/>
              </a:rPr>
              <a:t>  </a:t>
            </a:r>
          </a:p>
          <a:p>
            <a:pPr algn="ctr"/>
            <a:r>
              <a:rPr lang="en-US" sz="6600" dirty="0" err="1" smtClean="0">
                <a:solidFill>
                  <a:schemeClr val="bg1">
                    <a:lumMod val="90000"/>
                  </a:schemeClr>
                </a:solidFill>
                <a:latin typeface="#9Slide05 Lobster" panose="02000506000000020003" pitchFamily="2" charset="0"/>
              </a:rPr>
              <a:t>Cáo</a:t>
            </a:r>
            <a:r>
              <a:rPr lang="en-US" sz="6600" dirty="0" smtClean="0">
                <a:solidFill>
                  <a:schemeClr val="bg1">
                    <a:lumMod val="90000"/>
                  </a:schemeClr>
                </a:solidFill>
                <a:latin typeface="#9Slide05 Lobster" panose="02000506000000020003" pitchFamily="2" charset="0"/>
              </a:rPr>
              <a:t> </a:t>
            </a:r>
            <a:r>
              <a:rPr lang="en-US" sz="6600" dirty="0" err="1" smtClean="0">
                <a:solidFill>
                  <a:schemeClr val="bg1">
                    <a:lumMod val="90000"/>
                  </a:schemeClr>
                </a:solidFill>
                <a:latin typeface="#9Slide05 Lobster" panose="02000506000000020003" pitchFamily="2" charset="0"/>
              </a:rPr>
              <a:t>nâu</a:t>
            </a:r>
            <a:endParaRPr lang="en-US" sz="6600" dirty="0">
              <a:solidFill>
                <a:schemeClr val="bg1">
                  <a:lumMod val="90000"/>
                </a:schemeClr>
              </a:solidFill>
              <a:latin typeface="#9Slide05 Lobster" panose="02000506000000020003" pitchFamily="2" charset="0"/>
            </a:endParaRPr>
          </a:p>
        </p:txBody>
      </p:sp>
      <p:grpSp>
        <p:nvGrpSpPr>
          <p:cNvPr id="206" name="Google Shape;6221;p39">
            <a:extLst>
              <a:ext uri="{FF2B5EF4-FFF2-40B4-BE49-F238E27FC236}">
                <a16:creationId xmlns:a16="http://schemas.microsoft.com/office/drawing/2014/main" xmlns="" id="{525FCED5-BA71-4177-A1E1-A062682F9523}"/>
              </a:ext>
            </a:extLst>
          </p:cNvPr>
          <p:cNvGrpSpPr/>
          <p:nvPr/>
        </p:nvGrpSpPr>
        <p:grpSpPr>
          <a:xfrm rot="21067999">
            <a:off x="6464640" y="2724747"/>
            <a:ext cx="2137195" cy="1959984"/>
            <a:chOff x="2208585" y="903959"/>
            <a:chExt cx="2137195" cy="1959984"/>
          </a:xfrm>
        </p:grpSpPr>
        <p:sp>
          <p:nvSpPr>
            <p:cNvPr id="207" name="Google Shape;6222;p39">
              <a:extLst>
                <a:ext uri="{FF2B5EF4-FFF2-40B4-BE49-F238E27FC236}">
                  <a16:creationId xmlns:a16="http://schemas.microsoft.com/office/drawing/2014/main" xmlns="" id="{217981B2-4AAC-4D38-819E-EAE2BAE0B09F}"/>
                </a:ext>
              </a:extLst>
            </p:cNvPr>
            <p:cNvSpPr/>
            <p:nvPr/>
          </p:nvSpPr>
          <p:spPr>
            <a:xfrm>
              <a:off x="3962695" y="903959"/>
              <a:ext cx="344783" cy="375812"/>
            </a:xfrm>
            <a:custGeom>
              <a:avLst/>
              <a:gdLst/>
              <a:ahLst/>
              <a:cxnLst/>
              <a:rect l="l" t="t" r="r" b="b"/>
              <a:pathLst>
                <a:path w="14212" h="15491" extrusionOk="0">
                  <a:moveTo>
                    <a:pt x="1580" y="1"/>
                  </a:moveTo>
                  <a:lnTo>
                    <a:pt x="1580" y="1"/>
                  </a:lnTo>
                  <a:cubicBezTo>
                    <a:pt x="1580" y="1"/>
                    <a:pt x="1" y="6267"/>
                    <a:pt x="3134" y="11680"/>
                  </a:cubicBezTo>
                  <a:cubicBezTo>
                    <a:pt x="4946" y="14827"/>
                    <a:pt x="7775" y="15490"/>
                    <a:pt x="9836" y="15490"/>
                  </a:cubicBezTo>
                  <a:cubicBezTo>
                    <a:pt x="11337" y="15490"/>
                    <a:pt x="12432" y="15139"/>
                    <a:pt x="12432" y="15139"/>
                  </a:cubicBezTo>
                  <a:cubicBezTo>
                    <a:pt x="12432" y="15139"/>
                    <a:pt x="14211" y="9800"/>
                    <a:pt x="10978" y="5314"/>
                  </a:cubicBezTo>
                  <a:cubicBezTo>
                    <a:pt x="7645" y="828"/>
                    <a:pt x="1580" y="1"/>
                    <a:pt x="1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223;p39">
              <a:extLst>
                <a:ext uri="{FF2B5EF4-FFF2-40B4-BE49-F238E27FC236}">
                  <a16:creationId xmlns:a16="http://schemas.microsoft.com/office/drawing/2014/main" xmlns="" id="{9C98F1C6-A2B0-4CDD-87EF-17DDA367555B}"/>
                </a:ext>
              </a:extLst>
            </p:cNvPr>
            <p:cNvSpPr/>
            <p:nvPr/>
          </p:nvSpPr>
          <p:spPr>
            <a:xfrm>
              <a:off x="4049032" y="982412"/>
              <a:ext cx="296748" cy="428068"/>
            </a:xfrm>
            <a:custGeom>
              <a:avLst/>
              <a:gdLst/>
              <a:ahLst/>
              <a:cxnLst/>
              <a:rect l="l" t="t" r="r" b="b"/>
              <a:pathLst>
                <a:path w="12232" h="17645" extrusionOk="0">
                  <a:moveTo>
                    <a:pt x="1" y="0"/>
                  </a:moveTo>
                  <a:lnTo>
                    <a:pt x="1" y="201"/>
                  </a:lnTo>
                  <a:cubicBezTo>
                    <a:pt x="1" y="201"/>
                    <a:pt x="727" y="1253"/>
                    <a:pt x="1880" y="2907"/>
                  </a:cubicBezTo>
                  <a:cubicBezTo>
                    <a:pt x="2507" y="3659"/>
                    <a:pt x="3134" y="4587"/>
                    <a:pt x="3860" y="5639"/>
                  </a:cubicBezTo>
                  <a:cubicBezTo>
                    <a:pt x="4186" y="6165"/>
                    <a:pt x="4587" y="6667"/>
                    <a:pt x="4913" y="7193"/>
                  </a:cubicBezTo>
                  <a:cubicBezTo>
                    <a:pt x="5339" y="7719"/>
                    <a:pt x="5740" y="8246"/>
                    <a:pt x="6166" y="8772"/>
                  </a:cubicBezTo>
                  <a:cubicBezTo>
                    <a:pt x="6592" y="9298"/>
                    <a:pt x="6993" y="9800"/>
                    <a:pt x="7319" y="10326"/>
                  </a:cubicBezTo>
                  <a:cubicBezTo>
                    <a:pt x="7720" y="10852"/>
                    <a:pt x="8146" y="11379"/>
                    <a:pt x="8472" y="11905"/>
                  </a:cubicBezTo>
                  <a:cubicBezTo>
                    <a:pt x="8672" y="12105"/>
                    <a:pt x="8873" y="12306"/>
                    <a:pt x="8973" y="12632"/>
                  </a:cubicBezTo>
                  <a:cubicBezTo>
                    <a:pt x="9199" y="12832"/>
                    <a:pt x="9299" y="13058"/>
                    <a:pt x="9499" y="13258"/>
                  </a:cubicBezTo>
                  <a:cubicBezTo>
                    <a:pt x="9825" y="13785"/>
                    <a:pt x="10026" y="14186"/>
                    <a:pt x="10352" y="14612"/>
                  </a:cubicBezTo>
                  <a:cubicBezTo>
                    <a:pt x="10853" y="15439"/>
                    <a:pt x="11179" y="16191"/>
                    <a:pt x="11479" y="16692"/>
                  </a:cubicBezTo>
                  <a:cubicBezTo>
                    <a:pt x="11705" y="17218"/>
                    <a:pt x="11906" y="17544"/>
                    <a:pt x="11906" y="17544"/>
                  </a:cubicBezTo>
                  <a:cubicBezTo>
                    <a:pt x="11906" y="17544"/>
                    <a:pt x="12006" y="17644"/>
                    <a:pt x="12106" y="17644"/>
                  </a:cubicBezTo>
                  <a:cubicBezTo>
                    <a:pt x="12231" y="17544"/>
                    <a:pt x="12231" y="17444"/>
                    <a:pt x="12231" y="17444"/>
                  </a:cubicBezTo>
                  <a:cubicBezTo>
                    <a:pt x="12231" y="17444"/>
                    <a:pt x="12006" y="17118"/>
                    <a:pt x="11805" y="16491"/>
                  </a:cubicBezTo>
                  <a:cubicBezTo>
                    <a:pt x="11605" y="15965"/>
                    <a:pt x="11279" y="15238"/>
                    <a:pt x="10753" y="14411"/>
                  </a:cubicBezTo>
                  <a:cubicBezTo>
                    <a:pt x="10552" y="13885"/>
                    <a:pt x="10352" y="13459"/>
                    <a:pt x="10026" y="12932"/>
                  </a:cubicBezTo>
                  <a:cubicBezTo>
                    <a:pt x="9825" y="12732"/>
                    <a:pt x="9725" y="12531"/>
                    <a:pt x="9499" y="12206"/>
                  </a:cubicBezTo>
                  <a:cubicBezTo>
                    <a:pt x="9399" y="12105"/>
                    <a:pt x="9299" y="12005"/>
                    <a:pt x="9299" y="11905"/>
                  </a:cubicBezTo>
                  <a:cubicBezTo>
                    <a:pt x="9199" y="11679"/>
                    <a:pt x="9098" y="11579"/>
                    <a:pt x="8973" y="11479"/>
                  </a:cubicBezTo>
                  <a:cubicBezTo>
                    <a:pt x="8572" y="10952"/>
                    <a:pt x="8146" y="10551"/>
                    <a:pt x="7845" y="10025"/>
                  </a:cubicBezTo>
                  <a:cubicBezTo>
                    <a:pt x="7419" y="9499"/>
                    <a:pt x="6993" y="8972"/>
                    <a:pt x="6592" y="8446"/>
                  </a:cubicBezTo>
                  <a:cubicBezTo>
                    <a:pt x="6266" y="7820"/>
                    <a:pt x="5840" y="7293"/>
                    <a:pt x="5439" y="6792"/>
                  </a:cubicBezTo>
                  <a:cubicBezTo>
                    <a:pt x="5113" y="6266"/>
                    <a:pt x="4712" y="5739"/>
                    <a:pt x="4286" y="5313"/>
                  </a:cubicBezTo>
                  <a:cubicBezTo>
                    <a:pt x="3560" y="4286"/>
                    <a:pt x="2833" y="3434"/>
                    <a:pt x="2306" y="2607"/>
                  </a:cubicBezTo>
                  <a:cubicBezTo>
                    <a:pt x="1053" y="1028"/>
                    <a:pt x="201" y="0"/>
                    <a:pt x="201" y="0"/>
                  </a:cubicBezTo>
                  <a:close/>
                </a:path>
              </a:pathLst>
            </a:custGeom>
            <a:solidFill>
              <a:srgbClr val="22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224;p39">
              <a:extLst>
                <a:ext uri="{FF2B5EF4-FFF2-40B4-BE49-F238E27FC236}">
                  <a16:creationId xmlns:a16="http://schemas.microsoft.com/office/drawing/2014/main" xmlns="" id="{371746EB-3D87-4C0B-A6C0-2B1A534F78B9}"/>
                </a:ext>
              </a:extLst>
            </p:cNvPr>
            <p:cNvSpPr/>
            <p:nvPr/>
          </p:nvSpPr>
          <p:spPr>
            <a:xfrm>
              <a:off x="3229388" y="1785628"/>
              <a:ext cx="72666" cy="45222"/>
            </a:xfrm>
            <a:custGeom>
              <a:avLst/>
              <a:gdLst/>
              <a:ahLst/>
              <a:cxnLst/>
              <a:rect l="l" t="t" r="r" b="b"/>
              <a:pathLst>
                <a:path w="2616" h="1628" extrusionOk="0">
                  <a:moveTo>
                    <a:pt x="1918" y="1"/>
                  </a:moveTo>
                  <a:cubicBezTo>
                    <a:pt x="1824" y="1"/>
                    <a:pt x="1703" y="23"/>
                    <a:pt x="1554" y="74"/>
                  </a:cubicBezTo>
                  <a:cubicBezTo>
                    <a:pt x="301" y="475"/>
                    <a:pt x="0" y="1628"/>
                    <a:pt x="0" y="1628"/>
                  </a:cubicBezTo>
                  <a:cubicBezTo>
                    <a:pt x="1834" y="1252"/>
                    <a:pt x="2616"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225;p39">
              <a:extLst>
                <a:ext uri="{FF2B5EF4-FFF2-40B4-BE49-F238E27FC236}">
                  <a16:creationId xmlns:a16="http://schemas.microsoft.com/office/drawing/2014/main" xmlns="" id="{2EA68A2D-00EF-48A5-B154-D81FA1E5F8FE}"/>
                </a:ext>
              </a:extLst>
            </p:cNvPr>
            <p:cNvSpPr/>
            <p:nvPr/>
          </p:nvSpPr>
          <p:spPr>
            <a:xfrm>
              <a:off x="3229388" y="1827876"/>
              <a:ext cx="74471" cy="32722"/>
            </a:xfrm>
            <a:custGeom>
              <a:avLst/>
              <a:gdLst/>
              <a:ahLst/>
              <a:cxnLst/>
              <a:rect l="l" t="t" r="r" b="b"/>
              <a:pathLst>
                <a:path w="2681" h="1178" extrusionOk="0">
                  <a:moveTo>
                    <a:pt x="705" y="0"/>
                  </a:moveTo>
                  <a:cubicBezTo>
                    <a:pt x="289" y="0"/>
                    <a:pt x="0" y="107"/>
                    <a:pt x="0" y="107"/>
                  </a:cubicBezTo>
                  <a:cubicBezTo>
                    <a:pt x="816" y="870"/>
                    <a:pt x="1667" y="1177"/>
                    <a:pt x="2138" y="1177"/>
                  </a:cubicBezTo>
                  <a:cubicBezTo>
                    <a:pt x="2565" y="1177"/>
                    <a:pt x="2681" y="926"/>
                    <a:pt x="2181" y="533"/>
                  </a:cubicBezTo>
                  <a:cubicBezTo>
                    <a:pt x="1667" y="107"/>
                    <a:pt x="1122" y="0"/>
                    <a:pt x="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226;p39">
              <a:extLst>
                <a:ext uri="{FF2B5EF4-FFF2-40B4-BE49-F238E27FC236}">
                  <a16:creationId xmlns:a16="http://schemas.microsoft.com/office/drawing/2014/main" xmlns="" id="{192ABC7C-7AF2-4CD9-BAC5-99D50F1000E7}"/>
                </a:ext>
              </a:extLst>
            </p:cNvPr>
            <p:cNvSpPr/>
            <p:nvPr/>
          </p:nvSpPr>
          <p:spPr>
            <a:xfrm>
              <a:off x="3699288" y="1404616"/>
              <a:ext cx="314914" cy="359246"/>
            </a:xfrm>
            <a:custGeom>
              <a:avLst/>
              <a:gdLst/>
              <a:ahLst/>
              <a:cxnLst/>
              <a:rect l="l" t="t" r="r" b="b"/>
              <a:pathLst>
                <a:path w="11337" h="12933" extrusionOk="0">
                  <a:moveTo>
                    <a:pt x="4959" y="1"/>
                  </a:moveTo>
                  <a:cubicBezTo>
                    <a:pt x="3354" y="1"/>
                    <a:pt x="3672" y="1920"/>
                    <a:pt x="4061" y="3014"/>
                  </a:cubicBezTo>
                  <a:cubicBezTo>
                    <a:pt x="3784" y="2937"/>
                    <a:pt x="3506" y="2890"/>
                    <a:pt x="3253" y="2890"/>
                  </a:cubicBezTo>
                  <a:cubicBezTo>
                    <a:pt x="2841" y="2890"/>
                    <a:pt x="2493" y="3014"/>
                    <a:pt x="2307" y="3340"/>
                  </a:cubicBezTo>
                  <a:cubicBezTo>
                    <a:pt x="1680" y="4392"/>
                    <a:pt x="2607" y="5646"/>
                    <a:pt x="2708" y="5746"/>
                  </a:cubicBezTo>
                  <a:cubicBezTo>
                    <a:pt x="2655" y="5693"/>
                    <a:pt x="2164" y="5522"/>
                    <a:pt x="1653" y="5522"/>
                  </a:cubicBezTo>
                  <a:cubicBezTo>
                    <a:pt x="1193" y="5522"/>
                    <a:pt x="717" y="5660"/>
                    <a:pt x="527" y="6147"/>
                  </a:cubicBezTo>
                  <a:cubicBezTo>
                    <a:pt x="1" y="7525"/>
                    <a:pt x="1154" y="8453"/>
                    <a:pt x="1154" y="8453"/>
                  </a:cubicBezTo>
                  <a:cubicBezTo>
                    <a:pt x="1395" y="8400"/>
                    <a:pt x="1624" y="8374"/>
                    <a:pt x="1840" y="8374"/>
                  </a:cubicBezTo>
                  <a:cubicBezTo>
                    <a:pt x="3771" y="8374"/>
                    <a:pt x="4647" y="10404"/>
                    <a:pt x="4287" y="12839"/>
                  </a:cubicBezTo>
                  <a:cubicBezTo>
                    <a:pt x="4279" y="12902"/>
                    <a:pt x="4316" y="12933"/>
                    <a:pt x="4389" y="12933"/>
                  </a:cubicBezTo>
                  <a:cubicBezTo>
                    <a:pt x="5267" y="12933"/>
                    <a:pt x="11336" y="8442"/>
                    <a:pt x="6893" y="1986"/>
                  </a:cubicBezTo>
                  <a:cubicBezTo>
                    <a:pt x="6367" y="1134"/>
                    <a:pt x="5740" y="508"/>
                    <a:pt x="5114" y="6"/>
                  </a:cubicBezTo>
                  <a:cubicBezTo>
                    <a:pt x="5060" y="3"/>
                    <a:pt x="5009" y="1"/>
                    <a:pt x="4959"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227;p39">
              <a:extLst>
                <a:ext uri="{FF2B5EF4-FFF2-40B4-BE49-F238E27FC236}">
                  <a16:creationId xmlns:a16="http://schemas.microsoft.com/office/drawing/2014/main" xmlns="" id="{DD798CBD-F802-4E0D-A45B-77FEB943B970}"/>
                </a:ext>
              </a:extLst>
            </p:cNvPr>
            <p:cNvSpPr/>
            <p:nvPr/>
          </p:nvSpPr>
          <p:spPr>
            <a:xfrm>
              <a:off x="2924454" y="1431670"/>
              <a:ext cx="249970" cy="231859"/>
            </a:xfrm>
            <a:custGeom>
              <a:avLst/>
              <a:gdLst/>
              <a:ahLst/>
              <a:cxnLst/>
              <a:rect l="l" t="t" r="r" b="b"/>
              <a:pathLst>
                <a:path w="8999" h="8347" extrusionOk="0">
                  <a:moveTo>
                    <a:pt x="4074" y="1"/>
                  </a:moveTo>
                  <a:cubicBezTo>
                    <a:pt x="3755" y="1"/>
                    <a:pt x="3441" y="21"/>
                    <a:pt x="3134" y="60"/>
                  </a:cubicBezTo>
                  <a:cubicBezTo>
                    <a:pt x="2507" y="160"/>
                    <a:pt x="1881" y="386"/>
                    <a:pt x="1379" y="586"/>
                  </a:cubicBezTo>
                  <a:cubicBezTo>
                    <a:pt x="1154" y="687"/>
                    <a:pt x="953" y="787"/>
                    <a:pt x="753" y="912"/>
                  </a:cubicBezTo>
                  <a:cubicBezTo>
                    <a:pt x="427" y="1113"/>
                    <a:pt x="227" y="1313"/>
                    <a:pt x="1" y="1539"/>
                  </a:cubicBezTo>
                  <a:cubicBezTo>
                    <a:pt x="126" y="1539"/>
                    <a:pt x="2106" y="2667"/>
                    <a:pt x="2733" y="4546"/>
                  </a:cubicBezTo>
                  <a:cubicBezTo>
                    <a:pt x="3359" y="6651"/>
                    <a:pt x="3560" y="8205"/>
                    <a:pt x="3560" y="8205"/>
                  </a:cubicBezTo>
                  <a:cubicBezTo>
                    <a:pt x="3560" y="8205"/>
                    <a:pt x="3876" y="8347"/>
                    <a:pt x="4163" y="8347"/>
                  </a:cubicBezTo>
                  <a:cubicBezTo>
                    <a:pt x="4375" y="8347"/>
                    <a:pt x="4570" y="8270"/>
                    <a:pt x="4613" y="8005"/>
                  </a:cubicBezTo>
                  <a:cubicBezTo>
                    <a:pt x="4713" y="6025"/>
                    <a:pt x="7019" y="2792"/>
                    <a:pt x="8998" y="1839"/>
                  </a:cubicBezTo>
                  <a:cubicBezTo>
                    <a:pt x="8773" y="1639"/>
                    <a:pt x="8673" y="1539"/>
                    <a:pt x="8572" y="1413"/>
                  </a:cubicBezTo>
                  <a:cubicBezTo>
                    <a:pt x="8372" y="1313"/>
                    <a:pt x="8272" y="1213"/>
                    <a:pt x="8046" y="1113"/>
                  </a:cubicBezTo>
                  <a:cubicBezTo>
                    <a:pt x="6794" y="345"/>
                    <a:pt x="5396" y="1"/>
                    <a:pt x="4074"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228;p39">
              <a:extLst>
                <a:ext uri="{FF2B5EF4-FFF2-40B4-BE49-F238E27FC236}">
                  <a16:creationId xmlns:a16="http://schemas.microsoft.com/office/drawing/2014/main" xmlns="" id="{53610CF7-89F3-4B31-B57D-226AA399E235}"/>
                </a:ext>
              </a:extLst>
            </p:cNvPr>
            <p:cNvSpPr/>
            <p:nvPr/>
          </p:nvSpPr>
          <p:spPr>
            <a:xfrm>
              <a:off x="3162557" y="1418559"/>
              <a:ext cx="66860" cy="78833"/>
            </a:xfrm>
            <a:custGeom>
              <a:avLst/>
              <a:gdLst/>
              <a:ahLst/>
              <a:cxnLst/>
              <a:rect l="l" t="t" r="r" b="b"/>
              <a:pathLst>
                <a:path w="2407" h="2838" extrusionOk="0">
                  <a:moveTo>
                    <a:pt x="1900" y="1"/>
                  </a:moveTo>
                  <a:cubicBezTo>
                    <a:pt x="1760" y="1"/>
                    <a:pt x="1582" y="39"/>
                    <a:pt x="1354" y="131"/>
                  </a:cubicBezTo>
                  <a:cubicBezTo>
                    <a:pt x="201" y="532"/>
                    <a:pt x="0" y="1885"/>
                    <a:pt x="0" y="1885"/>
                  </a:cubicBezTo>
                  <a:cubicBezTo>
                    <a:pt x="101" y="2011"/>
                    <a:pt x="201" y="2111"/>
                    <a:pt x="426" y="2311"/>
                  </a:cubicBezTo>
                  <a:cubicBezTo>
                    <a:pt x="527" y="2412"/>
                    <a:pt x="727" y="2637"/>
                    <a:pt x="953" y="2838"/>
                  </a:cubicBezTo>
                  <a:cubicBezTo>
                    <a:pt x="1980" y="2512"/>
                    <a:pt x="2406" y="1058"/>
                    <a:pt x="2406" y="758"/>
                  </a:cubicBezTo>
                  <a:cubicBezTo>
                    <a:pt x="2406" y="502"/>
                    <a:pt x="2406" y="1"/>
                    <a:pt x="1900" y="1"/>
                  </a:cubicBezTo>
                  <a:close/>
                </a:path>
              </a:pathLst>
            </a:custGeom>
            <a:solidFill>
              <a:srgbClr val="FFB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229;p39">
              <a:extLst>
                <a:ext uri="{FF2B5EF4-FFF2-40B4-BE49-F238E27FC236}">
                  <a16:creationId xmlns:a16="http://schemas.microsoft.com/office/drawing/2014/main" xmlns="" id="{B142929F-18C2-42B4-A27E-3265B68B6839}"/>
                </a:ext>
              </a:extLst>
            </p:cNvPr>
            <p:cNvSpPr/>
            <p:nvPr/>
          </p:nvSpPr>
          <p:spPr>
            <a:xfrm>
              <a:off x="2875734" y="1393783"/>
              <a:ext cx="69638" cy="86221"/>
            </a:xfrm>
            <a:custGeom>
              <a:avLst/>
              <a:gdLst/>
              <a:ahLst/>
              <a:cxnLst/>
              <a:rect l="l" t="t" r="r" b="b"/>
              <a:pathLst>
                <a:path w="2507" h="3104" extrusionOk="0">
                  <a:moveTo>
                    <a:pt x="567" y="0"/>
                  </a:moveTo>
                  <a:cubicBezTo>
                    <a:pt x="141" y="0"/>
                    <a:pt x="1" y="342"/>
                    <a:pt x="1" y="497"/>
                  </a:cubicBezTo>
                  <a:cubicBezTo>
                    <a:pt x="1" y="697"/>
                    <a:pt x="1" y="2577"/>
                    <a:pt x="1454" y="3103"/>
                  </a:cubicBezTo>
                  <a:cubicBezTo>
                    <a:pt x="1554" y="3003"/>
                    <a:pt x="1655" y="2903"/>
                    <a:pt x="1755" y="2903"/>
                  </a:cubicBezTo>
                  <a:cubicBezTo>
                    <a:pt x="1981" y="2677"/>
                    <a:pt x="2181" y="2477"/>
                    <a:pt x="2507" y="2276"/>
                  </a:cubicBezTo>
                  <a:cubicBezTo>
                    <a:pt x="2507" y="2151"/>
                    <a:pt x="2181" y="898"/>
                    <a:pt x="1354" y="271"/>
                  </a:cubicBezTo>
                  <a:cubicBezTo>
                    <a:pt x="1021" y="73"/>
                    <a:pt x="764" y="0"/>
                    <a:pt x="567" y="0"/>
                  </a:cubicBezTo>
                  <a:close/>
                </a:path>
              </a:pathLst>
            </a:custGeom>
            <a:solidFill>
              <a:srgbClr val="FFB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230;p39">
              <a:extLst>
                <a:ext uri="{FF2B5EF4-FFF2-40B4-BE49-F238E27FC236}">
                  <a16:creationId xmlns:a16="http://schemas.microsoft.com/office/drawing/2014/main" xmlns="" id="{A431613D-F5C3-4868-835B-40655F72A2D7}"/>
                </a:ext>
              </a:extLst>
            </p:cNvPr>
            <p:cNvSpPr/>
            <p:nvPr/>
          </p:nvSpPr>
          <p:spPr>
            <a:xfrm>
              <a:off x="2823514" y="1984675"/>
              <a:ext cx="359274" cy="397135"/>
            </a:xfrm>
            <a:custGeom>
              <a:avLst/>
              <a:gdLst/>
              <a:ahLst/>
              <a:cxnLst/>
              <a:rect l="l" t="t" r="r" b="b"/>
              <a:pathLst>
                <a:path w="12934" h="14297" extrusionOk="0">
                  <a:moveTo>
                    <a:pt x="12006" y="1"/>
                  </a:moveTo>
                  <a:cubicBezTo>
                    <a:pt x="10390" y="1303"/>
                    <a:pt x="8403" y="2513"/>
                    <a:pt x="6491" y="2513"/>
                  </a:cubicBezTo>
                  <a:cubicBezTo>
                    <a:pt x="6416" y="2513"/>
                    <a:pt x="6341" y="2511"/>
                    <a:pt x="6267" y="2507"/>
                  </a:cubicBezTo>
                  <a:cubicBezTo>
                    <a:pt x="4161" y="2306"/>
                    <a:pt x="2908" y="1354"/>
                    <a:pt x="1881" y="301"/>
                  </a:cubicBezTo>
                  <a:cubicBezTo>
                    <a:pt x="1881" y="301"/>
                    <a:pt x="1" y="4813"/>
                    <a:pt x="302" y="9825"/>
                  </a:cubicBezTo>
                  <a:cubicBezTo>
                    <a:pt x="479" y="12602"/>
                    <a:pt x="3138" y="14296"/>
                    <a:pt x="6725" y="14296"/>
                  </a:cubicBezTo>
                  <a:cubicBezTo>
                    <a:pt x="7184" y="14296"/>
                    <a:pt x="7659" y="14268"/>
                    <a:pt x="8146" y="14211"/>
                  </a:cubicBezTo>
                  <a:cubicBezTo>
                    <a:pt x="11379" y="13785"/>
                    <a:pt x="12632" y="11179"/>
                    <a:pt x="12933" y="8146"/>
                  </a:cubicBezTo>
                  <a:lnTo>
                    <a:pt x="12933" y="8146"/>
                  </a:lnTo>
                  <a:cubicBezTo>
                    <a:pt x="12632" y="8347"/>
                    <a:pt x="12307" y="8447"/>
                    <a:pt x="11906" y="8572"/>
                  </a:cubicBezTo>
                  <a:cubicBezTo>
                    <a:pt x="11327" y="8711"/>
                    <a:pt x="10767" y="8773"/>
                    <a:pt x="10238" y="8773"/>
                  </a:cubicBezTo>
                  <a:cubicBezTo>
                    <a:pt x="7607" y="8773"/>
                    <a:pt x="5762" y="7222"/>
                    <a:pt x="6367" y="5740"/>
                  </a:cubicBezTo>
                  <a:cubicBezTo>
                    <a:pt x="7094" y="4186"/>
                    <a:pt x="9274" y="5314"/>
                    <a:pt x="10653" y="4487"/>
                  </a:cubicBezTo>
                  <a:cubicBezTo>
                    <a:pt x="11379" y="4061"/>
                    <a:pt x="12006" y="3134"/>
                    <a:pt x="12532" y="2306"/>
                  </a:cubicBezTo>
                  <a:cubicBezTo>
                    <a:pt x="12307" y="1354"/>
                    <a:pt x="12106" y="527"/>
                    <a:pt x="12006"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231;p39">
              <a:extLst>
                <a:ext uri="{FF2B5EF4-FFF2-40B4-BE49-F238E27FC236}">
                  <a16:creationId xmlns:a16="http://schemas.microsoft.com/office/drawing/2014/main" xmlns="" id="{207E162A-8D71-44AF-8076-E0F041055A86}"/>
                </a:ext>
              </a:extLst>
            </p:cNvPr>
            <p:cNvSpPr/>
            <p:nvPr/>
          </p:nvSpPr>
          <p:spPr>
            <a:xfrm>
              <a:off x="2799848" y="1807849"/>
              <a:ext cx="444190" cy="246636"/>
            </a:xfrm>
            <a:custGeom>
              <a:avLst/>
              <a:gdLst/>
              <a:ahLst/>
              <a:cxnLst/>
              <a:rect l="l" t="t" r="r" b="b"/>
              <a:pathLst>
                <a:path w="15991" h="8879" extrusionOk="0">
                  <a:moveTo>
                    <a:pt x="15464" y="1"/>
                  </a:moveTo>
                  <a:cubicBezTo>
                    <a:pt x="15038" y="402"/>
                    <a:pt x="14412" y="728"/>
                    <a:pt x="13685" y="1154"/>
                  </a:cubicBezTo>
                  <a:lnTo>
                    <a:pt x="13685" y="1254"/>
                  </a:lnTo>
                  <a:cubicBezTo>
                    <a:pt x="12737" y="1557"/>
                    <a:pt x="11016" y="2061"/>
                    <a:pt x="8878" y="2061"/>
                  </a:cubicBezTo>
                  <a:cubicBezTo>
                    <a:pt x="8188" y="2061"/>
                    <a:pt x="7456" y="2009"/>
                    <a:pt x="6692" y="1880"/>
                  </a:cubicBezTo>
                  <a:cubicBezTo>
                    <a:pt x="2306" y="1254"/>
                    <a:pt x="1479" y="402"/>
                    <a:pt x="1479" y="402"/>
                  </a:cubicBezTo>
                  <a:cubicBezTo>
                    <a:pt x="1479" y="402"/>
                    <a:pt x="327" y="728"/>
                    <a:pt x="327" y="1655"/>
                  </a:cubicBezTo>
                  <a:cubicBezTo>
                    <a:pt x="327" y="1880"/>
                    <a:pt x="427" y="2081"/>
                    <a:pt x="527" y="2407"/>
                  </a:cubicBezTo>
                  <a:cubicBezTo>
                    <a:pt x="527" y="2407"/>
                    <a:pt x="1" y="2908"/>
                    <a:pt x="728" y="4061"/>
                  </a:cubicBezTo>
                  <a:cubicBezTo>
                    <a:pt x="853" y="4161"/>
                    <a:pt x="953" y="4286"/>
                    <a:pt x="1053" y="4487"/>
                  </a:cubicBezTo>
                  <a:cubicBezTo>
                    <a:pt x="1479" y="5114"/>
                    <a:pt x="1981" y="5941"/>
                    <a:pt x="2733" y="6667"/>
                  </a:cubicBezTo>
                  <a:cubicBezTo>
                    <a:pt x="3760" y="7720"/>
                    <a:pt x="5013" y="8672"/>
                    <a:pt x="7119" y="8873"/>
                  </a:cubicBezTo>
                  <a:cubicBezTo>
                    <a:pt x="7193" y="8877"/>
                    <a:pt x="7268" y="8879"/>
                    <a:pt x="7343" y="8879"/>
                  </a:cubicBezTo>
                  <a:cubicBezTo>
                    <a:pt x="9255" y="8879"/>
                    <a:pt x="11242" y="7669"/>
                    <a:pt x="12858" y="6367"/>
                  </a:cubicBezTo>
                  <a:cubicBezTo>
                    <a:pt x="14312" y="5214"/>
                    <a:pt x="15364" y="3961"/>
                    <a:pt x="15565" y="3535"/>
                  </a:cubicBezTo>
                  <a:cubicBezTo>
                    <a:pt x="15665" y="3334"/>
                    <a:pt x="15765" y="3134"/>
                    <a:pt x="15765" y="3033"/>
                  </a:cubicBezTo>
                  <a:cubicBezTo>
                    <a:pt x="15991" y="2181"/>
                    <a:pt x="15364" y="1555"/>
                    <a:pt x="15264" y="1454"/>
                  </a:cubicBezTo>
                  <a:cubicBezTo>
                    <a:pt x="15665" y="1028"/>
                    <a:pt x="15991" y="527"/>
                    <a:pt x="158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232;p39">
              <a:extLst>
                <a:ext uri="{FF2B5EF4-FFF2-40B4-BE49-F238E27FC236}">
                  <a16:creationId xmlns:a16="http://schemas.microsoft.com/office/drawing/2014/main" xmlns="" id="{3FE311DD-DAB0-4F71-A9D9-A9EAF1D244D9}"/>
                </a:ext>
              </a:extLst>
            </p:cNvPr>
            <p:cNvSpPr/>
            <p:nvPr/>
          </p:nvSpPr>
          <p:spPr>
            <a:xfrm>
              <a:off x="3028895" y="2570846"/>
              <a:ext cx="215137" cy="205915"/>
            </a:xfrm>
            <a:custGeom>
              <a:avLst/>
              <a:gdLst/>
              <a:ahLst/>
              <a:cxnLst/>
              <a:rect l="l" t="t" r="r" b="b"/>
              <a:pathLst>
                <a:path w="7745" h="7413" extrusionOk="0">
                  <a:moveTo>
                    <a:pt x="1780" y="1"/>
                  </a:moveTo>
                  <a:lnTo>
                    <a:pt x="1780" y="4687"/>
                  </a:lnTo>
                  <a:cubicBezTo>
                    <a:pt x="1780" y="4687"/>
                    <a:pt x="0" y="5740"/>
                    <a:pt x="226" y="6893"/>
                  </a:cubicBezTo>
                  <a:cubicBezTo>
                    <a:pt x="319" y="7232"/>
                    <a:pt x="1753" y="7413"/>
                    <a:pt x="3311" y="7413"/>
                  </a:cubicBezTo>
                  <a:cubicBezTo>
                    <a:pt x="5093" y="7413"/>
                    <a:pt x="7038" y="7176"/>
                    <a:pt x="7319" y="6667"/>
                  </a:cubicBezTo>
                  <a:cubicBezTo>
                    <a:pt x="7745" y="5740"/>
                    <a:pt x="6893" y="1"/>
                    <a:pt x="6893" y="1"/>
                  </a:cubicBezTo>
                  <a:cubicBezTo>
                    <a:pt x="6893" y="1"/>
                    <a:pt x="6391" y="1"/>
                    <a:pt x="5539" y="101"/>
                  </a:cubicBezTo>
                  <a:lnTo>
                    <a:pt x="2406" y="101"/>
                  </a:lnTo>
                  <a:cubicBezTo>
                    <a:pt x="2106" y="101"/>
                    <a:pt x="1880" y="101"/>
                    <a:pt x="1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233;p39">
              <a:extLst>
                <a:ext uri="{FF2B5EF4-FFF2-40B4-BE49-F238E27FC236}">
                  <a16:creationId xmlns:a16="http://schemas.microsoft.com/office/drawing/2014/main" xmlns="" id="{6A291C2A-B1E7-4931-90B4-005E9BC6E4AA}"/>
                </a:ext>
              </a:extLst>
            </p:cNvPr>
            <p:cNvSpPr/>
            <p:nvPr/>
          </p:nvSpPr>
          <p:spPr>
            <a:xfrm>
              <a:off x="2657825" y="2515154"/>
              <a:ext cx="223526" cy="219553"/>
            </a:xfrm>
            <a:custGeom>
              <a:avLst/>
              <a:gdLst/>
              <a:ahLst/>
              <a:cxnLst/>
              <a:rect l="l" t="t" r="r" b="b"/>
              <a:pathLst>
                <a:path w="8047" h="7904" extrusionOk="0">
                  <a:moveTo>
                    <a:pt x="3034" y="1"/>
                  </a:moveTo>
                  <a:lnTo>
                    <a:pt x="2081" y="4612"/>
                  </a:lnTo>
                  <a:cubicBezTo>
                    <a:pt x="2081" y="4612"/>
                    <a:pt x="1" y="5138"/>
                    <a:pt x="1" y="6392"/>
                  </a:cubicBezTo>
                  <a:cubicBezTo>
                    <a:pt x="1" y="6958"/>
                    <a:pt x="3802" y="7904"/>
                    <a:pt x="5779" y="7904"/>
                  </a:cubicBezTo>
                  <a:cubicBezTo>
                    <a:pt x="6340" y="7904"/>
                    <a:pt x="6755" y="7828"/>
                    <a:pt x="6893" y="7645"/>
                  </a:cubicBezTo>
                  <a:cubicBezTo>
                    <a:pt x="7620" y="6793"/>
                    <a:pt x="8046" y="1053"/>
                    <a:pt x="8046" y="1053"/>
                  </a:cubicBezTo>
                  <a:lnTo>
                    <a:pt x="7720" y="1053"/>
                  </a:lnTo>
                  <a:cubicBezTo>
                    <a:pt x="6893" y="853"/>
                    <a:pt x="5114" y="527"/>
                    <a:pt x="3961" y="326"/>
                  </a:cubicBezTo>
                  <a:cubicBezTo>
                    <a:pt x="3460" y="226"/>
                    <a:pt x="3134" y="126"/>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234;p39">
              <a:extLst>
                <a:ext uri="{FF2B5EF4-FFF2-40B4-BE49-F238E27FC236}">
                  <a16:creationId xmlns:a16="http://schemas.microsoft.com/office/drawing/2014/main" xmlns="" id="{54FD7319-3B13-45AC-A1E4-3070BC1F0CF8}"/>
                </a:ext>
              </a:extLst>
            </p:cNvPr>
            <p:cNvSpPr/>
            <p:nvPr/>
          </p:nvSpPr>
          <p:spPr>
            <a:xfrm>
              <a:off x="2837457" y="1348146"/>
              <a:ext cx="125332" cy="143693"/>
            </a:xfrm>
            <a:custGeom>
              <a:avLst/>
              <a:gdLst/>
              <a:ahLst/>
              <a:cxnLst/>
              <a:rect l="l" t="t" r="r" b="b"/>
              <a:pathLst>
                <a:path w="4512" h="5173" extrusionOk="0">
                  <a:moveTo>
                    <a:pt x="1248" y="1"/>
                  </a:moveTo>
                  <a:cubicBezTo>
                    <a:pt x="796" y="1"/>
                    <a:pt x="463" y="185"/>
                    <a:pt x="326" y="561"/>
                  </a:cubicBezTo>
                  <a:cubicBezTo>
                    <a:pt x="0" y="1288"/>
                    <a:pt x="326" y="4947"/>
                    <a:pt x="2506" y="5172"/>
                  </a:cubicBezTo>
                  <a:cubicBezTo>
                    <a:pt x="2632" y="5047"/>
                    <a:pt x="2732" y="4846"/>
                    <a:pt x="2832" y="4746"/>
                  </a:cubicBezTo>
                  <a:cubicBezTo>
                    <a:pt x="1379" y="4220"/>
                    <a:pt x="1379" y="2340"/>
                    <a:pt x="1379" y="2140"/>
                  </a:cubicBezTo>
                  <a:cubicBezTo>
                    <a:pt x="1379" y="1985"/>
                    <a:pt x="1519" y="1643"/>
                    <a:pt x="1945" y="1643"/>
                  </a:cubicBezTo>
                  <a:cubicBezTo>
                    <a:pt x="2142" y="1643"/>
                    <a:pt x="2399" y="1716"/>
                    <a:pt x="2732" y="1914"/>
                  </a:cubicBezTo>
                  <a:cubicBezTo>
                    <a:pt x="3559" y="2541"/>
                    <a:pt x="3885" y="3794"/>
                    <a:pt x="3885" y="3919"/>
                  </a:cubicBezTo>
                  <a:cubicBezTo>
                    <a:pt x="4085" y="3794"/>
                    <a:pt x="4286" y="3694"/>
                    <a:pt x="4511" y="3593"/>
                  </a:cubicBezTo>
                  <a:cubicBezTo>
                    <a:pt x="4386" y="3067"/>
                    <a:pt x="4286" y="1613"/>
                    <a:pt x="3258" y="786"/>
                  </a:cubicBezTo>
                  <a:cubicBezTo>
                    <a:pt x="2506" y="267"/>
                    <a:pt x="1791" y="1"/>
                    <a:pt x="1248"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235;p39">
              <a:extLst>
                <a:ext uri="{FF2B5EF4-FFF2-40B4-BE49-F238E27FC236}">
                  <a16:creationId xmlns:a16="http://schemas.microsoft.com/office/drawing/2014/main" xmlns="" id="{0FA5D279-AFCF-4156-821C-6D0F5D7953C9}"/>
                </a:ext>
              </a:extLst>
            </p:cNvPr>
            <p:cNvSpPr/>
            <p:nvPr/>
          </p:nvSpPr>
          <p:spPr>
            <a:xfrm>
              <a:off x="3147946" y="1371534"/>
              <a:ext cx="133693" cy="137693"/>
            </a:xfrm>
            <a:custGeom>
              <a:avLst/>
              <a:gdLst/>
              <a:ahLst/>
              <a:cxnLst/>
              <a:rect l="l" t="t" r="r" b="b"/>
              <a:pathLst>
                <a:path w="4813" h="4957" extrusionOk="0">
                  <a:moveTo>
                    <a:pt x="3458" y="0"/>
                  </a:moveTo>
                  <a:cubicBezTo>
                    <a:pt x="2977" y="0"/>
                    <a:pt x="2396" y="137"/>
                    <a:pt x="1780" y="446"/>
                  </a:cubicBezTo>
                  <a:cubicBezTo>
                    <a:pt x="526" y="1072"/>
                    <a:pt x="100" y="2852"/>
                    <a:pt x="0" y="3278"/>
                  </a:cubicBezTo>
                  <a:cubicBezTo>
                    <a:pt x="226" y="3378"/>
                    <a:pt x="326" y="3478"/>
                    <a:pt x="526" y="3578"/>
                  </a:cubicBezTo>
                  <a:cubicBezTo>
                    <a:pt x="526" y="3578"/>
                    <a:pt x="727" y="2225"/>
                    <a:pt x="1880" y="1824"/>
                  </a:cubicBezTo>
                  <a:cubicBezTo>
                    <a:pt x="2108" y="1732"/>
                    <a:pt x="2286" y="1694"/>
                    <a:pt x="2426" y="1694"/>
                  </a:cubicBezTo>
                  <a:cubicBezTo>
                    <a:pt x="2932" y="1694"/>
                    <a:pt x="2932" y="2195"/>
                    <a:pt x="2932" y="2451"/>
                  </a:cubicBezTo>
                  <a:cubicBezTo>
                    <a:pt x="2932" y="2751"/>
                    <a:pt x="2506" y="4205"/>
                    <a:pt x="1479" y="4531"/>
                  </a:cubicBezTo>
                  <a:cubicBezTo>
                    <a:pt x="1479" y="4631"/>
                    <a:pt x="1579" y="4631"/>
                    <a:pt x="1679" y="4731"/>
                  </a:cubicBezTo>
                  <a:cubicBezTo>
                    <a:pt x="1679" y="4832"/>
                    <a:pt x="1679" y="4832"/>
                    <a:pt x="1780" y="4957"/>
                  </a:cubicBezTo>
                  <a:cubicBezTo>
                    <a:pt x="3860" y="4957"/>
                    <a:pt x="4812" y="1498"/>
                    <a:pt x="4712" y="671"/>
                  </a:cubicBezTo>
                  <a:cubicBezTo>
                    <a:pt x="4582" y="253"/>
                    <a:pt x="4111" y="0"/>
                    <a:pt x="3458"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236;p39">
              <a:extLst>
                <a:ext uri="{FF2B5EF4-FFF2-40B4-BE49-F238E27FC236}">
                  <a16:creationId xmlns:a16="http://schemas.microsoft.com/office/drawing/2014/main" xmlns="" id="{14A54303-BA52-4F4B-A3E8-D93B45F11469}"/>
                </a:ext>
              </a:extLst>
            </p:cNvPr>
            <p:cNvSpPr/>
            <p:nvPr/>
          </p:nvSpPr>
          <p:spPr>
            <a:xfrm>
              <a:off x="2797070" y="1474390"/>
              <a:ext cx="519384" cy="390746"/>
            </a:xfrm>
            <a:custGeom>
              <a:avLst/>
              <a:gdLst/>
              <a:ahLst/>
              <a:cxnLst/>
              <a:rect l="l" t="t" r="r" b="b"/>
              <a:pathLst>
                <a:path w="18698" h="14067" extrusionOk="0">
                  <a:moveTo>
                    <a:pt x="4587" y="1"/>
                  </a:moveTo>
                  <a:cubicBezTo>
                    <a:pt x="4487" y="1"/>
                    <a:pt x="4386" y="101"/>
                    <a:pt x="4286" y="201"/>
                  </a:cubicBezTo>
                  <a:cubicBezTo>
                    <a:pt x="4186" y="301"/>
                    <a:pt x="4086" y="502"/>
                    <a:pt x="3960" y="627"/>
                  </a:cubicBezTo>
                  <a:cubicBezTo>
                    <a:pt x="3033" y="1755"/>
                    <a:pt x="2406" y="3234"/>
                    <a:pt x="1780" y="5113"/>
                  </a:cubicBezTo>
                  <a:cubicBezTo>
                    <a:pt x="1780" y="5113"/>
                    <a:pt x="427" y="6567"/>
                    <a:pt x="326" y="8246"/>
                  </a:cubicBezTo>
                  <a:cubicBezTo>
                    <a:pt x="0" y="10953"/>
                    <a:pt x="1579" y="12407"/>
                    <a:pt x="1579" y="12407"/>
                  </a:cubicBezTo>
                  <a:cubicBezTo>
                    <a:pt x="1579" y="12407"/>
                    <a:pt x="2406" y="13259"/>
                    <a:pt x="6792" y="13885"/>
                  </a:cubicBezTo>
                  <a:cubicBezTo>
                    <a:pt x="7556" y="14014"/>
                    <a:pt x="8288" y="14066"/>
                    <a:pt x="8978" y="14066"/>
                  </a:cubicBezTo>
                  <a:cubicBezTo>
                    <a:pt x="11116" y="14066"/>
                    <a:pt x="12837" y="13562"/>
                    <a:pt x="13785" y="13259"/>
                  </a:cubicBezTo>
                  <a:lnTo>
                    <a:pt x="13785" y="13159"/>
                  </a:lnTo>
                  <a:cubicBezTo>
                    <a:pt x="14512" y="12733"/>
                    <a:pt x="15138" y="12407"/>
                    <a:pt x="15564" y="12006"/>
                  </a:cubicBezTo>
                  <a:cubicBezTo>
                    <a:pt x="18697" y="9274"/>
                    <a:pt x="15564" y="5740"/>
                    <a:pt x="15564" y="5740"/>
                  </a:cubicBezTo>
                  <a:cubicBezTo>
                    <a:pt x="15564" y="5740"/>
                    <a:pt x="15665" y="2908"/>
                    <a:pt x="14412" y="1254"/>
                  </a:cubicBezTo>
                  <a:cubicBezTo>
                    <a:pt x="14311" y="1129"/>
                    <a:pt x="14311" y="1129"/>
                    <a:pt x="14311" y="1028"/>
                  </a:cubicBezTo>
                  <a:cubicBezTo>
                    <a:pt x="14211" y="928"/>
                    <a:pt x="14111" y="928"/>
                    <a:pt x="14111" y="828"/>
                  </a:cubicBezTo>
                  <a:cubicBezTo>
                    <a:pt x="13885" y="627"/>
                    <a:pt x="13685" y="402"/>
                    <a:pt x="13584" y="301"/>
                  </a:cubicBezTo>
                  <a:cubicBezTo>
                    <a:pt x="11605" y="1254"/>
                    <a:pt x="9299" y="4487"/>
                    <a:pt x="9199" y="6467"/>
                  </a:cubicBezTo>
                  <a:cubicBezTo>
                    <a:pt x="9156" y="6732"/>
                    <a:pt x="8961" y="6809"/>
                    <a:pt x="8749" y="6809"/>
                  </a:cubicBezTo>
                  <a:cubicBezTo>
                    <a:pt x="8462" y="6809"/>
                    <a:pt x="8146" y="6667"/>
                    <a:pt x="8146" y="6667"/>
                  </a:cubicBezTo>
                  <a:cubicBezTo>
                    <a:pt x="8146" y="6667"/>
                    <a:pt x="7945" y="5113"/>
                    <a:pt x="7319" y="3008"/>
                  </a:cubicBezTo>
                  <a:cubicBezTo>
                    <a:pt x="6692" y="1129"/>
                    <a:pt x="4712" y="1"/>
                    <a:pt x="4587"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237;p39">
              <a:extLst>
                <a:ext uri="{FF2B5EF4-FFF2-40B4-BE49-F238E27FC236}">
                  <a16:creationId xmlns:a16="http://schemas.microsoft.com/office/drawing/2014/main" xmlns="" id="{E933AB43-A991-4DC6-AF15-91215D328BD9}"/>
                </a:ext>
              </a:extLst>
            </p:cNvPr>
            <p:cNvSpPr/>
            <p:nvPr/>
          </p:nvSpPr>
          <p:spPr>
            <a:xfrm>
              <a:off x="2600049" y="1699409"/>
              <a:ext cx="719187" cy="874269"/>
            </a:xfrm>
            <a:custGeom>
              <a:avLst/>
              <a:gdLst/>
              <a:ahLst/>
              <a:cxnLst/>
              <a:rect l="l" t="t" r="r" b="b"/>
              <a:pathLst>
                <a:path w="25891" h="31474" extrusionOk="0">
                  <a:moveTo>
                    <a:pt x="2006" y="0"/>
                  </a:moveTo>
                  <a:cubicBezTo>
                    <a:pt x="1408" y="0"/>
                    <a:pt x="934" y="412"/>
                    <a:pt x="728" y="972"/>
                  </a:cubicBezTo>
                  <a:cubicBezTo>
                    <a:pt x="1" y="2852"/>
                    <a:pt x="1880" y="8817"/>
                    <a:pt x="5540" y="11098"/>
                  </a:cubicBezTo>
                  <a:cubicBezTo>
                    <a:pt x="4587" y="13078"/>
                    <a:pt x="3434" y="16110"/>
                    <a:pt x="3434" y="18842"/>
                  </a:cubicBezTo>
                  <a:cubicBezTo>
                    <a:pt x="3434" y="23629"/>
                    <a:pt x="6467" y="27088"/>
                    <a:pt x="6467" y="27088"/>
                  </a:cubicBezTo>
                  <a:lnTo>
                    <a:pt x="6041" y="29494"/>
                  </a:lnTo>
                  <a:lnTo>
                    <a:pt x="6041" y="29694"/>
                  </a:lnTo>
                  <a:cubicBezTo>
                    <a:pt x="7194" y="29895"/>
                    <a:pt x="8973" y="30221"/>
                    <a:pt x="9800" y="30421"/>
                  </a:cubicBezTo>
                  <a:lnTo>
                    <a:pt x="10126" y="27915"/>
                  </a:lnTo>
                  <a:cubicBezTo>
                    <a:pt x="10126" y="27915"/>
                    <a:pt x="12418" y="28540"/>
                    <a:pt x="15144" y="28540"/>
                  </a:cubicBezTo>
                  <a:cubicBezTo>
                    <a:pt x="15956" y="28540"/>
                    <a:pt x="16806" y="28485"/>
                    <a:pt x="17645" y="28341"/>
                  </a:cubicBezTo>
                  <a:lnTo>
                    <a:pt x="17845" y="31374"/>
                  </a:lnTo>
                  <a:lnTo>
                    <a:pt x="17845" y="31474"/>
                  </a:lnTo>
                  <a:lnTo>
                    <a:pt x="20978" y="31474"/>
                  </a:lnTo>
                  <a:cubicBezTo>
                    <a:pt x="20978" y="31148"/>
                    <a:pt x="20878" y="28241"/>
                    <a:pt x="20878" y="28241"/>
                  </a:cubicBezTo>
                  <a:cubicBezTo>
                    <a:pt x="20878" y="28241"/>
                    <a:pt x="25164" y="25509"/>
                    <a:pt x="25790" y="21975"/>
                  </a:cubicBezTo>
                  <a:cubicBezTo>
                    <a:pt x="25891" y="21649"/>
                    <a:pt x="25891" y="21223"/>
                    <a:pt x="25891" y="20822"/>
                  </a:cubicBezTo>
                  <a:lnTo>
                    <a:pt x="25891" y="18842"/>
                  </a:lnTo>
                  <a:cubicBezTo>
                    <a:pt x="25690" y="17163"/>
                    <a:pt x="25364" y="15083"/>
                    <a:pt x="24963" y="13203"/>
                  </a:cubicBezTo>
                  <a:cubicBezTo>
                    <a:pt x="24437" y="10697"/>
                    <a:pt x="23710" y="8391"/>
                    <a:pt x="22958" y="6937"/>
                  </a:cubicBezTo>
                  <a:cubicBezTo>
                    <a:pt x="22958" y="7038"/>
                    <a:pt x="22858" y="7238"/>
                    <a:pt x="22758" y="7439"/>
                  </a:cubicBezTo>
                  <a:cubicBezTo>
                    <a:pt x="22557" y="7865"/>
                    <a:pt x="21505" y="9118"/>
                    <a:pt x="20051" y="10271"/>
                  </a:cubicBezTo>
                  <a:cubicBezTo>
                    <a:pt x="20151" y="10797"/>
                    <a:pt x="20352" y="11624"/>
                    <a:pt x="20577" y="12576"/>
                  </a:cubicBezTo>
                  <a:cubicBezTo>
                    <a:pt x="20051" y="13404"/>
                    <a:pt x="19424" y="14331"/>
                    <a:pt x="18698" y="14757"/>
                  </a:cubicBezTo>
                  <a:cubicBezTo>
                    <a:pt x="17319" y="15584"/>
                    <a:pt x="15139" y="14456"/>
                    <a:pt x="14412" y="16010"/>
                  </a:cubicBezTo>
                  <a:cubicBezTo>
                    <a:pt x="13807" y="17492"/>
                    <a:pt x="15652" y="19043"/>
                    <a:pt x="18283" y="19043"/>
                  </a:cubicBezTo>
                  <a:cubicBezTo>
                    <a:pt x="18812" y="19043"/>
                    <a:pt x="19372" y="18981"/>
                    <a:pt x="19951" y="18842"/>
                  </a:cubicBezTo>
                  <a:cubicBezTo>
                    <a:pt x="20352" y="18717"/>
                    <a:pt x="20677" y="18617"/>
                    <a:pt x="20978" y="18416"/>
                  </a:cubicBezTo>
                  <a:lnTo>
                    <a:pt x="20978" y="18416"/>
                  </a:lnTo>
                  <a:cubicBezTo>
                    <a:pt x="20677" y="21449"/>
                    <a:pt x="19424" y="24055"/>
                    <a:pt x="16191" y="24481"/>
                  </a:cubicBezTo>
                  <a:cubicBezTo>
                    <a:pt x="15704" y="24538"/>
                    <a:pt x="15229" y="24566"/>
                    <a:pt x="14770" y="24566"/>
                  </a:cubicBezTo>
                  <a:cubicBezTo>
                    <a:pt x="11183" y="24566"/>
                    <a:pt x="8524" y="22872"/>
                    <a:pt x="8347" y="20095"/>
                  </a:cubicBezTo>
                  <a:cubicBezTo>
                    <a:pt x="8046" y="15083"/>
                    <a:pt x="9926" y="10571"/>
                    <a:pt x="9926" y="10571"/>
                  </a:cubicBezTo>
                  <a:cubicBezTo>
                    <a:pt x="9174" y="9845"/>
                    <a:pt x="8672" y="9018"/>
                    <a:pt x="8246" y="8391"/>
                  </a:cubicBezTo>
                  <a:cubicBezTo>
                    <a:pt x="8146" y="8190"/>
                    <a:pt x="8046" y="8065"/>
                    <a:pt x="7921" y="7965"/>
                  </a:cubicBezTo>
                  <a:cubicBezTo>
                    <a:pt x="7194" y="6812"/>
                    <a:pt x="7720" y="6311"/>
                    <a:pt x="7720" y="6311"/>
                  </a:cubicBezTo>
                  <a:cubicBezTo>
                    <a:pt x="7620" y="5985"/>
                    <a:pt x="7520" y="5784"/>
                    <a:pt x="7520" y="5559"/>
                  </a:cubicBezTo>
                  <a:lnTo>
                    <a:pt x="7419" y="5559"/>
                  </a:lnTo>
                  <a:cubicBezTo>
                    <a:pt x="7419" y="5559"/>
                    <a:pt x="5840" y="4431"/>
                    <a:pt x="4161" y="1699"/>
                  </a:cubicBezTo>
                  <a:cubicBezTo>
                    <a:pt x="3414" y="462"/>
                    <a:pt x="2640" y="0"/>
                    <a:pt x="2006"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238;p39">
              <a:extLst>
                <a:ext uri="{FF2B5EF4-FFF2-40B4-BE49-F238E27FC236}">
                  <a16:creationId xmlns:a16="http://schemas.microsoft.com/office/drawing/2014/main" xmlns="" id="{1E69902A-30CC-4061-9E8D-48EA0871AC08}"/>
                </a:ext>
              </a:extLst>
            </p:cNvPr>
            <p:cNvSpPr/>
            <p:nvPr/>
          </p:nvSpPr>
          <p:spPr>
            <a:xfrm>
              <a:off x="3310829" y="1343313"/>
              <a:ext cx="530522" cy="943352"/>
            </a:xfrm>
            <a:custGeom>
              <a:avLst/>
              <a:gdLst/>
              <a:ahLst/>
              <a:cxnLst/>
              <a:rect l="l" t="t" r="r" b="b"/>
              <a:pathLst>
                <a:path w="19099" h="33961" extrusionOk="0">
                  <a:moveTo>
                    <a:pt x="12885" y="0"/>
                  </a:moveTo>
                  <a:cubicBezTo>
                    <a:pt x="9706" y="0"/>
                    <a:pt x="6512" y="1473"/>
                    <a:pt x="4487" y="4193"/>
                  </a:cubicBezTo>
                  <a:cubicBezTo>
                    <a:pt x="1" y="10133"/>
                    <a:pt x="4688" y="20484"/>
                    <a:pt x="4161" y="26123"/>
                  </a:cubicBezTo>
                  <a:cubicBezTo>
                    <a:pt x="3760" y="31662"/>
                    <a:pt x="302" y="31662"/>
                    <a:pt x="302" y="31662"/>
                  </a:cubicBezTo>
                  <a:lnTo>
                    <a:pt x="302" y="33642"/>
                  </a:lnTo>
                  <a:cubicBezTo>
                    <a:pt x="302" y="33642"/>
                    <a:pt x="1693" y="33960"/>
                    <a:pt x="3631" y="33960"/>
                  </a:cubicBezTo>
                  <a:cubicBezTo>
                    <a:pt x="5977" y="33960"/>
                    <a:pt x="9124" y="33495"/>
                    <a:pt x="11580" y="31437"/>
                  </a:cubicBezTo>
                  <a:cubicBezTo>
                    <a:pt x="17018" y="26750"/>
                    <a:pt x="16066" y="21311"/>
                    <a:pt x="14813" y="17026"/>
                  </a:cubicBezTo>
                  <a:cubicBezTo>
                    <a:pt x="14186" y="14845"/>
                    <a:pt x="12106" y="11286"/>
                    <a:pt x="15139" y="10660"/>
                  </a:cubicBezTo>
                  <a:cubicBezTo>
                    <a:pt x="15139" y="10660"/>
                    <a:pt x="13986" y="9732"/>
                    <a:pt x="14512" y="8354"/>
                  </a:cubicBezTo>
                  <a:cubicBezTo>
                    <a:pt x="14702" y="7867"/>
                    <a:pt x="15178" y="7729"/>
                    <a:pt x="15638" y="7729"/>
                  </a:cubicBezTo>
                  <a:cubicBezTo>
                    <a:pt x="16149" y="7729"/>
                    <a:pt x="16640" y="7900"/>
                    <a:pt x="16693" y="7953"/>
                  </a:cubicBezTo>
                  <a:cubicBezTo>
                    <a:pt x="16592" y="7853"/>
                    <a:pt x="15665" y="6599"/>
                    <a:pt x="16292" y="5547"/>
                  </a:cubicBezTo>
                  <a:cubicBezTo>
                    <a:pt x="16478" y="5221"/>
                    <a:pt x="16826" y="5097"/>
                    <a:pt x="17238" y="5097"/>
                  </a:cubicBezTo>
                  <a:cubicBezTo>
                    <a:pt x="17491" y="5097"/>
                    <a:pt x="17769" y="5144"/>
                    <a:pt x="18046" y="5221"/>
                  </a:cubicBezTo>
                  <a:cubicBezTo>
                    <a:pt x="17657" y="4127"/>
                    <a:pt x="17339" y="2208"/>
                    <a:pt x="18944" y="2208"/>
                  </a:cubicBezTo>
                  <a:cubicBezTo>
                    <a:pt x="18994" y="2208"/>
                    <a:pt x="19045" y="2210"/>
                    <a:pt x="19099" y="2213"/>
                  </a:cubicBezTo>
                  <a:cubicBezTo>
                    <a:pt x="17300" y="713"/>
                    <a:pt x="15096" y="0"/>
                    <a:pt x="12885"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239;p39">
              <a:extLst>
                <a:ext uri="{FF2B5EF4-FFF2-40B4-BE49-F238E27FC236}">
                  <a16:creationId xmlns:a16="http://schemas.microsoft.com/office/drawing/2014/main" xmlns="" id="{988C7B25-D207-485C-9A16-74994E745A70}"/>
                </a:ext>
              </a:extLst>
            </p:cNvPr>
            <p:cNvSpPr/>
            <p:nvPr/>
          </p:nvSpPr>
          <p:spPr>
            <a:xfrm>
              <a:off x="2840930" y="1818988"/>
              <a:ext cx="365524" cy="52249"/>
            </a:xfrm>
            <a:custGeom>
              <a:avLst/>
              <a:gdLst/>
              <a:ahLst/>
              <a:cxnLst/>
              <a:rect l="l" t="t" r="r" b="b"/>
              <a:pathLst>
                <a:path w="13159" h="1881" extrusionOk="0">
                  <a:moveTo>
                    <a:pt x="0" y="1"/>
                  </a:moveTo>
                  <a:cubicBezTo>
                    <a:pt x="0" y="1"/>
                    <a:pt x="0" y="126"/>
                    <a:pt x="101" y="126"/>
                  </a:cubicBezTo>
                  <a:cubicBezTo>
                    <a:pt x="201" y="226"/>
                    <a:pt x="301" y="327"/>
                    <a:pt x="401" y="327"/>
                  </a:cubicBezTo>
                  <a:cubicBezTo>
                    <a:pt x="727" y="527"/>
                    <a:pt x="1254" y="753"/>
                    <a:pt x="1880" y="953"/>
                  </a:cubicBezTo>
                  <a:cubicBezTo>
                    <a:pt x="2181" y="1053"/>
                    <a:pt x="2507" y="1154"/>
                    <a:pt x="2908" y="1254"/>
                  </a:cubicBezTo>
                  <a:cubicBezTo>
                    <a:pt x="3234" y="1379"/>
                    <a:pt x="3635" y="1379"/>
                    <a:pt x="3960" y="1479"/>
                  </a:cubicBezTo>
                  <a:cubicBezTo>
                    <a:pt x="4386" y="1580"/>
                    <a:pt x="4787" y="1680"/>
                    <a:pt x="5213" y="1680"/>
                  </a:cubicBezTo>
                  <a:cubicBezTo>
                    <a:pt x="5640" y="1780"/>
                    <a:pt x="6041" y="1780"/>
                    <a:pt x="6467" y="1880"/>
                  </a:cubicBezTo>
                  <a:cubicBezTo>
                    <a:pt x="7294" y="1880"/>
                    <a:pt x="8146" y="1880"/>
                    <a:pt x="8973" y="1780"/>
                  </a:cubicBezTo>
                  <a:cubicBezTo>
                    <a:pt x="9800" y="1680"/>
                    <a:pt x="10527" y="1479"/>
                    <a:pt x="11153" y="1254"/>
                  </a:cubicBezTo>
                  <a:cubicBezTo>
                    <a:pt x="11479" y="1254"/>
                    <a:pt x="11680" y="1154"/>
                    <a:pt x="11905" y="1053"/>
                  </a:cubicBezTo>
                  <a:cubicBezTo>
                    <a:pt x="12206" y="953"/>
                    <a:pt x="12407" y="853"/>
                    <a:pt x="12532" y="753"/>
                  </a:cubicBezTo>
                  <a:cubicBezTo>
                    <a:pt x="12933" y="527"/>
                    <a:pt x="13033" y="527"/>
                    <a:pt x="13033" y="527"/>
                  </a:cubicBezTo>
                  <a:lnTo>
                    <a:pt x="13158" y="427"/>
                  </a:lnTo>
                  <a:lnTo>
                    <a:pt x="13033" y="427"/>
                  </a:lnTo>
                  <a:cubicBezTo>
                    <a:pt x="13033" y="427"/>
                    <a:pt x="12833" y="427"/>
                    <a:pt x="12532" y="627"/>
                  </a:cubicBezTo>
                  <a:cubicBezTo>
                    <a:pt x="12306" y="627"/>
                    <a:pt x="12106" y="753"/>
                    <a:pt x="11905" y="853"/>
                  </a:cubicBezTo>
                  <a:cubicBezTo>
                    <a:pt x="11579" y="853"/>
                    <a:pt x="11379" y="953"/>
                    <a:pt x="11053" y="1053"/>
                  </a:cubicBezTo>
                  <a:cubicBezTo>
                    <a:pt x="10427" y="1154"/>
                    <a:pt x="9700" y="1254"/>
                    <a:pt x="8973" y="1379"/>
                  </a:cubicBezTo>
                  <a:cubicBezTo>
                    <a:pt x="8146" y="1479"/>
                    <a:pt x="7294" y="1479"/>
                    <a:pt x="6467" y="1479"/>
                  </a:cubicBezTo>
                  <a:cubicBezTo>
                    <a:pt x="6041" y="1479"/>
                    <a:pt x="5640" y="1379"/>
                    <a:pt x="5213" y="1379"/>
                  </a:cubicBezTo>
                  <a:cubicBezTo>
                    <a:pt x="4787" y="1254"/>
                    <a:pt x="4487" y="1154"/>
                    <a:pt x="4061" y="1154"/>
                  </a:cubicBezTo>
                  <a:cubicBezTo>
                    <a:pt x="3234" y="953"/>
                    <a:pt x="2607" y="853"/>
                    <a:pt x="1980" y="753"/>
                  </a:cubicBezTo>
                  <a:cubicBezTo>
                    <a:pt x="1354" y="527"/>
                    <a:pt x="827" y="427"/>
                    <a:pt x="502" y="226"/>
                  </a:cubicBezTo>
                  <a:cubicBezTo>
                    <a:pt x="301" y="126"/>
                    <a:pt x="201" y="126"/>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240;p39">
              <a:extLst>
                <a:ext uri="{FF2B5EF4-FFF2-40B4-BE49-F238E27FC236}">
                  <a16:creationId xmlns:a16="http://schemas.microsoft.com/office/drawing/2014/main" xmlns="" id="{F6078977-41A2-4D73-8159-81B24364D2A5}"/>
                </a:ext>
              </a:extLst>
            </p:cNvPr>
            <p:cNvSpPr/>
            <p:nvPr/>
          </p:nvSpPr>
          <p:spPr>
            <a:xfrm>
              <a:off x="3133308" y="1807849"/>
              <a:ext cx="110721" cy="89832"/>
            </a:xfrm>
            <a:custGeom>
              <a:avLst/>
              <a:gdLst/>
              <a:ahLst/>
              <a:cxnLst/>
              <a:rect l="l" t="t" r="r" b="b"/>
              <a:pathLst>
                <a:path w="3986" h="3234" extrusionOk="0">
                  <a:moveTo>
                    <a:pt x="3886" y="1"/>
                  </a:moveTo>
                  <a:lnTo>
                    <a:pt x="3886" y="201"/>
                  </a:lnTo>
                  <a:cubicBezTo>
                    <a:pt x="3760" y="302"/>
                    <a:pt x="3760" y="527"/>
                    <a:pt x="3660" y="728"/>
                  </a:cubicBezTo>
                  <a:cubicBezTo>
                    <a:pt x="3560" y="928"/>
                    <a:pt x="3359" y="1154"/>
                    <a:pt x="3134" y="1354"/>
                  </a:cubicBezTo>
                  <a:cubicBezTo>
                    <a:pt x="2933" y="1555"/>
                    <a:pt x="2632" y="1780"/>
                    <a:pt x="2407" y="1880"/>
                  </a:cubicBezTo>
                  <a:cubicBezTo>
                    <a:pt x="1881" y="2281"/>
                    <a:pt x="1254" y="2507"/>
                    <a:pt x="853" y="2808"/>
                  </a:cubicBezTo>
                  <a:cubicBezTo>
                    <a:pt x="427" y="3033"/>
                    <a:pt x="126" y="3134"/>
                    <a:pt x="126" y="3134"/>
                  </a:cubicBezTo>
                  <a:lnTo>
                    <a:pt x="1" y="3234"/>
                  </a:lnTo>
                  <a:lnTo>
                    <a:pt x="126" y="3234"/>
                  </a:lnTo>
                  <a:cubicBezTo>
                    <a:pt x="126" y="3234"/>
                    <a:pt x="427" y="3134"/>
                    <a:pt x="953" y="3033"/>
                  </a:cubicBezTo>
                  <a:cubicBezTo>
                    <a:pt x="1379" y="2908"/>
                    <a:pt x="2006" y="2607"/>
                    <a:pt x="2632" y="2281"/>
                  </a:cubicBezTo>
                  <a:cubicBezTo>
                    <a:pt x="2733" y="2181"/>
                    <a:pt x="2933" y="2081"/>
                    <a:pt x="3033" y="1981"/>
                  </a:cubicBezTo>
                  <a:lnTo>
                    <a:pt x="3359" y="1655"/>
                  </a:lnTo>
                  <a:cubicBezTo>
                    <a:pt x="3660" y="1354"/>
                    <a:pt x="3760" y="1154"/>
                    <a:pt x="3886" y="828"/>
                  </a:cubicBezTo>
                  <a:cubicBezTo>
                    <a:pt x="3986" y="627"/>
                    <a:pt x="3986" y="402"/>
                    <a:pt x="3986" y="201"/>
                  </a:cubicBezTo>
                  <a:cubicBezTo>
                    <a:pt x="3986" y="101"/>
                    <a:pt x="3886" y="1"/>
                    <a:pt x="3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241;p39">
              <a:extLst>
                <a:ext uri="{FF2B5EF4-FFF2-40B4-BE49-F238E27FC236}">
                  <a16:creationId xmlns:a16="http://schemas.microsoft.com/office/drawing/2014/main" xmlns="" id="{AA44B343-9C49-4C35-AFF6-EF9565BDF046}"/>
                </a:ext>
              </a:extLst>
            </p:cNvPr>
            <p:cNvSpPr/>
            <p:nvPr/>
          </p:nvSpPr>
          <p:spPr>
            <a:xfrm>
              <a:off x="2689852" y="1935261"/>
              <a:ext cx="104471" cy="519384"/>
            </a:xfrm>
            <a:custGeom>
              <a:avLst/>
              <a:gdLst/>
              <a:ahLst/>
              <a:cxnLst/>
              <a:rect l="l" t="t" r="r" b="b"/>
              <a:pathLst>
                <a:path w="3761" h="18698" extrusionOk="0">
                  <a:moveTo>
                    <a:pt x="3560" y="0"/>
                  </a:moveTo>
                  <a:cubicBezTo>
                    <a:pt x="3560" y="0"/>
                    <a:pt x="3334" y="326"/>
                    <a:pt x="3134" y="727"/>
                  </a:cubicBezTo>
                  <a:cubicBezTo>
                    <a:pt x="2808" y="1253"/>
                    <a:pt x="2407" y="1880"/>
                    <a:pt x="1981" y="2707"/>
                  </a:cubicBezTo>
                  <a:cubicBezTo>
                    <a:pt x="1254" y="4386"/>
                    <a:pt x="302" y="6792"/>
                    <a:pt x="1" y="9299"/>
                  </a:cubicBezTo>
                  <a:lnTo>
                    <a:pt x="1" y="10226"/>
                  </a:lnTo>
                  <a:lnTo>
                    <a:pt x="1" y="11178"/>
                  </a:lnTo>
                  <a:cubicBezTo>
                    <a:pt x="1" y="11479"/>
                    <a:pt x="101" y="11805"/>
                    <a:pt x="101" y="12106"/>
                  </a:cubicBezTo>
                  <a:cubicBezTo>
                    <a:pt x="201" y="12431"/>
                    <a:pt x="201" y="12732"/>
                    <a:pt x="302" y="13058"/>
                  </a:cubicBezTo>
                  <a:cubicBezTo>
                    <a:pt x="427" y="13584"/>
                    <a:pt x="627" y="14111"/>
                    <a:pt x="728" y="14612"/>
                  </a:cubicBezTo>
                  <a:cubicBezTo>
                    <a:pt x="928" y="15138"/>
                    <a:pt x="1154" y="15664"/>
                    <a:pt x="1354" y="16091"/>
                  </a:cubicBezTo>
                  <a:cubicBezTo>
                    <a:pt x="1555" y="16492"/>
                    <a:pt x="1780" y="16817"/>
                    <a:pt x="1981" y="17118"/>
                  </a:cubicBezTo>
                  <a:cubicBezTo>
                    <a:pt x="2181" y="17544"/>
                    <a:pt x="2407" y="17745"/>
                    <a:pt x="2607" y="17970"/>
                  </a:cubicBezTo>
                  <a:cubicBezTo>
                    <a:pt x="2933" y="18371"/>
                    <a:pt x="3134" y="18697"/>
                    <a:pt x="3134" y="18697"/>
                  </a:cubicBezTo>
                  <a:lnTo>
                    <a:pt x="3234" y="18697"/>
                  </a:lnTo>
                  <a:lnTo>
                    <a:pt x="3234" y="18597"/>
                  </a:lnTo>
                  <a:cubicBezTo>
                    <a:pt x="3234" y="18597"/>
                    <a:pt x="3033" y="18271"/>
                    <a:pt x="2708" y="17870"/>
                  </a:cubicBezTo>
                  <a:cubicBezTo>
                    <a:pt x="2607" y="17644"/>
                    <a:pt x="2407" y="17344"/>
                    <a:pt x="2307" y="17018"/>
                  </a:cubicBezTo>
                  <a:cubicBezTo>
                    <a:pt x="2181" y="16918"/>
                    <a:pt x="2081" y="16717"/>
                    <a:pt x="1981" y="16492"/>
                  </a:cubicBezTo>
                  <a:cubicBezTo>
                    <a:pt x="1881" y="16291"/>
                    <a:pt x="1780" y="16091"/>
                    <a:pt x="1680" y="15865"/>
                  </a:cubicBezTo>
                  <a:cubicBezTo>
                    <a:pt x="1254" y="15038"/>
                    <a:pt x="928" y="14111"/>
                    <a:pt x="627" y="12958"/>
                  </a:cubicBezTo>
                  <a:cubicBezTo>
                    <a:pt x="627" y="12632"/>
                    <a:pt x="527" y="12331"/>
                    <a:pt x="527" y="12106"/>
                  </a:cubicBezTo>
                  <a:cubicBezTo>
                    <a:pt x="527" y="11805"/>
                    <a:pt x="427" y="11479"/>
                    <a:pt x="427" y="11178"/>
                  </a:cubicBezTo>
                  <a:lnTo>
                    <a:pt x="427" y="10226"/>
                  </a:lnTo>
                  <a:lnTo>
                    <a:pt x="427" y="9399"/>
                  </a:lnTo>
                  <a:cubicBezTo>
                    <a:pt x="527" y="8146"/>
                    <a:pt x="828" y="6893"/>
                    <a:pt x="1154" y="5840"/>
                  </a:cubicBezTo>
                  <a:cubicBezTo>
                    <a:pt x="1555" y="4712"/>
                    <a:pt x="1881" y="3760"/>
                    <a:pt x="2307" y="2832"/>
                  </a:cubicBezTo>
                  <a:cubicBezTo>
                    <a:pt x="3033" y="1153"/>
                    <a:pt x="3760" y="101"/>
                    <a:pt x="3760" y="101"/>
                  </a:cubicBezTo>
                  <a:cubicBezTo>
                    <a:pt x="3760" y="101"/>
                    <a:pt x="3760" y="0"/>
                    <a:pt x="3660"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242;p39">
              <a:extLst>
                <a:ext uri="{FF2B5EF4-FFF2-40B4-BE49-F238E27FC236}">
                  <a16:creationId xmlns:a16="http://schemas.microsoft.com/office/drawing/2014/main" xmlns="" id="{623139C7-193F-46D1-B2F8-F41A4F9506F2}"/>
                </a:ext>
              </a:extLst>
            </p:cNvPr>
            <p:cNvSpPr/>
            <p:nvPr/>
          </p:nvSpPr>
          <p:spPr>
            <a:xfrm>
              <a:off x="2991285" y="1999314"/>
              <a:ext cx="298691" cy="234637"/>
            </a:xfrm>
            <a:custGeom>
              <a:avLst/>
              <a:gdLst/>
              <a:ahLst/>
              <a:cxnLst/>
              <a:rect l="l" t="t" r="r" b="b"/>
              <a:pathLst>
                <a:path w="10753" h="8447" extrusionOk="0">
                  <a:moveTo>
                    <a:pt x="7319" y="0"/>
                  </a:moveTo>
                  <a:cubicBezTo>
                    <a:pt x="7319" y="0"/>
                    <a:pt x="7219" y="401"/>
                    <a:pt x="6893" y="927"/>
                  </a:cubicBezTo>
                  <a:cubicBezTo>
                    <a:pt x="6592" y="1554"/>
                    <a:pt x="6066" y="2406"/>
                    <a:pt x="5239" y="3233"/>
                  </a:cubicBezTo>
                  <a:cubicBezTo>
                    <a:pt x="5114" y="3434"/>
                    <a:pt x="4813" y="3534"/>
                    <a:pt x="4613" y="3759"/>
                  </a:cubicBezTo>
                  <a:cubicBezTo>
                    <a:pt x="4613" y="3759"/>
                    <a:pt x="4487" y="3860"/>
                    <a:pt x="4387" y="3860"/>
                  </a:cubicBezTo>
                  <a:cubicBezTo>
                    <a:pt x="4387" y="3860"/>
                    <a:pt x="4287" y="3960"/>
                    <a:pt x="4186" y="3960"/>
                  </a:cubicBezTo>
                  <a:cubicBezTo>
                    <a:pt x="4086" y="3960"/>
                    <a:pt x="3986" y="4060"/>
                    <a:pt x="3760" y="4060"/>
                  </a:cubicBezTo>
                  <a:cubicBezTo>
                    <a:pt x="3447" y="4110"/>
                    <a:pt x="3134" y="4110"/>
                    <a:pt x="2795" y="4110"/>
                  </a:cubicBezTo>
                  <a:cubicBezTo>
                    <a:pt x="2457" y="4110"/>
                    <a:pt x="2094" y="4110"/>
                    <a:pt x="1680" y="4160"/>
                  </a:cubicBezTo>
                  <a:cubicBezTo>
                    <a:pt x="1354" y="4160"/>
                    <a:pt x="953" y="4286"/>
                    <a:pt x="628" y="4587"/>
                  </a:cubicBezTo>
                  <a:cubicBezTo>
                    <a:pt x="327" y="4912"/>
                    <a:pt x="101" y="5313"/>
                    <a:pt x="1" y="5739"/>
                  </a:cubicBezTo>
                  <a:cubicBezTo>
                    <a:pt x="1" y="6165"/>
                    <a:pt x="227" y="6566"/>
                    <a:pt x="427" y="6892"/>
                  </a:cubicBezTo>
                  <a:cubicBezTo>
                    <a:pt x="628" y="7293"/>
                    <a:pt x="953" y="7519"/>
                    <a:pt x="1354" y="7719"/>
                  </a:cubicBezTo>
                  <a:cubicBezTo>
                    <a:pt x="1981" y="8145"/>
                    <a:pt x="2833" y="8346"/>
                    <a:pt x="3560" y="8446"/>
                  </a:cubicBezTo>
                  <a:cubicBezTo>
                    <a:pt x="4387" y="8446"/>
                    <a:pt x="5114" y="8346"/>
                    <a:pt x="5866" y="8246"/>
                  </a:cubicBezTo>
                  <a:cubicBezTo>
                    <a:pt x="6267" y="8145"/>
                    <a:pt x="6592" y="8045"/>
                    <a:pt x="6893" y="7820"/>
                  </a:cubicBezTo>
                  <a:cubicBezTo>
                    <a:pt x="7219" y="7719"/>
                    <a:pt x="7520" y="7519"/>
                    <a:pt x="7846" y="7293"/>
                  </a:cubicBezTo>
                  <a:cubicBezTo>
                    <a:pt x="8372" y="6892"/>
                    <a:pt x="8773" y="6466"/>
                    <a:pt x="9199" y="5940"/>
                  </a:cubicBezTo>
                  <a:cubicBezTo>
                    <a:pt x="9926" y="5013"/>
                    <a:pt x="10252" y="4060"/>
                    <a:pt x="10452" y="3434"/>
                  </a:cubicBezTo>
                  <a:cubicBezTo>
                    <a:pt x="10653" y="2807"/>
                    <a:pt x="10753" y="2406"/>
                    <a:pt x="10753" y="2406"/>
                  </a:cubicBezTo>
                  <a:lnTo>
                    <a:pt x="10653" y="2281"/>
                  </a:lnTo>
                  <a:lnTo>
                    <a:pt x="10552" y="2406"/>
                  </a:lnTo>
                  <a:cubicBezTo>
                    <a:pt x="10552" y="2406"/>
                    <a:pt x="10452" y="2807"/>
                    <a:pt x="10252" y="3434"/>
                  </a:cubicBezTo>
                  <a:cubicBezTo>
                    <a:pt x="10026" y="4060"/>
                    <a:pt x="9625" y="4912"/>
                    <a:pt x="8873" y="5739"/>
                  </a:cubicBezTo>
                  <a:cubicBezTo>
                    <a:pt x="8572" y="6266"/>
                    <a:pt x="8146" y="6667"/>
                    <a:pt x="7620" y="6993"/>
                  </a:cubicBezTo>
                  <a:cubicBezTo>
                    <a:pt x="7119" y="7419"/>
                    <a:pt x="6492" y="7719"/>
                    <a:pt x="5740" y="7820"/>
                  </a:cubicBezTo>
                  <a:cubicBezTo>
                    <a:pt x="5114" y="8045"/>
                    <a:pt x="4387" y="8045"/>
                    <a:pt x="3660" y="8045"/>
                  </a:cubicBezTo>
                  <a:cubicBezTo>
                    <a:pt x="2933" y="7920"/>
                    <a:pt x="2207" y="7719"/>
                    <a:pt x="1580" y="7419"/>
                  </a:cubicBezTo>
                  <a:cubicBezTo>
                    <a:pt x="1254" y="7193"/>
                    <a:pt x="953" y="6993"/>
                    <a:pt x="728" y="6667"/>
                  </a:cubicBezTo>
                  <a:cubicBezTo>
                    <a:pt x="527" y="6366"/>
                    <a:pt x="427" y="6040"/>
                    <a:pt x="427" y="5739"/>
                  </a:cubicBezTo>
                  <a:cubicBezTo>
                    <a:pt x="427" y="5414"/>
                    <a:pt x="628" y="5113"/>
                    <a:pt x="853" y="4912"/>
                  </a:cubicBezTo>
                  <a:cubicBezTo>
                    <a:pt x="1054" y="4687"/>
                    <a:pt x="1480" y="4587"/>
                    <a:pt x="1780" y="4587"/>
                  </a:cubicBezTo>
                  <a:cubicBezTo>
                    <a:pt x="2407" y="4486"/>
                    <a:pt x="3134" y="4587"/>
                    <a:pt x="3861" y="4386"/>
                  </a:cubicBezTo>
                  <a:cubicBezTo>
                    <a:pt x="4613" y="4286"/>
                    <a:pt x="5114" y="3860"/>
                    <a:pt x="5540" y="3434"/>
                  </a:cubicBezTo>
                  <a:cubicBezTo>
                    <a:pt x="5866" y="3033"/>
                    <a:pt x="6166" y="2506"/>
                    <a:pt x="6492" y="2080"/>
                  </a:cubicBezTo>
                  <a:cubicBezTo>
                    <a:pt x="6693" y="1779"/>
                    <a:pt x="6893" y="1353"/>
                    <a:pt x="7119" y="1028"/>
                  </a:cubicBezTo>
                  <a:cubicBezTo>
                    <a:pt x="7319" y="401"/>
                    <a:pt x="7520" y="100"/>
                    <a:pt x="7520" y="100"/>
                  </a:cubicBezTo>
                  <a:cubicBezTo>
                    <a:pt x="7520" y="0"/>
                    <a:pt x="7520" y="0"/>
                    <a:pt x="7420"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243;p39">
              <a:extLst>
                <a:ext uri="{FF2B5EF4-FFF2-40B4-BE49-F238E27FC236}">
                  <a16:creationId xmlns:a16="http://schemas.microsoft.com/office/drawing/2014/main" xmlns="" id="{79BFC174-4776-4423-92FC-A36822C33E61}"/>
                </a:ext>
              </a:extLst>
            </p:cNvPr>
            <p:cNvSpPr/>
            <p:nvPr/>
          </p:nvSpPr>
          <p:spPr>
            <a:xfrm>
              <a:off x="2921677" y="1624773"/>
              <a:ext cx="41111" cy="37611"/>
            </a:xfrm>
            <a:custGeom>
              <a:avLst/>
              <a:gdLst/>
              <a:ahLst/>
              <a:cxnLst/>
              <a:rect l="l" t="t" r="r" b="b"/>
              <a:pathLst>
                <a:path w="1480" h="1354" extrusionOk="0">
                  <a:moveTo>
                    <a:pt x="853" y="0"/>
                  </a:moveTo>
                  <a:cubicBezTo>
                    <a:pt x="427" y="0"/>
                    <a:pt x="101" y="326"/>
                    <a:pt x="101" y="627"/>
                  </a:cubicBezTo>
                  <a:cubicBezTo>
                    <a:pt x="1" y="1053"/>
                    <a:pt x="327" y="1354"/>
                    <a:pt x="728" y="1354"/>
                  </a:cubicBezTo>
                  <a:cubicBezTo>
                    <a:pt x="1053" y="1354"/>
                    <a:pt x="1354" y="1153"/>
                    <a:pt x="1479" y="727"/>
                  </a:cubicBezTo>
                  <a:cubicBezTo>
                    <a:pt x="1479" y="426"/>
                    <a:pt x="1154" y="100"/>
                    <a:pt x="853"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244;p39">
              <a:extLst>
                <a:ext uri="{FF2B5EF4-FFF2-40B4-BE49-F238E27FC236}">
                  <a16:creationId xmlns:a16="http://schemas.microsoft.com/office/drawing/2014/main" xmlns="" id="{8B1C4B45-7712-444F-85E1-4681831A9793}"/>
                </a:ext>
              </a:extLst>
            </p:cNvPr>
            <p:cNvSpPr/>
            <p:nvPr/>
          </p:nvSpPr>
          <p:spPr>
            <a:xfrm>
              <a:off x="3119392" y="1642161"/>
              <a:ext cx="37611" cy="37639"/>
            </a:xfrm>
            <a:custGeom>
              <a:avLst/>
              <a:gdLst/>
              <a:ahLst/>
              <a:cxnLst/>
              <a:rect l="l" t="t" r="r" b="b"/>
              <a:pathLst>
                <a:path w="1354" h="1355" extrusionOk="0">
                  <a:moveTo>
                    <a:pt x="727" y="1"/>
                  </a:moveTo>
                  <a:cubicBezTo>
                    <a:pt x="402" y="1"/>
                    <a:pt x="1" y="327"/>
                    <a:pt x="1" y="627"/>
                  </a:cubicBezTo>
                  <a:cubicBezTo>
                    <a:pt x="1" y="1053"/>
                    <a:pt x="201" y="1354"/>
                    <a:pt x="627" y="1354"/>
                  </a:cubicBezTo>
                  <a:cubicBezTo>
                    <a:pt x="1028" y="1354"/>
                    <a:pt x="1354" y="1154"/>
                    <a:pt x="1354" y="728"/>
                  </a:cubicBezTo>
                  <a:cubicBezTo>
                    <a:pt x="1354" y="427"/>
                    <a:pt x="1128" y="101"/>
                    <a:pt x="727"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245;p39">
              <a:extLst>
                <a:ext uri="{FF2B5EF4-FFF2-40B4-BE49-F238E27FC236}">
                  <a16:creationId xmlns:a16="http://schemas.microsoft.com/office/drawing/2014/main" xmlns="" id="{EF164446-F4D8-4523-84C9-14A35A5FD975}"/>
                </a:ext>
              </a:extLst>
            </p:cNvPr>
            <p:cNvSpPr/>
            <p:nvPr/>
          </p:nvSpPr>
          <p:spPr>
            <a:xfrm>
              <a:off x="3026117" y="1679771"/>
              <a:ext cx="14639" cy="49444"/>
            </a:xfrm>
            <a:custGeom>
              <a:avLst/>
              <a:gdLst/>
              <a:ahLst/>
              <a:cxnLst/>
              <a:rect l="l" t="t" r="r" b="b"/>
              <a:pathLst>
                <a:path w="527" h="1780" extrusionOk="0">
                  <a:moveTo>
                    <a:pt x="326" y="0"/>
                  </a:moveTo>
                  <a:cubicBezTo>
                    <a:pt x="226" y="0"/>
                    <a:pt x="100" y="126"/>
                    <a:pt x="100" y="226"/>
                  </a:cubicBezTo>
                  <a:lnTo>
                    <a:pt x="0" y="1579"/>
                  </a:lnTo>
                  <a:cubicBezTo>
                    <a:pt x="0" y="1679"/>
                    <a:pt x="100" y="1780"/>
                    <a:pt x="226" y="1780"/>
                  </a:cubicBezTo>
                  <a:cubicBezTo>
                    <a:pt x="326" y="1780"/>
                    <a:pt x="426" y="1679"/>
                    <a:pt x="426" y="1579"/>
                  </a:cubicBezTo>
                  <a:lnTo>
                    <a:pt x="526" y="226"/>
                  </a:lnTo>
                  <a:cubicBezTo>
                    <a:pt x="526" y="126"/>
                    <a:pt x="426" y="0"/>
                    <a:pt x="326" y="0"/>
                  </a:cubicBezTo>
                  <a:close/>
                </a:path>
              </a:pathLst>
            </a:custGeom>
            <a:solidFill>
              <a:srgbClr val="5B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246;p39">
              <a:extLst>
                <a:ext uri="{FF2B5EF4-FFF2-40B4-BE49-F238E27FC236}">
                  <a16:creationId xmlns:a16="http://schemas.microsoft.com/office/drawing/2014/main" xmlns="" id="{1DDE4B19-AD62-402A-8BC0-457549B131F1}"/>
                </a:ext>
              </a:extLst>
            </p:cNvPr>
            <p:cNvSpPr/>
            <p:nvPr/>
          </p:nvSpPr>
          <p:spPr>
            <a:xfrm>
              <a:off x="3003146" y="1723630"/>
              <a:ext cx="54999" cy="33194"/>
            </a:xfrm>
            <a:custGeom>
              <a:avLst/>
              <a:gdLst/>
              <a:ahLst/>
              <a:cxnLst/>
              <a:rect l="l" t="t" r="r" b="b"/>
              <a:pathLst>
                <a:path w="1980" h="1195" extrusionOk="0">
                  <a:moveTo>
                    <a:pt x="201" y="0"/>
                  </a:moveTo>
                  <a:cubicBezTo>
                    <a:pt x="201" y="0"/>
                    <a:pt x="0" y="927"/>
                    <a:pt x="100" y="1053"/>
                  </a:cubicBezTo>
                  <a:cubicBezTo>
                    <a:pt x="201" y="1103"/>
                    <a:pt x="382" y="1128"/>
                    <a:pt x="551" y="1128"/>
                  </a:cubicBezTo>
                  <a:cubicBezTo>
                    <a:pt x="721" y="1128"/>
                    <a:pt x="877" y="1103"/>
                    <a:pt x="927" y="1053"/>
                  </a:cubicBezTo>
                  <a:cubicBezTo>
                    <a:pt x="927" y="942"/>
                    <a:pt x="1025" y="364"/>
                    <a:pt x="1048" y="229"/>
                  </a:cubicBezTo>
                  <a:lnTo>
                    <a:pt x="1048" y="229"/>
                  </a:lnTo>
                  <a:cubicBezTo>
                    <a:pt x="1049" y="229"/>
                    <a:pt x="1051" y="229"/>
                    <a:pt x="1053" y="230"/>
                  </a:cubicBezTo>
                  <a:lnTo>
                    <a:pt x="1053" y="230"/>
                  </a:lnTo>
                  <a:lnTo>
                    <a:pt x="1053" y="201"/>
                  </a:lnTo>
                  <a:cubicBezTo>
                    <a:pt x="1053" y="201"/>
                    <a:pt x="1051" y="211"/>
                    <a:pt x="1048" y="229"/>
                  </a:cubicBezTo>
                  <a:lnTo>
                    <a:pt x="1048" y="229"/>
                  </a:lnTo>
                  <a:cubicBezTo>
                    <a:pt x="584" y="155"/>
                    <a:pt x="201" y="0"/>
                    <a:pt x="201" y="0"/>
                  </a:cubicBezTo>
                  <a:close/>
                  <a:moveTo>
                    <a:pt x="1980" y="201"/>
                  </a:moveTo>
                  <a:lnTo>
                    <a:pt x="1980" y="201"/>
                  </a:lnTo>
                  <a:cubicBezTo>
                    <a:pt x="1828" y="248"/>
                    <a:pt x="1661" y="267"/>
                    <a:pt x="1493" y="267"/>
                  </a:cubicBezTo>
                  <a:cubicBezTo>
                    <a:pt x="1345" y="267"/>
                    <a:pt x="1195" y="252"/>
                    <a:pt x="1053" y="230"/>
                  </a:cubicBezTo>
                  <a:lnTo>
                    <a:pt x="1053" y="230"/>
                  </a:lnTo>
                  <a:lnTo>
                    <a:pt x="1053" y="1053"/>
                  </a:lnTo>
                  <a:cubicBezTo>
                    <a:pt x="1053" y="1124"/>
                    <a:pt x="1366" y="1195"/>
                    <a:pt x="1585" y="1195"/>
                  </a:cubicBezTo>
                  <a:cubicBezTo>
                    <a:pt x="1676" y="1195"/>
                    <a:pt x="1750" y="1182"/>
                    <a:pt x="1780" y="1153"/>
                  </a:cubicBezTo>
                  <a:cubicBezTo>
                    <a:pt x="1980" y="1053"/>
                    <a:pt x="1980" y="201"/>
                    <a:pt x="1980" y="2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247;p39">
              <a:extLst>
                <a:ext uri="{FF2B5EF4-FFF2-40B4-BE49-F238E27FC236}">
                  <a16:creationId xmlns:a16="http://schemas.microsoft.com/office/drawing/2014/main" xmlns="" id="{6C5B9985-451F-425D-BADC-1AE71DF522D8}"/>
                </a:ext>
              </a:extLst>
            </p:cNvPr>
            <p:cNvSpPr/>
            <p:nvPr/>
          </p:nvSpPr>
          <p:spPr>
            <a:xfrm>
              <a:off x="2846485" y="1674188"/>
              <a:ext cx="110027" cy="107499"/>
            </a:xfrm>
            <a:custGeom>
              <a:avLst/>
              <a:gdLst/>
              <a:ahLst/>
              <a:cxnLst/>
              <a:rect l="l" t="t" r="r" b="b"/>
              <a:pathLst>
                <a:path w="3961" h="3870" extrusionOk="0">
                  <a:moveTo>
                    <a:pt x="2181" y="1"/>
                  </a:moveTo>
                  <a:cubicBezTo>
                    <a:pt x="1054" y="1"/>
                    <a:pt x="101" y="728"/>
                    <a:pt x="1" y="1780"/>
                  </a:cubicBezTo>
                  <a:cubicBezTo>
                    <a:pt x="1" y="2833"/>
                    <a:pt x="728" y="3760"/>
                    <a:pt x="1780" y="3860"/>
                  </a:cubicBezTo>
                  <a:cubicBezTo>
                    <a:pt x="1844" y="3867"/>
                    <a:pt x="1907" y="3870"/>
                    <a:pt x="1970" y="3870"/>
                  </a:cubicBezTo>
                  <a:cubicBezTo>
                    <a:pt x="2922" y="3870"/>
                    <a:pt x="3767" y="3170"/>
                    <a:pt x="3861" y="2206"/>
                  </a:cubicBezTo>
                  <a:cubicBezTo>
                    <a:pt x="3961" y="1053"/>
                    <a:pt x="3234" y="10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248;p39">
              <a:extLst>
                <a:ext uri="{FF2B5EF4-FFF2-40B4-BE49-F238E27FC236}">
                  <a16:creationId xmlns:a16="http://schemas.microsoft.com/office/drawing/2014/main" xmlns="" id="{ACCD3C32-AC51-418D-B654-1F3FE74F254C}"/>
                </a:ext>
              </a:extLst>
            </p:cNvPr>
            <p:cNvSpPr/>
            <p:nvPr/>
          </p:nvSpPr>
          <p:spPr>
            <a:xfrm>
              <a:off x="3119392" y="1700270"/>
              <a:ext cx="112804" cy="107832"/>
            </a:xfrm>
            <a:custGeom>
              <a:avLst/>
              <a:gdLst/>
              <a:ahLst/>
              <a:cxnLst/>
              <a:rect l="l" t="t" r="r" b="b"/>
              <a:pathLst>
                <a:path w="4061" h="3882" extrusionOk="0">
                  <a:moveTo>
                    <a:pt x="1953" y="0"/>
                  </a:moveTo>
                  <a:cubicBezTo>
                    <a:pt x="997" y="0"/>
                    <a:pt x="194" y="723"/>
                    <a:pt x="101" y="1768"/>
                  </a:cubicBezTo>
                  <a:cubicBezTo>
                    <a:pt x="1" y="2821"/>
                    <a:pt x="828" y="3774"/>
                    <a:pt x="1880" y="3874"/>
                  </a:cubicBezTo>
                  <a:cubicBezTo>
                    <a:pt x="1937" y="3879"/>
                    <a:pt x="1993" y="3882"/>
                    <a:pt x="2050" y="3882"/>
                  </a:cubicBezTo>
                  <a:cubicBezTo>
                    <a:pt x="3010" y="3882"/>
                    <a:pt x="3866" y="3089"/>
                    <a:pt x="3960" y="2094"/>
                  </a:cubicBezTo>
                  <a:cubicBezTo>
                    <a:pt x="4061" y="1042"/>
                    <a:pt x="3234" y="114"/>
                    <a:pt x="2181" y="14"/>
                  </a:cubicBezTo>
                  <a:cubicBezTo>
                    <a:pt x="2104" y="5"/>
                    <a:pt x="2028"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249;p39">
              <a:extLst>
                <a:ext uri="{FF2B5EF4-FFF2-40B4-BE49-F238E27FC236}">
                  <a16:creationId xmlns:a16="http://schemas.microsoft.com/office/drawing/2014/main" xmlns="" id="{98F7C372-87B0-4F69-8627-E172F12426C6}"/>
                </a:ext>
              </a:extLst>
            </p:cNvPr>
            <p:cNvSpPr/>
            <p:nvPr/>
          </p:nvSpPr>
          <p:spPr>
            <a:xfrm>
              <a:off x="2965536" y="1683243"/>
              <a:ext cx="144832" cy="52249"/>
            </a:xfrm>
            <a:custGeom>
              <a:avLst/>
              <a:gdLst/>
              <a:ahLst/>
              <a:cxnLst/>
              <a:rect l="l" t="t" r="r" b="b"/>
              <a:pathLst>
                <a:path w="5214" h="1881" extrusionOk="0">
                  <a:moveTo>
                    <a:pt x="101" y="1"/>
                  </a:moveTo>
                  <a:lnTo>
                    <a:pt x="1" y="101"/>
                  </a:lnTo>
                  <a:cubicBezTo>
                    <a:pt x="1" y="101"/>
                    <a:pt x="1" y="201"/>
                    <a:pt x="101" y="402"/>
                  </a:cubicBezTo>
                  <a:cubicBezTo>
                    <a:pt x="201" y="502"/>
                    <a:pt x="301" y="828"/>
                    <a:pt x="527" y="1028"/>
                  </a:cubicBezTo>
                  <a:cubicBezTo>
                    <a:pt x="727" y="1254"/>
                    <a:pt x="1028" y="1454"/>
                    <a:pt x="1354" y="1554"/>
                  </a:cubicBezTo>
                  <a:cubicBezTo>
                    <a:pt x="1555" y="1655"/>
                    <a:pt x="1780" y="1755"/>
                    <a:pt x="1880" y="1755"/>
                  </a:cubicBezTo>
                  <a:cubicBezTo>
                    <a:pt x="1981" y="1755"/>
                    <a:pt x="2081" y="1755"/>
                    <a:pt x="2181" y="1880"/>
                  </a:cubicBezTo>
                  <a:lnTo>
                    <a:pt x="3134" y="1880"/>
                  </a:lnTo>
                  <a:cubicBezTo>
                    <a:pt x="3234" y="1880"/>
                    <a:pt x="3334" y="1755"/>
                    <a:pt x="3434" y="1755"/>
                  </a:cubicBezTo>
                  <a:cubicBezTo>
                    <a:pt x="3535" y="1755"/>
                    <a:pt x="3535" y="1755"/>
                    <a:pt x="3660" y="1655"/>
                  </a:cubicBezTo>
                  <a:cubicBezTo>
                    <a:pt x="4061" y="1554"/>
                    <a:pt x="4387" y="1454"/>
                    <a:pt x="4587" y="1254"/>
                  </a:cubicBezTo>
                  <a:cubicBezTo>
                    <a:pt x="5113" y="828"/>
                    <a:pt x="5214" y="402"/>
                    <a:pt x="5214" y="402"/>
                  </a:cubicBezTo>
                  <a:lnTo>
                    <a:pt x="5113" y="301"/>
                  </a:lnTo>
                  <a:lnTo>
                    <a:pt x="5013" y="301"/>
                  </a:lnTo>
                  <a:cubicBezTo>
                    <a:pt x="5013" y="301"/>
                    <a:pt x="5013" y="402"/>
                    <a:pt x="4913" y="502"/>
                  </a:cubicBezTo>
                  <a:cubicBezTo>
                    <a:pt x="4788" y="627"/>
                    <a:pt x="4587" y="828"/>
                    <a:pt x="4387" y="928"/>
                  </a:cubicBezTo>
                  <a:cubicBezTo>
                    <a:pt x="4161" y="1128"/>
                    <a:pt x="3860" y="1254"/>
                    <a:pt x="3535" y="1354"/>
                  </a:cubicBezTo>
                  <a:cubicBezTo>
                    <a:pt x="3434" y="1354"/>
                    <a:pt x="3234" y="1454"/>
                    <a:pt x="3033" y="1454"/>
                  </a:cubicBezTo>
                  <a:lnTo>
                    <a:pt x="2281" y="1454"/>
                  </a:lnTo>
                  <a:cubicBezTo>
                    <a:pt x="2181" y="1354"/>
                    <a:pt x="2081" y="1354"/>
                    <a:pt x="1981" y="1354"/>
                  </a:cubicBezTo>
                  <a:cubicBezTo>
                    <a:pt x="1880" y="1354"/>
                    <a:pt x="1655" y="1254"/>
                    <a:pt x="1454" y="1254"/>
                  </a:cubicBezTo>
                  <a:cubicBezTo>
                    <a:pt x="1354" y="1128"/>
                    <a:pt x="1154" y="1128"/>
                    <a:pt x="1028" y="1028"/>
                  </a:cubicBezTo>
                  <a:cubicBezTo>
                    <a:pt x="928" y="928"/>
                    <a:pt x="828" y="828"/>
                    <a:pt x="727" y="828"/>
                  </a:cubicBezTo>
                  <a:cubicBezTo>
                    <a:pt x="527" y="627"/>
                    <a:pt x="402" y="402"/>
                    <a:pt x="301" y="301"/>
                  </a:cubicBezTo>
                  <a:cubicBezTo>
                    <a:pt x="201" y="201"/>
                    <a:pt x="201" y="101"/>
                    <a:pt x="201" y="101"/>
                  </a:cubicBezTo>
                  <a:cubicBezTo>
                    <a:pt x="101" y="101"/>
                    <a:pt x="101" y="1"/>
                    <a:pt x="101" y="1"/>
                  </a:cubicBezTo>
                  <a:close/>
                </a:path>
              </a:pathLst>
            </a:custGeom>
            <a:solidFill>
              <a:srgbClr val="5B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250;p39">
              <a:extLst>
                <a:ext uri="{FF2B5EF4-FFF2-40B4-BE49-F238E27FC236}">
                  <a16:creationId xmlns:a16="http://schemas.microsoft.com/office/drawing/2014/main" xmlns="" id="{BDFCDC68-F537-4454-A02D-53FCD1EEFA6C}"/>
                </a:ext>
              </a:extLst>
            </p:cNvPr>
            <p:cNvSpPr/>
            <p:nvPr/>
          </p:nvSpPr>
          <p:spPr>
            <a:xfrm>
              <a:off x="3000340" y="1648217"/>
              <a:ext cx="69527" cy="43611"/>
            </a:xfrm>
            <a:custGeom>
              <a:avLst/>
              <a:gdLst/>
              <a:ahLst/>
              <a:cxnLst/>
              <a:rect l="l" t="t" r="r" b="b"/>
              <a:pathLst>
                <a:path w="2503" h="1570" extrusionOk="0">
                  <a:moveTo>
                    <a:pt x="1032" y="0"/>
                  </a:moveTo>
                  <a:cubicBezTo>
                    <a:pt x="705" y="0"/>
                    <a:pt x="418" y="56"/>
                    <a:pt x="302" y="209"/>
                  </a:cubicBezTo>
                  <a:cubicBezTo>
                    <a:pt x="1" y="510"/>
                    <a:pt x="627" y="1562"/>
                    <a:pt x="1154" y="1562"/>
                  </a:cubicBezTo>
                  <a:cubicBezTo>
                    <a:pt x="1187" y="1567"/>
                    <a:pt x="1221" y="1569"/>
                    <a:pt x="1254" y="1569"/>
                  </a:cubicBezTo>
                  <a:cubicBezTo>
                    <a:pt x="1937" y="1569"/>
                    <a:pt x="2502" y="620"/>
                    <a:pt x="2407" y="309"/>
                  </a:cubicBezTo>
                  <a:cubicBezTo>
                    <a:pt x="2326" y="180"/>
                    <a:pt x="1616" y="0"/>
                    <a:pt x="1032" y="0"/>
                  </a:cubicBezTo>
                  <a:close/>
                </a:path>
              </a:pathLst>
            </a:custGeom>
            <a:solidFill>
              <a:srgbClr val="33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251;p39">
              <a:extLst>
                <a:ext uri="{FF2B5EF4-FFF2-40B4-BE49-F238E27FC236}">
                  <a16:creationId xmlns:a16="http://schemas.microsoft.com/office/drawing/2014/main" xmlns="" id="{EFD486E9-4954-4011-815D-69B23A50592B}"/>
                </a:ext>
              </a:extLst>
            </p:cNvPr>
            <p:cNvSpPr/>
            <p:nvPr/>
          </p:nvSpPr>
          <p:spPr>
            <a:xfrm>
              <a:off x="3432658" y="2426046"/>
              <a:ext cx="602938" cy="292414"/>
            </a:xfrm>
            <a:custGeom>
              <a:avLst/>
              <a:gdLst/>
              <a:ahLst/>
              <a:cxnLst/>
              <a:rect l="l" t="t" r="r" b="b"/>
              <a:pathLst>
                <a:path w="21706" h="10527" extrusionOk="0">
                  <a:moveTo>
                    <a:pt x="840" y="1"/>
                  </a:moveTo>
                  <a:cubicBezTo>
                    <a:pt x="721" y="1"/>
                    <a:pt x="615" y="26"/>
                    <a:pt x="502" y="76"/>
                  </a:cubicBezTo>
                  <a:lnTo>
                    <a:pt x="201" y="76"/>
                  </a:lnTo>
                  <a:cubicBezTo>
                    <a:pt x="101" y="76"/>
                    <a:pt x="101" y="76"/>
                    <a:pt x="1" y="201"/>
                  </a:cubicBezTo>
                  <a:cubicBezTo>
                    <a:pt x="1" y="301"/>
                    <a:pt x="101" y="402"/>
                    <a:pt x="201" y="502"/>
                  </a:cubicBezTo>
                  <a:lnTo>
                    <a:pt x="502" y="502"/>
                  </a:lnTo>
                  <a:cubicBezTo>
                    <a:pt x="627" y="502"/>
                    <a:pt x="928" y="602"/>
                    <a:pt x="1254" y="602"/>
                  </a:cubicBezTo>
                  <a:cubicBezTo>
                    <a:pt x="1555" y="702"/>
                    <a:pt x="1881" y="828"/>
                    <a:pt x="2382" y="928"/>
                  </a:cubicBezTo>
                  <a:cubicBezTo>
                    <a:pt x="2808" y="1028"/>
                    <a:pt x="3234" y="1128"/>
                    <a:pt x="3860" y="1229"/>
                  </a:cubicBezTo>
                  <a:cubicBezTo>
                    <a:pt x="4061" y="1329"/>
                    <a:pt x="4387" y="1329"/>
                    <a:pt x="4688" y="1454"/>
                  </a:cubicBezTo>
                  <a:cubicBezTo>
                    <a:pt x="4888" y="1554"/>
                    <a:pt x="5214" y="1554"/>
                    <a:pt x="5515" y="1655"/>
                  </a:cubicBezTo>
                  <a:cubicBezTo>
                    <a:pt x="6141" y="1855"/>
                    <a:pt x="6768" y="1955"/>
                    <a:pt x="7520" y="2281"/>
                  </a:cubicBezTo>
                  <a:cubicBezTo>
                    <a:pt x="8146" y="2482"/>
                    <a:pt x="8773" y="2707"/>
                    <a:pt x="9500" y="3008"/>
                  </a:cubicBezTo>
                  <a:cubicBezTo>
                    <a:pt x="10126" y="3209"/>
                    <a:pt x="10853" y="3635"/>
                    <a:pt x="11480" y="3835"/>
                  </a:cubicBezTo>
                  <a:cubicBezTo>
                    <a:pt x="12206" y="4261"/>
                    <a:pt x="12833" y="4587"/>
                    <a:pt x="13460" y="4888"/>
                  </a:cubicBezTo>
                  <a:cubicBezTo>
                    <a:pt x="14186" y="5214"/>
                    <a:pt x="14713" y="5615"/>
                    <a:pt x="15339" y="5940"/>
                  </a:cubicBezTo>
                  <a:cubicBezTo>
                    <a:pt x="15966" y="6341"/>
                    <a:pt x="16492" y="6767"/>
                    <a:pt x="17018" y="7093"/>
                  </a:cubicBezTo>
                  <a:cubicBezTo>
                    <a:pt x="17219" y="7294"/>
                    <a:pt x="17545" y="7494"/>
                    <a:pt x="17745" y="7720"/>
                  </a:cubicBezTo>
                  <a:cubicBezTo>
                    <a:pt x="17946" y="7920"/>
                    <a:pt x="18171" y="8021"/>
                    <a:pt x="18372" y="8221"/>
                  </a:cubicBezTo>
                  <a:cubicBezTo>
                    <a:pt x="18898" y="8547"/>
                    <a:pt x="19299" y="8848"/>
                    <a:pt x="19625" y="9174"/>
                  </a:cubicBezTo>
                  <a:cubicBezTo>
                    <a:pt x="19926" y="9474"/>
                    <a:pt x="20252" y="9700"/>
                    <a:pt x="20552" y="9900"/>
                  </a:cubicBezTo>
                  <a:cubicBezTo>
                    <a:pt x="21079" y="10326"/>
                    <a:pt x="21404" y="10527"/>
                    <a:pt x="21404" y="10527"/>
                  </a:cubicBezTo>
                  <a:lnTo>
                    <a:pt x="21605" y="10527"/>
                  </a:lnTo>
                  <a:cubicBezTo>
                    <a:pt x="21705" y="10427"/>
                    <a:pt x="21705" y="10326"/>
                    <a:pt x="21605" y="10226"/>
                  </a:cubicBezTo>
                  <a:cubicBezTo>
                    <a:pt x="21605" y="10226"/>
                    <a:pt x="21404" y="9900"/>
                    <a:pt x="20878" y="9474"/>
                  </a:cubicBezTo>
                  <a:lnTo>
                    <a:pt x="20051" y="8647"/>
                  </a:lnTo>
                  <a:cubicBezTo>
                    <a:pt x="19625" y="8346"/>
                    <a:pt x="19199" y="8021"/>
                    <a:pt x="18798" y="7720"/>
                  </a:cubicBezTo>
                  <a:cubicBezTo>
                    <a:pt x="18372" y="7394"/>
                    <a:pt x="17846" y="6968"/>
                    <a:pt x="17319" y="6667"/>
                  </a:cubicBezTo>
                  <a:cubicBezTo>
                    <a:pt x="16793" y="6341"/>
                    <a:pt x="16166" y="5940"/>
                    <a:pt x="15540" y="5615"/>
                  </a:cubicBezTo>
                  <a:cubicBezTo>
                    <a:pt x="15038" y="5214"/>
                    <a:pt x="14412" y="4788"/>
                    <a:pt x="13785" y="4462"/>
                  </a:cubicBezTo>
                  <a:cubicBezTo>
                    <a:pt x="13159" y="4061"/>
                    <a:pt x="12407" y="3635"/>
                    <a:pt x="11780" y="3334"/>
                  </a:cubicBezTo>
                  <a:cubicBezTo>
                    <a:pt x="11480" y="3108"/>
                    <a:pt x="11053" y="3008"/>
                    <a:pt x="10753" y="2808"/>
                  </a:cubicBezTo>
                  <a:cubicBezTo>
                    <a:pt x="10427" y="2707"/>
                    <a:pt x="10126" y="2482"/>
                    <a:pt x="9700" y="2381"/>
                  </a:cubicBezTo>
                  <a:cubicBezTo>
                    <a:pt x="9074" y="2081"/>
                    <a:pt x="8347" y="1755"/>
                    <a:pt x="7720" y="1554"/>
                  </a:cubicBezTo>
                  <a:cubicBezTo>
                    <a:pt x="7094" y="1329"/>
                    <a:pt x="6367" y="1128"/>
                    <a:pt x="5740" y="928"/>
                  </a:cubicBezTo>
                  <a:cubicBezTo>
                    <a:pt x="5114" y="702"/>
                    <a:pt x="4587" y="502"/>
                    <a:pt x="3961" y="402"/>
                  </a:cubicBezTo>
                  <a:cubicBezTo>
                    <a:pt x="3434" y="301"/>
                    <a:pt x="2908" y="201"/>
                    <a:pt x="2507" y="201"/>
                  </a:cubicBezTo>
                  <a:cubicBezTo>
                    <a:pt x="1981" y="76"/>
                    <a:pt x="1555" y="76"/>
                    <a:pt x="1254" y="76"/>
                  </a:cubicBezTo>
                  <a:cubicBezTo>
                    <a:pt x="1091" y="26"/>
                    <a:pt x="959" y="1"/>
                    <a:pt x="840" y="1"/>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252;p39">
              <a:extLst>
                <a:ext uri="{FF2B5EF4-FFF2-40B4-BE49-F238E27FC236}">
                  <a16:creationId xmlns:a16="http://schemas.microsoft.com/office/drawing/2014/main" xmlns="" id="{FD6D7996-B390-4480-9DFF-264EC8E53866}"/>
                </a:ext>
              </a:extLst>
            </p:cNvPr>
            <p:cNvSpPr/>
            <p:nvPr/>
          </p:nvSpPr>
          <p:spPr>
            <a:xfrm>
              <a:off x="3989610" y="2692674"/>
              <a:ext cx="163693" cy="156804"/>
            </a:xfrm>
            <a:custGeom>
              <a:avLst/>
              <a:gdLst/>
              <a:ahLst/>
              <a:cxnLst/>
              <a:rect l="l" t="t" r="r" b="b"/>
              <a:pathLst>
                <a:path w="5893" h="5645" extrusionOk="0">
                  <a:moveTo>
                    <a:pt x="627" y="1"/>
                  </a:moveTo>
                  <a:lnTo>
                    <a:pt x="627" y="1"/>
                  </a:lnTo>
                  <a:cubicBezTo>
                    <a:pt x="0" y="828"/>
                    <a:pt x="2506" y="5214"/>
                    <a:pt x="4587" y="5640"/>
                  </a:cubicBezTo>
                  <a:cubicBezTo>
                    <a:pt x="4605" y="5643"/>
                    <a:pt x="4624" y="5644"/>
                    <a:pt x="4644" y="5644"/>
                  </a:cubicBezTo>
                  <a:cubicBezTo>
                    <a:pt x="5255" y="5644"/>
                    <a:pt x="5893" y="4104"/>
                    <a:pt x="4386" y="2281"/>
                  </a:cubicBezTo>
                  <a:cubicBezTo>
                    <a:pt x="2607" y="301"/>
                    <a:pt x="62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253;p39">
              <a:extLst>
                <a:ext uri="{FF2B5EF4-FFF2-40B4-BE49-F238E27FC236}">
                  <a16:creationId xmlns:a16="http://schemas.microsoft.com/office/drawing/2014/main" xmlns="" id="{A20E4012-173B-4784-8129-C334617E915A}"/>
                </a:ext>
              </a:extLst>
            </p:cNvPr>
            <p:cNvSpPr/>
            <p:nvPr/>
          </p:nvSpPr>
          <p:spPr>
            <a:xfrm>
              <a:off x="3881698" y="2643259"/>
              <a:ext cx="75916" cy="139249"/>
            </a:xfrm>
            <a:custGeom>
              <a:avLst/>
              <a:gdLst/>
              <a:ahLst/>
              <a:cxnLst/>
              <a:rect l="l" t="t" r="r" b="b"/>
              <a:pathLst>
                <a:path w="2733" h="5013" extrusionOk="0">
                  <a:moveTo>
                    <a:pt x="1379" y="0"/>
                  </a:moveTo>
                  <a:lnTo>
                    <a:pt x="1379" y="0"/>
                  </a:lnTo>
                  <a:cubicBezTo>
                    <a:pt x="0" y="1253"/>
                    <a:pt x="126" y="4912"/>
                    <a:pt x="1680" y="5013"/>
                  </a:cubicBezTo>
                  <a:cubicBezTo>
                    <a:pt x="2306" y="5013"/>
                    <a:pt x="2732" y="3760"/>
                    <a:pt x="2507" y="2707"/>
                  </a:cubicBezTo>
                  <a:cubicBezTo>
                    <a:pt x="2206" y="1354"/>
                    <a:pt x="1379" y="0"/>
                    <a:pt x="1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254;p39">
              <a:extLst>
                <a:ext uri="{FF2B5EF4-FFF2-40B4-BE49-F238E27FC236}">
                  <a16:creationId xmlns:a16="http://schemas.microsoft.com/office/drawing/2014/main" xmlns="" id="{1C06B34A-40C8-4A07-B31A-7D1A832F7AF4}"/>
                </a:ext>
              </a:extLst>
            </p:cNvPr>
            <p:cNvSpPr/>
            <p:nvPr/>
          </p:nvSpPr>
          <p:spPr>
            <a:xfrm>
              <a:off x="3763341" y="2556235"/>
              <a:ext cx="80333" cy="145054"/>
            </a:xfrm>
            <a:custGeom>
              <a:avLst/>
              <a:gdLst/>
              <a:ahLst/>
              <a:cxnLst/>
              <a:rect l="l" t="t" r="r" b="b"/>
              <a:pathLst>
                <a:path w="2892" h="5222" extrusionOk="0">
                  <a:moveTo>
                    <a:pt x="1128" y="0"/>
                  </a:moveTo>
                  <a:lnTo>
                    <a:pt x="1128" y="0"/>
                  </a:lnTo>
                  <a:cubicBezTo>
                    <a:pt x="1" y="1654"/>
                    <a:pt x="201" y="5213"/>
                    <a:pt x="1755" y="5213"/>
                  </a:cubicBezTo>
                  <a:cubicBezTo>
                    <a:pt x="1796" y="5219"/>
                    <a:pt x="1836" y="5222"/>
                    <a:pt x="1876" y="5222"/>
                  </a:cubicBezTo>
                  <a:cubicBezTo>
                    <a:pt x="2549" y="5222"/>
                    <a:pt x="2891" y="4418"/>
                    <a:pt x="2607" y="3233"/>
                  </a:cubicBezTo>
                  <a:cubicBezTo>
                    <a:pt x="2382" y="1554"/>
                    <a:pt x="1129"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255;p39">
              <a:extLst>
                <a:ext uri="{FF2B5EF4-FFF2-40B4-BE49-F238E27FC236}">
                  <a16:creationId xmlns:a16="http://schemas.microsoft.com/office/drawing/2014/main" xmlns="" id="{E52A3946-FBD8-4A39-99E6-BB642B0CC83A}"/>
                </a:ext>
              </a:extLst>
            </p:cNvPr>
            <p:cNvSpPr/>
            <p:nvPr/>
          </p:nvSpPr>
          <p:spPr>
            <a:xfrm>
              <a:off x="3630096" y="2494960"/>
              <a:ext cx="89416" cy="142137"/>
            </a:xfrm>
            <a:custGeom>
              <a:avLst/>
              <a:gdLst/>
              <a:ahLst/>
              <a:cxnLst/>
              <a:rect l="l" t="t" r="r" b="b"/>
              <a:pathLst>
                <a:path w="3219" h="5117" extrusionOk="0">
                  <a:moveTo>
                    <a:pt x="813" y="1"/>
                  </a:moveTo>
                  <a:lnTo>
                    <a:pt x="813" y="1"/>
                  </a:lnTo>
                  <a:cubicBezTo>
                    <a:pt x="0" y="1749"/>
                    <a:pt x="687" y="5117"/>
                    <a:pt x="2208" y="5117"/>
                  </a:cubicBezTo>
                  <a:cubicBezTo>
                    <a:pt x="2236" y="5117"/>
                    <a:pt x="2263" y="5116"/>
                    <a:pt x="2291" y="5114"/>
                  </a:cubicBezTo>
                  <a:cubicBezTo>
                    <a:pt x="2918" y="5013"/>
                    <a:pt x="3219" y="4086"/>
                    <a:pt x="2793" y="2933"/>
                  </a:cubicBezTo>
                  <a:cubicBezTo>
                    <a:pt x="2291" y="1354"/>
                    <a:pt x="813" y="1"/>
                    <a:pt x="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256;p39">
              <a:extLst>
                <a:ext uri="{FF2B5EF4-FFF2-40B4-BE49-F238E27FC236}">
                  <a16:creationId xmlns:a16="http://schemas.microsoft.com/office/drawing/2014/main" xmlns="" id="{9AAF34CA-D343-4587-AAB0-4ACD0397905F}"/>
                </a:ext>
              </a:extLst>
            </p:cNvPr>
            <p:cNvSpPr/>
            <p:nvPr/>
          </p:nvSpPr>
          <p:spPr>
            <a:xfrm>
              <a:off x="3672844" y="2423852"/>
              <a:ext cx="151110" cy="63749"/>
            </a:xfrm>
            <a:custGeom>
              <a:avLst/>
              <a:gdLst/>
              <a:ahLst/>
              <a:cxnLst/>
              <a:rect l="l" t="t" r="r" b="b"/>
              <a:pathLst>
                <a:path w="5440" h="2295" extrusionOk="0">
                  <a:moveTo>
                    <a:pt x="3753" y="0"/>
                  </a:moveTo>
                  <a:cubicBezTo>
                    <a:pt x="2516" y="0"/>
                    <a:pt x="814" y="708"/>
                    <a:pt x="0" y="1734"/>
                  </a:cubicBezTo>
                  <a:cubicBezTo>
                    <a:pt x="0" y="1734"/>
                    <a:pt x="1375" y="2295"/>
                    <a:pt x="2847" y="2295"/>
                  </a:cubicBezTo>
                  <a:cubicBezTo>
                    <a:pt x="3051" y="2295"/>
                    <a:pt x="3256" y="2284"/>
                    <a:pt x="3459" y="2260"/>
                  </a:cubicBezTo>
                  <a:cubicBezTo>
                    <a:pt x="4712" y="2034"/>
                    <a:pt x="5439" y="1408"/>
                    <a:pt x="5138" y="681"/>
                  </a:cubicBezTo>
                  <a:cubicBezTo>
                    <a:pt x="4954" y="207"/>
                    <a:pt x="4421" y="0"/>
                    <a:pt x="37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257;p39">
              <a:extLst>
                <a:ext uri="{FF2B5EF4-FFF2-40B4-BE49-F238E27FC236}">
                  <a16:creationId xmlns:a16="http://schemas.microsoft.com/office/drawing/2014/main" xmlns="" id="{62D570C5-CEA1-4F97-912D-E24784DF1304}"/>
                </a:ext>
              </a:extLst>
            </p:cNvPr>
            <p:cNvSpPr/>
            <p:nvPr/>
          </p:nvSpPr>
          <p:spPr>
            <a:xfrm>
              <a:off x="3815561" y="2503598"/>
              <a:ext cx="150387" cy="61222"/>
            </a:xfrm>
            <a:custGeom>
              <a:avLst/>
              <a:gdLst/>
              <a:ahLst/>
              <a:cxnLst/>
              <a:rect l="l" t="t" r="r" b="b"/>
              <a:pathLst>
                <a:path w="5414" h="2204" extrusionOk="0">
                  <a:moveTo>
                    <a:pt x="3443" y="0"/>
                  </a:moveTo>
                  <a:cubicBezTo>
                    <a:pt x="2254" y="0"/>
                    <a:pt x="781" y="530"/>
                    <a:pt x="0" y="1369"/>
                  </a:cubicBezTo>
                  <a:cubicBezTo>
                    <a:pt x="0" y="1369"/>
                    <a:pt x="1579" y="2204"/>
                    <a:pt x="3090" y="2204"/>
                  </a:cubicBezTo>
                  <a:cubicBezTo>
                    <a:pt x="3171" y="2204"/>
                    <a:pt x="3253" y="2201"/>
                    <a:pt x="3334" y="2196"/>
                  </a:cubicBezTo>
                  <a:cubicBezTo>
                    <a:pt x="4687" y="2196"/>
                    <a:pt x="5414" y="1569"/>
                    <a:pt x="5213" y="943"/>
                  </a:cubicBezTo>
                  <a:cubicBezTo>
                    <a:pt x="5033" y="285"/>
                    <a:pt x="4314" y="0"/>
                    <a:pt x="3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258;p39">
              <a:extLst>
                <a:ext uri="{FF2B5EF4-FFF2-40B4-BE49-F238E27FC236}">
                  <a16:creationId xmlns:a16="http://schemas.microsoft.com/office/drawing/2014/main" xmlns="" id="{3FFBB6BB-812B-4151-BE0C-052509E849F9}"/>
                </a:ext>
              </a:extLst>
            </p:cNvPr>
            <p:cNvSpPr/>
            <p:nvPr/>
          </p:nvSpPr>
          <p:spPr>
            <a:xfrm>
              <a:off x="3937390" y="2597484"/>
              <a:ext cx="147610" cy="63610"/>
            </a:xfrm>
            <a:custGeom>
              <a:avLst/>
              <a:gdLst/>
              <a:ahLst/>
              <a:cxnLst/>
              <a:rect l="l" t="t" r="r" b="b"/>
              <a:pathLst>
                <a:path w="5314" h="2290" extrusionOk="0">
                  <a:moveTo>
                    <a:pt x="2731" y="0"/>
                  </a:moveTo>
                  <a:cubicBezTo>
                    <a:pt x="1675" y="0"/>
                    <a:pt x="569" y="296"/>
                    <a:pt x="0" y="921"/>
                  </a:cubicBezTo>
                  <a:cubicBezTo>
                    <a:pt x="0" y="921"/>
                    <a:pt x="1755" y="1949"/>
                    <a:pt x="3008" y="2275"/>
                  </a:cubicBezTo>
                  <a:cubicBezTo>
                    <a:pt x="3110" y="2284"/>
                    <a:pt x="3215" y="2289"/>
                    <a:pt x="3319" y="2289"/>
                  </a:cubicBezTo>
                  <a:cubicBezTo>
                    <a:pt x="4292" y="2289"/>
                    <a:pt x="5314" y="1878"/>
                    <a:pt x="5314" y="1222"/>
                  </a:cubicBezTo>
                  <a:cubicBezTo>
                    <a:pt x="5204" y="428"/>
                    <a:pt x="4003" y="0"/>
                    <a:pt x="2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262;p39">
              <a:extLst>
                <a:ext uri="{FF2B5EF4-FFF2-40B4-BE49-F238E27FC236}">
                  <a16:creationId xmlns:a16="http://schemas.microsoft.com/office/drawing/2014/main" xmlns="" id="{7C3FE91E-4CF1-449D-B2C8-43B58A3A35EC}"/>
                </a:ext>
              </a:extLst>
            </p:cNvPr>
            <p:cNvSpPr/>
            <p:nvPr/>
          </p:nvSpPr>
          <p:spPr>
            <a:xfrm rot="-2700000">
              <a:off x="2211427" y="2526709"/>
              <a:ext cx="171753" cy="337234"/>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263;p39">
              <a:extLst>
                <a:ext uri="{FF2B5EF4-FFF2-40B4-BE49-F238E27FC236}">
                  <a16:creationId xmlns:a16="http://schemas.microsoft.com/office/drawing/2014/main" xmlns="" id="{E1392CD4-6581-4212-88DC-E9FC607B6725}"/>
                </a:ext>
              </a:extLst>
            </p:cNvPr>
            <p:cNvSpPr/>
            <p:nvPr/>
          </p:nvSpPr>
          <p:spPr>
            <a:xfrm rot="-2700000">
              <a:off x="2208585" y="2422063"/>
              <a:ext cx="164121" cy="359663"/>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800;p47"/>
          <p:cNvSpPr txBox="1">
            <a:spLocks/>
          </p:cNvSpPr>
          <p:nvPr/>
        </p:nvSpPr>
        <p:spPr>
          <a:xfrm>
            <a:off x="1431654" y="78802"/>
            <a:ext cx="2562122" cy="578463"/>
          </a:xfrm>
          <a:prstGeom prst="round2SameRect">
            <a:avLst/>
          </a:prstGeom>
          <a:solidFill>
            <a:schemeClr val="accent1">
              <a:lumMod val="40000"/>
              <a:lumOff val="60000"/>
            </a:schemeClr>
          </a:solidFill>
        </p:spPr>
        <p:txBody>
          <a:bodyPr spcFirstLastPara="1" wrap="square" lIns="91425" tIns="0" rIns="91425" bIns="182875" anchor="ctr" anchorCtr="0">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spcBef>
                <a:spcPts val="0"/>
              </a:spcBef>
              <a:buClrTx/>
              <a:buFontTx/>
            </a:pPr>
            <a:r>
              <a:rPr lang="en-US" sz="3200" dirty="0" err="1" smtClean="0">
                <a:latin typeface="Arial" panose="020B0604020202020204" pitchFamily="34" charset="0"/>
                <a:cs typeface="Arial" panose="020B0604020202020204" pitchFamily="34" charset="0"/>
              </a:rPr>
              <a:t>Bài</a:t>
            </a:r>
            <a:r>
              <a:rPr lang="en-US" sz="3200" dirty="0" smtClean="0">
                <a:latin typeface="Arial" panose="020B0604020202020204" pitchFamily="34" charset="0"/>
                <a:cs typeface="Arial" panose="020B0604020202020204" pitchFamily="34" charset="0"/>
              </a:rPr>
              <a:t> 2. </a:t>
            </a:r>
            <a:r>
              <a:rPr lang="en-US" sz="3200" dirty="0" err="1" smtClean="0">
                <a:latin typeface="Arial" panose="020B0604020202020204" pitchFamily="34" charset="0"/>
                <a:cs typeface="Arial" panose="020B0604020202020204" pitchFamily="34" charset="0"/>
              </a:rPr>
              <a:t>Tìm</a:t>
            </a:r>
            <a:r>
              <a:rPr lang="en-US" sz="3200" dirty="0" smtClean="0">
                <a:latin typeface="Arial" panose="020B0604020202020204" pitchFamily="34" charset="0"/>
                <a:cs typeface="Arial" panose="020B0604020202020204" pitchFamily="34" charset="0"/>
              </a:rPr>
              <a:t> x:</a:t>
            </a:r>
            <a:endParaRPr lang="en-US" sz="3200" dirty="0">
              <a:latin typeface="Arial" panose="020B0604020202020204" pitchFamily="34" charset="0"/>
              <a:cs typeface="Arial" panose="020B0604020202020204" pitchFamily="34" charset="0"/>
            </a:endParaRPr>
          </a:p>
        </p:txBody>
      </p:sp>
      <p:sp>
        <p:nvSpPr>
          <p:cNvPr id="5" name="Text Box 86"/>
          <p:cNvSpPr txBox="1">
            <a:spLocks noChangeArrowheads="1"/>
          </p:cNvSpPr>
          <p:nvPr/>
        </p:nvSpPr>
        <p:spPr bwMode="auto">
          <a:xfrm>
            <a:off x="880568" y="1183374"/>
            <a:ext cx="7633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chemeClr val="bg2">
                    <a:lumMod val="10000"/>
                  </a:schemeClr>
                </a:solidFill>
                <a:cs typeface="Arial" panose="020B0604020202020204" pitchFamily="34" charset="0"/>
              </a:rPr>
              <a:t>a) x + 3,5 = 4,72 + 2,28</a:t>
            </a:r>
          </a:p>
        </p:txBody>
      </p:sp>
      <p:sp>
        <p:nvSpPr>
          <p:cNvPr id="6" name="Text Box 86"/>
          <p:cNvSpPr txBox="1">
            <a:spLocks noChangeArrowheads="1"/>
          </p:cNvSpPr>
          <p:nvPr/>
        </p:nvSpPr>
        <p:spPr bwMode="auto">
          <a:xfrm>
            <a:off x="880568" y="2123567"/>
            <a:ext cx="73508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chemeClr val="bg2">
                    <a:lumMod val="10000"/>
                  </a:schemeClr>
                </a:solidFill>
                <a:cs typeface="Arial" panose="020B0604020202020204" pitchFamily="34" charset="0"/>
              </a:rPr>
              <a:t>b)  x – 7,2 = 3,9 + 2,5</a:t>
            </a:r>
          </a:p>
        </p:txBody>
      </p:sp>
      <p:grpSp>
        <p:nvGrpSpPr>
          <p:cNvPr id="7" name="Google Shape;13928;p86"/>
          <p:cNvGrpSpPr/>
          <p:nvPr/>
        </p:nvGrpSpPr>
        <p:grpSpPr>
          <a:xfrm>
            <a:off x="337040" y="-143330"/>
            <a:ext cx="1365408" cy="1201672"/>
            <a:chOff x="1003871" y="1108289"/>
            <a:chExt cx="1365408" cy="1201672"/>
          </a:xfrm>
        </p:grpSpPr>
        <p:grpSp>
          <p:nvGrpSpPr>
            <p:cNvPr id="8" name="Google Shape;13929;p86"/>
            <p:cNvGrpSpPr/>
            <p:nvPr/>
          </p:nvGrpSpPr>
          <p:grpSpPr>
            <a:xfrm rot="-1362587">
              <a:off x="1119815" y="1294987"/>
              <a:ext cx="1133520" cy="828276"/>
              <a:chOff x="-1677550" y="1957062"/>
              <a:chExt cx="1256780" cy="918343"/>
            </a:xfrm>
          </p:grpSpPr>
          <p:sp>
            <p:nvSpPr>
              <p:cNvPr id="24" name="Google Shape;13930;p86"/>
              <p:cNvSpPr/>
              <p:nvPr/>
            </p:nvSpPr>
            <p:spPr>
              <a:xfrm>
                <a:off x="-832719" y="20157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931;p86"/>
              <p:cNvSpPr/>
              <p:nvPr/>
            </p:nvSpPr>
            <p:spPr>
              <a:xfrm>
                <a:off x="-1403182" y="20333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932;p86"/>
              <p:cNvSpPr/>
              <p:nvPr/>
            </p:nvSpPr>
            <p:spPr>
              <a:xfrm>
                <a:off x="-1677550" y="20775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933;p86"/>
              <p:cNvSpPr/>
              <p:nvPr/>
            </p:nvSpPr>
            <p:spPr>
              <a:xfrm>
                <a:off x="-1449488" y="19747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934;p86"/>
              <p:cNvSpPr/>
              <p:nvPr/>
            </p:nvSpPr>
            <p:spPr>
              <a:xfrm>
                <a:off x="-909207" y="19570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935;p86"/>
              <p:cNvSpPr/>
              <p:nvPr/>
            </p:nvSpPr>
            <p:spPr>
              <a:xfrm>
                <a:off x="-1253735" y="20536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936;p86"/>
              <p:cNvSpPr/>
              <p:nvPr/>
            </p:nvSpPr>
            <p:spPr>
              <a:xfrm>
                <a:off x="-972479" y="23980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937;p86"/>
              <p:cNvSpPr/>
              <p:nvPr/>
            </p:nvSpPr>
            <p:spPr>
              <a:xfrm>
                <a:off x="-1642442" y="24109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938;p86"/>
              <p:cNvSpPr/>
              <p:nvPr/>
            </p:nvSpPr>
            <p:spPr>
              <a:xfrm>
                <a:off x="-1253735" y="25069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939;p86"/>
              <p:cNvSpPr/>
              <p:nvPr/>
            </p:nvSpPr>
            <p:spPr>
              <a:xfrm>
                <a:off x="-909207" y="25069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940;p86"/>
              <p:cNvSpPr/>
              <p:nvPr/>
            </p:nvSpPr>
            <p:spPr>
              <a:xfrm>
                <a:off x="-879726" y="25827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941;p86"/>
              <p:cNvSpPr/>
              <p:nvPr/>
            </p:nvSpPr>
            <p:spPr>
              <a:xfrm>
                <a:off x="-1411609" y="25771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942;p86"/>
              <p:cNvSpPr/>
              <p:nvPr/>
            </p:nvSpPr>
            <p:spPr>
              <a:xfrm>
                <a:off x="-1125314" y="25597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943;p86"/>
              <p:cNvSpPr/>
              <p:nvPr/>
            </p:nvSpPr>
            <p:spPr>
              <a:xfrm>
                <a:off x="-1183547" y="26325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3944;p86"/>
            <p:cNvGrpSpPr/>
            <p:nvPr/>
          </p:nvGrpSpPr>
          <p:grpSpPr>
            <a:xfrm rot="-1344917">
              <a:off x="1201990" y="1354960"/>
              <a:ext cx="969322" cy="708294"/>
              <a:chOff x="-1677550" y="1957062"/>
              <a:chExt cx="1256780" cy="918343"/>
            </a:xfrm>
          </p:grpSpPr>
          <p:sp>
            <p:nvSpPr>
              <p:cNvPr id="10" name="Google Shape;13945;p86"/>
              <p:cNvSpPr/>
              <p:nvPr/>
            </p:nvSpPr>
            <p:spPr>
              <a:xfrm>
                <a:off x="-832719" y="20157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6;p86"/>
              <p:cNvSpPr/>
              <p:nvPr/>
            </p:nvSpPr>
            <p:spPr>
              <a:xfrm>
                <a:off x="-1403182" y="20333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47;p86"/>
              <p:cNvSpPr/>
              <p:nvPr/>
            </p:nvSpPr>
            <p:spPr>
              <a:xfrm>
                <a:off x="-1677550" y="20775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948;p86"/>
              <p:cNvSpPr/>
              <p:nvPr/>
            </p:nvSpPr>
            <p:spPr>
              <a:xfrm>
                <a:off x="-1449488" y="19747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949;p86"/>
              <p:cNvSpPr/>
              <p:nvPr/>
            </p:nvSpPr>
            <p:spPr>
              <a:xfrm>
                <a:off x="-909207" y="19570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50;p86"/>
              <p:cNvSpPr/>
              <p:nvPr/>
            </p:nvSpPr>
            <p:spPr>
              <a:xfrm>
                <a:off x="-1253735" y="20536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51;p86"/>
              <p:cNvSpPr/>
              <p:nvPr/>
            </p:nvSpPr>
            <p:spPr>
              <a:xfrm>
                <a:off x="-972479" y="23980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52;p86"/>
              <p:cNvSpPr/>
              <p:nvPr/>
            </p:nvSpPr>
            <p:spPr>
              <a:xfrm>
                <a:off x="-1642442" y="24109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53;p86"/>
              <p:cNvSpPr/>
              <p:nvPr/>
            </p:nvSpPr>
            <p:spPr>
              <a:xfrm>
                <a:off x="-1253735" y="25069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54;p86"/>
              <p:cNvSpPr/>
              <p:nvPr/>
            </p:nvSpPr>
            <p:spPr>
              <a:xfrm>
                <a:off x="-909207" y="25069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5;p86"/>
              <p:cNvSpPr/>
              <p:nvPr/>
            </p:nvSpPr>
            <p:spPr>
              <a:xfrm>
                <a:off x="-879726" y="25827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56;p86"/>
              <p:cNvSpPr/>
              <p:nvPr/>
            </p:nvSpPr>
            <p:spPr>
              <a:xfrm>
                <a:off x="-1411609" y="25771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57;p86"/>
              <p:cNvSpPr/>
              <p:nvPr/>
            </p:nvSpPr>
            <p:spPr>
              <a:xfrm>
                <a:off x="-1125314" y="25597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58;p86"/>
              <p:cNvSpPr/>
              <p:nvPr/>
            </p:nvSpPr>
            <p:spPr>
              <a:xfrm>
                <a:off x="-1183547" y="26325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0877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i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ox(i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4186;p88"/>
          <p:cNvSpPr/>
          <p:nvPr/>
        </p:nvSpPr>
        <p:spPr>
          <a:xfrm>
            <a:off x="4863844" y="1144928"/>
            <a:ext cx="3799806" cy="2487211"/>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14187;p88"/>
          <p:cNvGrpSpPr/>
          <p:nvPr/>
        </p:nvGrpSpPr>
        <p:grpSpPr>
          <a:xfrm>
            <a:off x="4524267" y="567818"/>
            <a:ext cx="904358" cy="961108"/>
            <a:chOff x="4199028" y="1964769"/>
            <a:chExt cx="904358" cy="961108"/>
          </a:xfrm>
        </p:grpSpPr>
        <p:grpSp>
          <p:nvGrpSpPr>
            <p:cNvPr id="6" name="Google Shape;14188;p88"/>
            <p:cNvGrpSpPr/>
            <p:nvPr/>
          </p:nvGrpSpPr>
          <p:grpSpPr>
            <a:xfrm>
              <a:off x="4199028" y="1964769"/>
              <a:ext cx="904358" cy="961108"/>
              <a:chOff x="4346325" y="1821950"/>
              <a:chExt cx="982250" cy="1043775"/>
            </a:xfrm>
          </p:grpSpPr>
          <p:sp>
            <p:nvSpPr>
              <p:cNvPr id="18" name="Google Shape;14189;p88"/>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4190;p88"/>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4191;p88"/>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192;p88"/>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193;p88"/>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194;p88"/>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195;p88"/>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196;p88"/>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197;p88"/>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198;p88"/>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14199;p88"/>
            <p:cNvGrpSpPr/>
            <p:nvPr/>
          </p:nvGrpSpPr>
          <p:grpSpPr>
            <a:xfrm>
              <a:off x="4275938" y="2068104"/>
              <a:ext cx="750537" cy="797548"/>
              <a:chOff x="4346325" y="1821950"/>
              <a:chExt cx="982250" cy="1043775"/>
            </a:xfrm>
          </p:grpSpPr>
          <p:sp>
            <p:nvSpPr>
              <p:cNvPr id="8" name="Google Shape;14200;p88"/>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rgbClr val="3E8D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201;p88"/>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202;p88"/>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203;p88"/>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204;p88"/>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rgbClr val="E5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205;p88"/>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206;p88"/>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207;p88"/>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208;p88"/>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209;p88"/>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 name="Google Shape;14210;p88"/>
          <p:cNvSpPr/>
          <p:nvPr/>
        </p:nvSpPr>
        <p:spPr>
          <a:xfrm>
            <a:off x="851686" y="1214021"/>
            <a:ext cx="4012158" cy="2476709"/>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4211;p88"/>
          <p:cNvGrpSpPr/>
          <p:nvPr/>
        </p:nvGrpSpPr>
        <p:grpSpPr>
          <a:xfrm>
            <a:off x="777266" y="642249"/>
            <a:ext cx="897128" cy="920589"/>
            <a:chOff x="1768410" y="2029587"/>
            <a:chExt cx="897128" cy="920589"/>
          </a:xfrm>
        </p:grpSpPr>
        <p:grpSp>
          <p:nvGrpSpPr>
            <p:cNvPr id="30" name="Google Shape;14212;p88"/>
            <p:cNvGrpSpPr/>
            <p:nvPr/>
          </p:nvGrpSpPr>
          <p:grpSpPr>
            <a:xfrm>
              <a:off x="1768410" y="2029587"/>
              <a:ext cx="897128" cy="920589"/>
              <a:chOff x="1829200" y="2124438"/>
              <a:chExt cx="689250" cy="707275"/>
            </a:xfrm>
          </p:grpSpPr>
          <p:sp>
            <p:nvSpPr>
              <p:cNvPr id="45" name="Google Shape;14213;p88"/>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4;p88"/>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15;p88"/>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16;p88"/>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17;p88"/>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18;p88"/>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19;p88"/>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20;p88"/>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221;p88"/>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222;p88"/>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223;p88"/>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224;p88"/>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225;p88"/>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14226;p88"/>
            <p:cNvGrpSpPr/>
            <p:nvPr/>
          </p:nvGrpSpPr>
          <p:grpSpPr>
            <a:xfrm>
              <a:off x="1828340" y="2077789"/>
              <a:ext cx="777267" cy="797594"/>
              <a:chOff x="1829200" y="2124438"/>
              <a:chExt cx="689250" cy="707275"/>
            </a:xfrm>
          </p:grpSpPr>
          <p:sp>
            <p:nvSpPr>
              <p:cNvPr id="32" name="Google Shape;14227;p88"/>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228;p88"/>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229;p88"/>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230;p88"/>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231;p88"/>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232;p88"/>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233;p88"/>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234;p88"/>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235;p88"/>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236;p88"/>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237;p88"/>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238;p88"/>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239;p88"/>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 name="Text Box 86"/>
          <p:cNvSpPr txBox="1">
            <a:spLocks noChangeArrowheads="1"/>
          </p:cNvSpPr>
          <p:nvPr/>
        </p:nvSpPr>
        <p:spPr bwMode="auto">
          <a:xfrm>
            <a:off x="903463" y="1451622"/>
            <a:ext cx="399151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smtClean="0">
                <a:solidFill>
                  <a:schemeClr val="tx1">
                    <a:lumMod val="95000"/>
                    <a:lumOff val="5000"/>
                  </a:schemeClr>
                </a:solidFill>
                <a:cs typeface="Arial" panose="020B0604020202020204" pitchFamily="34" charset="0"/>
              </a:rPr>
              <a:t>a) x </a:t>
            </a:r>
            <a:r>
              <a:rPr lang="en-US" sz="2800" b="1" dirty="0">
                <a:solidFill>
                  <a:schemeClr val="tx1">
                    <a:lumMod val="95000"/>
                    <a:lumOff val="5000"/>
                  </a:schemeClr>
                </a:solidFill>
                <a:cs typeface="Arial" panose="020B0604020202020204" pitchFamily="34" charset="0"/>
              </a:rPr>
              <a:t>+ 3,5 </a:t>
            </a:r>
            <a:r>
              <a:rPr lang="en-US" sz="2800" b="1" dirty="0" smtClean="0">
                <a:solidFill>
                  <a:schemeClr val="tx1">
                    <a:lumMod val="95000"/>
                    <a:lumOff val="5000"/>
                  </a:schemeClr>
                </a:solidFill>
                <a:cs typeface="Arial" panose="020B0604020202020204" pitchFamily="34" charset="0"/>
              </a:rPr>
              <a:t>=</a:t>
            </a:r>
            <a:r>
              <a:rPr lang="vi-VN" sz="2800" b="1" dirty="0" smtClean="0">
                <a:solidFill>
                  <a:schemeClr val="tx1">
                    <a:lumMod val="95000"/>
                    <a:lumOff val="5000"/>
                  </a:schemeClr>
                </a:solidFill>
                <a:cs typeface="Arial" panose="020B0604020202020204" pitchFamily="34" charset="0"/>
              </a:rPr>
              <a:t> </a:t>
            </a:r>
            <a:r>
              <a:rPr lang="en-US" sz="2800" b="1" dirty="0">
                <a:solidFill>
                  <a:schemeClr val="tx1">
                    <a:lumMod val="95000"/>
                    <a:lumOff val="5000"/>
                  </a:schemeClr>
                </a:solidFill>
                <a:cs typeface="Arial" panose="020B0604020202020204" pitchFamily="34" charset="0"/>
              </a:rPr>
              <a:t>4,72</a:t>
            </a:r>
            <a:r>
              <a:rPr lang="vi-VN" sz="2800" b="1" dirty="0">
                <a:solidFill>
                  <a:schemeClr val="tx1">
                    <a:lumMod val="95000"/>
                    <a:lumOff val="5000"/>
                  </a:schemeClr>
                </a:solidFill>
                <a:cs typeface="Arial" panose="020B0604020202020204" pitchFamily="34" charset="0"/>
              </a:rPr>
              <a:t> + 2,28</a:t>
            </a:r>
            <a:r>
              <a:rPr lang="en-US" sz="2800" b="1" dirty="0">
                <a:solidFill>
                  <a:schemeClr val="tx1">
                    <a:lumMod val="95000"/>
                    <a:lumOff val="5000"/>
                  </a:schemeClr>
                </a:solidFill>
                <a:cs typeface="Arial" panose="020B0604020202020204" pitchFamily="34" charset="0"/>
              </a:rPr>
              <a:t> </a:t>
            </a:r>
            <a:r>
              <a:rPr lang="vi-VN" sz="2800" b="1" dirty="0">
                <a:solidFill>
                  <a:schemeClr val="tx1">
                    <a:lumMod val="95000"/>
                    <a:lumOff val="5000"/>
                  </a:schemeClr>
                </a:solidFill>
                <a:cs typeface="Arial" panose="020B0604020202020204" pitchFamily="34" charset="0"/>
              </a:rPr>
              <a:t>  </a:t>
            </a:r>
            <a:endParaRPr lang="en-US" sz="2800" b="1" dirty="0">
              <a:solidFill>
                <a:schemeClr val="tx1">
                  <a:lumMod val="95000"/>
                  <a:lumOff val="5000"/>
                </a:schemeClr>
              </a:solidFill>
              <a:cs typeface="Arial" panose="020B0604020202020204" pitchFamily="34" charset="0"/>
            </a:endParaRPr>
          </a:p>
          <a:p>
            <a:r>
              <a:rPr lang="en-US" sz="2800" b="1" dirty="0" smtClean="0">
                <a:solidFill>
                  <a:schemeClr val="tx1">
                    <a:lumMod val="95000"/>
                    <a:lumOff val="5000"/>
                  </a:schemeClr>
                </a:solidFill>
                <a:cs typeface="Arial" panose="020B0604020202020204" pitchFamily="34" charset="0"/>
              </a:rPr>
              <a:t> </a:t>
            </a:r>
            <a:endParaRPr lang="en-US" sz="2800" b="1" dirty="0">
              <a:solidFill>
                <a:schemeClr val="tx1">
                  <a:lumMod val="95000"/>
                  <a:lumOff val="5000"/>
                </a:schemeClr>
              </a:solidFill>
              <a:cs typeface="Arial" panose="020B0604020202020204" pitchFamily="34" charset="0"/>
            </a:endParaRPr>
          </a:p>
        </p:txBody>
      </p:sp>
      <p:sp>
        <p:nvSpPr>
          <p:cNvPr id="66" name="Text Box 86"/>
          <p:cNvSpPr txBox="1">
            <a:spLocks noChangeArrowheads="1"/>
          </p:cNvSpPr>
          <p:nvPr/>
        </p:nvSpPr>
        <p:spPr bwMode="auto">
          <a:xfrm>
            <a:off x="1317998" y="2508572"/>
            <a:ext cx="33215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x </a:t>
            </a:r>
            <a:r>
              <a:rPr lang="en-US" sz="2800" b="1" dirty="0" smtClean="0">
                <a:solidFill>
                  <a:schemeClr val="tx1">
                    <a:lumMod val="95000"/>
                    <a:lumOff val="5000"/>
                  </a:schemeClr>
                </a:solidFill>
                <a:cs typeface="Arial" panose="020B0604020202020204" pitchFamily="34" charset="0"/>
              </a:rPr>
              <a:t>         = </a:t>
            </a:r>
            <a:endParaRPr lang="en-US" sz="2800" b="1" dirty="0">
              <a:solidFill>
                <a:schemeClr val="tx1">
                  <a:lumMod val="95000"/>
                  <a:lumOff val="5000"/>
                </a:schemeClr>
              </a:solidFill>
              <a:cs typeface="Arial" panose="020B0604020202020204" pitchFamily="34" charset="0"/>
            </a:endParaRPr>
          </a:p>
        </p:txBody>
      </p:sp>
      <p:sp>
        <p:nvSpPr>
          <p:cNvPr id="67" name="Text Box 86"/>
          <p:cNvSpPr txBox="1">
            <a:spLocks noChangeArrowheads="1"/>
          </p:cNvSpPr>
          <p:nvPr/>
        </p:nvSpPr>
        <p:spPr bwMode="auto">
          <a:xfrm>
            <a:off x="3051955" y="2474066"/>
            <a:ext cx="43783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7 – 3,5</a:t>
            </a:r>
          </a:p>
        </p:txBody>
      </p:sp>
      <p:sp>
        <p:nvSpPr>
          <p:cNvPr id="68" name="Text Box 86"/>
          <p:cNvSpPr txBox="1">
            <a:spLocks noChangeArrowheads="1"/>
          </p:cNvSpPr>
          <p:nvPr/>
        </p:nvSpPr>
        <p:spPr bwMode="auto">
          <a:xfrm>
            <a:off x="1316437" y="2991813"/>
            <a:ext cx="34725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smtClean="0">
                <a:solidFill>
                  <a:srgbClr val="C00000"/>
                </a:solidFill>
                <a:cs typeface="Arial" panose="020B0604020202020204" pitchFamily="34" charset="0"/>
              </a:rPr>
              <a:t>x          </a:t>
            </a:r>
            <a:r>
              <a:rPr lang="en-US" sz="2800" b="1" dirty="0">
                <a:solidFill>
                  <a:srgbClr val="C00000"/>
                </a:solidFill>
                <a:cs typeface="Arial" panose="020B0604020202020204" pitchFamily="34" charset="0"/>
              </a:rPr>
              <a:t>= </a:t>
            </a:r>
          </a:p>
        </p:txBody>
      </p:sp>
      <p:sp>
        <p:nvSpPr>
          <p:cNvPr id="69" name="Text Box 86"/>
          <p:cNvSpPr txBox="1">
            <a:spLocks noChangeArrowheads="1"/>
          </p:cNvSpPr>
          <p:nvPr/>
        </p:nvSpPr>
        <p:spPr bwMode="auto">
          <a:xfrm>
            <a:off x="3276741" y="2965584"/>
            <a:ext cx="1509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3,5</a:t>
            </a:r>
          </a:p>
        </p:txBody>
      </p:sp>
      <p:sp>
        <p:nvSpPr>
          <p:cNvPr id="70" name="Text Box 86"/>
          <p:cNvSpPr txBox="1">
            <a:spLocks noChangeArrowheads="1"/>
          </p:cNvSpPr>
          <p:nvPr/>
        </p:nvSpPr>
        <p:spPr bwMode="auto">
          <a:xfrm>
            <a:off x="4763300" y="1459328"/>
            <a:ext cx="53151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 </a:t>
            </a:r>
            <a:r>
              <a:rPr lang="en-US" sz="2800" b="1" dirty="0" smtClean="0">
                <a:solidFill>
                  <a:schemeClr val="tx1">
                    <a:lumMod val="95000"/>
                    <a:lumOff val="5000"/>
                  </a:schemeClr>
                </a:solidFill>
                <a:cs typeface="Arial" panose="020B0604020202020204" pitchFamily="34" charset="0"/>
              </a:rPr>
              <a:t>b) </a:t>
            </a:r>
            <a:r>
              <a:rPr lang="en-US" sz="2800" b="1" dirty="0">
                <a:solidFill>
                  <a:schemeClr val="tx1">
                    <a:lumMod val="95000"/>
                    <a:lumOff val="5000"/>
                  </a:schemeClr>
                </a:solidFill>
                <a:cs typeface="Arial" panose="020B0604020202020204" pitchFamily="34" charset="0"/>
              </a:rPr>
              <a:t>x – 7,2 = 3,9 + 2,5</a:t>
            </a:r>
          </a:p>
        </p:txBody>
      </p:sp>
      <p:sp>
        <p:nvSpPr>
          <p:cNvPr id="71" name="Text Box 86"/>
          <p:cNvSpPr txBox="1">
            <a:spLocks noChangeArrowheads="1"/>
          </p:cNvSpPr>
          <p:nvPr/>
        </p:nvSpPr>
        <p:spPr bwMode="auto">
          <a:xfrm>
            <a:off x="5292551" y="1973573"/>
            <a:ext cx="37199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x – 7,2 =</a:t>
            </a:r>
          </a:p>
        </p:txBody>
      </p:sp>
      <p:sp>
        <p:nvSpPr>
          <p:cNvPr id="72" name="Text Box 86"/>
          <p:cNvSpPr txBox="1">
            <a:spLocks noChangeArrowheads="1"/>
          </p:cNvSpPr>
          <p:nvPr/>
        </p:nvSpPr>
        <p:spPr bwMode="auto">
          <a:xfrm>
            <a:off x="7110875" y="1928103"/>
            <a:ext cx="838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6,4</a:t>
            </a:r>
          </a:p>
        </p:txBody>
      </p:sp>
      <p:sp>
        <p:nvSpPr>
          <p:cNvPr id="73" name="Text Box 86"/>
          <p:cNvSpPr txBox="1">
            <a:spLocks noChangeArrowheads="1"/>
          </p:cNvSpPr>
          <p:nvPr/>
        </p:nvSpPr>
        <p:spPr bwMode="auto">
          <a:xfrm>
            <a:off x="5320623" y="2571341"/>
            <a:ext cx="28352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a:solidFill>
                  <a:schemeClr val="tx1">
                    <a:lumMod val="95000"/>
                    <a:lumOff val="5000"/>
                  </a:schemeClr>
                </a:solidFill>
                <a:cs typeface="Arial" panose="020B0604020202020204" pitchFamily="34" charset="0"/>
              </a:rPr>
              <a:t>x </a:t>
            </a:r>
            <a:r>
              <a:rPr lang="en-US" sz="2800" b="1" smtClean="0">
                <a:solidFill>
                  <a:schemeClr val="tx1">
                    <a:lumMod val="95000"/>
                    <a:lumOff val="5000"/>
                  </a:schemeClr>
                </a:solidFill>
                <a:cs typeface="Arial" panose="020B0604020202020204" pitchFamily="34" charset="0"/>
              </a:rPr>
              <a:t>         =</a:t>
            </a:r>
            <a:endParaRPr lang="en-US" sz="2800" b="1">
              <a:solidFill>
                <a:schemeClr val="tx1">
                  <a:lumMod val="95000"/>
                  <a:lumOff val="5000"/>
                </a:schemeClr>
              </a:solidFill>
              <a:cs typeface="Arial" panose="020B0604020202020204" pitchFamily="34" charset="0"/>
            </a:endParaRPr>
          </a:p>
        </p:txBody>
      </p:sp>
      <p:sp>
        <p:nvSpPr>
          <p:cNvPr id="74" name="Text Box 86"/>
          <p:cNvSpPr txBox="1">
            <a:spLocks noChangeArrowheads="1"/>
          </p:cNvSpPr>
          <p:nvPr/>
        </p:nvSpPr>
        <p:spPr bwMode="auto">
          <a:xfrm>
            <a:off x="6855368" y="2525871"/>
            <a:ext cx="3736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6,4 + 7,2</a:t>
            </a:r>
          </a:p>
        </p:txBody>
      </p:sp>
      <p:sp>
        <p:nvSpPr>
          <p:cNvPr id="75" name="Text Box 86"/>
          <p:cNvSpPr txBox="1">
            <a:spLocks noChangeArrowheads="1"/>
          </p:cNvSpPr>
          <p:nvPr/>
        </p:nvSpPr>
        <p:spPr bwMode="auto">
          <a:xfrm>
            <a:off x="5328595" y="3062635"/>
            <a:ext cx="22998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x </a:t>
            </a:r>
            <a:r>
              <a:rPr lang="en-US" sz="2800" b="1" dirty="0" smtClean="0">
                <a:solidFill>
                  <a:srgbClr val="C00000"/>
                </a:solidFill>
                <a:cs typeface="Arial" panose="020B0604020202020204" pitchFamily="34" charset="0"/>
              </a:rPr>
              <a:t>         =</a:t>
            </a:r>
            <a:endParaRPr lang="en-US" sz="2800" b="1" dirty="0">
              <a:solidFill>
                <a:srgbClr val="C00000"/>
              </a:solidFill>
              <a:cs typeface="Arial" panose="020B0604020202020204" pitchFamily="34" charset="0"/>
            </a:endParaRPr>
          </a:p>
        </p:txBody>
      </p:sp>
      <p:sp>
        <p:nvSpPr>
          <p:cNvPr id="76" name="Text Box 86"/>
          <p:cNvSpPr txBox="1">
            <a:spLocks noChangeArrowheads="1"/>
          </p:cNvSpPr>
          <p:nvPr/>
        </p:nvSpPr>
        <p:spPr bwMode="auto">
          <a:xfrm>
            <a:off x="7111444" y="3045700"/>
            <a:ext cx="23651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13,6</a:t>
            </a:r>
          </a:p>
        </p:txBody>
      </p:sp>
      <p:sp>
        <p:nvSpPr>
          <p:cNvPr id="78" name="Text Box 86"/>
          <p:cNvSpPr txBox="1">
            <a:spLocks noChangeArrowheads="1"/>
          </p:cNvSpPr>
          <p:nvPr/>
        </p:nvSpPr>
        <p:spPr bwMode="auto">
          <a:xfrm>
            <a:off x="1316437" y="1987432"/>
            <a:ext cx="33215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x +</a:t>
            </a:r>
            <a:r>
              <a:rPr lang="vi-VN" sz="2800" b="1" dirty="0">
                <a:solidFill>
                  <a:schemeClr val="tx1">
                    <a:lumMod val="95000"/>
                    <a:lumOff val="5000"/>
                  </a:schemeClr>
                </a:solidFill>
                <a:cs typeface="Arial" panose="020B0604020202020204" pitchFamily="34" charset="0"/>
              </a:rPr>
              <a:t> </a:t>
            </a:r>
            <a:r>
              <a:rPr lang="vi-VN" sz="2800" b="1" dirty="0" smtClean="0">
                <a:solidFill>
                  <a:schemeClr val="tx1">
                    <a:lumMod val="95000"/>
                    <a:lumOff val="5000"/>
                  </a:schemeClr>
                </a:solidFill>
                <a:cs typeface="Arial" panose="020B0604020202020204" pitchFamily="34" charset="0"/>
              </a:rPr>
              <a:t>3,5</a:t>
            </a:r>
            <a:r>
              <a:rPr lang="en-US" sz="2800" b="1" dirty="0" smtClean="0">
                <a:solidFill>
                  <a:schemeClr val="tx1">
                    <a:lumMod val="95000"/>
                    <a:lumOff val="5000"/>
                  </a:schemeClr>
                </a:solidFill>
                <a:cs typeface="Arial" panose="020B0604020202020204" pitchFamily="34" charset="0"/>
              </a:rPr>
              <a:t> = </a:t>
            </a:r>
            <a:r>
              <a:rPr lang="vi-VN" sz="2800" b="1" dirty="0" smtClean="0">
                <a:solidFill>
                  <a:schemeClr val="tx1">
                    <a:lumMod val="95000"/>
                    <a:lumOff val="5000"/>
                  </a:schemeClr>
                </a:solidFill>
                <a:cs typeface="Arial" panose="020B0604020202020204" pitchFamily="34" charset="0"/>
              </a:rPr>
              <a:t>       7</a:t>
            </a:r>
            <a:endParaRPr lang="en-US" sz="2800" b="1" dirty="0">
              <a:solidFill>
                <a:schemeClr val="tx1">
                  <a:lumMod val="95000"/>
                  <a:lumOff val="5000"/>
                </a:schemeClr>
              </a:solidFill>
              <a:cs typeface="Arial" panose="020B0604020202020204" pitchFamily="34" charset="0"/>
            </a:endParaRPr>
          </a:p>
        </p:txBody>
      </p:sp>
    </p:spTree>
    <p:extLst>
      <p:ext uri="{BB962C8B-B14F-4D97-AF65-F5344CB8AC3E}">
        <p14:creationId xmlns:p14="http://schemas.microsoft.com/office/powerpoint/2010/main" val="1159495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box(in)">
                                      <p:cBhvr>
                                        <p:cTn id="7" dur="500"/>
                                        <p:tgtEl>
                                          <p:spTgt spid="64"/>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box(in)">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box(in)">
                                      <p:cBhvr>
                                        <p:cTn id="17" dur="500"/>
                                        <p:tgtEl>
                                          <p:spTgt spid="66"/>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box(in)">
                                      <p:cBhvr>
                                        <p:cTn id="22" dur="500"/>
                                        <p:tgtEl>
                                          <p:spTgt spid="67"/>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box(in)">
                                      <p:cBhvr>
                                        <p:cTn id="27" dur="500"/>
                                        <p:tgtEl>
                                          <p:spTgt spid="68"/>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box(in)">
                                      <p:cBhvr>
                                        <p:cTn id="32" dur="500"/>
                                        <p:tgtEl>
                                          <p:spTgt spid="69"/>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16"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box(in)">
                                      <p:cBhvr>
                                        <p:cTn id="37" dur="5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4" presetClass="entr" presetSubtype="16" fill="hold" grpId="0" nodeType="click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box(in)">
                                      <p:cBhvr>
                                        <p:cTn id="42" dur="500"/>
                                        <p:tgtEl>
                                          <p:spTgt spid="71"/>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box(in)">
                                      <p:cBhvr>
                                        <p:cTn id="47" dur="500"/>
                                        <p:tgtEl>
                                          <p:spTgt spid="72"/>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73"/>
                                        </p:tgtEl>
                                        <p:attrNameLst>
                                          <p:attrName>style.visibility</p:attrName>
                                        </p:attrNameLst>
                                      </p:cBhvr>
                                      <p:to>
                                        <p:strVal val="visible"/>
                                      </p:to>
                                    </p:set>
                                    <p:animEffect transition="in" filter="box(in)">
                                      <p:cBhvr>
                                        <p:cTn id="52" dur="500"/>
                                        <p:tgtEl>
                                          <p:spTgt spid="73"/>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74"/>
                                        </p:tgtEl>
                                        <p:attrNameLst>
                                          <p:attrName>style.visibility</p:attrName>
                                        </p:attrNameLst>
                                      </p:cBhvr>
                                      <p:to>
                                        <p:strVal val="visible"/>
                                      </p:to>
                                    </p:set>
                                    <p:animEffect transition="in" filter="box(in)">
                                      <p:cBhvr>
                                        <p:cTn id="57" dur="500"/>
                                        <p:tgtEl>
                                          <p:spTgt spid="74"/>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75"/>
                                        </p:tgtEl>
                                        <p:attrNameLst>
                                          <p:attrName>style.visibility</p:attrName>
                                        </p:attrNameLst>
                                      </p:cBhvr>
                                      <p:to>
                                        <p:strVal val="visible"/>
                                      </p:to>
                                    </p:set>
                                    <p:animEffect transition="in" filter="box(in)">
                                      <p:cBhvr>
                                        <p:cTn id="62" dur="500"/>
                                        <p:tgtEl>
                                          <p:spTgt spid="75"/>
                                        </p:tgtEl>
                                      </p:cBhvr>
                                    </p:animEffect>
                                  </p:childTnLst>
                                </p:cTn>
                              </p:par>
                            </p:childTnLst>
                          </p:cTn>
                        </p:par>
                      </p:childTnLst>
                    </p:cTn>
                  </p:par>
                  <p:par>
                    <p:cTn id="63" fill="hold">
                      <p:stCondLst>
                        <p:cond delay="indefinite"/>
                      </p:stCondLst>
                      <p:childTnLst>
                        <p:par>
                          <p:cTn id="64" fill="hold">
                            <p:stCondLst>
                              <p:cond delay="0"/>
                            </p:stCondLst>
                            <p:childTnLst>
                              <p:par>
                                <p:cTn id="65" presetID="4" presetClass="entr" presetSubtype="16" fill="hold" grpId="0" nodeType="clickEffect">
                                  <p:stCondLst>
                                    <p:cond delay="0"/>
                                  </p:stCondLst>
                                  <p:childTnLst>
                                    <p:set>
                                      <p:cBhvr>
                                        <p:cTn id="66" dur="1" fill="hold">
                                          <p:stCondLst>
                                            <p:cond delay="0"/>
                                          </p:stCondLst>
                                        </p:cTn>
                                        <p:tgtEl>
                                          <p:spTgt spid="76"/>
                                        </p:tgtEl>
                                        <p:attrNameLst>
                                          <p:attrName>style.visibility</p:attrName>
                                        </p:attrNameLst>
                                      </p:cBhvr>
                                      <p:to>
                                        <p:strVal val="visible"/>
                                      </p:to>
                                    </p:set>
                                    <p:animEffect transition="in" filter="box(in)">
                                      <p:cBhvr>
                                        <p:cTn id="6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6" grpId="0"/>
      <p:bldP spid="67" grpId="0"/>
      <p:bldP spid="68" grpId="0"/>
      <p:bldP spid="69" grpId="0"/>
      <p:bldP spid="70" grpId="0"/>
      <p:bldP spid="71" grpId="0"/>
      <p:bldP spid="72" grpId="0"/>
      <p:bldP spid="73" grpId="0"/>
      <p:bldP spid="74" grpId="0"/>
      <p:bldP spid="75" grpId="0"/>
      <p:bldP spid="76" grpId="0"/>
      <p:bldP spid="7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933758" y="1128179"/>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xmlns="" id="{793BA689-A8B7-4D18-B38F-C2AA1A31897A}"/>
              </a:ext>
            </a:extLst>
          </p:cNvPr>
          <p:cNvSpPr txBox="1">
            <a:spLocks/>
          </p:cNvSpPr>
          <p:nvPr/>
        </p:nvSpPr>
        <p:spPr>
          <a:xfrm>
            <a:off x="2807488" y="2470924"/>
            <a:ext cx="403272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rgbClr val="F08260"/>
                </a:solidFill>
                <a:latin typeface="#9Slide05 Lobster" panose="02000506000000020003" pitchFamily="2" charset="0"/>
              </a:rPr>
              <a:t>Thỏ</a:t>
            </a:r>
            <a:r>
              <a:rPr lang="en-US" sz="6000" dirty="0" smtClean="0">
                <a:solidFill>
                  <a:srgbClr val="F08260"/>
                </a:solidFill>
                <a:latin typeface="#9Slide05 Lobster" panose="02000506000000020003" pitchFamily="2" charset="0"/>
              </a:rPr>
              <a:t> con </a:t>
            </a:r>
          </a:p>
          <a:p>
            <a:pPr algn="ctr"/>
            <a:r>
              <a:rPr lang="en-US" sz="6000" dirty="0" err="1" smtClean="0">
                <a:solidFill>
                  <a:srgbClr val="F08260"/>
                </a:solidFill>
                <a:latin typeface="#9Slide05 Lobster" panose="02000506000000020003" pitchFamily="2" charset="0"/>
              </a:rPr>
              <a:t>thông</a:t>
            </a:r>
            <a:r>
              <a:rPr lang="en-US" sz="6000" dirty="0" smtClean="0">
                <a:solidFill>
                  <a:srgbClr val="F08260"/>
                </a:solidFill>
                <a:latin typeface="#9Slide05 Lobster" panose="02000506000000020003" pitchFamily="2" charset="0"/>
              </a:rPr>
              <a:t> minh</a:t>
            </a:r>
            <a:endParaRPr lang="en-US" sz="6000" dirty="0">
              <a:solidFill>
                <a:srgbClr val="F08260"/>
              </a:solidFill>
              <a:latin typeface="#9Slide05 Lobster" panose="02000506000000020003" pitchFamily="2" charset="0"/>
            </a:endParaRPr>
          </a:p>
        </p:txBody>
      </p:sp>
      <p:grpSp>
        <p:nvGrpSpPr>
          <p:cNvPr id="93" name="Google Shape;13485;p83"/>
          <p:cNvGrpSpPr/>
          <p:nvPr/>
        </p:nvGrpSpPr>
        <p:grpSpPr>
          <a:xfrm>
            <a:off x="965619" y="1152553"/>
            <a:ext cx="2001165" cy="1955000"/>
            <a:chOff x="5761375" y="2559976"/>
            <a:chExt cx="1678078" cy="2040289"/>
          </a:xfrm>
        </p:grpSpPr>
        <p:grpSp>
          <p:nvGrpSpPr>
            <p:cNvPr id="94" name="Google Shape;13486;p83"/>
            <p:cNvGrpSpPr/>
            <p:nvPr/>
          </p:nvGrpSpPr>
          <p:grpSpPr>
            <a:xfrm>
              <a:off x="5761375" y="2559976"/>
              <a:ext cx="1244337" cy="2039970"/>
              <a:chOff x="1378719" y="3569529"/>
              <a:chExt cx="705007" cy="1155463"/>
            </a:xfrm>
          </p:grpSpPr>
          <p:sp>
            <p:nvSpPr>
              <p:cNvPr id="159" name="Google Shape;13487;p83"/>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488;p83"/>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489;p83"/>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490;p83"/>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491;p83"/>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492;p83"/>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493;p83"/>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494;p83"/>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495;p83"/>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496;p83"/>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497;p83"/>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498;p83"/>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499;p83"/>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500;p83"/>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501;p83"/>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502;p83"/>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503;p83"/>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504;p83"/>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505;p83"/>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506;p83"/>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507;p83"/>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508;p83"/>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509;p83"/>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510;p83"/>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511;p83"/>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512;p83"/>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513;p83"/>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514;p83"/>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515;p83"/>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516;p83"/>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517;p83"/>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518;p83"/>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519;p83"/>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520;p83"/>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521;p83"/>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522;p83"/>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13523;p83"/>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524;p83"/>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525;p83"/>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526;p83"/>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527;p83"/>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528;p83"/>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529;p83"/>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530;p83"/>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531;p83"/>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532;p83"/>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533;p83"/>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534;p83"/>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535;p83"/>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3536;p83"/>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3537;p83"/>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3538;p83"/>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3539;p83"/>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540;p83"/>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3541;p83"/>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542;p83"/>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3543;p83"/>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3544;p83"/>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545;p83"/>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3546;p83"/>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3547;p83"/>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3548;p83"/>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3549;p83"/>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3550;p83"/>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3551;p83"/>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3552;p83"/>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3553;p83"/>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3554;p83"/>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555;p83"/>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556;p83"/>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557;p83"/>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558;p83"/>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559;p83"/>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560;p83"/>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561;p83"/>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562;p83"/>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63;p83"/>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564;p83"/>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565;p83"/>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566;p83"/>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567;p83"/>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3568;p83"/>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3569;p83"/>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3570;p83"/>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3571;p83"/>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3572;p83"/>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3573;p83"/>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3574;p83"/>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3575;p83"/>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3576;p83"/>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3577;p83"/>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3578;p83"/>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3579;p83"/>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3580;p83"/>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3581;p83"/>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3582;p83"/>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3583;p83"/>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3584;p83"/>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3585;p83"/>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3586;p83"/>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4886;p91"/>
          <p:cNvSpPr/>
          <p:nvPr/>
        </p:nvSpPr>
        <p:spPr>
          <a:xfrm rot="14637857">
            <a:off x="1060251" y="3436880"/>
            <a:ext cx="540135" cy="373094"/>
          </a:xfrm>
          <a:custGeom>
            <a:avLst/>
            <a:gdLst/>
            <a:ahLst/>
            <a:cxnLst/>
            <a:rect l="l" t="t" r="r" b="b"/>
            <a:pathLst>
              <a:path w="24963" h="17243" extrusionOk="0">
                <a:moveTo>
                  <a:pt x="11160" y="1"/>
                </a:moveTo>
                <a:cubicBezTo>
                  <a:pt x="10929" y="1"/>
                  <a:pt x="10693" y="24"/>
                  <a:pt x="10451" y="75"/>
                </a:cubicBezTo>
                <a:cubicBezTo>
                  <a:pt x="7519" y="802"/>
                  <a:pt x="8471" y="3108"/>
                  <a:pt x="7945" y="3434"/>
                </a:cubicBezTo>
                <a:cubicBezTo>
                  <a:pt x="7319" y="3935"/>
                  <a:pt x="2607" y="3634"/>
                  <a:pt x="1354" y="7394"/>
                </a:cubicBezTo>
                <a:cubicBezTo>
                  <a:pt x="0" y="11679"/>
                  <a:pt x="8471" y="10627"/>
                  <a:pt x="8672" y="11053"/>
                </a:cubicBezTo>
                <a:cubicBezTo>
                  <a:pt x="9198" y="11780"/>
                  <a:pt x="6692" y="13133"/>
                  <a:pt x="8772" y="14712"/>
                </a:cubicBezTo>
                <a:cubicBezTo>
                  <a:pt x="9291" y="15084"/>
                  <a:pt x="9872" y="15225"/>
                  <a:pt x="10466" y="15225"/>
                </a:cubicBezTo>
                <a:cubicBezTo>
                  <a:pt x="12337" y="15225"/>
                  <a:pt x="14336" y="13822"/>
                  <a:pt x="14915" y="13822"/>
                </a:cubicBezTo>
                <a:cubicBezTo>
                  <a:pt x="14968" y="13822"/>
                  <a:pt x="15010" y="13834"/>
                  <a:pt x="15038" y="13860"/>
                </a:cubicBezTo>
                <a:cubicBezTo>
                  <a:pt x="15364" y="14186"/>
                  <a:pt x="14111" y="15539"/>
                  <a:pt x="15664" y="16792"/>
                </a:cubicBezTo>
                <a:cubicBezTo>
                  <a:pt x="16012" y="17092"/>
                  <a:pt x="16587" y="17242"/>
                  <a:pt x="17284" y="17242"/>
                </a:cubicBezTo>
                <a:cubicBezTo>
                  <a:pt x="19503" y="17242"/>
                  <a:pt x="22958" y="15716"/>
                  <a:pt x="24236" y="12607"/>
                </a:cubicBezTo>
                <a:cubicBezTo>
                  <a:pt x="24963" y="10827"/>
                  <a:pt x="24637" y="2807"/>
                  <a:pt x="20476" y="1955"/>
                </a:cubicBezTo>
                <a:cubicBezTo>
                  <a:pt x="20165" y="1899"/>
                  <a:pt x="19892" y="1874"/>
                  <a:pt x="19651" y="1874"/>
                </a:cubicBezTo>
                <a:cubicBezTo>
                  <a:pt x="17619" y="1874"/>
                  <a:pt x="17869" y="3656"/>
                  <a:pt x="17018" y="3835"/>
                </a:cubicBezTo>
                <a:cubicBezTo>
                  <a:pt x="16991" y="3846"/>
                  <a:pt x="16962" y="3851"/>
                  <a:pt x="16932" y="3851"/>
                </a:cubicBezTo>
                <a:cubicBezTo>
                  <a:pt x="16103" y="3851"/>
                  <a:pt x="14095" y="1"/>
                  <a:pt x="1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895;p91"/>
          <p:cNvSpPr/>
          <p:nvPr/>
        </p:nvSpPr>
        <p:spPr>
          <a:xfrm rot="620474">
            <a:off x="7897145" y="895240"/>
            <a:ext cx="433575" cy="306458"/>
          </a:xfrm>
          <a:custGeom>
            <a:avLst/>
            <a:gdLst/>
            <a:ahLst/>
            <a:cxnLst/>
            <a:rect l="l" t="t" r="r" b="b"/>
            <a:pathLst>
              <a:path w="17344" h="12259" extrusionOk="0">
                <a:moveTo>
                  <a:pt x="10452" y="1"/>
                </a:moveTo>
                <a:cubicBezTo>
                  <a:pt x="6893" y="1"/>
                  <a:pt x="5865" y="3560"/>
                  <a:pt x="5865" y="3560"/>
                </a:cubicBezTo>
                <a:cubicBezTo>
                  <a:pt x="5865" y="3560"/>
                  <a:pt x="5238" y="1260"/>
                  <a:pt x="3845" y="1260"/>
                </a:cubicBezTo>
                <a:cubicBezTo>
                  <a:pt x="3434" y="1260"/>
                  <a:pt x="2955" y="1461"/>
                  <a:pt x="2406" y="1981"/>
                </a:cubicBezTo>
                <a:cubicBezTo>
                  <a:pt x="0" y="4287"/>
                  <a:pt x="2406" y="10878"/>
                  <a:pt x="2406" y="10878"/>
                </a:cubicBezTo>
                <a:cubicBezTo>
                  <a:pt x="4551" y="11873"/>
                  <a:pt x="6649" y="12258"/>
                  <a:pt x="8558" y="12258"/>
                </a:cubicBezTo>
                <a:cubicBezTo>
                  <a:pt x="13429" y="12258"/>
                  <a:pt x="17071" y="9751"/>
                  <a:pt x="17143" y="8472"/>
                </a:cubicBezTo>
                <a:cubicBezTo>
                  <a:pt x="17344" y="6693"/>
                  <a:pt x="14838" y="5866"/>
                  <a:pt x="14838" y="5866"/>
                </a:cubicBezTo>
                <a:cubicBezTo>
                  <a:pt x="14838" y="5866"/>
                  <a:pt x="17344" y="2106"/>
                  <a:pt x="16191" y="1480"/>
                </a:cubicBezTo>
                <a:cubicBezTo>
                  <a:pt x="15925" y="1306"/>
                  <a:pt x="15604" y="1239"/>
                  <a:pt x="15268" y="1239"/>
                </a:cubicBezTo>
                <a:cubicBezTo>
                  <a:pt x="14148" y="1239"/>
                  <a:pt x="12858" y="1981"/>
                  <a:pt x="12858" y="1981"/>
                </a:cubicBezTo>
                <a:cubicBezTo>
                  <a:pt x="12858" y="1981"/>
                  <a:pt x="12958" y="1"/>
                  <a:pt x="104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901;p91"/>
          <p:cNvSpPr/>
          <p:nvPr/>
        </p:nvSpPr>
        <p:spPr>
          <a:xfrm rot="20764228">
            <a:off x="2516511" y="4083239"/>
            <a:ext cx="356117" cy="394901"/>
          </a:xfrm>
          <a:custGeom>
            <a:avLst/>
            <a:gdLst/>
            <a:ahLst/>
            <a:cxnLst/>
            <a:rect l="l" t="t" r="r" b="b"/>
            <a:pathLst>
              <a:path w="21204" h="23241" extrusionOk="0">
                <a:moveTo>
                  <a:pt x="16492" y="0"/>
                </a:moveTo>
                <a:cubicBezTo>
                  <a:pt x="15665" y="0"/>
                  <a:pt x="14412" y="2081"/>
                  <a:pt x="14412" y="3133"/>
                </a:cubicBezTo>
                <a:cubicBezTo>
                  <a:pt x="14412" y="3133"/>
                  <a:pt x="13417" y="2203"/>
                  <a:pt x="12699" y="2203"/>
                </a:cubicBezTo>
                <a:cubicBezTo>
                  <a:pt x="12519" y="2203"/>
                  <a:pt x="12356" y="2261"/>
                  <a:pt x="12231" y="2406"/>
                </a:cubicBezTo>
                <a:cubicBezTo>
                  <a:pt x="11605" y="3033"/>
                  <a:pt x="11179" y="5339"/>
                  <a:pt x="11078" y="7845"/>
                </a:cubicBezTo>
                <a:cubicBezTo>
                  <a:pt x="11078" y="7845"/>
                  <a:pt x="8973" y="3660"/>
                  <a:pt x="5339" y="2707"/>
                </a:cubicBezTo>
                <a:cubicBezTo>
                  <a:pt x="5265" y="2690"/>
                  <a:pt x="5196" y="2682"/>
                  <a:pt x="5133" y="2682"/>
                </a:cubicBezTo>
                <a:cubicBezTo>
                  <a:pt x="4470" y="2682"/>
                  <a:pt x="4387" y="3559"/>
                  <a:pt x="4387" y="3559"/>
                </a:cubicBezTo>
                <a:cubicBezTo>
                  <a:pt x="4387" y="3559"/>
                  <a:pt x="2792" y="2755"/>
                  <a:pt x="1622" y="2755"/>
                </a:cubicBezTo>
                <a:cubicBezTo>
                  <a:pt x="1206" y="2755"/>
                  <a:pt x="844" y="2857"/>
                  <a:pt x="627" y="3133"/>
                </a:cubicBezTo>
                <a:cubicBezTo>
                  <a:pt x="1" y="3960"/>
                  <a:pt x="1579" y="6993"/>
                  <a:pt x="1980" y="7519"/>
                </a:cubicBezTo>
                <a:cubicBezTo>
                  <a:pt x="1980" y="7519"/>
                  <a:pt x="326" y="7620"/>
                  <a:pt x="326" y="8146"/>
                </a:cubicBezTo>
                <a:cubicBezTo>
                  <a:pt x="427" y="8672"/>
                  <a:pt x="1579" y="11279"/>
                  <a:pt x="6266" y="13685"/>
                </a:cubicBezTo>
                <a:cubicBezTo>
                  <a:pt x="6266" y="13685"/>
                  <a:pt x="2306" y="14612"/>
                  <a:pt x="1880" y="15665"/>
                </a:cubicBezTo>
                <a:cubicBezTo>
                  <a:pt x="1680" y="16191"/>
                  <a:pt x="2833" y="17118"/>
                  <a:pt x="2833" y="17118"/>
                </a:cubicBezTo>
                <a:cubicBezTo>
                  <a:pt x="2833" y="17118"/>
                  <a:pt x="627" y="18597"/>
                  <a:pt x="527" y="19324"/>
                </a:cubicBezTo>
                <a:cubicBezTo>
                  <a:pt x="527" y="19875"/>
                  <a:pt x="2214" y="21396"/>
                  <a:pt x="3695" y="21396"/>
                </a:cubicBezTo>
                <a:cubicBezTo>
                  <a:pt x="3897" y="21396"/>
                  <a:pt x="4096" y="21367"/>
                  <a:pt x="4286" y="21304"/>
                </a:cubicBezTo>
                <a:lnTo>
                  <a:pt x="4286" y="21304"/>
                </a:lnTo>
                <a:cubicBezTo>
                  <a:pt x="4286" y="21304"/>
                  <a:pt x="3459" y="22657"/>
                  <a:pt x="3860" y="23083"/>
                </a:cubicBezTo>
                <a:cubicBezTo>
                  <a:pt x="3973" y="23175"/>
                  <a:pt x="4446" y="23241"/>
                  <a:pt x="5167" y="23241"/>
                </a:cubicBezTo>
                <a:cubicBezTo>
                  <a:pt x="7802" y="23241"/>
                  <a:pt x="13744" y="22357"/>
                  <a:pt x="17444" y="18597"/>
                </a:cubicBezTo>
                <a:cubicBezTo>
                  <a:pt x="17444" y="18597"/>
                  <a:pt x="21103" y="14412"/>
                  <a:pt x="21103" y="8346"/>
                </a:cubicBezTo>
                <a:cubicBezTo>
                  <a:pt x="21204" y="4712"/>
                  <a:pt x="19750" y="2206"/>
                  <a:pt x="19424" y="2206"/>
                </a:cubicBezTo>
                <a:cubicBezTo>
                  <a:pt x="19411" y="2201"/>
                  <a:pt x="19396" y="2198"/>
                  <a:pt x="19379" y="2198"/>
                </a:cubicBezTo>
                <a:cubicBezTo>
                  <a:pt x="19006" y="2198"/>
                  <a:pt x="17745" y="3459"/>
                  <a:pt x="17745" y="3459"/>
                </a:cubicBezTo>
                <a:cubicBezTo>
                  <a:pt x="17745" y="3459"/>
                  <a:pt x="17244" y="0"/>
                  <a:pt x="16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4915;p91"/>
          <p:cNvSpPr/>
          <p:nvPr/>
        </p:nvSpPr>
        <p:spPr>
          <a:xfrm rot="1777557">
            <a:off x="6378184" y="798057"/>
            <a:ext cx="309739" cy="339173"/>
          </a:xfrm>
          <a:custGeom>
            <a:avLst/>
            <a:gdLst/>
            <a:ahLst/>
            <a:cxnLst/>
            <a:rect l="l" t="t" r="r" b="b"/>
            <a:pathLst>
              <a:path w="14348" h="15575" extrusionOk="0">
                <a:moveTo>
                  <a:pt x="5592" y="1"/>
                </a:moveTo>
                <a:cubicBezTo>
                  <a:pt x="5127" y="1"/>
                  <a:pt x="4601" y="91"/>
                  <a:pt x="3997" y="293"/>
                </a:cubicBezTo>
                <a:cubicBezTo>
                  <a:pt x="1616" y="1044"/>
                  <a:pt x="1089" y="3325"/>
                  <a:pt x="864" y="5430"/>
                </a:cubicBezTo>
                <a:cubicBezTo>
                  <a:pt x="663" y="7511"/>
                  <a:pt x="1716" y="12197"/>
                  <a:pt x="237" y="13977"/>
                </a:cubicBezTo>
                <a:cubicBezTo>
                  <a:pt x="1" y="14233"/>
                  <a:pt x="2276" y="15575"/>
                  <a:pt x="5039" y="15575"/>
                </a:cubicBezTo>
                <a:cubicBezTo>
                  <a:pt x="5789" y="15575"/>
                  <a:pt x="6574" y="15476"/>
                  <a:pt x="7355" y="15230"/>
                </a:cubicBezTo>
                <a:cubicBezTo>
                  <a:pt x="8182" y="14929"/>
                  <a:pt x="9009" y="14503"/>
                  <a:pt x="9761" y="13977"/>
                </a:cubicBezTo>
                <a:cubicBezTo>
                  <a:pt x="13921" y="10543"/>
                  <a:pt x="14348" y="7711"/>
                  <a:pt x="14147" y="7310"/>
                </a:cubicBezTo>
                <a:cubicBezTo>
                  <a:pt x="13821" y="6984"/>
                  <a:pt x="11641" y="6984"/>
                  <a:pt x="10062" y="4578"/>
                </a:cubicBezTo>
                <a:cubicBezTo>
                  <a:pt x="8758" y="2475"/>
                  <a:pt x="8018" y="1"/>
                  <a:pt x="5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4925;p91"/>
          <p:cNvSpPr/>
          <p:nvPr/>
        </p:nvSpPr>
        <p:spPr>
          <a:xfrm rot="21189613">
            <a:off x="7440141" y="2091040"/>
            <a:ext cx="453363" cy="289360"/>
          </a:xfrm>
          <a:custGeom>
            <a:avLst/>
            <a:gdLst/>
            <a:ahLst/>
            <a:cxnLst/>
            <a:rect l="l" t="t" r="r" b="b"/>
            <a:pathLst>
              <a:path w="19825" h="12652" extrusionOk="0">
                <a:moveTo>
                  <a:pt x="12034" y="0"/>
                </a:moveTo>
                <a:cubicBezTo>
                  <a:pt x="10483" y="0"/>
                  <a:pt x="8851" y="297"/>
                  <a:pt x="7294" y="1109"/>
                </a:cubicBezTo>
                <a:cubicBezTo>
                  <a:pt x="1354" y="4368"/>
                  <a:pt x="0" y="10834"/>
                  <a:pt x="301" y="11661"/>
                </a:cubicBezTo>
                <a:cubicBezTo>
                  <a:pt x="466" y="12092"/>
                  <a:pt x="2176" y="12651"/>
                  <a:pt x="4610" y="12651"/>
                </a:cubicBezTo>
                <a:cubicBezTo>
                  <a:pt x="6989" y="12651"/>
                  <a:pt x="10060" y="12117"/>
                  <a:pt x="13058" y="10408"/>
                </a:cubicBezTo>
                <a:cubicBezTo>
                  <a:pt x="17845" y="7701"/>
                  <a:pt x="19825" y="2162"/>
                  <a:pt x="19825" y="2162"/>
                </a:cubicBezTo>
                <a:cubicBezTo>
                  <a:pt x="19825" y="2162"/>
                  <a:pt x="16221" y="0"/>
                  <a:pt x="12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4947;p91"/>
          <p:cNvSpPr/>
          <p:nvPr/>
        </p:nvSpPr>
        <p:spPr>
          <a:xfrm rot="620474">
            <a:off x="6013054" y="3951512"/>
            <a:ext cx="179874" cy="61040"/>
          </a:xfrm>
          <a:custGeom>
            <a:avLst/>
            <a:gdLst/>
            <a:ahLst/>
            <a:cxnLst/>
            <a:rect l="l" t="t" r="r" b="b"/>
            <a:pathLst>
              <a:path w="5540" h="1880" extrusionOk="0">
                <a:moveTo>
                  <a:pt x="5439" y="0"/>
                </a:moveTo>
                <a:cubicBezTo>
                  <a:pt x="4913" y="101"/>
                  <a:pt x="4487" y="426"/>
                  <a:pt x="4061" y="627"/>
                </a:cubicBezTo>
                <a:cubicBezTo>
                  <a:pt x="3559" y="727"/>
                  <a:pt x="3133" y="953"/>
                  <a:pt x="2607" y="1053"/>
                </a:cubicBezTo>
                <a:cubicBezTo>
                  <a:pt x="1780" y="1354"/>
                  <a:pt x="828" y="1579"/>
                  <a:pt x="1" y="1880"/>
                </a:cubicBezTo>
                <a:cubicBezTo>
                  <a:pt x="928" y="1880"/>
                  <a:pt x="1980" y="1579"/>
                  <a:pt x="2933" y="1253"/>
                </a:cubicBezTo>
                <a:cubicBezTo>
                  <a:pt x="3760" y="953"/>
                  <a:pt x="4813" y="727"/>
                  <a:pt x="5539" y="226"/>
                </a:cubicBezTo>
                <a:cubicBezTo>
                  <a:pt x="5539" y="101"/>
                  <a:pt x="5539" y="0"/>
                  <a:pt x="5439" y="0"/>
                </a:cubicBezTo>
                <a:close/>
              </a:path>
            </a:pathLst>
          </a:custGeom>
          <a:solidFill>
            <a:srgbClr val="4D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 name="Google Shape;15441;p93"/>
          <p:cNvGrpSpPr/>
          <p:nvPr/>
        </p:nvGrpSpPr>
        <p:grpSpPr>
          <a:xfrm>
            <a:off x="5379187" y="4172575"/>
            <a:ext cx="670631" cy="671576"/>
            <a:chOff x="5635681" y="3871421"/>
            <a:chExt cx="670631" cy="671576"/>
          </a:xfrm>
        </p:grpSpPr>
        <p:sp>
          <p:nvSpPr>
            <p:cNvPr id="202"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15455;p93"/>
          <p:cNvGrpSpPr/>
          <p:nvPr/>
        </p:nvGrpSpPr>
        <p:grpSpPr>
          <a:xfrm>
            <a:off x="8033327" y="1677172"/>
            <a:ext cx="349221" cy="737566"/>
            <a:chOff x="4335114" y="3852422"/>
            <a:chExt cx="349221" cy="737566"/>
          </a:xfrm>
        </p:grpSpPr>
        <p:sp>
          <p:nvSpPr>
            <p:cNvPr id="217"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15773;p93"/>
          <p:cNvGrpSpPr/>
          <p:nvPr/>
        </p:nvGrpSpPr>
        <p:grpSpPr>
          <a:xfrm>
            <a:off x="3139672" y="1048681"/>
            <a:ext cx="367271" cy="414081"/>
            <a:chOff x="4693835" y="1360469"/>
            <a:chExt cx="367271" cy="414081"/>
          </a:xfrm>
        </p:grpSpPr>
        <p:sp>
          <p:nvSpPr>
            <p:cNvPr id="228"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61063" y="2915493"/>
            <a:ext cx="2086164" cy="1824417"/>
          </a:xfrm>
          <a:prstGeom prst="rect">
            <a:avLst/>
          </a:prstGeom>
        </p:spPr>
      </p:pic>
    </p:spTree>
    <p:extLst>
      <p:ext uri="{BB962C8B-B14F-4D97-AF65-F5344CB8AC3E}">
        <p14:creationId xmlns:p14="http://schemas.microsoft.com/office/powerpoint/2010/main" val="415579517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accent1">
            <a:lumMod val="20000"/>
            <a:lumOff val="80000"/>
          </a:schemeClr>
        </a:solidFill>
        <a:effectLst/>
      </p:bgPr>
    </p:bg>
    <p:spTree>
      <p:nvGrpSpPr>
        <p:cNvPr id="1" name="Shape 5617"/>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Rectangle 2"/>
              <p:cNvSpPr/>
              <p:nvPr/>
            </p:nvSpPr>
            <p:spPr>
              <a:xfrm>
                <a:off x="967154" y="86143"/>
                <a:ext cx="8025706" cy="136043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defRPr/>
                </a:pPr>
                <a:r>
                  <a:rPr lang="en-US" sz="2400" b="1" dirty="0" smtClean="0">
                    <a:solidFill>
                      <a:schemeClr val="tx1">
                        <a:lumMod val="95000"/>
                        <a:lumOff val="5000"/>
                      </a:schemeClr>
                    </a:solidFill>
                    <a:latin typeface="Arial" panose="020B0604020202020204" pitchFamily="34" charset="0"/>
                    <a:cs typeface="Arial" panose="020B0604020202020204" pitchFamily="34" charset="0"/>
                  </a:rPr>
                  <a:t>Bài 3</a:t>
                </a:r>
                <a:r>
                  <a:rPr lang="en-US" sz="2400" b="1"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Một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mảnh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đất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hình</a:t>
                </a:r>
                <a:r>
                  <a:rPr lang="en-US" sz="2400" dirty="0">
                    <a:solidFill>
                      <a:schemeClr val="tx1">
                        <a:lumMod val="95000"/>
                        <a:lumOff val="5000"/>
                      </a:schemeClr>
                    </a:solidFill>
                    <a:latin typeface="Arial" panose="020B0604020202020204" pitchFamily="34" charset="0"/>
                    <a:cs typeface="Arial" panose="020B0604020202020204" pitchFamily="34" charset="0"/>
                  </a:rPr>
                  <a:t> thang </a:t>
                </a:r>
                <a:r>
                  <a:rPr lang="en-US" sz="2400" dirty="0" err="1">
                    <a:solidFill>
                      <a:schemeClr val="tx1">
                        <a:lumMod val="95000"/>
                        <a:lumOff val="5000"/>
                      </a:schemeClr>
                    </a:solidFill>
                    <a:latin typeface="Arial" panose="020B0604020202020204" pitchFamily="34" charset="0"/>
                    <a:cs typeface="Arial" panose="020B0604020202020204" pitchFamily="34" charset="0"/>
                  </a:rPr>
                  <a:t>có</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đáy</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bé</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là</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smtClean="0">
                    <a:solidFill>
                      <a:schemeClr val="tx1">
                        <a:lumMod val="95000"/>
                        <a:lumOff val="5000"/>
                      </a:schemeClr>
                    </a:solidFill>
                    <a:latin typeface="Arial" panose="020B0604020202020204" pitchFamily="34" charset="0"/>
                    <a:cs typeface="Arial" panose="020B0604020202020204" pitchFamily="34" charset="0"/>
                  </a:rPr>
                  <a:t>150 m</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đáy</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lớn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bằng</a:t>
                </a:r>
                <a:r>
                  <a:rPr lang="en-US" sz="2400" dirty="0">
                    <a:solidFill>
                      <a:schemeClr val="tx1">
                        <a:lumMod val="95000"/>
                        <a:lumOff val="5000"/>
                      </a:schemeClr>
                    </a:solidFill>
                    <a:latin typeface="Arial" panose="020B0604020202020204" pitchFamily="34" charset="0"/>
                    <a:cs typeface="Arial" panose="020B0604020202020204" pitchFamily="34" charset="0"/>
                  </a:rPr>
                  <a:t> </a:t>
                </a:r>
                <a14:m>
                  <m:oMath xmlns:m="http://schemas.openxmlformats.org/officeDocument/2006/math">
                    <m:f>
                      <m:fPr>
                        <m:ctrlPr>
                          <a:rPr lang="en-US" sz="2400" i="1" smtClean="0">
                            <a:solidFill>
                              <a:schemeClr val="tx1">
                                <a:lumMod val="95000"/>
                                <a:lumOff val="5000"/>
                              </a:schemeClr>
                            </a:solidFill>
                            <a:latin typeface="Cambria Math"/>
                            <a:cs typeface="Arial" panose="020B0604020202020204" pitchFamily="34" charset="0"/>
                          </a:rPr>
                        </m:ctrlPr>
                      </m:fPr>
                      <m:num>
                        <m:r>
                          <a:rPr lang="en-US" sz="2400" b="0" i="1" smtClean="0">
                            <a:solidFill>
                              <a:schemeClr val="tx1">
                                <a:lumMod val="95000"/>
                                <a:lumOff val="5000"/>
                              </a:schemeClr>
                            </a:solidFill>
                            <a:latin typeface="Cambria Math" panose="02040503050406030204" pitchFamily="18" charset="0"/>
                            <a:cs typeface="Arial" panose="020B0604020202020204" pitchFamily="34" charset="0"/>
                          </a:rPr>
                          <m:t>5</m:t>
                        </m:r>
                      </m:num>
                      <m:den>
                        <m:r>
                          <a:rPr lang="en-US" sz="2400" b="0" i="1" smtClean="0">
                            <a:solidFill>
                              <a:schemeClr val="tx1">
                                <a:lumMod val="95000"/>
                                <a:lumOff val="5000"/>
                              </a:schemeClr>
                            </a:solidFill>
                            <a:latin typeface="Cambria Math" panose="02040503050406030204" pitchFamily="18" charset="0"/>
                            <a:cs typeface="Arial" panose="020B0604020202020204" pitchFamily="34" charset="0"/>
                          </a:rPr>
                          <m:t>3</m:t>
                        </m:r>
                      </m:den>
                    </m:f>
                  </m:oMath>
                </a14:m>
                <a:r>
                  <a:rPr lang="en-US" sz="2400" dirty="0" smtClean="0">
                    <a:solidFill>
                      <a:schemeClr val="tx1">
                        <a:lumMod val="95000"/>
                        <a:lumOff val="5000"/>
                      </a:schemeClr>
                    </a:solidFill>
                    <a:latin typeface="Arial" panose="020B0604020202020204" pitchFamily="34" charset="0"/>
                    <a:cs typeface="Arial" panose="020B0604020202020204" pitchFamily="34" charset="0"/>
                  </a:rPr>
                  <a:t> đáy </a:t>
                </a:r>
                <a:r>
                  <a:rPr lang="en-US" sz="2400" dirty="0" err="1">
                    <a:solidFill>
                      <a:schemeClr val="tx1">
                        <a:lumMod val="95000"/>
                        <a:lumOff val="5000"/>
                      </a:schemeClr>
                    </a:solidFill>
                    <a:latin typeface="Arial" panose="020B0604020202020204" pitchFamily="34" charset="0"/>
                    <a:cs typeface="Arial" panose="020B0604020202020204" pitchFamily="34" charset="0"/>
                  </a:rPr>
                  <a:t>bé</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chiều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cao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smtClean="0">
                    <a:solidFill>
                      <a:schemeClr val="tx1">
                        <a:lumMod val="95000"/>
                        <a:lumOff val="5000"/>
                      </a:schemeClr>
                    </a:solidFill>
                    <a:latin typeface="Arial" panose="020B0604020202020204" pitchFamily="34" charset="0"/>
                    <a:cs typeface="Arial" panose="020B0604020202020204" pitchFamily="34" charset="0"/>
                  </a:rPr>
                  <a:t>bằng</a:t>
                </a:r>
                <a:r>
                  <a:rPr lang="en-US" sz="2400" dirty="0" smtClean="0">
                    <a:solidFill>
                      <a:schemeClr val="tx1">
                        <a:lumMod val="95000"/>
                        <a:lumOff val="5000"/>
                      </a:schemeClr>
                    </a:solidFill>
                    <a:latin typeface="Arial" panose="020B0604020202020204" pitchFamily="34" charset="0"/>
                    <a:cs typeface="Arial" panose="020B0604020202020204" pitchFamily="34" charset="0"/>
                  </a:rPr>
                  <a:t> </a:t>
                </a:r>
                <a14:m>
                  <m:oMath xmlns:m="http://schemas.openxmlformats.org/officeDocument/2006/math">
                    <m:f>
                      <m:fPr>
                        <m:ctrlPr>
                          <a:rPr lang="en-US" sz="2400" i="1">
                            <a:solidFill>
                              <a:schemeClr val="tx1">
                                <a:lumMod val="95000"/>
                                <a:lumOff val="5000"/>
                              </a:schemeClr>
                            </a:solidFill>
                            <a:latin typeface="Cambria Math"/>
                            <a:cs typeface="Arial" panose="020B0604020202020204" pitchFamily="34" charset="0"/>
                          </a:rPr>
                        </m:ctrlPr>
                      </m:fPr>
                      <m:num>
                        <m:r>
                          <a:rPr lang="en-US" sz="2400" b="0" i="1" smtClean="0">
                            <a:solidFill>
                              <a:schemeClr val="tx1">
                                <a:lumMod val="95000"/>
                                <a:lumOff val="5000"/>
                              </a:schemeClr>
                            </a:solidFill>
                            <a:latin typeface="Cambria Math" panose="02040503050406030204" pitchFamily="18" charset="0"/>
                            <a:cs typeface="Arial" panose="020B0604020202020204" pitchFamily="34" charset="0"/>
                          </a:rPr>
                          <m:t>2</m:t>
                        </m:r>
                      </m:num>
                      <m:den>
                        <m:r>
                          <a:rPr lang="en-US" sz="2400" b="0" i="1" smtClean="0">
                            <a:solidFill>
                              <a:schemeClr val="tx1">
                                <a:lumMod val="95000"/>
                                <a:lumOff val="5000"/>
                              </a:schemeClr>
                            </a:solidFill>
                            <a:latin typeface="Cambria Math" panose="02040503050406030204" pitchFamily="18" charset="0"/>
                            <a:cs typeface="Arial" panose="020B0604020202020204" pitchFamily="34" charset="0"/>
                          </a:rPr>
                          <m:t>5</m:t>
                        </m:r>
                      </m:den>
                    </m:f>
                  </m:oMath>
                </a14:m>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smtClean="0">
                    <a:solidFill>
                      <a:schemeClr val="tx1">
                        <a:lumMod val="95000"/>
                        <a:lumOff val="5000"/>
                      </a:schemeClr>
                    </a:solidFill>
                    <a:latin typeface="Arial" panose="020B0604020202020204" pitchFamily="34" charset="0"/>
                    <a:cs typeface="Arial" panose="020B0604020202020204" pitchFamily="34" charset="0"/>
                  </a:rPr>
                  <a:t>đáy </a:t>
                </a:r>
                <a:r>
                  <a:rPr lang="en-US" sz="2400" dirty="0" err="1">
                    <a:solidFill>
                      <a:schemeClr val="tx1">
                        <a:lumMod val="95000"/>
                        <a:lumOff val="5000"/>
                      </a:schemeClr>
                    </a:solidFill>
                    <a:latin typeface="Arial" panose="020B0604020202020204" pitchFamily="34" charset="0"/>
                    <a:cs typeface="Arial" panose="020B0604020202020204" pitchFamily="34" charset="0"/>
                  </a:rPr>
                  <a:t>lớn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Hỏi</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diện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tích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mảnh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đất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bằng</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nhiêu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mét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vuông</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nhiêu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smtClean="0">
                    <a:solidFill>
                      <a:schemeClr val="tx1">
                        <a:lumMod val="95000"/>
                        <a:lumOff val="5000"/>
                      </a:schemeClr>
                    </a:solidFill>
                    <a:latin typeface="Arial" panose="020B0604020202020204" pitchFamily="34" charset="0"/>
                    <a:cs typeface="Arial" panose="020B0604020202020204" pitchFamily="34" charset="0"/>
                  </a:rPr>
                  <a:t>héc</a:t>
                </a:r>
                <a:r>
                  <a:rPr lang="en-US" sz="2400" dirty="0" smtClean="0">
                    <a:solidFill>
                      <a:schemeClr val="tx1">
                        <a:lumMod val="95000"/>
                        <a:lumOff val="5000"/>
                      </a:schemeClr>
                    </a:solidFill>
                    <a:latin typeface="Arial" panose="020B0604020202020204" pitchFamily="34" charset="0"/>
                    <a:cs typeface="Arial" panose="020B0604020202020204" pitchFamily="34" charset="0"/>
                  </a:rPr>
                  <a:t>-ta?</a:t>
                </a:r>
                <a:endParaRPr lang="en-US" sz="2400" dirty="0">
                  <a:solidFill>
                    <a:schemeClr val="tx1">
                      <a:lumMod val="95000"/>
                      <a:lumOff val="5000"/>
                    </a:schemeClr>
                  </a:solidFill>
                  <a:latin typeface="Arial" panose="020B0604020202020204" pitchFamily="34" charset="0"/>
                  <a:cs typeface="Arial" panose="020B0604020202020204" pitchFamily="34" charset="0"/>
                </a:endParaRPr>
              </a:p>
            </p:txBody>
          </p:sp>
        </mc:Choice>
        <mc:Fallback xmlns="">
          <p:sp>
            <p:nvSpPr>
              <p:cNvPr id="3" name="Rectangle 2"/>
              <p:cNvSpPr>
                <a:spLocks noRot="1" noChangeAspect="1" noMove="1" noResize="1" noEditPoints="1" noAdjustHandles="1" noChangeArrowheads="1" noChangeShapeType="1" noTextEdit="1"/>
              </p:cNvSpPr>
              <p:nvPr/>
            </p:nvSpPr>
            <p:spPr>
              <a:xfrm>
                <a:off x="967154" y="86143"/>
                <a:ext cx="8025706" cy="1360437"/>
              </a:xfrm>
              <a:prstGeom prst="rect">
                <a:avLst/>
              </a:prstGeom>
              <a:blipFill>
                <a:blip r:embed="rId3"/>
                <a:stretch>
                  <a:fillRect l="-1061" t="-2203" r="-985" b="-8811"/>
                </a:stretch>
              </a:blipFill>
            </p:spPr>
            <p:txBody>
              <a:bodyPr/>
              <a:lstStyle/>
              <a:p>
                <a:r>
                  <a:rPr lang="en-US">
                    <a:noFill/>
                  </a:rPr>
                  <a:t> </a:t>
                </a:r>
              </a:p>
            </p:txBody>
          </p:sp>
        </mc:Fallback>
      </mc:AlternateContent>
      <p:sp>
        <p:nvSpPr>
          <p:cNvPr id="52" name="Tứ giác gốc">
            <a:extLst>
              <a:ext uri="{FF2B5EF4-FFF2-40B4-BE49-F238E27FC236}">
                <a16:creationId xmlns:a16="http://schemas.microsoft.com/office/drawing/2014/main" xmlns="" id="{58D8BD96-9C2A-4D6A-BFD0-013EC09AF539}"/>
              </a:ext>
            </a:extLst>
          </p:cNvPr>
          <p:cNvSpPr/>
          <p:nvPr/>
        </p:nvSpPr>
        <p:spPr>
          <a:xfrm>
            <a:off x="30668" y="2248477"/>
            <a:ext cx="3549306" cy="1653461"/>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1714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1714 w 10000"/>
              <a:gd name="connsiteY4" fmla="*/ 0 h 10000"/>
              <a:gd name="connsiteX0" fmla="*/ 1714 w 10000"/>
              <a:gd name="connsiteY0" fmla="*/ 0 h 10000"/>
              <a:gd name="connsiteX1" fmla="*/ 5857 w 10000"/>
              <a:gd name="connsiteY1" fmla="*/ 0 h 10000"/>
              <a:gd name="connsiteX2" fmla="*/ 10000 w 10000"/>
              <a:gd name="connsiteY2" fmla="*/ 10000 h 10000"/>
              <a:gd name="connsiteX3" fmla="*/ 0 w 10000"/>
              <a:gd name="connsiteY3" fmla="*/ 10000 h 10000"/>
              <a:gd name="connsiteX4" fmla="*/ 1714 w 10000"/>
              <a:gd name="connsiteY4" fmla="*/ 0 h 10000"/>
              <a:gd name="connsiteX0" fmla="*/ 1107 w 10000"/>
              <a:gd name="connsiteY0" fmla="*/ 0 h 10000"/>
              <a:gd name="connsiteX1" fmla="*/ 5857 w 10000"/>
              <a:gd name="connsiteY1" fmla="*/ 0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20 h 10020"/>
              <a:gd name="connsiteX1" fmla="*/ 5567 w 10000"/>
              <a:gd name="connsiteY1" fmla="*/ 0 h 10020"/>
              <a:gd name="connsiteX2" fmla="*/ 10000 w 10000"/>
              <a:gd name="connsiteY2" fmla="*/ 10020 h 10020"/>
              <a:gd name="connsiteX3" fmla="*/ 0 w 10000"/>
              <a:gd name="connsiteY3" fmla="*/ 10020 h 10020"/>
              <a:gd name="connsiteX4" fmla="*/ 1107 w 10000"/>
              <a:gd name="connsiteY4" fmla="*/ 20 h 10020"/>
              <a:gd name="connsiteX0" fmla="*/ 1107 w 10000"/>
              <a:gd name="connsiteY0" fmla="*/ 0 h 10000"/>
              <a:gd name="connsiteX1" fmla="*/ 7340 w 10000"/>
              <a:gd name="connsiteY1" fmla="*/ 75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0 h 10000"/>
              <a:gd name="connsiteX1" fmla="*/ 7354 w 10000"/>
              <a:gd name="connsiteY1" fmla="*/ 75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0 h 10000"/>
              <a:gd name="connsiteX1" fmla="*/ 7354 w 10000"/>
              <a:gd name="connsiteY1" fmla="*/ 54 h 10000"/>
              <a:gd name="connsiteX2" fmla="*/ 10000 w 10000"/>
              <a:gd name="connsiteY2" fmla="*/ 10000 h 10000"/>
              <a:gd name="connsiteX3" fmla="*/ 0 w 10000"/>
              <a:gd name="connsiteY3" fmla="*/ 10000 h 10000"/>
              <a:gd name="connsiteX4" fmla="*/ 1107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107" y="0"/>
                </a:moveTo>
                <a:lnTo>
                  <a:pt x="7354" y="54"/>
                </a:lnTo>
                <a:lnTo>
                  <a:pt x="10000" y="10000"/>
                </a:lnTo>
                <a:lnTo>
                  <a:pt x="0" y="10000"/>
                </a:lnTo>
                <a:lnTo>
                  <a:pt x="1107" y="0"/>
                </a:lnTo>
                <a:close/>
              </a:path>
            </a:pathLst>
          </a:custGeom>
          <a:solidFill>
            <a:schemeClr val="accent6">
              <a:lumMod val="60000"/>
              <a:lumOff val="40000"/>
            </a:schemeClr>
          </a:solid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ysClr val="windowText" lastClr="000000"/>
              </a:solidFill>
            </a:endParaRPr>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xmlns="" id="{5540515A-B433-4142-B3FA-5D51BC2A693D}"/>
                  </a:ext>
                </a:extLst>
              </p:cNvPr>
              <p:cNvSpPr txBox="1"/>
              <p:nvPr/>
            </p:nvSpPr>
            <p:spPr>
              <a:xfrm>
                <a:off x="555210" y="3684647"/>
                <a:ext cx="2111341" cy="788999"/>
              </a:xfrm>
              <a:prstGeom prst="rect">
                <a:avLst/>
              </a:prstGeom>
              <a:noFill/>
            </p:spPr>
            <p:txBody>
              <a:bodyPr wrap="square" lIns="0" tIns="0" rIns="0" bIns="0" rtlCol="0">
                <a:spAutoFit/>
              </a:bodyPr>
              <a:lstStyle/>
              <a:p>
                <a:pPr algn="ctr">
                  <a:lnSpc>
                    <a:spcPct val="150000"/>
                  </a:lnSpc>
                </a:pPr>
                <a14:m>
                  <m:oMathPara xmlns:m="http://schemas.openxmlformats.org/officeDocument/2006/math">
                    <m:oMathParaPr>
                      <m:jc m:val="centerGroup"/>
                    </m:oMathParaPr>
                    <m:oMath xmlns:m="http://schemas.openxmlformats.org/officeDocument/2006/math">
                      <m:f>
                        <m:fPr>
                          <m:ctrlPr>
                            <a:rPr lang="en-US" sz="1800" i="1" smtClean="0">
                              <a:solidFill>
                                <a:sysClr val="windowText" lastClr="000000"/>
                              </a:solidFill>
                              <a:latin typeface="Cambria Math"/>
                            </a:rPr>
                          </m:ctrlPr>
                        </m:fPr>
                        <m:num>
                          <m:r>
                            <a:rPr lang="en-US" sz="1800" b="0" i="1" smtClean="0">
                              <a:solidFill>
                                <a:sysClr val="windowText" lastClr="000000"/>
                              </a:solidFill>
                              <a:latin typeface="Cambria Math" panose="02040503050406030204" pitchFamily="18" charset="0"/>
                            </a:rPr>
                            <m:t>5</m:t>
                          </m:r>
                        </m:num>
                        <m:den>
                          <m:r>
                            <a:rPr lang="en-US" sz="1800" b="0" i="1" smtClean="0">
                              <a:solidFill>
                                <a:sysClr val="windowText" lastClr="000000"/>
                              </a:solidFill>
                              <a:latin typeface="Cambria Math" panose="02040503050406030204" pitchFamily="18" charset="0"/>
                            </a:rPr>
                            <m:t>3</m:t>
                          </m:r>
                        </m:den>
                      </m:f>
                      <m:r>
                        <a:rPr lang="en-US" sz="1800" b="0" i="1" smtClean="0">
                          <a:solidFill>
                            <a:sysClr val="windowText" lastClr="000000"/>
                          </a:solidFill>
                          <a:latin typeface="Cambria Math" panose="02040503050406030204" pitchFamily="18" charset="0"/>
                        </a:rPr>
                        <m:t> đá</m:t>
                      </m:r>
                      <m:r>
                        <a:rPr lang="en-US" sz="1800" b="0" i="1" smtClean="0">
                          <a:solidFill>
                            <a:sysClr val="windowText" lastClr="000000"/>
                          </a:solidFill>
                          <a:latin typeface="Cambria Math" panose="02040503050406030204" pitchFamily="18" charset="0"/>
                        </a:rPr>
                        <m:t>𝑦</m:t>
                      </m:r>
                      <m:r>
                        <a:rPr lang="en-US" sz="1800" b="0" i="1" smtClean="0">
                          <a:solidFill>
                            <a:sysClr val="windowText" lastClr="000000"/>
                          </a:solidFill>
                          <a:latin typeface="Cambria Math" panose="02040503050406030204" pitchFamily="18" charset="0"/>
                        </a:rPr>
                        <m:t> </m:t>
                      </m:r>
                      <m:r>
                        <a:rPr lang="en-US" sz="1800" b="0" i="1" smtClean="0">
                          <a:solidFill>
                            <a:sysClr val="windowText" lastClr="000000"/>
                          </a:solidFill>
                          <a:latin typeface="Cambria Math" panose="02040503050406030204" pitchFamily="18" charset="0"/>
                        </a:rPr>
                        <m:t>𝑏</m:t>
                      </m:r>
                      <m:r>
                        <a:rPr lang="en-US" sz="1800" b="0" i="1" smtClean="0">
                          <a:solidFill>
                            <a:sysClr val="windowText" lastClr="000000"/>
                          </a:solidFill>
                          <a:latin typeface="Cambria Math" panose="02040503050406030204" pitchFamily="18" charset="0"/>
                        </a:rPr>
                        <m:t>é</m:t>
                      </m:r>
                    </m:oMath>
                  </m:oMathPara>
                </a14:m>
                <a:endParaRPr lang="en-US" sz="1800" dirty="0">
                  <a:solidFill>
                    <a:sysClr val="windowText" lastClr="000000"/>
                  </a:solidFill>
                  <a:latin typeface="+mn-lt"/>
                </a:endParaRPr>
              </a:p>
            </p:txBody>
          </p:sp>
        </mc:Choice>
        <mc:Fallback xmlns="">
          <p:sp>
            <p:nvSpPr>
              <p:cNvPr id="53" name="TextBox 52">
                <a:extLst>
                  <a:ext uri="{FF2B5EF4-FFF2-40B4-BE49-F238E27FC236}">
                    <a16:creationId xmlns:a16="http://schemas.microsoft.com/office/drawing/2014/main" id="{5540515A-B433-4142-B3FA-5D51BC2A693D}"/>
                  </a:ext>
                </a:extLst>
              </p:cNvPr>
              <p:cNvSpPr txBox="1">
                <a:spLocks noRot="1" noChangeAspect="1" noMove="1" noResize="1" noEditPoints="1" noAdjustHandles="1" noChangeArrowheads="1" noChangeShapeType="1" noTextEdit="1"/>
              </p:cNvSpPr>
              <p:nvPr/>
            </p:nvSpPr>
            <p:spPr>
              <a:xfrm>
                <a:off x="555210" y="3684647"/>
                <a:ext cx="2111341" cy="788999"/>
              </a:xfrm>
              <a:prstGeom prst="rect">
                <a:avLst/>
              </a:prstGeom>
              <a:blipFill>
                <a:blip r:embed="rId4"/>
                <a:stretch>
                  <a:fillRect/>
                </a:stretch>
              </a:blipFill>
            </p:spPr>
            <p:txBody>
              <a:bodyPr/>
              <a:lstStyle/>
              <a:p>
                <a:r>
                  <a:rPr lang="en-US">
                    <a:noFill/>
                  </a:rPr>
                  <a:t> </a:t>
                </a:r>
              </a:p>
            </p:txBody>
          </p:sp>
        </mc:Fallback>
      </mc:AlternateContent>
      <p:sp>
        <p:nvSpPr>
          <p:cNvPr id="54" name="Rectangle 53">
            <a:extLst>
              <a:ext uri="{FF2B5EF4-FFF2-40B4-BE49-F238E27FC236}">
                <a16:creationId xmlns:a16="http://schemas.microsoft.com/office/drawing/2014/main" xmlns="" id="{0AF1EC1D-52EA-4B75-AC2A-F803B6AF2F71}"/>
              </a:ext>
            </a:extLst>
          </p:cNvPr>
          <p:cNvSpPr/>
          <p:nvPr/>
        </p:nvSpPr>
        <p:spPr>
          <a:xfrm>
            <a:off x="405472" y="3724413"/>
            <a:ext cx="169449" cy="160867"/>
          </a:xfrm>
          <a:prstGeom prst="rect">
            <a:avLst/>
          </a:pr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5" name="TextBox 54">
            <a:extLst>
              <a:ext uri="{FF2B5EF4-FFF2-40B4-BE49-F238E27FC236}">
                <a16:creationId xmlns:a16="http://schemas.microsoft.com/office/drawing/2014/main" xmlns="" id="{1716D1E4-DC7B-42E1-A63D-3F6D170F8D6B}"/>
              </a:ext>
            </a:extLst>
          </p:cNvPr>
          <p:cNvSpPr txBox="1"/>
          <p:nvPr/>
        </p:nvSpPr>
        <p:spPr>
          <a:xfrm>
            <a:off x="888034" y="1781527"/>
            <a:ext cx="1752600" cy="553998"/>
          </a:xfrm>
          <a:prstGeom prst="rect">
            <a:avLst/>
          </a:prstGeom>
          <a:noFill/>
        </p:spPr>
        <p:txBody>
          <a:bodyPr wrap="square" lIns="0" tIns="0" rIns="0" bIns="0" rtlCol="0">
            <a:spAutoFit/>
          </a:bodyPr>
          <a:lstStyle/>
          <a:p>
            <a:pPr algn="ctr">
              <a:lnSpc>
                <a:spcPct val="150000"/>
              </a:lnSpc>
            </a:pPr>
            <a:r>
              <a:rPr lang="en-US" sz="2400" dirty="0" smtClean="0">
                <a:solidFill>
                  <a:sysClr val="windowText" lastClr="000000"/>
                </a:solidFill>
                <a:latin typeface="+mn-lt"/>
              </a:rPr>
              <a:t>150 m</a:t>
            </a:r>
            <a:endParaRPr lang="en-US" sz="2400" dirty="0">
              <a:solidFill>
                <a:sysClr val="windowText" lastClr="000000"/>
              </a:solidFill>
              <a:latin typeface="+mn-lt"/>
            </a:endParaRPr>
          </a:p>
        </p:txBody>
      </p:sp>
      <p:cxnSp>
        <p:nvCxnSpPr>
          <p:cNvPr id="56" name="Straight Connector 55">
            <a:extLst>
              <a:ext uri="{FF2B5EF4-FFF2-40B4-BE49-F238E27FC236}">
                <a16:creationId xmlns:a16="http://schemas.microsoft.com/office/drawing/2014/main" xmlns="" id="{2D18C39D-D8A0-4A00-A77C-CB937D68E3FD}"/>
              </a:ext>
            </a:extLst>
          </p:cNvPr>
          <p:cNvCxnSpPr>
            <a:cxnSpLocks/>
          </p:cNvCxnSpPr>
          <p:nvPr/>
        </p:nvCxnSpPr>
        <p:spPr>
          <a:xfrm flipH="1">
            <a:off x="405472" y="2255568"/>
            <a:ext cx="25392" cy="1653461"/>
          </a:xfrm>
          <a:prstGeom prst="line">
            <a:avLst/>
          </a:prstGeom>
          <a:solidFill>
            <a:schemeClr val="bg2">
              <a:lumMod val="75000"/>
              <a:alpha val="35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cxnSp>
      <mc:AlternateContent xmlns:mc="http://schemas.openxmlformats.org/markup-compatibility/2006" xmlns:a14="http://schemas.microsoft.com/office/drawing/2010/main">
        <mc:Choice Requires="a14">
          <p:sp>
            <p:nvSpPr>
              <p:cNvPr id="57" name="TextBox 56">
                <a:extLst>
                  <a:ext uri="{FF2B5EF4-FFF2-40B4-BE49-F238E27FC236}">
                    <a16:creationId xmlns:a16="http://schemas.microsoft.com/office/drawing/2014/main" xmlns="" id="{00E46DAF-A5B9-4C7D-9FED-2E13D011FD8F}"/>
                  </a:ext>
                </a:extLst>
              </p:cNvPr>
              <p:cNvSpPr txBox="1"/>
              <p:nvPr/>
            </p:nvSpPr>
            <p:spPr>
              <a:xfrm>
                <a:off x="715358" y="2641495"/>
                <a:ext cx="2627086" cy="800347"/>
              </a:xfrm>
              <a:prstGeom prst="rect">
                <a:avLst/>
              </a:prstGeom>
              <a:noFill/>
            </p:spPr>
            <p:txBody>
              <a:bodyPr wrap="square" lIns="0" tIns="0" rIns="0" bIns="0" rtlCol="0">
                <a:spAutoFit/>
              </a:bodyPr>
              <a:lstStyle/>
              <a:p>
                <a:pPr>
                  <a:lnSpc>
                    <a:spcPct val="150000"/>
                  </a:lnSpc>
                </a:pPr>
                <a:r>
                  <a:rPr lang="en-US" sz="2400" dirty="0" smtClean="0">
                    <a:solidFill>
                      <a:srgbClr val="C00000"/>
                    </a:solidFill>
                    <a:latin typeface="+mn-lt"/>
                  </a:rPr>
                  <a:t>h = </a:t>
                </a:r>
                <a14:m>
                  <m:oMath xmlns:m="http://schemas.openxmlformats.org/officeDocument/2006/math">
                    <m:f>
                      <m:fPr>
                        <m:ctrlPr>
                          <a:rPr lang="en-US" sz="2400" i="1" smtClean="0">
                            <a:solidFill>
                              <a:srgbClr val="C00000"/>
                            </a:solidFill>
                            <a:latin typeface="Cambria Math"/>
                          </a:rPr>
                        </m:ctrlPr>
                      </m:fPr>
                      <m:num>
                        <m:r>
                          <a:rPr lang="en-US" sz="2400" b="0" i="1" smtClean="0">
                            <a:solidFill>
                              <a:srgbClr val="C00000"/>
                            </a:solidFill>
                            <a:latin typeface="Cambria Math" panose="02040503050406030204" pitchFamily="18" charset="0"/>
                          </a:rPr>
                          <m:t>2</m:t>
                        </m:r>
                      </m:num>
                      <m:den>
                        <m:r>
                          <a:rPr lang="en-US" sz="2400" b="0" i="1" smtClean="0">
                            <a:solidFill>
                              <a:srgbClr val="C00000"/>
                            </a:solidFill>
                            <a:latin typeface="Cambria Math" panose="02040503050406030204" pitchFamily="18" charset="0"/>
                          </a:rPr>
                          <m:t>5</m:t>
                        </m:r>
                      </m:den>
                    </m:f>
                    <m:r>
                      <a:rPr lang="en-US" sz="2400" b="0" i="1" smtClean="0">
                        <a:solidFill>
                          <a:srgbClr val="C00000"/>
                        </a:solidFill>
                        <a:latin typeface="Cambria Math" panose="02040503050406030204" pitchFamily="18" charset="0"/>
                      </a:rPr>
                      <m:t> đá</m:t>
                    </m:r>
                    <m:r>
                      <a:rPr lang="en-US" sz="2400" b="0" i="1" smtClean="0">
                        <a:solidFill>
                          <a:srgbClr val="C00000"/>
                        </a:solidFill>
                        <a:latin typeface="Cambria Math" panose="02040503050406030204" pitchFamily="18" charset="0"/>
                      </a:rPr>
                      <m:t>𝑦</m:t>
                    </m:r>
                    <m:r>
                      <a:rPr lang="en-US" sz="2400" b="0" i="1" smtClean="0">
                        <a:solidFill>
                          <a:srgbClr val="C00000"/>
                        </a:solidFill>
                        <a:latin typeface="Cambria Math" panose="02040503050406030204" pitchFamily="18" charset="0"/>
                      </a:rPr>
                      <m:t> </m:t>
                    </m:r>
                    <m:r>
                      <a:rPr lang="en-US" sz="2400" b="0" i="1" smtClean="0">
                        <a:solidFill>
                          <a:srgbClr val="C00000"/>
                        </a:solidFill>
                        <a:latin typeface="Cambria Math" panose="02040503050406030204" pitchFamily="18" charset="0"/>
                      </a:rPr>
                      <m:t>𝑙</m:t>
                    </m:r>
                    <m:r>
                      <a:rPr lang="en-US" sz="2400" b="0" i="1" smtClean="0">
                        <a:solidFill>
                          <a:srgbClr val="C00000"/>
                        </a:solidFill>
                        <a:latin typeface="Cambria Math" panose="02040503050406030204" pitchFamily="18" charset="0"/>
                      </a:rPr>
                      <m:t>ớ</m:t>
                    </m:r>
                    <m:r>
                      <a:rPr lang="en-US" sz="2400" b="0" i="1" smtClean="0">
                        <a:solidFill>
                          <a:srgbClr val="C00000"/>
                        </a:solidFill>
                        <a:latin typeface="Cambria Math" panose="02040503050406030204" pitchFamily="18" charset="0"/>
                      </a:rPr>
                      <m:t>𝑛</m:t>
                    </m:r>
                  </m:oMath>
                </a14:m>
                <a:endParaRPr lang="en-US" sz="2400" dirty="0">
                  <a:solidFill>
                    <a:srgbClr val="C00000"/>
                  </a:solidFill>
                  <a:latin typeface="+mn-lt"/>
                </a:endParaRPr>
              </a:p>
            </p:txBody>
          </p:sp>
        </mc:Choice>
        <mc:Fallback xmlns="">
          <p:sp>
            <p:nvSpPr>
              <p:cNvPr id="57" name="TextBox 56">
                <a:extLst>
                  <a:ext uri="{FF2B5EF4-FFF2-40B4-BE49-F238E27FC236}">
                    <a16:creationId xmlns:a16="http://schemas.microsoft.com/office/drawing/2014/main" id="{00E46DAF-A5B9-4C7D-9FED-2E13D011FD8F}"/>
                  </a:ext>
                </a:extLst>
              </p:cNvPr>
              <p:cNvSpPr txBox="1">
                <a:spLocks noRot="1" noChangeAspect="1" noMove="1" noResize="1" noEditPoints="1" noAdjustHandles="1" noChangeArrowheads="1" noChangeShapeType="1" noTextEdit="1"/>
              </p:cNvSpPr>
              <p:nvPr/>
            </p:nvSpPr>
            <p:spPr>
              <a:xfrm>
                <a:off x="715358" y="2641495"/>
                <a:ext cx="2627086" cy="800347"/>
              </a:xfrm>
              <a:prstGeom prst="rect">
                <a:avLst/>
              </a:prstGeom>
              <a:blipFill>
                <a:blip r:embed="rId5"/>
                <a:stretch>
                  <a:fillRect l="-6961" b="-3788"/>
                </a:stretch>
              </a:blipFill>
            </p:spPr>
            <p:txBody>
              <a:bodyPr/>
              <a:lstStyle/>
              <a:p>
                <a:r>
                  <a:rPr lang="en-US">
                    <a:noFill/>
                  </a:rPr>
                  <a:t> </a:t>
                </a:r>
              </a:p>
            </p:txBody>
          </p:sp>
        </mc:Fallback>
      </mc:AlternateContent>
      <p:sp>
        <p:nvSpPr>
          <p:cNvPr id="58" name="TextBox 57">
            <a:extLst>
              <a:ext uri="{FF2B5EF4-FFF2-40B4-BE49-F238E27FC236}">
                <a16:creationId xmlns:a16="http://schemas.microsoft.com/office/drawing/2014/main" xmlns="" id="{5693004F-FA27-43AA-85A9-54718282854F}"/>
              </a:ext>
            </a:extLst>
          </p:cNvPr>
          <p:cNvSpPr txBox="1"/>
          <p:nvPr/>
        </p:nvSpPr>
        <p:spPr>
          <a:xfrm>
            <a:off x="-1321766" y="1379576"/>
            <a:ext cx="4419600" cy="646331"/>
          </a:xfrm>
          <a:prstGeom prst="rect">
            <a:avLst/>
          </a:prstGeom>
          <a:noFill/>
        </p:spPr>
        <p:txBody>
          <a:bodyPr wrap="square" lIns="0" tIns="0" rIns="0" bIns="0" rtlCol="0">
            <a:spAutoFit/>
          </a:bodyPr>
          <a:lstStyle/>
          <a:p>
            <a:pPr algn="ctr">
              <a:lnSpc>
                <a:spcPct val="150000"/>
              </a:lnSpc>
            </a:pPr>
            <a:r>
              <a:rPr lang="vi-VN" sz="2800" b="1" dirty="0">
                <a:solidFill>
                  <a:sysClr val="windowText" lastClr="000000"/>
                </a:solidFill>
                <a:latin typeface="+mn-lt"/>
              </a:rPr>
              <a:t>Tóm </a:t>
            </a:r>
            <a:r>
              <a:rPr lang="vi-VN" sz="2800" b="1" dirty="0" smtClean="0">
                <a:solidFill>
                  <a:sysClr val="windowText" lastClr="000000"/>
                </a:solidFill>
                <a:latin typeface="+mn-lt"/>
              </a:rPr>
              <a:t>tắt</a:t>
            </a:r>
            <a:r>
              <a:rPr lang="en-US" sz="2800" b="1" dirty="0" smtClean="0">
                <a:solidFill>
                  <a:sysClr val="windowText" lastClr="000000"/>
                </a:solidFill>
                <a:latin typeface="+mn-lt"/>
              </a:rPr>
              <a:t>:</a:t>
            </a:r>
            <a:endParaRPr lang="en-US" sz="2800" b="1" dirty="0">
              <a:solidFill>
                <a:sysClr val="windowText" lastClr="000000"/>
              </a:solidFill>
              <a:latin typeface="+mn-lt"/>
            </a:endParaRPr>
          </a:p>
        </p:txBody>
      </p:sp>
      <p:pic>
        <p:nvPicPr>
          <p:cNvPr id="62" name="Picture 6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16040" y="3264746"/>
            <a:ext cx="1927960" cy="1804660"/>
          </a:xfrm>
          <a:prstGeom prst="rect">
            <a:avLst/>
          </a:prstGeom>
        </p:spPr>
      </p:pic>
      <p:sp>
        <p:nvSpPr>
          <p:cNvPr id="7" name="Oval Callout 6"/>
          <p:cNvSpPr/>
          <p:nvPr/>
        </p:nvSpPr>
        <p:spPr>
          <a:xfrm flipH="1">
            <a:off x="3351141" y="1467425"/>
            <a:ext cx="4737264" cy="2006818"/>
          </a:xfrm>
          <a:prstGeom prst="wedgeEllipseCallou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dirty="0"/>
          </a:p>
        </p:txBody>
      </p:sp>
      <p:sp>
        <p:nvSpPr>
          <p:cNvPr id="8" name="TextBox 7"/>
          <p:cNvSpPr txBox="1"/>
          <p:nvPr/>
        </p:nvSpPr>
        <p:spPr>
          <a:xfrm>
            <a:off x="3748392" y="1915119"/>
            <a:ext cx="3769221" cy="954107"/>
          </a:xfrm>
          <a:prstGeom prst="rect">
            <a:avLst/>
          </a:prstGeom>
          <a:noFill/>
        </p:spPr>
        <p:txBody>
          <a:bodyPr wrap="square" rtlCol="0">
            <a:spAutoFit/>
          </a:bodyPr>
          <a:lstStyle/>
          <a:p>
            <a:r>
              <a:rPr lang="en-US" sz="2800" dirty="0" err="1" smtClean="0">
                <a:solidFill>
                  <a:schemeClr val="tx2">
                    <a:lumMod val="85000"/>
                    <a:lumOff val="15000"/>
                  </a:schemeClr>
                </a:solidFill>
                <a:latin typeface="#9Slide05 SVNLobster" panose="02040603050506020204" pitchFamily="18" charset="0"/>
              </a:rPr>
              <a:t>Muốn</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tính</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diện</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tích</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hình</a:t>
            </a:r>
            <a:r>
              <a:rPr lang="en-US" sz="2800" dirty="0" smtClean="0">
                <a:solidFill>
                  <a:schemeClr val="tx2">
                    <a:lumMod val="85000"/>
                    <a:lumOff val="15000"/>
                  </a:schemeClr>
                </a:solidFill>
                <a:latin typeface="#9Slide05 SVNLobster" panose="02040603050506020204" pitchFamily="18" charset="0"/>
              </a:rPr>
              <a:t> thang, ta </a:t>
            </a:r>
            <a:r>
              <a:rPr lang="en-US" sz="2800" dirty="0" err="1" smtClean="0">
                <a:solidFill>
                  <a:schemeClr val="tx2">
                    <a:lumMod val="85000"/>
                    <a:lumOff val="15000"/>
                  </a:schemeClr>
                </a:solidFill>
                <a:latin typeface="#9Slide05 SVNLobster" panose="02040603050506020204" pitchFamily="18" charset="0"/>
              </a:rPr>
              <a:t>làm</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như</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thế</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nào</a:t>
            </a:r>
            <a:r>
              <a:rPr lang="en-US" sz="2800" dirty="0" smtClean="0">
                <a:solidFill>
                  <a:schemeClr val="tx2">
                    <a:lumMod val="85000"/>
                    <a:lumOff val="15000"/>
                  </a:schemeClr>
                </a:solidFill>
                <a:latin typeface="#9Slide05 SVNLobster" panose="02040603050506020204" pitchFamily="18" charset="0"/>
              </a:rPr>
              <a:t>?</a:t>
            </a:r>
            <a:endParaRPr lang="en-US" sz="2800" dirty="0">
              <a:solidFill>
                <a:schemeClr val="tx2">
                  <a:lumMod val="85000"/>
                  <a:lumOff val="15000"/>
                </a:schemeClr>
              </a:solidFill>
              <a:latin typeface="#9Slide05 SVNLobster" panose="02040603050506020204" pitchFamily="18" charset="0"/>
            </a:endParaRPr>
          </a:p>
        </p:txBody>
      </p:sp>
      <p:sp>
        <p:nvSpPr>
          <p:cNvPr id="10" name="TextBox 9"/>
          <p:cNvSpPr txBox="1"/>
          <p:nvPr/>
        </p:nvSpPr>
        <p:spPr>
          <a:xfrm>
            <a:off x="3777917" y="1760554"/>
            <a:ext cx="4105253" cy="1661993"/>
          </a:xfrm>
          <a:prstGeom prst="rect">
            <a:avLst/>
          </a:prstGeom>
          <a:noFill/>
        </p:spPr>
        <p:txBody>
          <a:bodyPr wrap="square" rtlCol="0">
            <a:spAutoFit/>
          </a:bodyPr>
          <a:lstStyle/>
          <a:p>
            <a:r>
              <a:rPr lang="vi-VN" sz="1800" b="1" spc="-80" dirty="0">
                <a:solidFill>
                  <a:schemeClr val="tx2">
                    <a:lumMod val="85000"/>
                    <a:lumOff val="15000"/>
                  </a:schemeClr>
                </a:solidFill>
                <a:latin typeface="+mn-lt"/>
              </a:rPr>
              <a:t>Diện tích hình thang bằng </a:t>
            </a:r>
            <a:r>
              <a:rPr lang="vi-VN" sz="2800" b="1" spc="-80" dirty="0">
                <a:solidFill>
                  <a:schemeClr val="tx2">
                    <a:lumMod val="85000"/>
                    <a:lumOff val="15000"/>
                  </a:schemeClr>
                </a:solidFill>
                <a:latin typeface="+mn-lt"/>
              </a:rPr>
              <a:t>tổng</a:t>
            </a:r>
            <a:r>
              <a:rPr lang="vi-VN" sz="2400" b="1" spc="-80" dirty="0">
                <a:solidFill>
                  <a:schemeClr val="tx2">
                    <a:lumMod val="85000"/>
                    <a:lumOff val="15000"/>
                  </a:schemeClr>
                </a:solidFill>
                <a:latin typeface="+mn-lt"/>
              </a:rPr>
              <a:t> </a:t>
            </a:r>
            <a:r>
              <a:rPr lang="vi-VN" sz="1800" b="1" spc="-80" dirty="0">
                <a:solidFill>
                  <a:schemeClr val="tx2">
                    <a:lumMod val="85000"/>
                    <a:lumOff val="15000"/>
                  </a:schemeClr>
                </a:solidFill>
                <a:latin typeface="+mn-lt"/>
              </a:rPr>
              <a:t>độ dài hai đáy </a:t>
            </a:r>
            <a:r>
              <a:rPr lang="en-US" sz="1800" b="1" spc="-80" dirty="0" smtClean="0">
                <a:solidFill>
                  <a:schemeClr val="tx2">
                    <a:lumMod val="85000"/>
                    <a:lumOff val="15000"/>
                  </a:schemeClr>
                </a:solidFill>
                <a:latin typeface="+mn-lt"/>
              </a:rPr>
              <a:t> </a:t>
            </a:r>
            <a:r>
              <a:rPr lang="vi-VN" sz="2800" b="1" spc="-80" dirty="0" smtClean="0">
                <a:solidFill>
                  <a:schemeClr val="tx2">
                    <a:lumMod val="85000"/>
                    <a:lumOff val="15000"/>
                  </a:schemeClr>
                </a:solidFill>
                <a:latin typeface="+mn-lt"/>
              </a:rPr>
              <a:t>nhân</a:t>
            </a:r>
            <a:r>
              <a:rPr lang="vi-VN" sz="1800" b="1" spc="-80" dirty="0" smtClean="0">
                <a:solidFill>
                  <a:schemeClr val="tx2">
                    <a:lumMod val="85000"/>
                    <a:lumOff val="15000"/>
                  </a:schemeClr>
                </a:solidFill>
                <a:latin typeface="+mn-lt"/>
              </a:rPr>
              <a:t> </a:t>
            </a:r>
            <a:r>
              <a:rPr lang="vi-VN" sz="1800" b="1" spc="-80" dirty="0">
                <a:solidFill>
                  <a:schemeClr val="tx2">
                    <a:lumMod val="85000"/>
                    <a:lumOff val="15000"/>
                  </a:schemeClr>
                </a:solidFill>
                <a:latin typeface="+mn-lt"/>
              </a:rPr>
              <a:t>với chiều cao (cùng một đơn vị đo) </a:t>
            </a:r>
            <a:r>
              <a:rPr lang="vi-VN" sz="1800" b="1" spc="-80" dirty="0" smtClean="0">
                <a:solidFill>
                  <a:schemeClr val="tx2">
                    <a:lumMod val="85000"/>
                    <a:lumOff val="15000"/>
                  </a:schemeClr>
                </a:solidFill>
                <a:latin typeface="+mn-lt"/>
              </a:rPr>
              <a:t>rồi </a:t>
            </a:r>
            <a:r>
              <a:rPr lang="vi-VN" sz="2800" b="1" spc="-80" dirty="0">
                <a:solidFill>
                  <a:schemeClr val="tx2">
                    <a:lumMod val="85000"/>
                    <a:lumOff val="15000"/>
                  </a:schemeClr>
                </a:solidFill>
                <a:latin typeface="+mn-lt"/>
              </a:rPr>
              <a:t>chia</a:t>
            </a:r>
            <a:r>
              <a:rPr lang="vi-VN" sz="1800" b="1" spc="-80" dirty="0">
                <a:solidFill>
                  <a:schemeClr val="tx2">
                    <a:lumMod val="85000"/>
                    <a:lumOff val="15000"/>
                  </a:schemeClr>
                </a:solidFill>
                <a:latin typeface="+mn-lt"/>
              </a:rPr>
              <a:t> cho 2</a:t>
            </a:r>
            <a:endParaRPr lang="en-US" sz="1800" b="1" spc="-80" dirty="0">
              <a:solidFill>
                <a:schemeClr val="tx2">
                  <a:lumMod val="85000"/>
                  <a:lumOff val="15000"/>
                </a:schemeClr>
              </a:solidFill>
              <a:latin typeface="+mn-lt"/>
            </a:endParaRPr>
          </a:p>
          <a:p>
            <a:endParaRPr lang="en-US" sz="1800" dirty="0">
              <a:solidFill>
                <a:schemeClr val="tx2">
                  <a:lumMod val="85000"/>
                  <a:lumOff val="15000"/>
                </a:schemeClr>
              </a:solidFill>
              <a:latin typeface="+mn-lt"/>
            </a:endParaRPr>
          </a:p>
        </p:txBody>
      </p:sp>
      <p:sp>
        <p:nvSpPr>
          <p:cNvPr id="11" name="TextBox 10"/>
          <p:cNvSpPr txBox="1"/>
          <p:nvPr/>
        </p:nvSpPr>
        <p:spPr>
          <a:xfrm>
            <a:off x="621745" y="4426822"/>
            <a:ext cx="1978269" cy="707886"/>
          </a:xfrm>
          <a:prstGeom prst="rect">
            <a:avLst/>
          </a:prstGeom>
          <a:noFill/>
          <a:ln w="28575">
            <a:solidFill>
              <a:schemeClr val="tx1"/>
            </a:solidFill>
            <a:prstDash val="dash"/>
          </a:ln>
        </p:spPr>
        <p:txBody>
          <a:bodyPr wrap="square" rtlCol="0">
            <a:spAutoFit/>
          </a:bodyPr>
          <a:lstStyle/>
          <a:p>
            <a:r>
              <a:rPr lang="en-US" sz="2000" dirty="0" smtClean="0"/>
              <a:t>S = …. m</a:t>
            </a:r>
            <a:r>
              <a:rPr lang="en-US" sz="2000" baseline="30000" dirty="0" smtClean="0"/>
              <a:t>2</a:t>
            </a:r>
            <a:r>
              <a:rPr lang="en-US" sz="2000" dirty="0" smtClean="0"/>
              <a:t>? </a:t>
            </a:r>
          </a:p>
          <a:p>
            <a:r>
              <a:rPr lang="en-US" sz="2000" dirty="0" smtClean="0"/>
              <a:t>S = ….. </a:t>
            </a:r>
            <a:r>
              <a:rPr lang="en-US" sz="2000" dirty="0" err="1"/>
              <a:t>h</a:t>
            </a:r>
            <a:r>
              <a:rPr lang="en-US" sz="2000" dirty="0" err="1" smtClean="0"/>
              <a:t>éc</a:t>
            </a:r>
            <a:r>
              <a:rPr lang="en-US" sz="2000" dirty="0" smtClean="0"/>
              <a:t>-ta? </a:t>
            </a:r>
            <a:endParaRPr lang="en-US" sz="2000" dirty="0"/>
          </a:p>
        </p:txBody>
      </p:sp>
      <p:sp>
        <p:nvSpPr>
          <p:cNvPr id="72" name="Google Shape;14144;p88">
            <a:extLst>
              <a:ext uri="{FF2B5EF4-FFF2-40B4-BE49-F238E27FC236}">
                <a16:creationId xmlns:a16="http://schemas.microsoft.com/office/drawing/2014/main" xmlns="" id="{F193486A-F417-44E1-9AED-C6FEB004EE3B}"/>
              </a:ext>
            </a:extLst>
          </p:cNvPr>
          <p:cNvSpPr/>
          <p:nvPr/>
        </p:nvSpPr>
        <p:spPr>
          <a:xfrm>
            <a:off x="3506951" y="1537354"/>
            <a:ext cx="5591332" cy="3410221"/>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7436;p47">
            <a:extLst>
              <a:ext uri="{FF2B5EF4-FFF2-40B4-BE49-F238E27FC236}">
                <a16:creationId xmlns:a16="http://schemas.microsoft.com/office/drawing/2014/main" xmlns="" id="{6D3A11B7-71B4-43FB-95DF-E3C70587D157}"/>
              </a:ext>
            </a:extLst>
          </p:cNvPr>
          <p:cNvSpPr txBox="1">
            <a:spLocks/>
          </p:cNvSpPr>
          <p:nvPr/>
        </p:nvSpPr>
        <p:spPr>
          <a:xfrm>
            <a:off x="5460174" y="1469033"/>
            <a:ext cx="1969329" cy="370484"/>
          </a:xfrm>
          <a:prstGeom prst="rect">
            <a:avLst/>
          </a:prstGeom>
          <a:solidFill>
            <a:srgbClr val="68BC91"/>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
                <a:schemeClr val="dk1"/>
              </a:buClr>
              <a:buSzPts val="1100"/>
            </a:pPr>
            <a:r>
              <a:rPr lang="en-US" sz="2800" dirty="0" err="1" smtClean="0">
                <a:latin typeface="+mn-lt"/>
                <a:ea typeface="Cambria" panose="02040503050406030204" pitchFamily="18" charset="0"/>
              </a:rPr>
              <a:t>Bài</a:t>
            </a:r>
            <a:r>
              <a:rPr lang="en-US" sz="2800" dirty="0" smtClean="0">
                <a:latin typeface="+mn-lt"/>
                <a:ea typeface="Cambria" panose="02040503050406030204" pitchFamily="18" charset="0"/>
              </a:rPr>
              <a:t> </a:t>
            </a:r>
            <a:r>
              <a:rPr lang="en-US" sz="2800" dirty="0" err="1" smtClean="0">
                <a:latin typeface="+mn-lt"/>
                <a:ea typeface="Cambria" panose="02040503050406030204" pitchFamily="18" charset="0"/>
              </a:rPr>
              <a:t>giải</a:t>
            </a:r>
            <a:r>
              <a:rPr lang="en-US" sz="2800" dirty="0" smtClean="0">
                <a:latin typeface="+mn-lt"/>
                <a:ea typeface="Cambria" panose="02040503050406030204" pitchFamily="18" charset="0"/>
              </a:rPr>
              <a:t> </a:t>
            </a:r>
            <a:endParaRPr lang="en-US" sz="2800" dirty="0">
              <a:latin typeface="+mn-lt"/>
              <a:ea typeface="Cambria" panose="02040503050406030204" pitchFamily="18" charset="0"/>
            </a:endParaRPr>
          </a:p>
        </p:txBody>
      </p:sp>
      <p:sp>
        <p:nvSpPr>
          <p:cNvPr id="74" name="Text Box 86"/>
          <p:cNvSpPr txBox="1">
            <a:spLocks noChangeArrowheads="1"/>
          </p:cNvSpPr>
          <p:nvPr/>
        </p:nvSpPr>
        <p:spPr bwMode="auto">
          <a:xfrm>
            <a:off x="4052952" y="1652718"/>
            <a:ext cx="4349757"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Đáy</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lớn</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smtClean="0">
                <a:solidFill>
                  <a:schemeClr val="tx2">
                    <a:lumMod val="85000"/>
                    <a:lumOff val="15000"/>
                  </a:schemeClr>
                </a:solidFill>
                <a:cs typeface="Arial" panose="020B0604020202020204" pitchFamily="34" charset="0"/>
              </a:rPr>
              <a:t>:</a:t>
            </a:r>
            <a:endParaRPr lang="en-US" sz="2400" dirty="0">
              <a:solidFill>
                <a:schemeClr val="tx2">
                  <a:lumMod val="85000"/>
                  <a:lumOff val="15000"/>
                </a:schemeClr>
              </a:solidFill>
              <a:cs typeface="Arial" panose="020B0604020202020204" pitchFamily="34" charset="0"/>
            </a:endParaRPr>
          </a:p>
        </p:txBody>
      </p:sp>
      <p:sp>
        <p:nvSpPr>
          <p:cNvPr id="75" name="Text Box 86"/>
          <p:cNvSpPr txBox="1">
            <a:spLocks noChangeArrowheads="1"/>
          </p:cNvSpPr>
          <p:nvPr/>
        </p:nvSpPr>
        <p:spPr bwMode="auto">
          <a:xfrm>
            <a:off x="4301195" y="2019098"/>
            <a:ext cx="415834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150 </a:t>
            </a:r>
            <a:r>
              <a:rPr lang="en-US" sz="2400" dirty="0" smtClean="0">
                <a:solidFill>
                  <a:schemeClr val="tx2">
                    <a:lumMod val="85000"/>
                    <a:lumOff val="15000"/>
                  </a:schemeClr>
                </a:solidFill>
                <a:cs typeface="Arial" panose="020B0604020202020204" pitchFamily="34" charset="0"/>
              </a:rPr>
              <a:t>x 5 : 3  = 250 (m)</a:t>
            </a:r>
            <a:endParaRPr lang="en-US" sz="2400" dirty="0">
              <a:solidFill>
                <a:schemeClr val="tx2">
                  <a:lumMod val="85000"/>
                  <a:lumOff val="15000"/>
                </a:schemeClr>
              </a:solidFill>
              <a:cs typeface="Arial" panose="020B0604020202020204" pitchFamily="34" charset="0"/>
            </a:endParaRPr>
          </a:p>
        </p:txBody>
      </p:sp>
      <p:sp>
        <p:nvSpPr>
          <p:cNvPr id="78" name="Text Box 86"/>
          <p:cNvSpPr txBox="1">
            <a:spLocks noChangeArrowheads="1"/>
          </p:cNvSpPr>
          <p:nvPr/>
        </p:nvSpPr>
        <p:spPr bwMode="auto">
          <a:xfrm>
            <a:off x="4052952" y="2346168"/>
            <a:ext cx="8115999"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Chiều</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cao</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a:solidFill>
                  <a:schemeClr val="tx2">
                    <a:lumMod val="85000"/>
                    <a:lumOff val="15000"/>
                  </a:schemeClr>
                </a:solidFill>
                <a:cs typeface="Arial" panose="020B0604020202020204" pitchFamily="34" charset="0"/>
              </a:rPr>
              <a:t>:</a:t>
            </a:r>
          </a:p>
        </p:txBody>
      </p:sp>
      <p:sp>
        <p:nvSpPr>
          <p:cNvPr id="79" name="Text Box 86"/>
          <p:cNvSpPr txBox="1">
            <a:spLocks noChangeArrowheads="1"/>
          </p:cNvSpPr>
          <p:nvPr/>
        </p:nvSpPr>
        <p:spPr bwMode="auto">
          <a:xfrm>
            <a:off x="4420374" y="2712312"/>
            <a:ext cx="4508889"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250 x 2 : 5 </a:t>
            </a:r>
            <a:r>
              <a:rPr lang="en-US" sz="2400" dirty="0" smtClean="0">
                <a:solidFill>
                  <a:schemeClr val="tx2">
                    <a:lumMod val="85000"/>
                    <a:lumOff val="15000"/>
                  </a:schemeClr>
                </a:solidFill>
                <a:cs typeface="Arial" panose="020B0604020202020204" pitchFamily="34" charset="0"/>
              </a:rPr>
              <a:t>= 100 (m)</a:t>
            </a:r>
            <a:endParaRPr lang="en-US" sz="2400" dirty="0">
              <a:solidFill>
                <a:schemeClr val="tx2">
                  <a:lumMod val="85000"/>
                  <a:lumOff val="15000"/>
                </a:schemeClr>
              </a:solidFill>
              <a:cs typeface="Arial" panose="020B0604020202020204" pitchFamily="34" charset="0"/>
            </a:endParaRPr>
          </a:p>
        </p:txBody>
      </p:sp>
      <p:sp>
        <p:nvSpPr>
          <p:cNvPr id="80" name="Text Box 86"/>
          <p:cNvSpPr txBox="1">
            <a:spLocks noChangeArrowheads="1"/>
          </p:cNvSpPr>
          <p:nvPr/>
        </p:nvSpPr>
        <p:spPr bwMode="auto">
          <a:xfrm>
            <a:off x="4086517" y="3049429"/>
            <a:ext cx="5506355"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Diện</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tích</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a:solidFill>
                  <a:schemeClr val="tx2">
                    <a:lumMod val="85000"/>
                    <a:lumOff val="15000"/>
                  </a:schemeClr>
                </a:solidFill>
                <a:cs typeface="Arial" panose="020B0604020202020204" pitchFamily="34" charset="0"/>
              </a:rPr>
              <a:t>:</a:t>
            </a:r>
          </a:p>
        </p:txBody>
      </p:sp>
      <p:sp>
        <p:nvSpPr>
          <p:cNvPr id="81" name="Text Box 86"/>
          <p:cNvSpPr txBox="1">
            <a:spLocks noChangeArrowheads="1"/>
          </p:cNvSpPr>
          <p:nvPr/>
        </p:nvSpPr>
        <p:spPr bwMode="auto">
          <a:xfrm>
            <a:off x="3888684" y="3474243"/>
            <a:ext cx="5298568"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(250 + 150) x 100 : 2 </a:t>
            </a:r>
            <a:r>
              <a:rPr lang="en-US" sz="2400" dirty="0" smtClean="0">
                <a:solidFill>
                  <a:schemeClr val="tx2">
                    <a:lumMod val="85000"/>
                    <a:lumOff val="15000"/>
                  </a:schemeClr>
                </a:solidFill>
                <a:cs typeface="Arial" panose="020B0604020202020204" pitchFamily="34" charset="0"/>
              </a:rPr>
              <a:t>= 20 000 (m</a:t>
            </a:r>
            <a:r>
              <a:rPr lang="en-US" sz="2400" baseline="30000" dirty="0" smtClean="0">
                <a:solidFill>
                  <a:schemeClr val="tx2">
                    <a:lumMod val="85000"/>
                    <a:lumOff val="15000"/>
                  </a:schemeClr>
                </a:solidFill>
                <a:cs typeface="Arial" panose="020B0604020202020204" pitchFamily="34" charset="0"/>
              </a:rPr>
              <a:t>2</a:t>
            </a:r>
            <a:r>
              <a:rPr lang="en-US" sz="2400" dirty="0">
                <a:solidFill>
                  <a:schemeClr val="tx2">
                    <a:lumMod val="85000"/>
                    <a:lumOff val="15000"/>
                  </a:schemeClr>
                </a:solidFill>
                <a:cs typeface="Arial" panose="020B0604020202020204" pitchFamily="34" charset="0"/>
              </a:rPr>
              <a:t>)</a:t>
            </a:r>
          </a:p>
        </p:txBody>
      </p:sp>
      <p:sp>
        <p:nvSpPr>
          <p:cNvPr id="82" name="Text Box 86"/>
          <p:cNvSpPr txBox="1">
            <a:spLocks noChangeArrowheads="1"/>
          </p:cNvSpPr>
          <p:nvPr/>
        </p:nvSpPr>
        <p:spPr bwMode="auto">
          <a:xfrm>
            <a:off x="5204294" y="3885280"/>
            <a:ext cx="633750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Đổi</a:t>
            </a:r>
            <a:r>
              <a:rPr lang="en-US" sz="2400" dirty="0">
                <a:solidFill>
                  <a:schemeClr val="tx2">
                    <a:lumMod val="85000"/>
                    <a:lumOff val="15000"/>
                  </a:schemeClr>
                </a:solidFill>
                <a:cs typeface="Arial" panose="020B0604020202020204" pitchFamily="34" charset="0"/>
              </a:rPr>
              <a:t> : 20 000 </a:t>
            </a:r>
            <a:r>
              <a:rPr lang="nl-NL" sz="2400" dirty="0">
                <a:solidFill>
                  <a:schemeClr val="tx2">
                    <a:lumMod val="85000"/>
                    <a:lumOff val="15000"/>
                  </a:schemeClr>
                </a:solidFill>
                <a:cs typeface="Arial" panose="020B0604020202020204" pitchFamily="34" charset="0"/>
              </a:rPr>
              <a:t>m</a:t>
            </a:r>
            <a:r>
              <a:rPr lang="nl-NL" sz="2400" baseline="30000" dirty="0">
                <a:solidFill>
                  <a:schemeClr val="tx2">
                    <a:lumMod val="85000"/>
                    <a:lumOff val="15000"/>
                  </a:schemeClr>
                </a:solidFill>
                <a:cs typeface="Arial" panose="020B0604020202020204" pitchFamily="34" charset="0"/>
              </a:rPr>
              <a:t>2</a:t>
            </a:r>
            <a:r>
              <a:rPr lang="nl-NL" sz="2400" dirty="0">
                <a:solidFill>
                  <a:schemeClr val="tx2">
                    <a:lumMod val="85000"/>
                    <a:lumOff val="15000"/>
                  </a:schemeClr>
                </a:solidFill>
                <a:cs typeface="Arial" panose="020B0604020202020204" pitchFamily="34" charset="0"/>
              </a:rPr>
              <a:t> </a:t>
            </a:r>
            <a:r>
              <a:rPr lang="nl-NL" sz="2400" dirty="0" smtClean="0">
                <a:solidFill>
                  <a:schemeClr val="tx2">
                    <a:lumMod val="85000"/>
                    <a:lumOff val="15000"/>
                  </a:schemeClr>
                </a:solidFill>
                <a:cs typeface="Arial" panose="020B0604020202020204" pitchFamily="34" charset="0"/>
              </a:rPr>
              <a:t>= 2 ha</a:t>
            </a:r>
            <a:r>
              <a:rPr lang="en-US" sz="2400" dirty="0" smtClean="0">
                <a:solidFill>
                  <a:schemeClr val="tx2">
                    <a:lumMod val="85000"/>
                    <a:lumOff val="15000"/>
                  </a:schemeClr>
                </a:solidFill>
                <a:cs typeface="Arial" panose="020B0604020202020204" pitchFamily="34" charset="0"/>
              </a:rPr>
              <a:t>  </a:t>
            </a:r>
            <a:endParaRPr lang="en-US" sz="2400" dirty="0">
              <a:solidFill>
                <a:schemeClr val="tx2">
                  <a:lumMod val="85000"/>
                  <a:lumOff val="15000"/>
                </a:schemeClr>
              </a:solidFill>
              <a:cs typeface="Arial" panose="020B0604020202020204" pitchFamily="34" charset="0"/>
            </a:endParaRPr>
          </a:p>
        </p:txBody>
      </p:sp>
      <p:sp>
        <p:nvSpPr>
          <p:cNvPr id="83" name="Text Box 86"/>
          <p:cNvSpPr txBox="1">
            <a:spLocks noChangeArrowheads="1"/>
          </p:cNvSpPr>
          <p:nvPr/>
        </p:nvSpPr>
        <p:spPr bwMode="auto">
          <a:xfrm>
            <a:off x="4453429" y="4323023"/>
            <a:ext cx="43523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rgbClr val="C00000"/>
                </a:solidFill>
                <a:cs typeface="Arial" panose="020B0604020202020204" pitchFamily="34" charset="0"/>
              </a:rPr>
              <a:t>Đáp</a:t>
            </a:r>
            <a:r>
              <a:rPr lang="en-US" sz="2400" dirty="0">
                <a:solidFill>
                  <a:srgbClr val="C00000"/>
                </a:solidFill>
                <a:cs typeface="Arial" panose="020B0604020202020204" pitchFamily="34" charset="0"/>
              </a:rPr>
              <a:t> </a:t>
            </a:r>
            <a:r>
              <a:rPr lang="en-US" sz="2400" dirty="0" err="1">
                <a:solidFill>
                  <a:srgbClr val="C00000"/>
                </a:solidFill>
                <a:cs typeface="Arial" panose="020B0604020202020204" pitchFamily="34" charset="0"/>
              </a:rPr>
              <a:t>số</a:t>
            </a:r>
            <a:r>
              <a:rPr lang="en-US" sz="2400" dirty="0" smtClean="0">
                <a:solidFill>
                  <a:srgbClr val="C00000"/>
                </a:solidFill>
                <a:cs typeface="Arial" panose="020B0604020202020204" pitchFamily="34" charset="0"/>
              </a:rPr>
              <a:t>: 20 000m</a:t>
            </a:r>
            <a:r>
              <a:rPr lang="en-US" sz="2400" baseline="30000" dirty="0" smtClean="0">
                <a:solidFill>
                  <a:srgbClr val="C00000"/>
                </a:solidFill>
                <a:cs typeface="Arial" panose="020B0604020202020204" pitchFamily="34" charset="0"/>
              </a:rPr>
              <a:t>2</a:t>
            </a:r>
            <a:r>
              <a:rPr lang="en-US" sz="2400" dirty="0">
                <a:solidFill>
                  <a:srgbClr val="C00000"/>
                </a:solidFill>
                <a:cs typeface="Arial" panose="020B0604020202020204" pitchFamily="34" charset="0"/>
              </a:rPr>
              <a:t> </a:t>
            </a:r>
            <a:r>
              <a:rPr lang="en-US" sz="2400" dirty="0" smtClean="0">
                <a:solidFill>
                  <a:srgbClr val="C00000"/>
                </a:solidFill>
                <a:cs typeface="Arial" panose="020B0604020202020204" pitchFamily="34" charset="0"/>
              </a:rPr>
              <a:t>; 2 ha</a:t>
            </a:r>
            <a:endParaRPr lang="en-US" sz="2400" dirty="0">
              <a:solidFill>
                <a:srgbClr val="C00000"/>
              </a:solidFill>
              <a:cs typeface="Arial" panose="020B0604020202020204" pitchFamily="34" charset="0"/>
            </a:endParaRPr>
          </a:p>
        </p:txBody>
      </p:sp>
      <p:grpSp>
        <p:nvGrpSpPr>
          <p:cNvPr id="26" name="Google Shape;13814;p86"/>
          <p:cNvGrpSpPr/>
          <p:nvPr/>
        </p:nvGrpSpPr>
        <p:grpSpPr>
          <a:xfrm rot="19090993">
            <a:off x="-165910" y="-84182"/>
            <a:ext cx="1598350" cy="1578086"/>
            <a:chOff x="6723973" y="797772"/>
            <a:chExt cx="1598350" cy="1578086"/>
          </a:xfrm>
        </p:grpSpPr>
        <p:grpSp>
          <p:nvGrpSpPr>
            <p:cNvPr id="27" name="Google Shape;13815;p86"/>
            <p:cNvGrpSpPr/>
            <p:nvPr/>
          </p:nvGrpSpPr>
          <p:grpSpPr>
            <a:xfrm rot="1197139">
              <a:off x="6923113" y="956981"/>
              <a:ext cx="1200069" cy="1259669"/>
              <a:chOff x="-1309687" y="2764896"/>
              <a:chExt cx="955235" cy="1044211"/>
            </a:xfrm>
          </p:grpSpPr>
          <p:sp>
            <p:nvSpPr>
              <p:cNvPr id="59" name="Google Shape;13816;p86"/>
              <p:cNvSpPr/>
              <p:nvPr/>
            </p:nvSpPr>
            <p:spPr>
              <a:xfrm>
                <a:off x="-709777" y="2882770"/>
                <a:ext cx="106638" cy="300740"/>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817;p86"/>
              <p:cNvSpPr/>
              <p:nvPr/>
            </p:nvSpPr>
            <p:spPr>
              <a:xfrm>
                <a:off x="-1081115" y="2873723"/>
                <a:ext cx="114647" cy="307131"/>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818;p86"/>
              <p:cNvSpPr/>
              <p:nvPr/>
            </p:nvSpPr>
            <p:spPr>
              <a:xfrm>
                <a:off x="-1151487" y="2768857"/>
                <a:ext cx="263446" cy="440173"/>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819;p86"/>
              <p:cNvSpPr/>
              <p:nvPr/>
            </p:nvSpPr>
            <p:spPr>
              <a:xfrm>
                <a:off x="-748652" y="2764896"/>
                <a:ext cx="237349" cy="444134"/>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820;p86"/>
              <p:cNvSpPr/>
              <p:nvPr/>
            </p:nvSpPr>
            <p:spPr>
              <a:xfrm>
                <a:off x="-1170249" y="3133189"/>
                <a:ext cx="650898" cy="548821"/>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821;p86"/>
              <p:cNvSpPr/>
              <p:nvPr/>
            </p:nvSpPr>
            <p:spPr>
              <a:xfrm>
                <a:off x="-754006" y="3372852"/>
                <a:ext cx="64388" cy="59815"/>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822;p86"/>
              <p:cNvSpPr/>
              <p:nvPr/>
            </p:nvSpPr>
            <p:spPr>
              <a:xfrm>
                <a:off x="-726515" y="3371817"/>
                <a:ext cx="50304" cy="3375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823;p86"/>
              <p:cNvSpPr/>
              <p:nvPr/>
            </p:nvSpPr>
            <p:spPr>
              <a:xfrm>
                <a:off x="-966515" y="3372897"/>
                <a:ext cx="59033" cy="57025"/>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824;p86"/>
              <p:cNvSpPr/>
              <p:nvPr/>
            </p:nvSpPr>
            <p:spPr>
              <a:xfrm>
                <a:off x="-980373" y="3366416"/>
                <a:ext cx="47425" cy="35556"/>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825;p86"/>
              <p:cNvSpPr/>
              <p:nvPr/>
            </p:nvSpPr>
            <p:spPr>
              <a:xfrm>
                <a:off x="-868652" y="3403862"/>
                <a:ext cx="81171" cy="47843"/>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826;p86"/>
              <p:cNvSpPr/>
              <p:nvPr/>
            </p:nvSpPr>
            <p:spPr>
              <a:xfrm>
                <a:off x="-910857" y="3445224"/>
                <a:ext cx="167606" cy="65486"/>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827;p86"/>
              <p:cNvSpPr/>
              <p:nvPr/>
            </p:nvSpPr>
            <p:spPr>
              <a:xfrm>
                <a:off x="-840486" y="3678315"/>
                <a:ext cx="94579" cy="89205"/>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828;p86"/>
              <p:cNvSpPr/>
              <p:nvPr/>
            </p:nvSpPr>
            <p:spPr>
              <a:xfrm>
                <a:off x="-924265" y="3678315"/>
                <a:ext cx="91880" cy="89205"/>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829;p86"/>
              <p:cNvSpPr/>
              <p:nvPr/>
            </p:nvSpPr>
            <p:spPr>
              <a:xfrm>
                <a:off x="-843815" y="3686372"/>
                <a:ext cx="83826" cy="122735"/>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830;p86"/>
              <p:cNvSpPr/>
              <p:nvPr/>
            </p:nvSpPr>
            <p:spPr>
              <a:xfrm>
                <a:off x="-899473" y="3691727"/>
                <a:ext cx="67088" cy="114004"/>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831;p86"/>
              <p:cNvSpPr/>
              <p:nvPr/>
            </p:nvSpPr>
            <p:spPr>
              <a:xfrm>
                <a:off x="-1058348" y="3627997"/>
                <a:ext cx="429747" cy="69807"/>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3832;p86"/>
              <p:cNvSpPr/>
              <p:nvPr/>
            </p:nvSpPr>
            <p:spPr>
              <a:xfrm>
                <a:off x="-969169" y="3049341"/>
                <a:ext cx="108348" cy="125616"/>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833;p86"/>
              <p:cNvSpPr/>
              <p:nvPr/>
            </p:nvSpPr>
            <p:spPr>
              <a:xfrm>
                <a:off x="-1119991" y="3092278"/>
                <a:ext cx="136785" cy="124761"/>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834;p86"/>
              <p:cNvSpPr/>
              <p:nvPr/>
            </p:nvSpPr>
            <p:spPr>
              <a:xfrm>
                <a:off x="-1002690" y="3121172"/>
                <a:ext cx="58359" cy="5761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835;p86"/>
              <p:cNvSpPr/>
              <p:nvPr/>
            </p:nvSpPr>
            <p:spPr>
              <a:xfrm>
                <a:off x="-698393" y="3451660"/>
                <a:ext cx="343942" cy="30920"/>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836;p86"/>
              <p:cNvSpPr/>
              <p:nvPr/>
            </p:nvSpPr>
            <p:spPr>
              <a:xfrm>
                <a:off x="-703748" y="3473803"/>
                <a:ext cx="326484" cy="11202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837;p86"/>
              <p:cNvSpPr/>
              <p:nvPr/>
            </p:nvSpPr>
            <p:spPr>
              <a:xfrm>
                <a:off x="-1309687" y="3440273"/>
                <a:ext cx="343222" cy="33576"/>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838;p86"/>
              <p:cNvSpPr/>
              <p:nvPr/>
            </p:nvSpPr>
            <p:spPr>
              <a:xfrm>
                <a:off x="-1287550" y="3463091"/>
                <a:ext cx="326484" cy="111349"/>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13839;p86"/>
            <p:cNvGrpSpPr/>
            <p:nvPr/>
          </p:nvGrpSpPr>
          <p:grpSpPr>
            <a:xfrm rot="1294678">
              <a:off x="7015540" y="1051488"/>
              <a:ext cx="1014277" cy="1108757"/>
              <a:chOff x="-1309687" y="2764896"/>
              <a:chExt cx="955230" cy="1044210"/>
            </a:xfrm>
          </p:grpSpPr>
          <p:sp>
            <p:nvSpPr>
              <p:cNvPr id="29" name="Google Shape;13840;p86"/>
              <p:cNvSpPr/>
              <p:nvPr/>
            </p:nvSpPr>
            <p:spPr>
              <a:xfrm>
                <a:off x="-709777" y="2882770"/>
                <a:ext cx="106637" cy="300737"/>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841;p86"/>
              <p:cNvSpPr/>
              <p:nvPr/>
            </p:nvSpPr>
            <p:spPr>
              <a:xfrm>
                <a:off x="-1081115" y="2873723"/>
                <a:ext cx="114646" cy="307128"/>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842;p86"/>
              <p:cNvSpPr/>
              <p:nvPr/>
            </p:nvSpPr>
            <p:spPr>
              <a:xfrm>
                <a:off x="-1151487" y="2768857"/>
                <a:ext cx="263442" cy="440169"/>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843;p86"/>
              <p:cNvSpPr/>
              <p:nvPr/>
            </p:nvSpPr>
            <p:spPr>
              <a:xfrm>
                <a:off x="-748652" y="2764896"/>
                <a:ext cx="237345" cy="444130"/>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844;p86"/>
              <p:cNvSpPr/>
              <p:nvPr/>
            </p:nvSpPr>
            <p:spPr>
              <a:xfrm>
                <a:off x="-1170249" y="3133189"/>
                <a:ext cx="650888" cy="548817"/>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845;p86"/>
              <p:cNvSpPr/>
              <p:nvPr/>
            </p:nvSpPr>
            <p:spPr>
              <a:xfrm>
                <a:off x="-754006" y="3372852"/>
                <a:ext cx="64387" cy="59814"/>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846;p86"/>
              <p:cNvSpPr/>
              <p:nvPr/>
            </p:nvSpPr>
            <p:spPr>
              <a:xfrm>
                <a:off x="-726515" y="3371817"/>
                <a:ext cx="50304" cy="33755"/>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847;p86"/>
              <p:cNvSpPr/>
              <p:nvPr/>
            </p:nvSpPr>
            <p:spPr>
              <a:xfrm>
                <a:off x="-966515" y="3372897"/>
                <a:ext cx="59033" cy="570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848;p86"/>
              <p:cNvSpPr/>
              <p:nvPr/>
            </p:nvSpPr>
            <p:spPr>
              <a:xfrm>
                <a:off x="-980373" y="3366416"/>
                <a:ext cx="47424" cy="35556"/>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849;p86"/>
              <p:cNvSpPr/>
              <p:nvPr/>
            </p:nvSpPr>
            <p:spPr>
              <a:xfrm>
                <a:off x="-868652" y="3403862"/>
                <a:ext cx="81170" cy="47843"/>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850;p86"/>
              <p:cNvSpPr/>
              <p:nvPr/>
            </p:nvSpPr>
            <p:spPr>
              <a:xfrm>
                <a:off x="-910857" y="3445224"/>
                <a:ext cx="167604" cy="65485"/>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851;p86"/>
              <p:cNvSpPr/>
              <p:nvPr/>
            </p:nvSpPr>
            <p:spPr>
              <a:xfrm>
                <a:off x="-840486" y="3678315"/>
                <a:ext cx="94578" cy="89204"/>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852;p86"/>
              <p:cNvSpPr/>
              <p:nvPr/>
            </p:nvSpPr>
            <p:spPr>
              <a:xfrm>
                <a:off x="-924265" y="3678315"/>
                <a:ext cx="91878" cy="89204"/>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853;p86"/>
              <p:cNvSpPr/>
              <p:nvPr/>
            </p:nvSpPr>
            <p:spPr>
              <a:xfrm>
                <a:off x="-843815" y="3686372"/>
                <a:ext cx="83824" cy="122734"/>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854;p86"/>
              <p:cNvSpPr/>
              <p:nvPr/>
            </p:nvSpPr>
            <p:spPr>
              <a:xfrm>
                <a:off x="-899473" y="3691727"/>
                <a:ext cx="67087" cy="114003"/>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855;p86"/>
              <p:cNvSpPr/>
              <p:nvPr/>
            </p:nvSpPr>
            <p:spPr>
              <a:xfrm>
                <a:off x="-1058348" y="3627997"/>
                <a:ext cx="429741" cy="69806"/>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856;p86"/>
              <p:cNvSpPr/>
              <p:nvPr/>
            </p:nvSpPr>
            <p:spPr>
              <a:xfrm>
                <a:off x="-969169" y="3049341"/>
                <a:ext cx="108346" cy="12561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857;p86"/>
              <p:cNvSpPr/>
              <p:nvPr/>
            </p:nvSpPr>
            <p:spPr>
              <a:xfrm>
                <a:off x="-1119991" y="3092278"/>
                <a:ext cx="136783" cy="124760"/>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858;p86"/>
              <p:cNvSpPr/>
              <p:nvPr/>
            </p:nvSpPr>
            <p:spPr>
              <a:xfrm>
                <a:off x="-1002690" y="3121172"/>
                <a:ext cx="58358" cy="57609"/>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859;p86"/>
              <p:cNvSpPr/>
              <p:nvPr/>
            </p:nvSpPr>
            <p:spPr>
              <a:xfrm>
                <a:off x="-698393" y="3451660"/>
                <a:ext cx="343937" cy="30920"/>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860;p86"/>
              <p:cNvSpPr/>
              <p:nvPr/>
            </p:nvSpPr>
            <p:spPr>
              <a:xfrm>
                <a:off x="-703748" y="3473803"/>
                <a:ext cx="326479" cy="112023"/>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861;p86"/>
              <p:cNvSpPr/>
              <p:nvPr/>
            </p:nvSpPr>
            <p:spPr>
              <a:xfrm>
                <a:off x="-1309687" y="3440273"/>
                <a:ext cx="343222" cy="33576"/>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862;p86"/>
              <p:cNvSpPr/>
              <p:nvPr/>
            </p:nvSpPr>
            <p:spPr>
              <a:xfrm>
                <a:off x="-1287550" y="3463091"/>
                <a:ext cx="326484" cy="111349"/>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20957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circle(in)">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circle(in)">
                                      <p:cBhvr>
                                        <p:cTn id="19" dur="20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wipe(down)">
                                      <p:cBhvr>
                                        <p:cTn id="24" dur="500"/>
                                        <p:tgtEl>
                                          <p:spTgt spid="5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barn(inVertical)">
                                      <p:cBhvr>
                                        <p:cTn id="29" dur="500"/>
                                        <p:tgtEl>
                                          <p:spTgt spid="5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barn(inVertical)">
                                      <p:cBhvr>
                                        <p:cTn id="34" dur="500"/>
                                        <p:tgtEl>
                                          <p:spTgt spid="53"/>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barn(inVertical)">
                                      <p:cBhvr>
                                        <p:cTn id="39" dur="500"/>
                                        <p:tgtEl>
                                          <p:spTgt spid="56"/>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barn(inVertical)">
                                      <p:cBhvr>
                                        <p:cTn id="42" dur="500"/>
                                        <p:tgtEl>
                                          <p:spTgt spid="54"/>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barn(inVertical)">
                                      <p:cBhvr>
                                        <p:cTn id="47" dur="500"/>
                                        <p:tgtEl>
                                          <p:spTgt spid="57"/>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1000"/>
                                        <p:tgtEl>
                                          <p:spTgt spid="11"/>
                                        </p:tgtEl>
                                      </p:cBhvr>
                                    </p:animEffect>
                                    <p:anim calcmode="lin" valueType="num">
                                      <p:cBhvr>
                                        <p:cTn id="53" dur="1000" fill="hold"/>
                                        <p:tgtEl>
                                          <p:spTgt spid="11"/>
                                        </p:tgtEl>
                                        <p:attrNameLst>
                                          <p:attrName>ppt_x</p:attrName>
                                        </p:attrNameLst>
                                      </p:cBhvr>
                                      <p:tavLst>
                                        <p:tav tm="0">
                                          <p:val>
                                            <p:strVal val="#ppt_x"/>
                                          </p:val>
                                        </p:tav>
                                        <p:tav tm="100000">
                                          <p:val>
                                            <p:strVal val="#ppt_x"/>
                                          </p:val>
                                        </p:tav>
                                      </p:tavLst>
                                    </p:anim>
                                    <p:anim calcmode="lin" valueType="num">
                                      <p:cBhvr>
                                        <p:cTn id="5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anim calcmode="lin" valueType="num">
                                      <p:cBhvr>
                                        <p:cTn id="60" dur="1000" fill="hold"/>
                                        <p:tgtEl>
                                          <p:spTgt spid="7"/>
                                        </p:tgtEl>
                                        <p:attrNameLst>
                                          <p:attrName>ppt_x</p:attrName>
                                        </p:attrNameLst>
                                      </p:cBhvr>
                                      <p:tavLst>
                                        <p:tav tm="0">
                                          <p:val>
                                            <p:strVal val="#ppt_x"/>
                                          </p:val>
                                        </p:tav>
                                        <p:tav tm="100000">
                                          <p:val>
                                            <p:strVal val="#ppt_x"/>
                                          </p:val>
                                        </p:tav>
                                      </p:tavLst>
                                    </p:anim>
                                    <p:anim calcmode="lin" valueType="num">
                                      <p:cBhvr>
                                        <p:cTn id="61" dur="1000" fill="hold"/>
                                        <p:tgtEl>
                                          <p:spTgt spid="7"/>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fade">
                                      <p:cBhvr>
                                        <p:cTn id="64" dur="1000"/>
                                        <p:tgtEl>
                                          <p:spTgt spid="8"/>
                                        </p:tgtEl>
                                      </p:cBhvr>
                                    </p:animEffect>
                                    <p:anim calcmode="lin" valueType="num">
                                      <p:cBhvr>
                                        <p:cTn id="65" dur="1000" fill="hold"/>
                                        <p:tgtEl>
                                          <p:spTgt spid="8"/>
                                        </p:tgtEl>
                                        <p:attrNameLst>
                                          <p:attrName>ppt_x</p:attrName>
                                        </p:attrNameLst>
                                      </p:cBhvr>
                                      <p:tavLst>
                                        <p:tav tm="0">
                                          <p:val>
                                            <p:strVal val="#ppt_x"/>
                                          </p:val>
                                        </p:tav>
                                        <p:tav tm="100000">
                                          <p:val>
                                            <p:strVal val="#ppt_x"/>
                                          </p:val>
                                        </p:tav>
                                      </p:tavLst>
                                    </p:anim>
                                    <p:anim calcmode="lin" valueType="num">
                                      <p:cBhvr>
                                        <p:cTn id="6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1" nodeType="click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fade">
                                      <p:cBhvr>
                                        <p:cTn id="76" dur="1000"/>
                                        <p:tgtEl>
                                          <p:spTgt spid="10"/>
                                        </p:tgtEl>
                                      </p:cBhvr>
                                    </p:animEffect>
                                    <p:anim calcmode="lin" valueType="num">
                                      <p:cBhvr>
                                        <p:cTn id="77" dur="1000" fill="hold"/>
                                        <p:tgtEl>
                                          <p:spTgt spid="10"/>
                                        </p:tgtEl>
                                        <p:attrNameLst>
                                          <p:attrName>ppt_x</p:attrName>
                                        </p:attrNameLst>
                                      </p:cBhvr>
                                      <p:tavLst>
                                        <p:tav tm="0">
                                          <p:val>
                                            <p:strVal val="#ppt_x"/>
                                          </p:val>
                                        </p:tav>
                                        <p:tav tm="100000">
                                          <p:val>
                                            <p:strVal val="#ppt_x"/>
                                          </p:val>
                                        </p:tav>
                                      </p:tavLst>
                                    </p:anim>
                                    <p:anim calcmode="lin" valueType="num">
                                      <p:cBhvr>
                                        <p:cTn id="7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6" presetClass="exit" presetSubtype="32" fill="hold" grpId="1" nodeType="clickEffect">
                                  <p:stCondLst>
                                    <p:cond delay="0"/>
                                  </p:stCondLst>
                                  <p:childTnLst>
                                    <p:animEffect transition="out" filter="circle(out)">
                                      <p:cBhvr>
                                        <p:cTn id="82" dur="2000"/>
                                        <p:tgtEl>
                                          <p:spTgt spid="10"/>
                                        </p:tgtEl>
                                      </p:cBhvr>
                                    </p:animEffect>
                                    <p:set>
                                      <p:cBhvr>
                                        <p:cTn id="83" dur="1" fill="hold">
                                          <p:stCondLst>
                                            <p:cond delay="1999"/>
                                          </p:stCondLst>
                                        </p:cTn>
                                        <p:tgtEl>
                                          <p:spTgt spid="10"/>
                                        </p:tgtEl>
                                        <p:attrNameLst>
                                          <p:attrName>style.visibility</p:attrName>
                                        </p:attrNameLst>
                                      </p:cBhvr>
                                      <p:to>
                                        <p:strVal val="hidden"/>
                                      </p:to>
                                    </p:set>
                                  </p:childTnLst>
                                </p:cTn>
                              </p:par>
                              <p:par>
                                <p:cTn id="84" presetID="6" presetClass="exit" presetSubtype="32" fill="hold" grpId="1" nodeType="withEffect">
                                  <p:stCondLst>
                                    <p:cond delay="0"/>
                                  </p:stCondLst>
                                  <p:childTnLst>
                                    <p:animEffect transition="out" filter="circle(out)">
                                      <p:cBhvr>
                                        <p:cTn id="85" dur="2000"/>
                                        <p:tgtEl>
                                          <p:spTgt spid="7"/>
                                        </p:tgtEl>
                                      </p:cBhvr>
                                    </p:animEffect>
                                    <p:set>
                                      <p:cBhvr>
                                        <p:cTn id="86" dur="1" fill="hold">
                                          <p:stCondLst>
                                            <p:cond delay="1999"/>
                                          </p:stCondLst>
                                        </p:cTn>
                                        <p:tgtEl>
                                          <p:spTgt spid="7"/>
                                        </p:tgtEl>
                                        <p:attrNameLst>
                                          <p:attrName>style.visibility</p:attrName>
                                        </p:attrNameLst>
                                      </p:cBhvr>
                                      <p:to>
                                        <p:strVal val="hidden"/>
                                      </p:to>
                                    </p:set>
                                  </p:childTnLst>
                                </p:cTn>
                              </p:par>
                              <p:par>
                                <p:cTn id="87" presetID="6" presetClass="exit" presetSubtype="32" fill="hold" nodeType="withEffect">
                                  <p:stCondLst>
                                    <p:cond delay="0"/>
                                  </p:stCondLst>
                                  <p:childTnLst>
                                    <p:animEffect transition="out" filter="circle(out)">
                                      <p:cBhvr>
                                        <p:cTn id="88" dur="2000"/>
                                        <p:tgtEl>
                                          <p:spTgt spid="62"/>
                                        </p:tgtEl>
                                      </p:cBhvr>
                                    </p:animEffect>
                                    <p:set>
                                      <p:cBhvr>
                                        <p:cTn id="89" dur="1" fill="hold">
                                          <p:stCondLst>
                                            <p:cond delay="1999"/>
                                          </p:stCondLst>
                                        </p:cTn>
                                        <p:tgtEl>
                                          <p:spTgt spid="62"/>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6" presetClass="entr" presetSubtype="16" fill="hold" grpId="0" nodeType="clickEffect">
                                  <p:stCondLst>
                                    <p:cond delay="0"/>
                                  </p:stCondLst>
                                  <p:childTnLst>
                                    <p:set>
                                      <p:cBhvr>
                                        <p:cTn id="93" dur="1" fill="hold">
                                          <p:stCondLst>
                                            <p:cond delay="0"/>
                                          </p:stCondLst>
                                        </p:cTn>
                                        <p:tgtEl>
                                          <p:spTgt spid="73"/>
                                        </p:tgtEl>
                                        <p:attrNameLst>
                                          <p:attrName>style.visibility</p:attrName>
                                        </p:attrNameLst>
                                      </p:cBhvr>
                                      <p:to>
                                        <p:strVal val="visible"/>
                                      </p:to>
                                    </p:set>
                                    <p:animEffect transition="in" filter="circle(in)">
                                      <p:cBhvr>
                                        <p:cTn id="94" dur="2000"/>
                                        <p:tgtEl>
                                          <p:spTgt spid="73"/>
                                        </p:tgtEl>
                                      </p:cBhvr>
                                    </p:animEffect>
                                  </p:childTnLst>
                                </p:cTn>
                              </p:par>
                            </p:childTnLst>
                          </p:cTn>
                        </p:par>
                        <p:par>
                          <p:cTn id="95" fill="hold">
                            <p:stCondLst>
                              <p:cond delay="2000"/>
                            </p:stCondLst>
                            <p:childTnLst>
                              <p:par>
                                <p:cTn id="96" presetID="42" presetClass="entr" presetSubtype="0" fill="hold" grpId="0" nodeType="afterEffect">
                                  <p:stCondLst>
                                    <p:cond delay="0"/>
                                  </p:stCondLst>
                                  <p:childTnLst>
                                    <p:set>
                                      <p:cBhvr>
                                        <p:cTn id="97" dur="1" fill="hold">
                                          <p:stCondLst>
                                            <p:cond delay="0"/>
                                          </p:stCondLst>
                                        </p:cTn>
                                        <p:tgtEl>
                                          <p:spTgt spid="72"/>
                                        </p:tgtEl>
                                        <p:attrNameLst>
                                          <p:attrName>style.visibility</p:attrName>
                                        </p:attrNameLst>
                                      </p:cBhvr>
                                      <p:to>
                                        <p:strVal val="visible"/>
                                      </p:to>
                                    </p:set>
                                    <p:animEffect transition="in" filter="fade">
                                      <p:cBhvr>
                                        <p:cTn id="98" dur="1000"/>
                                        <p:tgtEl>
                                          <p:spTgt spid="72"/>
                                        </p:tgtEl>
                                      </p:cBhvr>
                                    </p:animEffect>
                                    <p:anim calcmode="lin" valueType="num">
                                      <p:cBhvr>
                                        <p:cTn id="99" dur="1000" fill="hold"/>
                                        <p:tgtEl>
                                          <p:spTgt spid="72"/>
                                        </p:tgtEl>
                                        <p:attrNameLst>
                                          <p:attrName>ppt_x</p:attrName>
                                        </p:attrNameLst>
                                      </p:cBhvr>
                                      <p:tavLst>
                                        <p:tav tm="0">
                                          <p:val>
                                            <p:strVal val="#ppt_x"/>
                                          </p:val>
                                        </p:tav>
                                        <p:tav tm="100000">
                                          <p:val>
                                            <p:strVal val="#ppt_x"/>
                                          </p:val>
                                        </p:tav>
                                      </p:tavLst>
                                    </p:anim>
                                    <p:anim calcmode="lin" valueType="num">
                                      <p:cBhvr>
                                        <p:cTn id="100"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 presetClass="entr" presetSubtype="16" fill="hold" grpId="0" nodeType="clickEffect">
                                  <p:stCondLst>
                                    <p:cond delay="0"/>
                                  </p:stCondLst>
                                  <p:childTnLst>
                                    <p:set>
                                      <p:cBhvr>
                                        <p:cTn id="104" dur="1" fill="hold">
                                          <p:stCondLst>
                                            <p:cond delay="0"/>
                                          </p:stCondLst>
                                        </p:cTn>
                                        <p:tgtEl>
                                          <p:spTgt spid="74"/>
                                        </p:tgtEl>
                                        <p:attrNameLst>
                                          <p:attrName>style.visibility</p:attrName>
                                        </p:attrNameLst>
                                      </p:cBhvr>
                                      <p:to>
                                        <p:strVal val="visible"/>
                                      </p:to>
                                    </p:set>
                                    <p:animEffect transition="in" filter="box(in)">
                                      <p:cBhvr>
                                        <p:cTn id="105" dur="500"/>
                                        <p:tgtEl>
                                          <p:spTgt spid="74"/>
                                        </p:tgtEl>
                                      </p:cBhvr>
                                    </p:animEffect>
                                  </p:childTnLst>
                                </p:cTn>
                              </p:par>
                            </p:childTnLst>
                          </p:cTn>
                        </p:par>
                      </p:childTnLst>
                    </p:cTn>
                  </p:par>
                  <p:par>
                    <p:cTn id="106" fill="hold">
                      <p:stCondLst>
                        <p:cond delay="indefinite"/>
                      </p:stCondLst>
                      <p:childTnLst>
                        <p:par>
                          <p:cTn id="107" fill="hold">
                            <p:stCondLst>
                              <p:cond delay="0"/>
                            </p:stCondLst>
                            <p:childTnLst>
                              <p:par>
                                <p:cTn id="108" presetID="4" presetClass="entr" presetSubtype="16" fill="hold" grpId="0" nodeType="clickEffect">
                                  <p:stCondLst>
                                    <p:cond delay="0"/>
                                  </p:stCondLst>
                                  <p:childTnLst>
                                    <p:set>
                                      <p:cBhvr>
                                        <p:cTn id="109" dur="1" fill="hold">
                                          <p:stCondLst>
                                            <p:cond delay="0"/>
                                          </p:stCondLst>
                                        </p:cTn>
                                        <p:tgtEl>
                                          <p:spTgt spid="75"/>
                                        </p:tgtEl>
                                        <p:attrNameLst>
                                          <p:attrName>style.visibility</p:attrName>
                                        </p:attrNameLst>
                                      </p:cBhvr>
                                      <p:to>
                                        <p:strVal val="visible"/>
                                      </p:to>
                                    </p:set>
                                    <p:animEffect transition="in" filter="box(in)">
                                      <p:cBhvr>
                                        <p:cTn id="110" dur="500"/>
                                        <p:tgtEl>
                                          <p:spTgt spid="75"/>
                                        </p:tgtEl>
                                      </p:cBhvr>
                                    </p:animEffect>
                                  </p:childTnLst>
                                </p:cTn>
                              </p:par>
                            </p:childTnLst>
                          </p:cTn>
                        </p:par>
                      </p:childTnLst>
                    </p:cTn>
                  </p:par>
                  <p:par>
                    <p:cTn id="111" fill="hold">
                      <p:stCondLst>
                        <p:cond delay="indefinite"/>
                      </p:stCondLst>
                      <p:childTnLst>
                        <p:par>
                          <p:cTn id="112" fill="hold">
                            <p:stCondLst>
                              <p:cond delay="0"/>
                            </p:stCondLst>
                            <p:childTnLst>
                              <p:par>
                                <p:cTn id="113" presetID="4" presetClass="entr" presetSubtype="16" fill="hold" grpId="0" nodeType="clickEffect">
                                  <p:stCondLst>
                                    <p:cond delay="0"/>
                                  </p:stCondLst>
                                  <p:childTnLst>
                                    <p:set>
                                      <p:cBhvr>
                                        <p:cTn id="114" dur="1" fill="hold">
                                          <p:stCondLst>
                                            <p:cond delay="0"/>
                                          </p:stCondLst>
                                        </p:cTn>
                                        <p:tgtEl>
                                          <p:spTgt spid="78"/>
                                        </p:tgtEl>
                                        <p:attrNameLst>
                                          <p:attrName>style.visibility</p:attrName>
                                        </p:attrNameLst>
                                      </p:cBhvr>
                                      <p:to>
                                        <p:strVal val="visible"/>
                                      </p:to>
                                    </p:set>
                                    <p:animEffect transition="in" filter="box(in)">
                                      <p:cBhvr>
                                        <p:cTn id="115" dur="500"/>
                                        <p:tgtEl>
                                          <p:spTgt spid="78"/>
                                        </p:tgtEl>
                                      </p:cBhvr>
                                    </p:animEffect>
                                  </p:childTnLst>
                                </p:cTn>
                              </p:par>
                            </p:childTnLst>
                          </p:cTn>
                        </p:par>
                      </p:childTnLst>
                    </p:cTn>
                  </p:par>
                  <p:par>
                    <p:cTn id="116" fill="hold">
                      <p:stCondLst>
                        <p:cond delay="indefinite"/>
                      </p:stCondLst>
                      <p:childTnLst>
                        <p:par>
                          <p:cTn id="117" fill="hold">
                            <p:stCondLst>
                              <p:cond delay="0"/>
                            </p:stCondLst>
                            <p:childTnLst>
                              <p:par>
                                <p:cTn id="118" presetID="4" presetClass="entr" presetSubtype="16" fill="hold" grpId="0" nodeType="clickEffect">
                                  <p:stCondLst>
                                    <p:cond delay="0"/>
                                  </p:stCondLst>
                                  <p:childTnLst>
                                    <p:set>
                                      <p:cBhvr>
                                        <p:cTn id="119" dur="1" fill="hold">
                                          <p:stCondLst>
                                            <p:cond delay="0"/>
                                          </p:stCondLst>
                                        </p:cTn>
                                        <p:tgtEl>
                                          <p:spTgt spid="79"/>
                                        </p:tgtEl>
                                        <p:attrNameLst>
                                          <p:attrName>style.visibility</p:attrName>
                                        </p:attrNameLst>
                                      </p:cBhvr>
                                      <p:to>
                                        <p:strVal val="visible"/>
                                      </p:to>
                                    </p:set>
                                    <p:animEffect transition="in" filter="box(in)">
                                      <p:cBhvr>
                                        <p:cTn id="120" dur="500"/>
                                        <p:tgtEl>
                                          <p:spTgt spid="79"/>
                                        </p:tgtEl>
                                      </p:cBhvr>
                                    </p:animEffect>
                                  </p:childTnLst>
                                </p:cTn>
                              </p:par>
                            </p:childTnLst>
                          </p:cTn>
                        </p:par>
                      </p:childTnLst>
                    </p:cTn>
                  </p:par>
                  <p:par>
                    <p:cTn id="121" fill="hold">
                      <p:stCondLst>
                        <p:cond delay="indefinite"/>
                      </p:stCondLst>
                      <p:childTnLst>
                        <p:par>
                          <p:cTn id="122" fill="hold">
                            <p:stCondLst>
                              <p:cond delay="0"/>
                            </p:stCondLst>
                            <p:childTnLst>
                              <p:par>
                                <p:cTn id="123" presetID="4" presetClass="entr" presetSubtype="16" fill="hold" grpId="0" nodeType="clickEffect">
                                  <p:stCondLst>
                                    <p:cond delay="0"/>
                                  </p:stCondLst>
                                  <p:childTnLst>
                                    <p:set>
                                      <p:cBhvr>
                                        <p:cTn id="124" dur="1" fill="hold">
                                          <p:stCondLst>
                                            <p:cond delay="0"/>
                                          </p:stCondLst>
                                        </p:cTn>
                                        <p:tgtEl>
                                          <p:spTgt spid="80"/>
                                        </p:tgtEl>
                                        <p:attrNameLst>
                                          <p:attrName>style.visibility</p:attrName>
                                        </p:attrNameLst>
                                      </p:cBhvr>
                                      <p:to>
                                        <p:strVal val="visible"/>
                                      </p:to>
                                    </p:set>
                                    <p:animEffect transition="in" filter="box(in)">
                                      <p:cBhvr>
                                        <p:cTn id="125" dur="500"/>
                                        <p:tgtEl>
                                          <p:spTgt spid="80"/>
                                        </p:tgtEl>
                                      </p:cBhvr>
                                    </p:animEffect>
                                  </p:childTnLst>
                                </p:cTn>
                              </p:par>
                            </p:childTnLst>
                          </p:cTn>
                        </p:par>
                      </p:childTnLst>
                    </p:cTn>
                  </p:par>
                  <p:par>
                    <p:cTn id="126" fill="hold">
                      <p:stCondLst>
                        <p:cond delay="indefinite"/>
                      </p:stCondLst>
                      <p:childTnLst>
                        <p:par>
                          <p:cTn id="127" fill="hold">
                            <p:stCondLst>
                              <p:cond delay="0"/>
                            </p:stCondLst>
                            <p:childTnLst>
                              <p:par>
                                <p:cTn id="128" presetID="4" presetClass="entr" presetSubtype="16" fill="hold" grpId="0" nodeType="clickEffect">
                                  <p:stCondLst>
                                    <p:cond delay="0"/>
                                  </p:stCondLst>
                                  <p:childTnLst>
                                    <p:set>
                                      <p:cBhvr>
                                        <p:cTn id="129" dur="1" fill="hold">
                                          <p:stCondLst>
                                            <p:cond delay="0"/>
                                          </p:stCondLst>
                                        </p:cTn>
                                        <p:tgtEl>
                                          <p:spTgt spid="81"/>
                                        </p:tgtEl>
                                        <p:attrNameLst>
                                          <p:attrName>style.visibility</p:attrName>
                                        </p:attrNameLst>
                                      </p:cBhvr>
                                      <p:to>
                                        <p:strVal val="visible"/>
                                      </p:to>
                                    </p:set>
                                    <p:animEffect transition="in" filter="box(in)">
                                      <p:cBhvr>
                                        <p:cTn id="130" dur="500"/>
                                        <p:tgtEl>
                                          <p:spTgt spid="81"/>
                                        </p:tgtEl>
                                      </p:cBhvr>
                                    </p:animEffect>
                                  </p:childTnLst>
                                </p:cTn>
                              </p:par>
                            </p:childTnLst>
                          </p:cTn>
                        </p:par>
                      </p:childTnLst>
                    </p:cTn>
                  </p:par>
                  <p:par>
                    <p:cTn id="131" fill="hold">
                      <p:stCondLst>
                        <p:cond delay="indefinite"/>
                      </p:stCondLst>
                      <p:childTnLst>
                        <p:par>
                          <p:cTn id="132" fill="hold">
                            <p:stCondLst>
                              <p:cond delay="0"/>
                            </p:stCondLst>
                            <p:childTnLst>
                              <p:par>
                                <p:cTn id="133" presetID="4" presetClass="entr" presetSubtype="16" fill="hold" grpId="0" nodeType="clickEffect">
                                  <p:stCondLst>
                                    <p:cond delay="0"/>
                                  </p:stCondLst>
                                  <p:childTnLst>
                                    <p:set>
                                      <p:cBhvr>
                                        <p:cTn id="134" dur="1" fill="hold">
                                          <p:stCondLst>
                                            <p:cond delay="0"/>
                                          </p:stCondLst>
                                        </p:cTn>
                                        <p:tgtEl>
                                          <p:spTgt spid="82"/>
                                        </p:tgtEl>
                                        <p:attrNameLst>
                                          <p:attrName>style.visibility</p:attrName>
                                        </p:attrNameLst>
                                      </p:cBhvr>
                                      <p:to>
                                        <p:strVal val="visible"/>
                                      </p:to>
                                    </p:set>
                                    <p:animEffect transition="in" filter="box(in)">
                                      <p:cBhvr>
                                        <p:cTn id="135" dur="500"/>
                                        <p:tgtEl>
                                          <p:spTgt spid="82"/>
                                        </p:tgtEl>
                                      </p:cBhvr>
                                    </p:animEffect>
                                  </p:childTnLst>
                                </p:cTn>
                              </p:par>
                            </p:childTnLst>
                          </p:cTn>
                        </p:par>
                      </p:childTnLst>
                    </p:cTn>
                  </p:par>
                  <p:par>
                    <p:cTn id="136" fill="hold">
                      <p:stCondLst>
                        <p:cond delay="indefinite"/>
                      </p:stCondLst>
                      <p:childTnLst>
                        <p:par>
                          <p:cTn id="137" fill="hold">
                            <p:stCondLst>
                              <p:cond delay="0"/>
                            </p:stCondLst>
                            <p:childTnLst>
                              <p:par>
                                <p:cTn id="138" presetID="4" presetClass="entr" presetSubtype="16" fill="hold" grpId="0" nodeType="clickEffect">
                                  <p:stCondLst>
                                    <p:cond delay="0"/>
                                  </p:stCondLst>
                                  <p:childTnLst>
                                    <p:set>
                                      <p:cBhvr>
                                        <p:cTn id="139" dur="1" fill="hold">
                                          <p:stCondLst>
                                            <p:cond delay="0"/>
                                          </p:stCondLst>
                                        </p:cTn>
                                        <p:tgtEl>
                                          <p:spTgt spid="83"/>
                                        </p:tgtEl>
                                        <p:attrNameLst>
                                          <p:attrName>style.visibility</p:attrName>
                                        </p:attrNameLst>
                                      </p:cBhvr>
                                      <p:to>
                                        <p:strVal val="visible"/>
                                      </p:to>
                                    </p:set>
                                    <p:animEffect transition="in" filter="box(in)">
                                      <p:cBhvr>
                                        <p:cTn id="140"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2" grpId="0" animBg="1"/>
      <p:bldP spid="53" grpId="0"/>
      <p:bldP spid="54" grpId="0" animBg="1"/>
      <p:bldP spid="55" grpId="0"/>
      <p:bldP spid="57" grpId="0"/>
      <p:bldP spid="58" grpId="0"/>
      <p:bldP spid="7" grpId="0" animBg="1"/>
      <p:bldP spid="7" grpId="1" animBg="1"/>
      <p:bldP spid="8" grpId="0"/>
      <p:bldP spid="8" grpId="1"/>
      <p:bldP spid="10" grpId="0"/>
      <p:bldP spid="10" grpId="1"/>
      <p:bldP spid="11" grpId="0" animBg="1"/>
      <p:bldP spid="72" grpId="0" animBg="1"/>
      <p:bldP spid="73" grpId="0" animBg="1"/>
      <p:bldP spid="74" grpId="0"/>
      <p:bldP spid="75" grpId="0"/>
      <p:bldP spid="78" grpId="0"/>
      <p:bldP spid="79" grpId="0"/>
      <p:bldP spid="80" grpId="0"/>
      <p:bldP spid="81" grpId="0"/>
      <p:bldP spid="82" grpId="0"/>
      <p:bldP spid="8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708471" y="1194440"/>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xmlns="" id="{793BA689-A8B7-4D18-B38F-C2AA1A31897A}"/>
              </a:ext>
            </a:extLst>
          </p:cNvPr>
          <p:cNvSpPr txBox="1">
            <a:spLocks/>
          </p:cNvSpPr>
          <p:nvPr/>
        </p:nvSpPr>
        <p:spPr>
          <a:xfrm>
            <a:off x="2806745" y="2624811"/>
            <a:ext cx="343113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chemeClr val="bg2">
                    <a:lumMod val="50000"/>
                  </a:schemeClr>
                </a:solidFill>
                <a:latin typeface="#9Slide05 Lobster" panose="02000506000000020003" pitchFamily="2" charset="0"/>
              </a:rPr>
              <a:t>Hươu</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sao</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thử</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sức</a:t>
            </a:r>
            <a:endParaRPr lang="en-US" sz="6000" dirty="0">
              <a:solidFill>
                <a:schemeClr val="bg2">
                  <a:lumMod val="50000"/>
                </a:schemeClr>
              </a:solidFill>
              <a:latin typeface="#9Slide05 Lobster" panose="02000506000000020003" pitchFamily="2"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263" y="593844"/>
            <a:ext cx="2512481" cy="2512481"/>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81691" y="2115118"/>
            <a:ext cx="3092466" cy="3092466"/>
          </a:xfrm>
          <a:prstGeom prst="rect">
            <a:avLst/>
          </a:prstGeom>
        </p:spPr>
      </p:pic>
      <p:grpSp>
        <p:nvGrpSpPr>
          <p:cNvPr id="6" name="Google Shape;15441;p93"/>
          <p:cNvGrpSpPr/>
          <p:nvPr/>
        </p:nvGrpSpPr>
        <p:grpSpPr>
          <a:xfrm>
            <a:off x="694242" y="3464285"/>
            <a:ext cx="670631" cy="671576"/>
            <a:chOff x="5635681" y="3871421"/>
            <a:chExt cx="670631" cy="671576"/>
          </a:xfrm>
        </p:grpSpPr>
        <p:sp>
          <p:nvSpPr>
            <p:cNvPr id="7"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15455;p93"/>
          <p:cNvGrpSpPr/>
          <p:nvPr/>
        </p:nvGrpSpPr>
        <p:grpSpPr>
          <a:xfrm>
            <a:off x="8111561" y="899585"/>
            <a:ext cx="349221" cy="737566"/>
            <a:chOff x="4335114" y="3852422"/>
            <a:chExt cx="349221" cy="737566"/>
          </a:xfrm>
        </p:grpSpPr>
        <p:sp>
          <p:nvSpPr>
            <p:cNvPr id="21"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15773;p93"/>
          <p:cNvGrpSpPr/>
          <p:nvPr/>
        </p:nvGrpSpPr>
        <p:grpSpPr>
          <a:xfrm>
            <a:off x="3830598" y="4469861"/>
            <a:ext cx="367271" cy="414081"/>
            <a:chOff x="4693835" y="1360469"/>
            <a:chExt cx="367271" cy="414081"/>
          </a:xfrm>
        </p:grpSpPr>
        <p:sp>
          <p:nvSpPr>
            <p:cNvPr id="32"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15466;p93"/>
          <p:cNvGrpSpPr/>
          <p:nvPr/>
        </p:nvGrpSpPr>
        <p:grpSpPr>
          <a:xfrm>
            <a:off x="7905395" y="2270395"/>
            <a:ext cx="420032" cy="548653"/>
            <a:chOff x="4736705" y="1818746"/>
            <a:chExt cx="420032" cy="548653"/>
          </a:xfrm>
        </p:grpSpPr>
        <p:sp>
          <p:nvSpPr>
            <p:cNvPr id="42"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15473;p93"/>
          <p:cNvGrpSpPr/>
          <p:nvPr/>
        </p:nvGrpSpPr>
        <p:grpSpPr>
          <a:xfrm>
            <a:off x="6923428" y="1127098"/>
            <a:ext cx="450769" cy="548314"/>
            <a:chOff x="3817978" y="2321724"/>
            <a:chExt cx="450769" cy="548314"/>
          </a:xfrm>
        </p:grpSpPr>
        <p:sp>
          <p:nvSpPr>
            <p:cNvPr id="49"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15783;p93"/>
          <p:cNvSpPr/>
          <p:nvPr/>
        </p:nvSpPr>
        <p:spPr>
          <a:xfrm>
            <a:off x="7790383" y="4362008"/>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 name="Google Shape;15787;p93"/>
          <p:cNvGrpSpPr/>
          <p:nvPr/>
        </p:nvGrpSpPr>
        <p:grpSpPr>
          <a:xfrm>
            <a:off x="1976340" y="4038111"/>
            <a:ext cx="520847" cy="752460"/>
            <a:chOff x="4125310" y="1433341"/>
            <a:chExt cx="520847" cy="752460"/>
          </a:xfrm>
        </p:grpSpPr>
        <p:sp>
          <p:nvSpPr>
            <p:cNvPr id="54"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9855254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4" name="Rounded Rectangle 3"/>
          <p:cNvSpPr/>
          <p:nvPr/>
        </p:nvSpPr>
        <p:spPr>
          <a:xfrm>
            <a:off x="150387" y="40463"/>
            <a:ext cx="8909733" cy="2123524"/>
          </a:xfrm>
          <a:prstGeom prst="roundRect">
            <a:avLst/>
          </a:prstGeom>
          <a:solidFill>
            <a:schemeClr val="accent6">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spcBef>
                <a:spcPct val="50000"/>
              </a:spcBef>
            </a:pPr>
            <a:r>
              <a:rPr lang="en-US" altLang="en-US" sz="2800" dirty="0" err="1">
                <a:solidFill>
                  <a:schemeClr val="tx1">
                    <a:lumMod val="95000"/>
                    <a:lumOff val="5000"/>
                  </a:schemeClr>
                </a:solidFill>
                <a:cs typeface="Arial" panose="020B0604020202020204" pitchFamily="34" charset="0"/>
              </a:rPr>
              <a:t>Bài</a:t>
            </a:r>
            <a:r>
              <a:rPr lang="en-US" altLang="en-US" sz="2800" dirty="0">
                <a:solidFill>
                  <a:schemeClr val="tx1">
                    <a:lumMod val="95000"/>
                    <a:lumOff val="5000"/>
                  </a:schemeClr>
                </a:solidFill>
                <a:cs typeface="Arial" panose="020B0604020202020204" pitchFamily="34" charset="0"/>
              </a:rPr>
              <a:t> 4. </a:t>
            </a:r>
            <a:r>
              <a:rPr lang="en-US" altLang="en-US" sz="2800" dirty="0" err="1">
                <a:solidFill>
                  <a:schemeClr val="tx1">
                    <a:lumMod val="95000"/>
                    <a:lumOff val="5000"/>
                  </a:schemeClr>
                </a:solidFill>
                <a:cs typeface="Arial" panose="020B0604020202020204" pitchFamily="34" charset="0"/>
              </a:rPr>
              <a:t>Lúc</a:t>
            </a:r>
            <a:r>
              <a:rPr lang="en-US" altLang="en-US" sz="2800" dirty="0">
                <a:solidFill>
                  <a:schemeClr val="tx1">
                    <a:lumMod val="95000"/>
                    <a:lumOff val="5000"/>
                  </a:schemeClr>
                </a:solidFill>
                <a:cs typeface="Arial" panose="020B0604020202020204" pitchFamily="34" charset="0"/>
              </a:rPr>
              <a:t> 6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một</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từ</a:t>
            </a:r>
            <a:r>
              <a:rPr lang="en-US" altLang="en-US" sz="2800" dirty="0">
                <a:solidFill>
                  <a:schemeClr val="tx1">
                    <a:lumMod val="95000"/>
                    <a:lumOff val="5000"/>
                  </a:schemeClr>
                </a:solidFill>
                <a:cs typeface="Arial" panose="020B0604020202020204" pitchFamily="34" charset="0"/>
              </a:rPr>
              <a:t> A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vận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tốc</a:t>
            </a:r>
            <a:r>
              <a:rPr lang="en-US" altLang="en-US" sz="2800" dirty="0">
                <a:solidFill>
                  <a:schemeClr val="tx1">
                    <a:lumMod val="95000"/>
                    <a:lumOff val="5000"/>
                  </a:schemeClr>
                </a:solidFill>
                <a:cs typeface="Arial" panose="020B0604020202020204" pitchFamily="34" charset="0"/>
              </a:rPr>
              <a:t> </a:t>
            </a:r>
            <a:r>
              <a:rPr lang="en-US" altLang="en-US" sz="2800" dirty="0" smtClean="0">
                <a:solidFill>
                  <a:schemeClr val="tx1">
                    <a:lumMod val="95000"/>
                    <a:lumOff val="5000"/>
                  </a:schemeClr>
                </a:solidFill>
                <a:cs typeface="Arial" panose="020B0604020202020204" pitchFamily="34" charset="0"/>
              </a:rPr>
              <a:t>45 km/</a:t>
            </a:r>
            <a:r>
              <a:rPr lang="en-US" altLang="en-US" sz="2800" dirty="0" err="1" smtClean="0">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Đến</a:t>
            </a:r>
            <a:r>
              <a:rPr lang="en-US" altLang="en-US" sz="2800" dirty="0">
                <a:solidFill>
                  <a:schemeClr val="tx1">
                    <a:lumMod val="95000"/>
                    <a:lumOff val="5000"/>
                  </a:schemeClr>
                </a:solidFill>
                <a:cs typeface="Arial" panose="020B0604020202020204" pitchFamily="34" charset="0"/>
              </a:rPr>
              <a:t> 8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một</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du </a:t>
            </a:r>
            <a:r>
              <a:rPr lang="en-US" altLang="en-US" sz="2800" dirty="0" err="1">
                <a:solidFill>
                  <a:schemeClr val="tx1">
                    <a:lumMod val="95000"/>
                    <a:lumOff val="5000"/>
                  </a:schemeClr>
                </a:solidFill>
                <a:cs typeface="Arial" panose="020B0604020202020204" pitchFamily="34" charset="0"/>
              </a:rPr>
              <a:t>lịch</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cũng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từ</a:t>
            </a:r>
            <a:r>
              <a:rPr lang="en-US" altLang="en-US" sz="2800" dirty="0">
                <a:solidFill>
                  <a:schemeClr val="tx1">
                    <a:lumMod val="95000"/>
                    <a:lumOff val="5000"/>
                  </a:schemeClr>
                </a:solidFill>
                <a:cs typeface="Arial" panose="020B0604020202020204" pitchFamily="34" charset="0"/>
              </a:rPr>
              <a:t> A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vận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tốc</a:t>
            </a:r>
            <a:r>
              <a:rPr lang="en-US" altLang="en-US" sz="2800" dirty="0">
                <a:solidFill>
                  <a:schemeClr val="tx1">
                    <a:lumMod val="95000"/>
                    <a:lumOff val="5000"/>
                  </a:schemeClr>
                </a:solidFill>
                <a:cs typeface="Arial" panose="020B0604020202020204" pitchFamily="34" charset="0"/>
              </a:rPr>
              <a:t> </a:t>
            </a:r>
            <a:r>
              <a:rPr lang="en-US" altLang="en-US" sz="2800" dirty="0" smtClean="0">
                <a:solidFill>
                  <a:schemeClr val="tx1">
                    <a:lumMod val="95000"/>
                    <a:lumOff val="5000"/>
                  </a:schemeClr>
                </a:solidFill>
                <a:cs typeface="Arial" panose="020B0604020202020204" pitchFamily="34" charset="0"/>
              </a:rPr>
              <a:t>60 km/</a:t>
            </a:r>
            <a:r>
              <a:rPr lang="en-US" altLang="en-US" sz="2800" dirty="0" err="1" smtClean="0">
                <a:solidFill>
                  <a:schemeClr val="tx1">
                    <a:lumMod val="95000"/>
                    <a:lumOff val="5000"/>
                  </a:schemeClr>
                </a:solidFill>
                <a:cs typeface="Arial" panose="020B0604020202020204" pitchFamily="34" charset="0"/>
              </a:rPr>
              <a:t>giờ</a:t>
            </a:r>
            <a:r>
              <a:rPr lang="en-US" altLang="en-US" sz="2800" dirty="0" smtClean="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và</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cùng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chiều</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Hỏi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đến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mấy</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thì</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du </a:t>
            </a:r>
            <a:r>
              <a:rPr lang="en-US" altLang="en-US" sz="2800" dirty="0" err="1">
                <a:solidFill>
                  <a:schemeClr val="tx1">
                    <a:lumMod val="95000"/>
                    <a:lumOff val="5000"/>
                  </a:schemeClr>
                </a:solidFill>
                <a:cs typeface="Arial" panose="020B0604020202020204" pitchFamily="34" charset="0"/>
              </a:rPr>
              <a:t>lịch</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đuổi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kịp</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a:t>
            </a:r>
          </a:p>
        </p:txBody>
      </p:sp>
      <p:grpSp>
        <p:nvGrpSpPr>
          <p:cNvPr id="21" name="Group 26">
            <a:extLst>
              <a:ext uri="{FF2B5EF4-FFF2-40B4-BE49-F238E27FC236}">
                <a16:creationId xmlns:a16="http://schemas.microsoft.com/office/drawing/2014/main" xmlns="" id="{75F4593E-2283-4151-9513-950050EF4BF2}"/>
              </a:ext>
            </a:extLst>
          </p:cNvPr>
          <p:cNvGrpSpPr>
            <a:grpSpLocks/>
          </p:cNvGrpSpPr>
          <p:nvPr/>
        </p:nvGrpSpPr>
        <p:grpSpPr bwMode="auto">
          <a:xfrm>
            <a:off x="2001373" y="3733639"/>
            <a:ext cx="5772150" cy="0"/>
            <a:chOff x="480" y="2160"/>
            <a:chExt cx="4848" cy="0"/>
          </a:xfrm>
        </p:grpSpPr>
        <p:sp>
          <p:nvSpPr>
            <p:cNvPr id="22" name="Line 6">
              <a:extLst>
                <a:ext uri="{FF2B5EF4-FFF2-40B4-BE49-F238E27FC236}">
                  <a16:creationId xmlns:a16="http://schemas.microsoft.com/office/drawing/2014/main" xmlns="" id="{FF337612-A5A3-4E2D-8A9A-D4C7344F8AA9}"/>
                </a:ext>
              </a:extLst>
            </p:cNvPr>
            <p:cNvSpPr>
              <a:spLocks noChangeShapeType="1"/>
            </p:cNvSpPr>
            <p:nvPr/>
          </p:nvSpPr>
          <p:spPr bwMode="auto">
            <a:xfrm flipV="1">
              <a:off x="480" y="2160"/>
              <a:ext cx="2544" cy="0"/>
            </a:xfrm>
            <a:prstGeom prst="line">
              <a:avLst/>
            </a:prstGeom>
            <a:noFill/>
            <a:ln w="57150">
              <a:solidFill>
                <a:srgbClr val="663300"/>
              </a:solidFill>
              <a:round/>
              <a:headEnd type="oval" w="med" len="med"/>
              <a:tailEnd type="oval"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3" name="Line 7">
              <a:extLst>
                <a:ext uri="{FF2B5EF4-FFF2-40B4-BE49-F238E27FC236}">
                  <a16:creationId xmlns:a16="http://schemas.microsoft.com/office/drawing/2014/main" xmlns="" id="{58A3F050-AAED-41D7-BA76-4ED0B091D702}"/>
                </a:ext>
              </a:extLst>
            </p:cNvPr>
            <p:cNvSpPr>
              <a:spLocks noChangeShapeType="1"/>
            </p:cNvSpPr>
            <p:nvPr/>
          </p:nvSpPr>
          <p:spPr bwMode="auto">
            <a:xfrm flipV="1">
              <a:off x="3024" y="2160"/>
              <a:ext cx="2304" cy="0"/>
            </a:xfrm>
            <a:prstGeom prst="line">
              <a:avLst/>
            </a:prstGeom>
            <a:noFill/>
            <a:ln w="57150">
              <a:solidFill>
                <a:srgbClr val="663300"/>
              </a:solidFill>
              <a:round/>
              <a:headEnd type="oval" w="med" len="med"/>
              <a:tailEnd type="oval"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grpSp>
      <p:sp>
        <p:nvSpPr>
          <p:cNvPr id="24" name="AutoShape 9">
            <a:extLst>
              <a:ext uri="{FF2B5EF4-FFF2-40B4-BE49-F238E27FC236}">
                <a16:creationId xmlns:a16="http://schemas.microsoft.com/office/drawing/2014/main" xmlns="" id="{9A619A41-7009-4894-A0DB-D746046B840D}"/>
              </a:ext>
            </a:extLst>
          </p:cNvPr>
          <p:cNvSpPr>
            <a:spLocks/>
          </p:cNvSpPr>
          <p:nvPr/>
        </p:nvSpPr>
        <p:spPr bwMode="auto">
          <a:xfrm rot="16200000" flipV="1">
            <a:off x="3411073" y="2095339"/>
            <a:ext cx="152400" cy="2971800"/>
          </a:xfrm>
          <a:prstGeom prst="rightBracket">
            <a:avLst>
              <a:gd name="adj" fmla="val 1300000"/>
            </a:avLst>
          </a:prstGeom>
          <a:noFill/>
          <a:ln w="38100">
            <a:solidFill>
              <a:srgbClr val="663300"/>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SG" altLang="vi-VN">
              <a:solidFill>
                <a:prstClr val="black"/>
              </a:solidFill>
              <a:latin typeface="+mn-lt"/>
            </a:endParaRPr>
          </a:p>
        </p:txBody>
      </p:sp>
      <p:sp>
        <p:nvSpPr>
          <p:cNvPr id="25" name="Text Box 11">
            <a:extLst>
              <a:ext uri="{FF2B5EF4-FFF2-40B4-BE49-F238E27FC236}">
                <a16:creationId xmlns:a16="http://schemas.microsoft.com/office/drawing/2014/main" xmlns="" id="{7A01AFF1-547E-474D-AB82-3AB1541AC78B}"/>
              </a:ext>
            </a:extLst>
          </p:cNvPr>
          <p:cNvSpPr txBox="1">
            <a:spLocks noChangeArrowheads="1"/>
          </p:cNvSpPr>
          <p:nvPr/>
        </p:nvSpPr>
        <p:spPr bwMode="auto">
          <a:xfrm>
            <a:off x="2344845" y="2303034"/>
            <a:ext cx="3222434" cy="400110"/>
          </a:xfrm>
          <a:prstGeom prst="rect">
            <a:avLst/>
          </a:prstGeom>
          <a:noFill/>
          <a:ln w="9525">
            <a:noFill/>
            <a:miter lim="800000"/>
            <a:headEnd/>
            <a:tailEnd/>
          </a:ln>
          <a:effec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vi-VN" sz="2000" b="1" i="0" u="none" strike="noStrike" kern="0" cap="none" spc="0" normalizeH="0" baseline="0" noProof="0" dirty="0">
                <a:ln>
                  <a:noFill/>
                </a:ln>
                <a:solidFill>
                  <a:schemeClr val="tx2">
                    <a:lumMod val="95000"/>
                    <a:lumOff val="5000"/>
                  </a:schemeClr>
                </a:solidFill>
                <a:effectLst/>
                <a:uLnTx/>
                <a:uFillTx/>
                <a:latin typeface="+mn-lt"/>
                <a:ea typeface="+mj-ea"/>
                <a:cs typeface="Times New Roman" pitchFamily="18" charset="0"/>
              </a:rPr>
              <a:t> </a:t>
            </a:r>
            <a:r>
              <a:rPr lang="en-US" altLang="vi-VN" sz="2000" b="1" kern="0" noProof="0" dirty="0">
                <a:solidFill>
                  <a:schemeClr val="tx2">
                    <a:lumMod val="95000"/>
                    <a:lumOff val="5000"/>
                  </a:schemeClr>
                </a:solidFill>
                <a:latin typeface="+mn-lt"/>
                <a:ea typeface="+mj-ea"/>
                <a:cs typeface="Times New Roman" pitchFamily="18" charset="0"/>
              </a:rPr>
              <a:t>v = </a:t>
            </a:r>
            <a:r>
              <a:rPr lang="en-US" altLang="vi-VN" sz="2000" b="1" kern="0" dirty="0" smtClean="0">
                <a:solidFill>
                  <a:schemeClr val="tx2">
                    <a:lumMod val="95000"/>
                    <a:lumOff val="5000"/>
                  </a:schemeClr>
                </a:solidFill>
                <a:latin typeface="+mn-lt"/>
                <a:ea typeface="+mj-ea"/>
                <a:cs typeface="Times New Roman" pitchFamily="18" charset="0"/>
              </a:rPr>
              <a:t>45</a:t>
            </a:r>
            <a:r>
              <a:rPr lang="vi-VN" altLang="vi-VN" sz="2000" b="1" kern="0" dirty="0" smtClean="0">
                <a:solidFill>
                  <a:schemeClr val="tx2">
                    <a:lumMod val="95000"/>
                    <a:lumOff val="5000"/>
                  </a:schemeClr>
                </a:solidFill>
                <a:latin typeface="+mn-lt"/>
                <a:ea typeface="+mj-ea"/>
                <a:cs typeface="Times New Roman" pitchFamily="18" charset="0"/>
              </a:rPr>
              <a:t> </a:t>
            </a:r>
            <a:r>
              <a:rPr kumimoji="0" lang="en-US" altLang="vi-VN" sz="2000" b="1" i="0" u="none" strike="noStrike" kern="0" cap="none" spc="0" normalizeH="0" baseline="0" noProof="0" dirty="0" smtClean="0">
                <a:ln>
                  <a:noFill/>
                </a:ln>
                <a:solidFill>
                  <a:schemeClr val="tx2">
                    <a:lumMod val="95000"/>
                    <a:lumOff val="5000"/>
                  </a:schemeClr>
                </a:solidFill>
                <a:effectLst/>
                <a:uLnTx/>
                <a:uFillTx/>
                <a:latin typeface="+mn-lt"/>
                <a:ea typeface="+mj-ea"/>
                <a:cs typeface="Times New Roman" pitchFamily="18" charset="0"/>
              </a:rPr>
              <a:t>km/</a:t>
            </a:r>
            <a:r>
              <a:rPr kumimoji="0" lang="en-US" altLang="vi-VN" sz="2000" b="1" i="0" u="none" strike="noStrike" kern="0" cap="none" spc="0" normalizeH="0" baseline="0" noProof="0" dirty="0" err="1" smtClean="0">
                <a:ln>
                  <a:noFill/>
                </a:ln>
                <a:solidFill>
                  <a:schemeClr val="tx2">
                    <a:lumMod val="95000"/>
                    <a:lumOff val="5000"/>
                  </a:schemeClr>
                </a:solidFill>
                <a:effectLst/>
                <a:uLnTx/>
                <a:uFillTx/>
                <a:latin typeface="+mn-lt"/>
                <a:ea typeface="+mj-ea"/>
                <a:cs typeface="Times New Roman" pitchFamily="18" charset="0"/>
              </a:rPr>
              <a:t>giờ</a:t>
            </a:r>
            <a:endParaRPr kumimoji="0" lang="en-US" altLang="vi-VN" sz="2000" b="1" i="0" u="none" strike="noStrike" kern="0" cap="none" spc="0" normalizeH="0" baseline="0" noProof="0" dirty="0">
              <a:ln>
                <a:noFill/>
              </a:ln>
              <a:solidFill>
                <a:schemeClr val="tx2">
                  <a:lumMod val="95000"/>
                  <a:lumOff val="5000"/>
                </a:schemeClr>
              </a:solidFill>
              <a:effectLst/>
              <a:uLnTx/>
              <a:uFillTx/>
              <a:latin typeface="+mn-lt"/>
              <a:ea typeface="+mj-ea"/>
              <a:cs typeface="Times New Roman" pitchFamily="18" charset="0"/>
            </a:endParaRPr>
          </a:p>
        </p:txBody>
      </p:sp>
      <p:sp>
        <p:nvSpPr>
          <p:cNvPr id="26" name="Line 12">
            <a:extLst>
              <a:ext uri="{FF2B5EF4-FFF2-40B4-BE49-F238E27FC236}">
                <a16:creationId xmlns:a16="http://schemas.microsoft.com/office/drawing/2014/main" xmlns="" id="{EDE410FA-75BA-4AE4-8483-202892B4D5F1}"/>
              </a:ext>
            </a:extLst>
          </p:cNvPr>
          <p:cNvSpPr>
            <a:spLocks noChangeShapeType="1"/>
          </p:cNvSpPr>
          <p:nvPr/>
        </p:nvSpPr>
        <p:spPr bwMode="auto">
          <a:xfrm>
            <a:off x="1536463" y="2899904"/>
            <a:ext cx="861590" cy="0"/>
          </a:xfrm>
          <a:prstGeom prst="line">
            <a:avLst/>
          </a:prstGeom>
          <a:noFill/>
          <a:ln w="57150">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7" name="Line 13">
            <a:extLst>
              <a:ext uri="{FF2B5EF4-FFF2-40B4-BE49-F238E27FC236}">
                <a16:creationId xmlns:a16="http://schemas.microsoft.com/office/drawing/2014/main" xmlns="" id="{F57CF8D0-D8D8-4A09-856C-41694984EC49}"/>
              </a:ext>
            </a:extLst>
          </p:cNvPr>
          <p:cNvSpPr>
            <a:spLocks noChangeShapeType="1"/>
          </p:cNvSpPr>
          <p:nvPr/>
        </p:nvSpPr>
        <p:spPr bwMode="auto">
          <a:xfrm>
            <a:off x="1842045" y="2771226"/>
            <a:ext cx="752475" cy="0"/>
          </a:xfrm>
          <a:prstGeom prst="line">
            <a:avLst/>
          </a:prstGeom>
          <a:noFill/>
          <a:ln w="57150">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8" name="Text Box 14">
            <a:extLst>
              <a:ext uri="{FF2B5EF4-FFF2-40B4-BE49-F238E27FC236}">
                <a16:creationId xmlns:a16="http://schemas.microsoft.com/office/drawing/2014/main" xmlns="" id="{7215A5B3-442B-411A-BEC5-D062971D4D2B}"/>
              </a:ext>
            </a:extLst>
          </p:cNvPr>
          <p:cNvSpPr txBox="1">
            <a:spLocks noChangeArrowheads="1"/>
          </p:cNvSpPr>
          <p:nvPr/>
        </p:nvSpPr>
        <p:spPr bwMode="auto">
          <a:xfrm>
            <a:off x="1791823" y="3920667"/>
            <a:ext cx="4000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b="1" dirty="0">
                <a:solidFill>
                  <a:srgbClr val="663300"/>
                </a:solidFill>
                <a:latin typeface="+mn-lt"/>
                <a:cs typeface="Times New Roman" pitchFamily="18" charset="0"/>
              </a:rPr>
              <a:t>A</a:t>
            </a:r>
          </a:p>
        </p:txBody>
      </p:sp>
      <p:sp>
        <p:nvSpPr>
          <p:cNvPr id="29" name="Text Box 18">
            <a:extLst>
              <a:ext uri="{FF2B5EF4-FFF2-40B4-BE49-F238E27FC236}">
                <a16:creationId xmlns:a16="http://schemas.microsoft.com/office/drawing/2014/main" xmlns="" id="{276E6ED5-1850-4B17-97FC-FB8FD70CE9F1}"/>
              </a:ext>
            </a:extLst>
          </p:cNvPr>
          <p:cNvSpPr txBox="1">
            <a:spLocks noChangeArrowheads="1"/>
          </p:cNvSpPr>
          <p:nvPr/>
        </p:nvSpPr>
        <p:spPr bwMode="auto">
          <a:xfrm>
            <a:off x="6678148" y="4002983"/>
            <a:ext cx="2286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vi-VN" sz="2000" b="1" dirty="0" err="1">
                <a:solidFill>
                  <a:srgbClr val="C00000"/>
                </a:solidFill>
                <a:latin typeface="+mn-lt"/>
                <a:cs typeface="Times New Roman" pitchFamily="18" charset="0"/>
              </a:rPr>
              <a:t>Gặp</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nhau</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lúc</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mấy</a:t>
            </a:r>
            <a:r>
              <a:rPr lang="en-US" altLang="vi-VN" sz="2000" b="1" dirty="0">
                <a:solidFill>
                  <a:srgbClr val="C00000"/>
                </a:solidFill>
                <a:latin typeface="+mn-lt"/>
                <a:cs typeface="Times New Roman" pitchFamily="18" charset="0"/>
              </a:rPr>
              <a:t> </a:t>
            </a:r>
            <a:r>
              <a:rPr lang="en-US" altLang="vi-VN" sz="2000" b="1" dirty="0" err="1" smtClean="0">
                <a:solidFill>
                  <a:srgbClr val="C00000"/>
                </a:solidFill>
                <a:latin typeface="+mn-lt"/>
                <a:cs typeface="Times New Roman" pitchFamily="18" charset="0"/>
              </a:rPr>
              <a:t>giờ</a:t>
            </a:r>
            <a:r>
              <a:rPr lang="en-US" altLang="vi-VN" sz="2000" b="1" dirty="0" smtClean="0">
                <a:solidFill>
                  <a:srgbClr val="C00000"/>
                </a:solidFill>
                <a:latin typeface="+mn-lt"/>
                <a:cs typeface="Times New Roman" pitchFamily="18" charset="0"/>
              </a:rPr>
              <a:t>?</a:t>
            </a:r>
            <a:endParaRPr lang="en-US" altLang="vi-VN" sz="2000" b="1" dirty="0">
              <a:solidFill>
                <a:srgbClr val="C00000"/>
              </a:solidFill>
              <a:latin typeface="+mn-lt"/>
              <a:cs typeface="Times New Roman" pitchFamily="18" charset="0"/>
            </a:endParaRPr>
          </a:p>
        </p:txBody>
      </p:sp>
      <p:sp>
        <p:nvSpPr>
          <p:cNvPr id="30" name="Text Box 19">
            <a:extLst>
              <a:ext uri="{FF2B5EF4-FFF2-40B4-BE49-F238E27FC236}">
                <a16:creationId xmlns:a16="http://schemas.microsoft.com/office/drawing/2014/main" xmlns="" id="{A56CD96A-8DD1-46A0-8927-866EAB0E4DE6}"/>
              </a:ext>
            </a:extLst>
          </p:cNvPr>
          <p:cNvSpPr txBox="1">
            <a:spLocks noChangeArrowheads="1"/>
          </p:cNvSpPr>
          <p:nvPr/>
        </p:nvSpPr>
        <p:spPr bwMode="auto">
          <a:xfrm>
            <a:off x="-160890" y="3326073"/>
            <a:ext cx="2112484" cy="461665"/>
          </a:xfrm>
          <a:prstGeom prst="rect">
            <a:avLst/>
          </a:prstGeom>
          <a:noFill/>
          <a:ln>
            <a:noFill/>
          </a:ln>
          <a:effec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en-US" altLang="vi-VN" sz="2400" b="1" kern="0" dirty="0" smtClean="0">
                <a:solidFill>
                  <a:schemeClr val="accent6">
                    <a:lumMod val="50000"/>
                  </a:schemeClr>
                </a:solidFill>
                <a:latin typeface="+mn-lt"/>
                <a:ea typeface="+mj-ea"/>
                <a:cs typeface="Times New Roman" pitchFamily="18" charset="0"/>
              </a:rPr>
              <a:t>6</a:t>
            </a:r>
            <a:r>
              <a:rPr lang="en-US" altLang="vi-VN" sz="2400" b="1" kern="0" dirty="0">
                <a:solidFill>
                  <a:schemeClr val="accent6">
                    <a:lumMod val="50000"/>
                  </a:schemeClr>
                </a:solidFill>
                <a:latin typeface="+mn-lt"/>
                <a:ea typeface="+mj-ea"/>
                <a:cs typeface="Times New Roman" pitchFamily="18" charset="0"/>
              </a:rPr>
              <a:t> </a:t>
            </a:r>
            <a:r>
              <a:rPr lang="en-US" altLang="vi-VN" sz="2400" b="1" kern="0" dirty="0" err="1" smtClean="0">
                <a:solidFill>
                  <a:schemeClr val="accent6">
                    <a:lumMod val="50000"/>
                  </a:schemeClr>
                </a:solidFill>
                <a:latin typeface="+mn-lt"/>
                <a:ea typeface="+mj-ea"/>
                <a:cs typeface="Times New Roman" pitchFamily="18" charset="0"/>
              </a:rPr>
              <a:t>giờ</a:t>
            </a:r>
            <a:endParaRPr kumimoji="0" lang="en-US" altLang="vi-VN" sz="2400" b="1" i="0" u="none" strike="noStrike" kern="0" cap="none" spc="0" normalizeH="0" baseline="0" noProof="0" dirty="0">
              <a:ln>
                <a:noFill/>
              </a:ln>
              <a:solidFill>
                <a:schemeClr val="accent6">
                  <a:lumMod val="50000"/>
                </a:schemeClr>
              </a:solidFill>
              <a:effectLst/>
              <a:uLnTx/>
              <a:uFillTx/>
              <a:latin typeface="+mn-lt"/>
              <a:ea typeface="+mj-ea"/>
              <a:cs typeface="Times New Roman" pitchFamily="18" charset="0"/>
            </a:endParaRPr>
          </a:p>
        </p:txBody>
      </p:sp>
      <p:sp>
        <p:nvSpPr>
          <p:cNvPr id="31" name="Text Box 20">
            <a:extLst>
              <a:ext uri="{FF2B5EF4-FFF2-40B4-BE49-F238E27FC236}">
                <a16:creationId xmlns:a16="http://schemas.microsoft.com/office/drawing/2014/main" xmlns="" id="{501206C0-D60C-4D08-AB89-45FBFCB50436}"/>
              </a:ext>
            </a:extLst>
          </p:cNvPr>
          <p:cNvSpPr txBox="1">
            <a:spLocks noChangeArrowheads="1"/>
          </p:cNvSpPr>
          <p:nvPr/>
        </p:nvSpPr>
        <p:spPr bwMode="auto">
          <a:xfrm>
            <a:off x="69095" y="2303501"/>
            <a:ext cx="18824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sz="2000" b="1" dirty="0">
                <a:solidFill>
                  <a:schemeClr val="tx2">
                    <a:lumMod val="95000"/>
                    <a:lumOff val="5000"/>
                  </a:schemeClr>
                </a:solidFill>
                <a:latin typeface="+mn-lt"/>
                <a:cs typeface="Times New Roman" pitchFamily="18" charset="0"/>
              </a:rPr>
              <a:t>v = </a:t>
            </a:r>
            <a:r>
              <a:rPr lang="en-US" altLang="vi-VN" sz="2000" b="1" dirty="0" smtClean="0">
                <a:solidFill>
                  <a:schemeClr val="tx2">
                    <a:lumMod val="95000"/>
                    <a:lumOff val="5000"/>
                  </a:schemeClr>
                </a:solidFill>
                <a:latin typeface="+mn-lt"/>
                <a:cs typeface="Times New Roman" pitchFamily="18" charset="0"/>
              </a:rPr>
              <a:t>60</a:t>
            </a:r>
            <a:r>
              <a:rPr lang="vi-VN" altLang="vi-VN" sz="2000" b="1" dirty="0" smtClean="0">
                <a:solidFill>
                  <a:schemeClr val="tx2">
                    <a:lumMod val="95000"/>
                    <a:lumOff val="5000"/>
                  </a:schemeClr>
                </a:solidFill>
                <a:latin typeface="+mn-lt"/>
                <a:cs typeface="Times New Roman" pitchFamily="18" charset="0"/>
              </a:rPr>
              <a:t> </a:t>
            </a:r>
            <a:r>
              <a:rPr lang="en-US" altLang="vi-VN" sz="2000" b="1" dirty="0" smtClean="0">
                <a:solidFill>
                  <a:schemeClr val="tx2">
                    <a:lumMod val="95000"/>
                    <a:lumOff val="5000"/>
                  </a:schemeClr>
                </a:solidFill>
                <a:latin typeface="+mn-lt"/>
                <a:cs typeface="Times New Roman" pitchFamily="18" charset="0"/>
              </a:rPr>
              <a:t>km/</a:t>
            </a:r>
            <a:r>
              <a:rPr lang="en-US" altLang="vi-VN" sz="2000" b="1" dirty="0" err="1" smtClean="0">
                <a:solidFill>
                  <a:schemeClr val="tx2">
                    <a:lumMod val="95000"/>
                    <a:lumOff val="5000"/>
                  </a:schemeClr>
                </a:solidFill>
                <a:latin typeface="+mn-lt"/>
                <a:cs typeface="Times New Roman" pitchFamily="18" charset="0"/>
              </a:rPr>
              <a:t>giờ</a:t>
            </a:r>
            <a:endParaRPr lang="en-US" altLang="vi-VN" sz="2000" b="1" dirty="0">
              <a:solidFill>
                <a:schemeClr val="tx2">
                  <a:lumMod val="95000"/>
                  <a:lumOff val="5000"/>
                </a:schemeClr>
              </a:solidFill>
              <a:latin typeface="+mn-lt"/>
              <a:cs typeface="Times New Roman" pitchFamily="18" charset="0"/>
            </a:endParaRPr>
          </a:p>
        </p:txBody>
      </p:sp>
      <p:sp>
        <p:nvSpPr>
          <p:cNvPr id="33" name="Text Box 24">
            <a:extLst>
              <a:ext uri="{FF2B5EF4-FFF2-40B4-BE49-F238E27FC236}">
                <a16:creationId xmlns:a16="http://schemas.microsoft.com/office/drawing/2014/main" xmlns="" id="{E25E9BE3-5CBB-4479-BC08-1EA478264AAC}"/>
              </a:ext>
            </a:extLst>
          </p:cNvPr>
          <p:cNvSpPr txBox="1">
            <a:spLocks noChangeArrowheads="1"/>
          </p:cNvSpPr>
          <p:nvPr/>
        </p:nvSpPr>
        <p:spPr bwMode="auto">
          <a:xfrm>
            <a:off x="4605254" y="4031739"/>
            <a:ext cx="1924050" cy="461665"/>
          </a:xfrm>
          <a:prstGeom prst="rect">
            <a:avLst/>
          </a:prstGeom>
          <a:noFill/>
          <a:ln>
            <a:noFill/>
          </a:ln>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sz="2400" b="1" dirty="0" smtClean="0">
                <a:solidFill>
                  <a:schemeClr val="accent6">
                    <a:lumMod val="50000"/>
                  </a:schemeClr>
                </a:solidFill>
                <a:latin typeface="+mn-lt"/>
                <a:cs typeface="Times New Roman" pitchFamily="18" charset="0"/>
              </a:rPr>
              <a:t>8 </a:t>
            </a:r>
            <a:r>
              <a:rPr lang="en-US" altLang="vi-VN" sz="2400" b="1" dirty="0" err="1" smtClean="0">
                <a:solidFill>
                  <a:schemeClr val="accent6">
                    <a:lumMod val="50000"/>
                  </a:schemeClr>
                </a:solidFill>
                <a:latin typeface="+mn-lt"/>
                <a:cs typeface="Times New Roman" pitchFamily="18" charset="0"/>
              </a:rPr>
              <a:t>giờ</a:t>
            </a:r>
            <a:endParaRPr lang="en-US" altLang="vi-VN" sz="2400" b="1" dirty="0">
              <a:solidFill>
                <a:schemeClr val="accent6">
                  <a:lumMod val="50000"/>
                </a:schemeClr>
              </a:solidFill>
              <a:latin typeface="+mn-lt"/>
              <a:cs typeface="Times New Roman" pitchFamily="18" charset="0"/>
            </a:endParaRPr>
          </a:p>
        </p:txBody>
      </p:sp>
      <p:sp>
        <p:nvSpPr>
          <p:cNvPr id="34" name="Star: 5 Points 12">
            <a:extLst>
              <a:ext uri="{FF2B5EF4-FFF2-40B4-BE49-F238E27FC236}">
                <a16:creationId xmlns:a16="http://schemas.microsoft.com/office/drawing/2014/main" xmlns="" id="{CD517B8B-370D-4E98-A808-829D03918A34}"/>
              </a:ext>
            </a:extLst>
          </p:cNvPr>
          <p:cNvSpPr/>
          <p:nvPr/>
        </p:nvSpPr>
        <p:spPr>
          <a:xfrm>
            <a:off x="7621123" y="3459005"/>
            <a:ext cx="400050" cy="461662"/>
          </a:xfrm>
          <a:prstGeom prst="star5">
            <a:avLst/>
          </a:prstGeom>
          <a:solidFill>
            <a:srgbClr val="FFFF00"/>
          </a:solidFill>
          <a:ln w="38100" cap="flat">
            <a:solidFill>
              <a:schemeClr val="tx1"/>
            </a:solidFill>
            <a:prstDash val="solid"/>
            <a:miter/>
          </a:ln>
          <a:effectLst>
            <a:outerShdw dist="88900" dir="2700000" algn="tl" rotWithShape="0">
              <a:schemeClr val="tx1"/>
            </a:outerShdw>
          </a:effectLst>
        </p:spPr>
        <p:txBody>
          <a:bodyPr rtlCol="0" anchor="ctr"/>
          <a:lstStyle/>
          <a:p>
            <a:pPr algn="ctr"/>
            <a:endParaRPr lang="en-US" sz="2400" dirty="0">
              <a:latin typeface="+mn-lt"/>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8582" y="2096273"/>
            <a:ext cx="1803952" cy="1803952"/>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084" y="2299525"/>
            <a:ext cx="1560003" cy="2053095"/>
          </a:xfrm>
          <a:prstGeom prst="rect">
            <a:avLst/>
          </a:prstGeom>
        </p:spPr>
      </p:pic>
    </p:spTree>
    <p:extLst>
      <p:ext uri="{BB962C8B-B14F-4D97-AF65-F5344CB8AC3E}">
        <p14:creationId xmlns:p14="http://schemas.microsoft.com/office/powerpoint/2010/main" val="3447658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downRight)">
                                      <p:cBhvr>
                                        <p:cTn id="7" dur="1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ppt_x</p:attrName>
                                        </p:attrNameLst>
                                      </p:cBhvr>
                                      <p:tavLst>
                                        <p:tav tm="0">
                                          <p:val>
                                            <p:strVal val="#ppt_x-.2"/>
                                          </p:val>
                                        </p:tav>
                                        <p:tav tm="100000">
                                          <p:val>
                                            <p:strVal val="#ppt_x"/>
                                          </p:val>
                                        </p:tav>
                                      </p:tavLst>
                                    </p:anim>
                                    <p:anim calcmode="lin" valueType="num">
                                      <p:cBhvr>
                                        <p:cTn id="13" dur="1000" fill="hold"/>
                                        <p:tgtEl>
                                          <p:spTgt spid="28"/>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8"/>
                                        </p:tgtEl>
                                      </p:cBhvr>
                                    </p:animEffect>
                                  </p:childTnLst>
                                </p:cTn>
                              </p:par>
                            </p:childTnLst>
                          </p:cTn>
                        </p:par>
                      </p:childTnLst>
                    </p:cTn>
                  </p:par>
                  <p:par>
                    <p:cTn id="15" fill="hold">
                      <p:stCondLst>
                        <p:cond delay="indefinite"/>
                      </p:stCondLst>
                      <p:childTnLst>
                        <p:par>
                          <p:cTn id="16" fill="hold">
                            <p:stCondLst>
                              <p:cond delay="0"/>
                            </p:stCondLst>
                            <p:childTnLst>
                              <p:par>
                                <p:cTn id="17" presetID="29"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ppt_x</p:attrName>
                                        </p:attrNameLst>
                                      </p:cBhvr>
                                      <p:tavLst>
                                        <p:tav tm="0">
                                          <p:val>
                                            <p:strVal val="#ppt_x-.2"/>
                                          </p:val>
                                        </p:tav>
                                        <p:tav tm="100000">
                                          <p:val>
                                            <p:strVal val="#ppt_x"/>
                                          </p:val>
                                        </p:tav>
                                      </p:tavLst>
                                    </p:anim>
                                    <p:anim calcmode="lin" valueType="num">
                                      <p:cBhvr>
                                        <p:cTn id="20" dur="1000" fill="hold"/>
                                        <p:tgtEl>
                                          <p:spTgt spid="30"/>
                                        </p:tgtEl>
                                        <p:attrNameLst>
                                          <p:attrName>ppt_y</p:attrName>
                                        </p:attrNameLst>
                                      </p:cBhvr>
                                      <p:tavLst>
                                        <p:tav tm="0">
                                          <p:val>
                                            <p:strVal val="#ppt_y"/>
                                          </p:val>
                                        </p:tav>
                                        <p:tav tm="100000">
                                          <p:val>
                                            <p:strVal val="#ppt_y"/>
                                          </p:val>
                                        </p:tav>
                                      </p:tavLst>
                                    </p:anim>
                                    <p:animEffect transition="in" filter="wipe(right)" prLst="gradientSize: 0.1">
                                      <p:cBhvr>
                                        <p:cTn id="21" dur="1000"/>
                                        <p:tgtEl>
                                          <p:spTgt spid="30"/>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circle(in)">
                                      <p:cBhvr>
                                        <p:cTn id="26" dur="2000"/>
                                        <p:tgtEl>
                                          <p:spTgt spid="2"/>
                                        </p:tgtEl>
                                      </p:cBhvr>
                                    </p:animEffect>
                                  </p:childTnLst>
                                </p:cTn>
                              </p:par>
                            </p:childTnLst>
                          </p:cTn>
                        </p:par>
                        <p:par>
                          <p:cTn id="27" fill="hold">
                            <p:stCondLst>
                              <p:cond delay="2000"/>
                            </p:stCondLst>
                            <p:childTnLst>
                              <p:par>
                                <p:cTn id="28" presetID="56" presetClass="path" presetSubtype="0" accel="50000" decel="50000" fill="hold" nodeType="afterEffect">
                                  <p:stCondLst>
                                    <p:cond delay="0"/>
                                  </p:stCondLst>
                                  <p:childTnLst>
                                    <p:animMotion origin="layout" path="M 5E-6 3.95062E-6 L 0.46494 -0.0034 " pathEditMode="relative" rAng="0" ptsTypes="AA">
                                      <p:cBhvr>
                                        <p:cTn id="29" dur="2000" fill="hold"/>
                                        <p:tgtEl>
                                          <p:spTgt spid="2"/>
                                        </p:tgtEl>
                                        <p:attrNameLst>
                                          <p:attrName>ppt_x</p:attrName>
                                          <p:attrName>ppt_y</p:attrName>
                                        </p:attrNameLst>
                                      </p:cBhvr>
                                      <p:rCtr x="23247" y="-185"/>
                                    </p:animMotion>
                                  </p:childTnLst>
                                </p:cTn>
                              </p:par>
                              <p:par>
                                <p:cTn id="30" presetID="22" presetClass="entr" presetSubtype="8"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par>
                                <p:cTn id="36" presetID="42" presetClass="path" presetSubtype="0" accel="50000" decel="50000" fill="hold" grpId="1" nodeType="withEffect">
                                  <p:stCondLst>
                                    <p:cond delay="0"/>
                                  </p:stCondLst>
                                  <p:childTnLst>
                                    <p:animMotion origin="layout" path="M -4.16667E-6 1.11111E-6 L 0.2099 -0.00062 " pathEditMode="relative" rAng="0" ptsTypes="AA">
                                      <p:cBhvr>
                                        <p:cTn id="37" dur="2000" fill="hold"/>
                                        <p:tgtEl>
                                          <p:spTgt spid="26"/>
                                        </p:tgtEl>
                                        <p:attrNameLst>
                                          <p:attrName>ppt_x</p:attrName>
                                          <p:attrName>ppt_y</p:attrName>
                                        </p:attrNameLst>
                                      </p:cBhvr>
                                      <p:rCtr x="10486" y="-31"/>
                                    </p:animMotion>
                                  </p:childTnLst>
                                </p:cTn>
                              </p:par>
                              <p:par>
                                <p:cTn id="38" presetID="42" presetClass="path" presetSubtype="0" accel="50000" decel="50000" fill="hold" grpId="1" nodeType="withEffect">
                                  <p:stCondLst>
                                    <p:cond delay="0"/>
                                  </p:stCondLst>
                                  <p:childTnLst>
                                    <p:animMotion origin="layout" path="M 1.11111E-6 1.60494E-6 L 0.17326 0.00216 " pathEditMode="relative" rAng="0" ptsTypes="AA">
                                      <p:cBhvr>
                                        <p:cTn id="39" dur="2000" fill="hold"/>
                                        <p:tgtEl>
                                          <p:spTgt spid="25"/>
                                        </p:tgtEl>
                                        <p:attrNameLst>
                                          <p:attrName>ppt_x</p:attrName>
                                          <p:attrName>ppt_y</p:attrName>
                                        </p:attrNameLst>
                                      </p:cBhvr>
                                      <p:rCtr x="8663" y="93"/>
                                    </p:animMotion>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barn(inVertical)">
                                      <p:cBhvr>
                                        <p:cTn id="44" dur="500"/>
                                        <p:tgtEl>
                                          <p:spTgt spid="3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left)">
                                      <p:cBhvr>
                                        <p:cTn id="49" dur="500"/>
                                        <p:tgtEl>
                                          <p:spTgt spid="24"/>
                                        </p:tgtEl>
                                      </p:cBhvr>
                                    </p:animEffect>
                                  </p:childTnLst>
                                </p:cTn>
                              </p:par>
                              <p:par>
                                <p:cTn id="50" presetID="1" presetClass="exit" presetSubtype="0" fill="hold" grpId="1" nodeType="withEffect">
                                  <p:stCondLst>
                                    <p:cond delay="0"/>
                                  </p:stCondLst>
                                  <p:childTnLst>
                                    <p:set>
                                      <p:cBhvr>
                                        <p:cTn id="51" dur="1" fill="hold">
                                          <p:stCondLst>
                                            <p:cond delay="0"/>
                                          </p:stCondLst>
                                        </p:cTn>
                                        <p:tgtEl>
                                          <p:spTgt spid="30"/>
                                        </p:tgtEl>
                                        <p:attrNameLst>
                                          <p:attrName>style.visibility</p:attrName>
                                        </p:attrNameLst>
                                      </p:cBhvr>
                                      <p:to>
                                        <p:strVal val="hidden"/>
                                      </p:to>
                                    </p:set>
                                  </p:childTnLst>
                                </p:cTn>
                              </p:par>
                              <p:par>
                                <p:cTn id="52" presetID="22" presetClass="entr" presetSubtype="8"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fade">
                                      <p:cBhvr>
                                        <p:cTn id="59" dur="1000"/>
                                        <p:tgtEl>
                                          <p:spTgt spid="3"/>
                                        </p:tgtEl>
                                      </p:cBhvr>
                                    </p:animEffect>
                                    <p:anim calcmode="lin" valueType="num">
                                      <p:cBhvr>
                                        <p:cTn id="60" dur="1000" fill="hold"/>
                                        <p:tgtEl>
                                          <p:spTgt spid="3"/>
                                        </p:tgtEl>
                                        <p:attrNameLst>
                                          <p:attrName>ppt_x</p:attrName>
                                        </p:attrNameLst>
                                      </p:cBhvr>
                                      <p:tavLst>
                                        <p:tav tm="0">
                                          <p:val>
                                            <p:strVal val="#ppt_x"/>
                                          </p:val>
                                        </p:tav>
                                        <p:tav tm="100000">
                                          <p:val>
                                            <p:strVal val="#ppt_x"/>
                                          </p:val>
                                        </p:tav>
                                      </p:tavLst>
                                    </p:anim>
                                    <p:anim calcmode="lin" valueType="num">
                                      <p:cBhvr>
                                        <p:cTn id="61" dur="1000" fill="hold"/>
                                        <p:tgtEl>
                                          <p:spTgt spid="3"/>
                                        </p:tgtEl>
                                        <p:attrNameLst>
                                          <p:attrName>ppt_y</p:attrName>
                                        </p:attrNameLst>
                                      </p:cBhvr>
                                      <p:tavLst>
                                        <p:tav tm="0">
                                          <p:val>
                                            <p:strVal val="#ppt_y+.1"/>
                                          </p:val>
                                        </p:tav>
                                        <p:tav tm="100000">
                                          <p:val>
                                            <p:strVal val="#ppt_y"/>
                                          </p:val>
                                        </p:tav>
                                      </p:tavLst>
                                    </p:anim>
                                  </p:childTnLst>
                                </p:cTn>
                              </p:par>
                              <p:par>
                                <p:cTn id="62" presetID="22" presetClass="entr" presetSubtype="8"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wipe(left)">
                                      <p:cBhvr>
                                        <p:cTn id="64" dur="500"/>
                                        <p:tgtEl>
                                          <p:spTgt spid="31"/>
                                        </p:tgtEl>
                                      </p:cBhvr>
                                    </p:animEffect>
                                  </p:childTnLst>
                                </p:cTn>
                              </p:par>
                            </p:childTnLst>
                          </p:cTn>
                        </p:par>
                      </p:childTnLst>
                    </p:cTn>
                  </p:par>
                  <p:par>
                    <p:cTn id="65" fill="hold">
                      <p:stCondLst>
                        <p:cond delay="indefinite"/>
                      </p:stCondLst>
                      <p:childTnLst>
                        <p:par>
                          <p:cTn id="66" fill="hold">
                            <p:stCondLst>
                              <p:cond delay="0"/>
                            </p:stCondLst>
                            <p:childTnLst>
                              <p:par>
                                <p:cTn id="67" presetID="63" presetClass="path" presetSubtype="0" accel="50000" decel="50000" fill="hold" nodeType="clickEffect">
                                  <p:stCondLst>
                                    <p:cond delay="0"/>
                                  </p:stCondLst>
                                  <p:childTnLst>
                                    <p:animMotion origin="layout" path="M -4.16667E-6 -4.93827E-6 L 0.24705 -0.00401 " pathEditMode="relative" rAng="0" ptsTypes="AA">
                                      <p:cBhvr>
                                        <p:cTn id="68" dur="2000" fill="hold"/>
                                        <p:tgtEl>
                                          <p:spTgt spid="3"/>
                                        </p:tgtEl>
                                        <p:attrNameLst>
                                          <p:attrName>ppt_x</p:attrName>
                                          <p:attrName>ppt_y</p:attrName>
                                        </p:attrNameLst>
                                      </p:cBhvr>
                                      <p:rCtr x="12344" y="-216"/>
                                    </p:animMotion>
                                  </p:childTnLst>
                                </p:cTn>
                              </p:par>
                              <p:par>
                                <p:cTn id="69" presetID="63" presetClass="path" presetSubtype="0" accel="50000" decel="50000" fill="hold" grpId="1" nodeType="withEffect">
                                  <p:stCondLst>
                                    <p:cond delay="0"/>
                                  </p:stCondLst>
                                  <p:childTnLst>
                                    <p:animMotion origin="layout" path="M 3.33333E-6 1.60494E-6 L 0.21163 0.00092 " pathEditMode="relative" rAng="0" ptsTypes="AA">
                                      <p:cBhvr>
                                        <p:cTn id="70" dur="2000" fill="hold"/>
                                        <p:tgtEl>
                                          <p:spTgt spid="31"/>
                                        </p:tgtEl>
                                        <p:attrNameLst>
                                          <p:attrName>ppt_x</p:attrName>
                                          <p:attrName>ppt_y</p:attrName>
                                        </p:attrNameLst>
                                      </p:cBhvr>
                                      <p:rCtr x="10573" y="31"/>
                                    </p:animMotion>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34"/>
                                        </p:tgtEl>
                                        <p:attrNameLst>
                                          <p:attrName>style.visibility</p:attrName>
                                        </p:attrNameLst>
                                      </p:cBhvr>
                                      <p:to>
                                        <p:strVal val="visible"/>
                                      </p:to>
                                    </p:set>
                                    <p:anim calcmode="lin" valueType="num">
                                      <p:cBhvr>
                                        <p:cTn id="75" dur="500" fill="hold"/>
                                        <p:tgtEl>
                                          <p:spTgt spid="34"/>
                                        </p:tgtEl>
                                        <p:attrNameLst>
                                          <p:attrName>ppt_w</p:attrName>
                                        </p:attrNameLst>
                                      </p:cBhvr>
                                      <p:tavLst>
                                        <p:tav tm="0">
                                          <p:val>
                                            <p:fltVal val="0"/>
                                          </p:val>
                                        </p:tav>
                                        <p:tav tm="100000">
                                          <p:val>
                                            <p:strVal val="#ppt_w"/>
                                          </p:val>
                                        </p:tav>
                                      </p:tavLst>
                                    </p:anim>
                                    <p:anim calcmode="lin" valueType="num">
                                      <p:cBhvr>
                                        <p:cTn id="76" dur="500" fill="hold"/>
                                        <p:tgtEl>
                                          <p:spTgt spid="34"/>
                                        </p:tgtEl>
                                        <p:attrNameLst>
                                          <p:attrName>ppt_h</p:attrName>
                                        </p:attrNameLst>
                                      </p:cBhvr>
                                      <p:tavLst>
                                        <p:tav tm="0">
                                          <p:val>
                                            <p:fltVal val="0"/>
                                          </p:val>
                                        </p:tav>
                                        <p:tav tm="100000">
                                          <p:val>
                                            <p:strVal val="#ppt_h"/>
                                          </p:val>
                                        </p:tav>
                                      </p:tavLst>
                                    </p:anim>
                                    <p:animEffect transition="in" filter="fade">
                                      <p:cBhvr>
                                        <p:cTn id="77" dur="500"/>
                                        <p:tgtEl>
                                          <p:spTgt spid="34"/>
                                        </p:tgtEl>
                                      </p:cBhvr>
                                    </p:animEffect>
                                  </p:childTnLst>
                                </p:cTn>
                              </p:par>
                              <p:par>
                                <p:cTn id="78" presetID="16" presetClass="entr" presetSubtype="21" fill="hold" grpId="0" nodeType="with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barn(inVertical)">
                                      <p:cBhvr>
                                        <p:cTn id="8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P spid="25" grpId="1"/>
      <p:bldP spid="26" grpId="0" animBg="1"/>
      <p:bldP spid="26" grpId="1" animBg="1"/>
      <p:bldP spid="27" grpId="0" animBg="1"/>
      <p:bldP spid="28" grpId="0"/>
      <p:bldP spid="29" grpId="0"/>
      <p:bldP spid="30" grpId="0" animBg="1"/>
      <p:bldP spid="30" grpId="1"/>
      <p:bldP spid="31" grpId="0"/>
      <p:bldP spid="31" grpId="1"/>
      <p:bldP spid="33" grpId="0"/>
      <p:bldP spid="34"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0" name="Text Box 6"/>
          <p:cNvSpPr txBox="1">
            <a:spLocks noChangeArrowheads="1"/>
          </p:cNvSpPr>
          <p:nvPr/>
        </p:nvSpPr>
        <p:spPr bwMode="auto">
          <a:xfrm>
            <a:off x="61637" y="449543"/>
            <a:ext cx="7735942"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smtClean="0">
                <a:solidFill>
                  <a:schemeClr val="accent5">
                    <a:lumMod val="50000"/>
                  </a:schemeClr>
                </a:solidFill>
                <a:cs typeface="Arial" panose="020B0604020202020204" pitchFamily="34" charset="0"/>
              </a:rPr>
              <a:t>Thời </a:t>
            </a:r>
            <a:r>
              <a:rPr lang="vi-VN" sz="2800" dirty="0">
                <a:solidFill>
                  <a:schemeClr val="accent5">
                    <a:lumMod val="50000"/>
                  </a:schemeClr>
                </a:solidFill>
                <a:cs typeface="Arial" panose="020B0604020202020204" pitchFamily="34" charset="0"/>
              </a:rPr>
              <a:t>gian ô tô chở hàng đi trước ô tô</a:t>
            </a:r>
            <a:r>
              <a:rPr lang="en-US" sz="2800" dirty="0">
                <a:solidFill>
                  <a:schemeClr val="accent5">
                    <a:lumMod val="50000"/>
                  </a:schemeClr>
                </a:solidFill>
                <a:cs typeface="Arial" panose="020B0604020202020204" pitchFamily="34" charset="0"/>
              </a:rPr>
              <a:t> </a:t>
            </a:r>
            <a:r>
              <a:rPr lang="vi-VN" sz="2800" dirty="0">
                <a:solidFill>
                  <a:schemeClr val="accent5">
                    <a:lumMod val="50000"/>
                  </a:schemeClr>
                </a:solidFill>
                <a:cs typeface="Arial" panose="020B0604020202020204" pitchFamily="34" charset="0"/>
              </a:rPr>
              <a:t>du lịch là:</a:t>
            </a:r>
          </a:p>
          <a:p>
            <a:pPr algn="ctr"/>
            <a:r>
              <a:rPr lang="en-US" sz="2800" dirty="0">
                <a:solidFill>
                  <a:schemeClr val="accent5">
                    <a:lumMod val="50000"/>
                  </a:schemeClr>
                </a:solidFill>
                <a:cs typeface="Arial" panose="020B0604020202020204" pitchFamily="34" charset="0"/>
              </a:rPr>
              <a:t>                  8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6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2 (</a:t>
            </a:r>
            <a:r>
              <a:rPr lang="en-US" sz="2800" dirty="0" err="1">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2" name="Rounded Rectangle 1"/>
          <p:cNvSpPr/>
          <p:nvPr/>
        </p:nvSpPr>
        <p:spPr>
          <a:xfrm>
            <a:off x="3576320" y="20320"/>
            <a:ext cx="1619933" cy="413173"/>
          </a:xfrm>
          <a:prstGeom prst="roundRect">
            <a:avLst/>
          </a:prstGeom>
          <a:solidFill>
            <a:schemeClr val="accent1">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smtClean="0">
                <a:solidFill>
                  <a:schemeClr val="tx1">
                    <a:lumMod val="50000"/>
                  </a:schemeClr>
                </a:solidFill>
              </a:rPr>
              <a:t>Bài</a:t>
            </a:r>
            <a:r>
              <a:rPr lang="en-US" sz="2400" b="1" dirty="0" smtClean="0">
                <a:solidFill>
                  <a:schemeClr val="tx1">
                    <a:lumMod val="50000"/>
                  </a:schemeClr>
                </a:solidFill>
              </a:rPr>
              <a:t> </a:t>
            </a:r>
            <a:r>
              <a:rPr lang="en-US" sz="2400" b="1" dirty="0" err="1" smtClean="0">
                <a:solidFill>
                  <a:schemeClr val="tx1">
                    <a:lumMod val="50000"/>
                  </a:schemeClr>
                </a:solidFill>
              </a:rPr>
              <a:t>giải</a:t>
            </a:r>
            <a:endParaRPr lang="en-US" sz="2400" b="1" dirty="0">
              <a:solidFill>
                <a:schemeClr val="tx1">
                  <a:lumMod val="50000"/>
                </a:schemeClr>
              </a:solidFill>
            </a:endParaRPr>
          </a:p>
        </p:txBody>
      </p:sp>
      <p:sp>
        <p:nvSpPr>
          <p:cNvPr id="8" name="Text Box 6"/>
          <p:cNvSpPr txBox="1">
            <a:spLocks noChangeArrowheads="1"/>
          </p:cNvSpPr>
          <p:nvPr/>
        </p:nvSpPr>
        <p:spPr bwMode="auto">
          <a:xfrm>
            <a:off x="-75051" y="1282798"/>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a:solidFill>
                  <a:schemeClr val="accent5">
                    <a:lumMod val="50000"/>
                  </a:schemeClr>
                </a:solidFill>
                <a:cs typeface="Arial" panose="020B0604020202020204" pitchFamily="34" charset="0"/>
              </a:rPr>
              <a:t>Qu</a:t>
            </a:r>
            <a:r>
              <a:rPr lang="en-US" sz="2800" dirty="0">
                <a:solidFill>
                  <a:schemeClr val="accent5">
                    <a:lumMod val="50000"/>
                  </a:schemeClr>
                </a:solidFill>
                <a:cs typeface="Arial" panose="020B0604020202020204" pitchFamily="34" charset="0"/>
              </a:rPr>
              <a:t>ã</a:t>
            </a:r>
            <a:r>
              <a:rPr lang="vi-VN" sz="2800" dirty="0">
                <a:solidFill>
                  <a:schemeClr val="accent5">
                    <a:lumMod val="50000"/>
                  </a:schemeClr>
                </a:solidFill>
                <a:cs typeface="Arial" panose="020B0604020202020204" pitchFamily="34" charset="0"/>
              </a:rPr>
              <a:t>ng đường </a:t>
            </a:r>
            <a:r>
              <a:rPr lang="en-US" sz="2800" dirty="0">
                <a:solidFill>
                  <a:schemeClr val="accent5">
                    <a:lumMod val="50000"/>
                  </a:schemeClr>
                </a:solidFill>
                <a:cs typeface="Arial" panose="020B0604020202020204" pitchFamily="34" charset="0"/>
              </a:rPr>
              <a:t>ô</a:t>
            </a:r>
            <a:r>
              <a:rPr lang="vi-VN" sz="2800" dirty="0">
                <a:solidFill>
                  <a:schemeClr val="accent5">
                    <a:lumMod val="50000"/>
                  </a:schemeClr>
                </a:solidFill>
                <a:cs typeface="Arial" panose="020B0604020202020204" pitchFamily="34" charset="0"/>
              </a:rPr>
              <a:t> t</a:t>
            </a:r>
            <a:r>
              <a:rPr lang="en-US" sz="2800" dirty="0">
                <a:solidFill>
                  <a:schemeClr val="accent5">
                    <a:lumMod val="50000"/>
                  </a:schemeClr>
                </a:solidFill>
                <a:cs typeface="Arial" panose="020B0604020202020204" pitchFamily="34" charset="0"/>
              </a:rPr>
              <a:t>ô</a:t>
            </a:r>
            <a:r>
              <a:rPr lang="vi-VN" sz="2800" dirty="0">
                <a:solidFill>
                  <a:schemeClr val="accent5">
                    <a:lumMod val="50000"/>
                  </a:schemeClr>
                </a:solidFill>
                <a:cs typeface="Arial" panose="020B0604020202020204" pitchFamily="34" charset="0"/>
              </a:rPr>
              <a:t> chở hàng đi trước </a:t>
            </a:r>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vi-VN" sz="2800" dirty="0">
                <a:solidFill>
                  <a:schemeClr val="accent5">
                    <a:lumMod val="50000"/>
                  </a:schemeClr>
                </a:solidFill>
                <a:cs typeface="Arial" panose="020B0604020202020204" pitchFamily="34" charset="0"/>
              </a:rPr>
              <a:t> du lịch là:</a:t>
            </a:r>
          </a:p>
          <a:p>
            <a:pPr algn="ctr"/>
            <a:r>
              <a:rPr lang="nn-NO" sz="2800" dirty="0">
                <a:solidFill>
                  <a:schemeClr val="accent5">
                    <a:lumMod val="50000"/>
                  </a:schemeClr>
                </a:solidFill>
                <a:cs typeface="Arial" panose="020B0604020202020204" pitchFamily="34" charset="0"/>
              </a:rPr>
              <a:t>	45 x 2 = 90 (km</a:t>
            </a:r>
            <a:r>
              <a:rPr lang="nn-NO" sz="2800" dirty="0" smtClean="0">
                <a:solidFill>
                  <a:schemeClr val="accent5">
                    <a:lumMod val="50000"/>
                  </a:schemeClr>
                </a:solidFill>
                <a:cs typeface="Arial" panose="020B0604020202020204" pitchFamily="34" charset="0"/>
              </a:rPr>
              <a:t>)</a:t>
            </a:r>
            <a:endParaRPr lang="nn-NO" sz="2800" dirty="0">
              <a:solidFill>
                <a:schemeClr val="accent5">
                  <a:lumMod val="50000"/>
                </a:schemeClr>
              </a:solidFill>
              <a:cs typeface="Arial" panose="020B0604020202020204" pitchFamily="34" charset="0"/>
            </a:endParaRPr>
          </a:p>
        </p:txBody>
      </p:sp>
      <p:sp>
        <p:nvSpPr>
          <p:cNvPr id="9" name="Text Box 6"/>
          <p:cNvSpPr txBox="1">
            <a:spLocks noChangeArrowheads="1"/>
          </p:cNvSpPr>
          <p:nvPr/>
        </p:nvSpPr>
        <p:spPr bwMode="auto">
          <a:xfrm>
            <a:off x="127898" y="2058664"/>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fr-FR" sz="2800" dirty="0" err="1">
                <a:solidFill>
                  <a:schemeClr val="accent5">
                    <a:lumMod val="50000"/>
                  </a:schemeClr>
                </a:solidFill>
                <a:cs typeface="Arial" panose="020B0604020202020204" pitchFamily="34" charset="0"/>
              </a:rPr>
              <a:t>Hiệu</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hai</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vận</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tốc</a:t>
            </a:r>
            <a:r>
              <a:rPr lang="fr-FR" sz="2800" dirty="0">
                <a:solidFill>
                  <a:schemeClr val="accent5">
                    <a:lumMod val="50000"/>
                  </a:schemeClr>
                </a:solidFill>
                <a:cs typeface="Arial" panose="020B0604020202020204" pitchFamily="34" charset="0"/>
              </a:rPr>
              <a:t> là:</a:t>
            </a:r>
          </a:p>
          <a:p>
            <a:pPr algn="ctr"/>
            <a:r>
              <a:rPr lang="en-US" sz="2800" dirty="0" smtClean="0">
                <a:solidFill>
                  <a:schemeClr val="accent5">
                    <a:lumMod val="50000"/>
                  </a:schemeClr>
                </a:solidFill>
                <a:cs typeface="Arial" panose="020B0604020202020204" pitchFamily="34" charset="0"/>
              </a:rPr>
              <a:t>	60 – 45 = 15 (km/ </a:t>
            </a:r>
            <a:r>
              <a:rPr lang="en-US" sz="2800" dirty="0" err="1" smtClean="0">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10" name="Text Box 6"/>
          <p:cNvSpPr txBox="1">
            <a:spLocks noChangeArrowheads="1"/>
          </p:cNvSpPr>
          <p:nvPr/>
        </p:nvSpPr>
        <p:spPr bwMode="auto">
          <a:xfrm>
            <a:off x="0" y="2905456"/>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smtClean="0">
                <a:solidFill>
                  <a:schemeClr val="accent5">
                    <a:lumMod val="50000"/>
                  </a:schemeClr>
                </a:solidFill>
                <a:cs typeface="Arial" panose="020B0604020202020204" pitchFamily="34" charset="0"/>
              </a:rPr>
              <a:t>Thời gian </a:t>
            </a:r>
            <a:r>
              <a:rPr lang="en-US" sz="2800" dirty="0" smtClean="0">
                <a:solidFill>
                  <a:schemeClr val="accent5">
                    <a:lumMod val="50000"/>
                  </a:schemeClr>
                </a:solidFill>
                <a:cs typeface="Arial" panose="020B0604020202020204" pitchFamily="34" charset="0"/>
              </a:rPr>
              <a:t>ô</a:t>
            </a:r>
            <a:r>
              <a:rPr lang="vi-VN" sz="2800" dirty="0" smtClean="0">
                <a:solidFill>
                  <a:schemeClr val="accent5">
                    <a:lumMod val="50000"/>
                  </a:schemeClr>
                </a:solidFill>
                <a:cs typeface="Arial" panose="020B0604020202020204" pitchFamily="34" charset="0"/>
              </a:rPr>
              <a:t> t</a:t>
            </a:r>
            <a:r>
              <a:rPr lang="en-US" sz="2800" dirty="0" smtClean="0">
                <a:solidFill>
                  <a:schemeClr val="accent5">
                    <a:lumMod val="50000"/>
                  </a:schemeClr>
                </a:solidFill>
                <a:cs typeface="Arial" panose="020B0604020202020204" pitchFamily="34" charset="0"/>
              </a:rPr>
              <a:t>ô</a:t>
            </a:r>
            <a:r>
              <a:rPr lang="vi-VN" sz="2800" dirty="0" smtClean="0">
                <a:solidFill>
                  <a:schemeClr val="accent5">
                    <a:lumMod val="50000"/>
                  </a:schemeClr>
                </a:solidFill>
                <a:cs typeface="Arial" panose="020B0604020202020204" pitchFamily="34" charset="0"/>
              </a:rPr>
              <a:t> du lịch đi để đuổi kịp </a:t>
            </a:r>
            <a:r>
              <a:rPr lang="en-US" sz="2800" dirty="0" smtClean="0">
                <a:solidFill>
                  <a:schemeClr val="accent5">
                    <a:lumMod val="50000"/>
                  </a:schemeClr>
                </a:solidFill>
                <a:cs typeface="Arial" panose="020B0604020202020204" pitchFamily="34" charset="0"/>
              </a:rPr>
              <a:t>ô </a:t>
            </a:r>
            <a:r>
              <a:rPr lang="en-US" sz="2800" dirty="0" err="1" smtClean="0">
                <a:solidFill>
                  <a:schemeClr val="accent5">
                    <a:lumMod val="50000"/>
                  </a:schemeClr>
                </a:solidFill>
                <a:cs typeface="Arial" panose="020B0604020202020204" pitchFamily="34" charset="0"/>
              </a:rPr>
              <a:t>tô</a:t>
            </a:r>
            <a:r>
              <a:rPr lang="vi-VN" sz="2800" dirty="0" smtClean="0">
                <a:solidFill>
                  <a:schemeClr val="accent5">
                    <a:lumMod val="50000"/>
                  </a:schemeClr>
                </a:solidFill>
                <a:cs typeface="Arial" panose="020B0604020202020204" pitchFamily="34" charset="0"/>
              </a:rPr>
              <a:t> chở hàng là:</a:t>
            </a:r>
          </a:p>
          <a:p>
            <a:pPr algn="ctr"/>
            <a:r>
              <a:rPr lang="en-US" sz="2800" dirty="0" smtClean="0">
                <a:solidFill>
                  <a:schemeClr val="accent5">
                    <a:lumMod val="50000"/>
                  </a:schemeClr>
                </a:solidFill>
                <a:cs typeface="Arial" panose="020B0604020202020204" pitchFamily="34" charset="0"/>
              </a:rPr>
              <a:t>	90 : 15 = 6 (</a:t>
            </a:r>
            <a:r>
              <a:rPr lang="en-US" sz="2800" dirty="0" err="1" smtClean="0">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11" name="Text Box 6"/>
          <p:cNvSpPr txBox="1">
            <a:spLocks noChangeArrowheads="1"/>
          </p:cNvSpPr>
          <p:nvPr/>
        </p:nvSpPr>
        <p:spPr bwMode="auto">
          <a:xfrm>
            <a:off x="127898" y="3788637"/>
            <a:ext cx="869805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en-US" sz="2800" dirty="0">
                <a:solidFill>
                  <a:schemeClr val="accent5">
                    <a:lumMod val="50000"/>
                  </a:schemeClr>
                </a:solidFill>
                <a:cs typeface="Arial" panose="020B0604020202020204" pitchFamily="34" charset="0"/>
              </a:rPr>
              <a:t> </a:t>
            </a:r>
            <a:r>
              <a:rPr lang="vi-VN" sz="2800" dirty="0">
                <a:solidFill>
                  <a:schemeClr val="accent5">
                    <a:lumMod val="50000"/>
                  </a:schemeClr>
                </a:solidFill>
                <a:cs typeface="Arial" panose="020B0604020202020204" pitchFamily="34" charset="0"/>
              </a:rPr>
              <a:t>du lịch đuổi kịp </a:t>
            </a:r>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vi-VN" sz="2800" dirty="0">
                <a:solidFill>
                  <a:schemeClr val="accent5">
                    <a:lumMod val="50000"/>
                  </a:schemeClr>
                </a:solidFill>
                <a:cs typeface="Arial" panose="020B0604020202020204" pitchFamily="34" charset="0"/>
              </a:rPr>
              <a:t> chở hàng l</a:t>
            </a:r>
            <a:r>
              <a:rPr lang="en-US" sz="2800" dirty="0">
                <a:solidFill>
                  <a:schemeClr val="accent5">
                    <a:lumMod val="50000"/>
                  </a:schemeClr>
                </a:solidFill>
                <a:cs typeface="Arial" panose="020B0604020202020204" pitchFamily="34" charset="0"/>
              </a:rPr>
              <a:t>ú</a:t>
            </a:r>
            <a:r>
              <a:rPr lang="vi-VN" sz="2800" dirty="0">
                <a:solidFill>
                  <a:schemeClr val="accent5">
                    <a:lumMod val="50000"/>
                  </a:schemeClr>
                </a:solidFill>
                <a:cs typeface="Arial" panose="020B0604020202020204" pitchFamily="34" charset="0"/>
              </a:rPr>
              <a:t>c:</a:t>
            </a:r>
          </a:p>
          <a:p>
            <a:pPr algn="ctr"/>
            <a:r>
              <a:rPr lang="en-US" sz="2800" dirty="0">
                <a:solidFill>
                  <a:schemeClr val="accent5">
                    <a:lumMod val="50000"/>
                  </a:schemeClr>
                </a:solidFill>
                <a:cs typeface="Arial" panose="020B0604020202020204" pitchFamily="34" charset="0"/>
              </a:rPr>
              <a:t>	8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+ 6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14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a:t>
            </a:r>
          </a:p>
          <a:p>
            <a:r>
              <a:rPr lang="en-US" sz="2800" dirty="0">
                <a:solidFill>
                  <a:schemeClr val="accent5">
                    <a:lumMod val="50000"/>
                  </a:schemeClr>
                </a:solidFill>
                <a:cs typeface="Arial" panose="020B0604020202020204" pitchFamily="34" charset="0"/>
              </a:rPr>
              <a:t>	</a:t>
            </a:r>
          </a:p>
        </p:txBody>
      </p:sp>
      <p:sp>
        <p:nvSpPr>
          <p:cNvPr id="7" name="TextBox 6"/>
          <p:cNvSpPr txBox="1"/>
          <p:nvPr/>
        </p:nvSpPr>
        <p:spPr>
          <a:xfrm>
            <a:off x="5393633" y="4666446"/>
            <a:ext cx="2755127" cy="954107"/>
          </a:xfrm>
          <a:prstGeom prst="rect">
            <a:avLst/>
          </a:prstGeom>
          <a:noFill/>
        </p:spPr>
        <p:txBody>
          <a:bodyPr wrap="square" rtlCol="0">
            <a:spAutoFit/>
          </a:bodyPr>
          <a:lstStyle/>
          <a:p>
            <a:r>
              <a:rPr lang="en-US" sz="2800" dirty="0" err="1">
                <a:solidFill>
                  <a:srgbClr val="C00000"/>
                </a:solidFill>
                <a:cs typeface="Arial" panose="020B0604020202020204" pitchFamily="34" charset="0"/>
              </a:rPr>
              <a:t>Đáp</a:t>
            </a:r>
            <a:r>
              <a:rPr lang="en-US" sz="2800" dirty="0">
                <a:solidFill>
                  <a:srgbClr val="C00000"/>
                </a:solidFill>
                <a:cs typeface="Arial" panose="020B0604020202020204" pitchFamily="34" charset="0"/>
              </a:rPr>
              <a:t> </a:t>
            </a:r>
            <a:r>
              <a:rPr lang="en-US" sz="2800" dirty="0" err="1">
                <a:solidFill>
                  <a:srgbClr val="C00000"/>
                </a:solidFill>
                <a:cs typeface="Arial" panose="020B0604020202020204" pitchFamily="34" charset="0"/>
              </a:rPr>
              <a:t>số</a:t>
            </a:r>
            <a:r>
              <a:rPr lang="en-US" sz="2800" dirty="0">
                <a:solidFill>
                  <a:srgbClr val="C00000"/>
                </a:solidFill>
                <a:cs typeface="Arial" panose="020B0604020202020204" pitchFamily="34" charset="0"/>
              </a:rPr>
              <a:t>: 14 </a:t>
            </a:r>
            <a:r>
              <a:rPr lang="en-US" sz="2800" dirty="0" err="1">
                <a:solidFill>
                  <a:srgbClr val="C00000"/>
                </a:solidFill>
                <a:cs typeface="Arial" panose="020B0604020202020204" pitchFamily="34" charset="0"/>
              </a:rPr>
              <a:t>giờ</a:t>
            </a:r>
            <a:r>
              <a:rPr lang="en-US" sz="2800" dirty="0">
                <a:solidFill>
                  <a:srgbClr val="C00000"/>
                </a:solidFill>
                <a:cs typeface="Arial" panose="020B0604020202020204" pitchFamily="34" charset="0"/>
              </a:rPr>
              <a:t>.</a:t>
            </a:r>
          </a:p>
          <a:p>
            <a:endParaRPr lang="en-US" sz="2800" dirty="0">
              <a:solidFill>
                <a:srgbClr val="C00000"/>
              </a:solidFill>
            </a:endParaRPr>
          </a:p>
        </p:txBody>
      </p:sp>
    </p:spTree>
    <p:extLst>
      <p:ext uri="{BB962C8B-B14F-4D97-AF65-F5344CB8AC3E}">
        <p14:creationId xmlns:p14="http://schemas.microsoft.com/office/powerpoint/2010/main" val="2363694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1000"/>
                                        <p:tgtEl>
                                          <p:spTgt spid="10"/>
                                        </p:tgtEl>
                                      </p:cBhvr>
                                    </p:animEffect>
                                    <p:anim calcmode="lin" valueType="num">
                                      <p:cBhvr>
                                        <p:cTn id="34" dur="1000" fill="hold"/>
                                        <p:tgtEl>
                                          <p:spTgt spid="10"/>
                                        </p:tgtEl>
                                        <p:attrNameLst>
                                          <p:attrName>ppt_x</p:attrName>
                                        </p:attrNameLst>
                                      </p:cBhvr>
                                      <p:tavLst>
                                        <p:tav tm="0">
                                          <p:val>
                                            <p:strVal val="#ppt_x"/>
                                          </p:val>
                                        </p:tav>
                                        <p:tav tm="100000">
                                          <p:val>
                                            <p:strVal val="#ppt_x"/>
                                          </p:val>
                                        </p:tav>
                                      </p:tavLst>
                                    </p:anim>
                                    <p:anim calcmode="lin" valueType="num">
                                      <p:cBhvr>
                                        <p:cTn id="3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barn(inVertical)">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 grpId="0" animBg="1"/>
      <p:bldP spid="8" grpId="0"/>
      <p:bldP spid="9" grpId="0"/>
      <p:bldP spid="10" grpId="0"/>
      <p:bldP spid="11"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708471" y="1194440"/>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xmlns="" id="{793BA689-A8B7-4D18-B38F-C2AA1A31897A}"/>
              </a:ext>
            </a:extLst>
          </p:cNvPr>
          <p:cNvSpPr txBox="1">
            <a:spLocks/>
          </p:cNvSpPr>
          <p:nvPr/>
        </p:nvSpPr>
        <p:spPr>
          <a:xfrm>
            <a:off x="2718846" y="2590965"/>
            <a:ext cx="343113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chemeClr val="bg2">
                    <a:lumMod val="50000"/>
                  </a:schemeClr>
                </a:solidFill>
                <a:latin typeface="#9Slide05 Lobster" panose="02000506000000020003" pitchFamily="2" charset="0"/>
              </a:rPr>
              <a:t>Sư</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tử</a:t>
            </a:r>
            <a:r>
              <a:rPr lang="en-US" sz="6000" dirty="0" smtClean="0">
                <a:solidFill>
                  <a:schemeClr val="bg2">
                    <a:lumMod val="50000"/>
                  </a:schemeClr>
                </a:solidFill>
                <a:latin typeface="#9Slide05 Lobster" panose="02000506000000020003" pitchFamily="2" charset="0"/>
              </a:rPr>
              <a:t> </a:t>
            </a:r>
          </a:p>
          <a:p>
            <a:pPr algn="ctr"/>
            <a:r>
              <a:rPr lang="en-US" sz="6000" dirty="0" err="1" smtClean="0">
                <a:solidFill>
                  <a:schemeClr val="bg2">
                    <a:lumMod val="50000"/>
                  </a:schemeClr>
                </a:solidFill>
                <a:latin typeface="#9Slide05 Lobster" panose="02000506000000020003" pitchFamily="2" charset="0"/>
              </a:rPr>
              <a:t>tài</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năng</a:t>
            </a:r>
            <a:r>
              <a:rPr lang="en-US" sz="6000" dirty="0" smtClean="0">
                <a:solidFill>
                  <a:schemeClr val="bg2">
                    <a:lumMod val="50000"/>
                  </a:schemeClr>
                </a:solidFill>
                <a:latin typeface="#9Slide05 Lobster" panose="02000506000000020003" pitchFamily="2" charset="0"/>
              </a:rPr>
              <a:t> </a:t>
            </a:r>
            <a:endParaRPr lang="en-US" sz="6000" dirty="0">
              <a:solidFill>
                <a:schemeClr val="bg2">
                  <a:lumMod val="50000"/>
                </a:schemeClr>
              </a:solidFill>
              <a:latin typeface="#9Slide05 Lobster" panose="02000506000000020003" pitchFamily="2"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1760" y="706616"/>
            <a:ext cx="2400186" cy="2515478"/>
          </a:xfrm>
          <a:prstGeom prst="rect">
            <a:avLst/>
          </a:prstGeom>
        </p:spPr>
      </p:pic>
      <p:grpSp>
        <p:nvGrpSpPr>
          <p:cNvPr id="9" name="Google Shape;15466;p93"/>
          <p:cNvGrpSpPr/>
          <p:nvPr/>
        </p:nvGrpSpPr>
        <p:grpSpPr>
          <a:xfrm>
            <a:off x="7822896" y="1214385"/>
            <a:ext cx="420032" cy="548653"/>
            <a:chOff x="4736705" y="1818746"/>
            <a:chExt cx="420032" cy="548653"/>
          </a:xfrm>
        </p:grpSpPr>
        <p:sp>
          <p:nvSpPr>
            <p:cNvPr id="10"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5473;p93"/>
          <p:cNvGrpSpPr/>
          <p:nvPr/>
        </p:nvGrpSpPr>
        <p:grpSpPr>
          <a:xfrm>
            <a:off x="6054492" y="755161"/>
            <a:ext cx="450769" cy="548314"/>
            <a:chOff x="3817978" y="2321724"/>
            <a:chExt cx="450769" cy="548314"/>
          </a:xfrm>
        </p:grpSpPr>
        <p:sp>
          <p:nvSpPr>
            <p:cNvPr id="17"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15783;p93"/>
          <p:cNvSpPr/>
          <p:nvPr/>
        </p:nvSpPr>
        <p:spPr>
          <a:xfrm>
            <a:off x="6830453" y="1796258"/>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15784;p93"/>
          <p:cNvGrpSpPr/>
          <p:nvPr/>
        </p:nvGrpSpPr>
        <p:grpSpPr>
          <a:xfrm>
            <a:off x="4276104" y="4217950"/>
            <a:ext cx="352016" cy="622183"/>
            <a:chOff x="3708563" y="2898033"/>
            <a:chExt cx="352016" cy="622183"/>
          </a:xfrm>
        </p:grpSpPr>
        <p:sp>
          <p:nvSpPr>
            <p:cNvPr id="22" name="Google Shape;15785;p93"/>
            <p:cNvSpPr/>
            <p:nvPr/>
          </p:nvSpPr>
          <p:spPr>
            <a:xfrm>
              <a:off x="3708563" y="3263148"/>
              <a:ext cx="16" cy="16"/>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786;p93"/>
            <p:cNvSpPr/>
            <p:nvPr/>
          </p:nvSpPr>
          <p:spPr>
            <a:xfrm>
              <a:off x="3737666" y="2898033"/>
              <a:ext cx="322913" cy="622183"/>
            </a:xfrm>
            <a:custGeom>
              <a:avLst/>
              <a:gdLst/>
              <a:ahLst/>
              <a:cxnLst/>
              <a:rect l="l" t="t" r="r" b="b"/>
              <a:pathLst>
                <a:path w="19750" h="38054" extrusionOk="0">
                  <a:moveTo>
                    <a:pt x="643" y="1"/>
                  </a:moveTo>
                  <a:cubicBezTo>
                    <a:pt x="552" y="1"/>
                    <a:pt x="477" y="26"/>
                    <a:pt x="426" y="76"/>
                  </a:cubicBezTo>
                  <a:cubicBezTo>
                    <a:pt x="326" y="176"/>
                    <a:pt x="326" y="302"/>
                    <a:pt x="326" y="502"/>
                  </a:cubicBezTo>
                  <a:cubicBezTo>
                    <a:pt x="326" y="2683"/>
                    <a:pt x="1780" y="4562"/>
                    <a:pt x="3559" y="6041"/>
                  </a:cubicBezTo>
                  <a:cubicBezTo>
                    <a:pt x="4086" y="6442"/>
                    <a:pt x="4812" y="6968"/>
                    <a:pt x="5439" y="7294"/>
                  </a:cubicBezTo>
                  <a:cubicBezTo>
                    <a:pt x="6592" y="8848"/>
                    <a:pt x="7619" y="10427"/>
                    <a:pt x="8572" y="12207"/>
                  </a:cubicBezTo>
                  <a:cubicBezTo>
                    <a:pt x="7519" y="11254"/>
                    <a:pt x="6366" y="10427"/>
                    <a:pt x="5213" y="9801"/>
                  </a:cubicBezTo>
                  <a:cubicBezTo>
                    <a:pt x="4081" y="9234"/>
                    <a:pt x="2813" y="8851"/>
                    <a:pt x="1525" y="8851"/>
                  </a:cubicBezTo>
                  <a:cubicBezTo>
                    <a:pt x="1160" y="8851"/>
                    <a:pt x="792" y="8882"/>
                    <a:pt x="426" y="8948"/>
                  </a:cubicBezTo>
                  <a:cubicBezTo>
                    <a:pt x="326" y="8948"/>
                    <a:pt x="101" y="9074"/>
                    <a:pt x="0" y="9274"/>
                  </a:cubicBezTo>
                  <a:cubicBezTo>
                    <a:pt x="0" y="9374"/>
                    <a:pt x="0" y="9575"/>
                    <a:pt x="101" y="9700"/>
                  </a:cubicBezTo>
                  <a:cubicBezTo>
                    <a:pt x="1253" y="11580"/>
                    <a:pt x="3559" y="12407"/>
                    <a:pt x="5740" y="12833"/>
                  </a:cubicBezTo>
                  <a:cubicBezTo>
                    <a:pt x="6250" y="12882"/>
                    <a:pt x="6731" y="12930"/>
                    <a:pt x="7212" y="12930"/>
                  </a:cubicBezTo>
                  <a:cubicBezTo>
                    <a:pt x="7721" y="12930"/>
                    <a:pt x="8230" y="12876"/>
                    <a:pt x="8772" y="12708"/>
                  </a:cubicBezTo>
                  <a:cubicBezTo>
                    <a:pt x="9825" y="14713"/>
                    <a:pt x="10652" y="16793"/>
                    <a:pt x="11279" y="18873"/>
                  </a:cubicBezTo>
                  <a:cubicBezTo>
                    <a:pt x="10652" y="17946"/>
                    <a:pt x="9925" y="16994"/>
                    <a:pt x="8973" y="16267"/>
                  </a:cubicBezTo>
                  <a:cubicBezTo>
                    <a:pt x="7845" y="15114"/>
                    <a:pt x="6266" y="14387"/>
                    <a:pt x="4712" y="14287"/>
                  </a:cubicBezTo>
                  <a:cubicBezTo>
                    <a:pt x="4487" y="14287"/>
                    <a:pt x="4186" y="14287"/>
                    <a:pt x="4186" y="14487"/>
                  </a:cubicBezTo>
                  <a:cubicBezTo>
                    <a:pt x="4086" y="14587"/>
                    <a:pt x="4086" y="14713"/>
                    <a:pt x="4186" y="14913"/>
                  </a:cubicBezTo>
                  <a:cubicBezTo>
                    <a:pt x="4812" y="16994"/>
                    <a:pt x="6792" y="18347"/>
                    <a:pt x="8772" y="19299"/>
                  </a:cubicBezTo>
                  <a:cubicBezTo>
                    <a:pt x="9600" y="19670"/>
                    <a:pt x="10409" y="19945"/>
                    <a:pt x="11232" y="19945"/>
                  </a:cubicBezTo>
                  <a:cubicBezTo>
                    <a:pt x="11355" y="19945"/>
                    <a:pt x="11480" y="19939"/>
                    <a:pt x="11604" y="19926"/>
                  </a:cubicBezTo>
                  <a:cubicBezTo>
                    <a:pt x="12231" y="22006"/>
                    <a:pt x="12632" y="24111"/>
                    <a:pt x="12858" y="26192"/>
                  </a:cubicBezTo>
                  <a:cubicBezTo>
                    <a:pt x="12331" y="25039"/>
                    <a:pt x="11705" y="23986"/>
                    <a:pt x="10852" y="22958"/>
                  </a:cubicBezTo>
                  <a:cubicBezTo>
                    <a:pt x="9825" y="21705"/>
                    <a:pt x="8472" y="20753"/>
                    <a:pt x="6893" y="20452"/>
                  </a:cubicBezTo>
                  <a:cubicBezTo>
                    <a:pt x="6810" y="20411"/>
                    <a:pt x="6705" y="20386"/>
                    <a:pt x="6604" y="20386"/>
                  </a:cubicBezTo>
                  <a:cubicBezTo>
                    <a:pt x="6461" y="20386"/>
                    <a:pt x="6325" y="20435"/>
                    <a:pt x="6266" y="20552"/>
                  </a:cubicBezTo>
                  <a:cubicBezTo>
                    <a:pt x="6166" y="20653"/>
                    <a:pt x="6266" y="20753"/>
                    <a:pt x="6266" y="20853"/>
                  </a:cubicBezTo>
                  <a:cubicBezTo>
                    <a:pt x="6592" y="23059"/>
                    <a:pt x="8346" y="24838"/>
                    <a:pt x="10226" y="25991"/>
                  </a:cubicBezTo>
                  <a:cubicBezTo>
                    <a:pt x="11078" y="26492"/>
                    <a:pt x="12005" y="27019"/>
                    <a:pt x="12958" y="27019"/>
                  </a:cubicBezTo>
                  <a:cubicBezTo>
                    <a:pt x="13158" y="29124"/>
                    <a:pt x="13259" y="31104"/>
                    <a:pt x="13158" y="33184"/>
                  </a:cubicBezTo>
                  <a:cubicBezTo>
                    <a:pt x="12632" y="31931"/>
                    <a:pt x="12106" y="30678"/>
                    <a:pt x="11379" y="29525"/>
                  </a:cubicBezTo>
                  <a:cubicBezTo>
                    <a:pt x="10451" y="28172"/>
                    <a:pt x="9098" y="27019"/>
                    <a:pt x="7619" y="26618"/>
                  </a:cubicBezTo>
                  <a:cubicBezTo>
                    <a:pt x="7519" y="26555"/>
                    <a:pt x="7419" y="26524"/>
                    <a:pt x="7316" y="26524"/>
                  </a:cubicBezTo>
                  <a:cubicBezTo>
                    <a:pt x="7212" y="26524"/>
                    <a:pt x="7106" y="26555"/>
                    <a:pt x="6993" y="26618"/>
                  </a:cubicBezTo>
                  <a:cubicBezTo>
                    <a:pt x="6893" y="26718"/>
                    <a:pt x="6893" y="26918"/>
                    <a:pt x="6893" y="27019"/>
                  </a:cubicBezTo>
                  <a:cubicBezTo>
                    <a:pt x="6993" y="29224"/>
                    <a:pt x="8672" y="31104"/>
                    <a:pt x="10351" y="32457"/>
                  </a:cubicBezTo>
                  <a:cubicBezTo>
                    <a:pt x="11178" y="33084"/>
                    <a:pt x="12005" y="33610"/>
                    <a:pt x="13058" y="33811"/>
                  </a:cubicBezTo>
                  <a:cubicBezTo>
                    <a:pt x="12958" y="35164"/>
                    <a:pt x="12858" y="36417"/>
                    <a:pt x="12632" y="37771"/>
                  </a:cubicBezTo>
                  <a:cubicBezTo>
                    <a:pt x="12579" y="37944"/>
                    <a:pt x="12732" y="38054"/>
                    <a:pt x="12901" y="38054"/>
                  </a:cubicBezTo>
                  <a:cubicBezTo>
                    <a:pt x="13050" y="38054"/>
                    <a:pt x="13212" y="37970"/>
                    <a:pt x="13259" y="37771"/>
                  </a:cubicBezTo>
                  <a:cubicBezTo>
                    <a:pt x="13484" y="36643"/>
                    <a:pt x="13584" y="35390"/>
                    <a:pt x="13685" y="34136"/>
                  </a:cubicBezTo>
                  <a:cubicBezTo>
                    <a:pt x="15038" y="33284"/>
                    <a:pt x="16391" y="32457"/>
                    <a:pt x="17444" y="31405"/>
                  </a:cubicBezTo>
                  <a:cubicBezTo>
                    <a:pt x="18697" y="30252"/>
                    <a:pt x="19524" y="28798"/>
                    <a:pt x="19750" y="27119"/>
                  </a:cubicBezTo>
                  <a:cubicBezTo>
                    <a:pt x="19750" y="27019"/>
                    <a:pt x="19750" y="26718"/>
                    <a:pt x="19624" y="26618"/>
                  </a:cubicBezTo>
                  <a:lnTo>
                    <a:pt x="19223" y="26618"/>
                  </a:lnTo>
                  <a:cubicBezTo>
                    <a:pt x="17018" y="27119"/>
                    <a:pt x="15464" y="28999"/>
                    <a:pt x="14411" y="31004"/>
                  </a:cubicBezTo>
                  <a:cubicBezTo>
                    <a:pt x="14211" y="31505"/>
                    <a:pt x="13885" y="32031"/>
                    <a:pt x="13785" y="32658"/>
                  </a:cubicBezTo>
                  <a:cubicBezTo>
                    <a:pt x="13785" y="30878"/>
                    <a:pt x="13785" y="29124"/>
                    <a:pt x="13584" y="27344"/>
                  </a:cubicBezTo>
                  <a:cubicBezTo>
                    <a:pt x="14938" y="26392"/>
                    <a:pt x="16191" y="25465"/>
                    <a:pt x="17118" y="24212"/>
                  </a:cubicBezTo>
                  <a:cubicBezTo>
                    <a:pt x="18171" y="22958"/>
                    <a:pt x="18998" y="21480"/>
                    <a:pt x="18998" y="19826"/>
                  </a:cubicBezTo>
                  <a:cubicBezTo>
                    <a:pt x="18998" y="19600"/>
                    <a:pt x="18998" y="19400"/>
                    <a:pt x="18797" y="19299"/>
                  </a:cubicBezTo>
                  <a:cubicBezTo>
                    <a:pt x="18764" y="19266"/>
                    <a:pt x="18719" y="19255"/>
                    <a:pt x="18670" y="19255"/>
                  </a:cubicBezTo>
                  <a:cubicBezTo>
                    <a:pt x="18572" y="19255"/>
                    <a:pt x="18455" y="19299"/>
                    <a:pt x="18371" y="19299"/>
                  </a:cubicBezTo>
                  <a:cubicBezTo>
                    <a:pt x="16291" y="20026"/>
                    <a:pt x="14938" y="22006"/>
                    <a:pt x="14111" y="24111"/>
                  </a:cubicBezTo>
                  <a:cubicBezTo>
                    <a:pt x="13785" y="24838"/>
                    <a:pt x="13584" y="25565"/>
                    <a:pt x="13484" y="26292"/>
                  </a:cubicBezTo>
                  <a:cubicBezTo>
                    <a:pt x="13259" y="24212"/>
                    <a:pt x="12858" y="22232"/>
                    <a:pt x="12331" y="20126"/>
                  </a:cubicBezTo>
                  <a:cubicBezTo>
                    <a:pt x="13484" y="19099"/>
                    <a:pt x="14612" y="17846"/>
                    <a:pt x="15464" y="16467"/>
                  </a:cubicBezTo>
                  <a:cubicBezTo>
                    <a:pt x="16291" y="15114"/>
                    <a:pt x="16817" y="13460"/>
                    <a:pt x="16617" y="11881"/>
                  </a:cubicBezTo>
                  <a:cubicBezTo>
                    <a:pt x="16617" y="11680"/>
                    <a:pt x="16492" y="11455"/>
                    <a:pt x="16291" y="11354"/>
                  </a:cubicBezTo>
                  <a:cubicBezTo>
                    <a:pt x="16191" y="11354"/>
                    <a:pt x="16091" y="11354"/>
                    <a:pt x="15865" y="11455"/>
                  </a:cubicBezTo>
                  <a:cubicBezTo>
                    <a:pt x="13885" y="12507"/>
                    <a:pt x="12858" y="14713"/>
                    <a:pt x="12431" y="16893"/>
                  </a:cubicBezTo>
                  <a:cubicBezTo>
                    <a:pt x="12106" y="17846"/>
                    <a:pt x="12005" y="18773"/>
                    <a:pt x="12231" y="19725"/>
                  </a:cubicBezTo>
                  <a:cubicBezTo>
                    <a:pt x="11479" y="17319"/>
                    <a:pt x="10652" y="14913"/>
                    <a:pt x="9499" y="12608"/>
                  </a:cubicBezTo>
                  <a:cubicBezTo>
                    <a:pt x="10226" y="11254"/>
                    <a:pt x="11078" y="9901"/>
                    <a:pt x="11479" y="8447"/>
                  </a:cubicBezTo>
                  <a:cubicBezTo>
                    <a:pt x="11905" y="6868"/>
                    <a:pt x="12005" y="5189"/>
                    <a:pt x="11479" y="3635"/>
                  </a:cubicBezTo>
                  <a:cubicBezTo>
                    <a:pt x="11379" y="3535"/>
                    <a:pt x="11279" y="3309"/>
                    <a:pt x="11078" y="3309"/>
                  </a:cubicBezTo>
                  <a:cubicBezTo>
                    <a:pt x="10978" y="3309"/>
                    <a:pt x="10752" y="3309"/>
                    <a:pt x="10652" y="3435"/>
                  </a:cubicBezTo>
                  <a:cubicBezTo>
                    <a:pt x="8973" y="4888"/>
                    <a:pt x="8572" y="7294"/>
                    <a:pt x="8572" y="9575"/>
                  </a:cubicBezTo>
                  <a:cubicBezTo>
                    <a:pt x="8572" y="10101"/>
                    <a:pt x="8672" y="10728"/>
                    <a:pt x="8772" y="11354"/>
                  </a:cubicBezTo>
                  <a:cubicBezTo>
                    <a:pt x="8045" y="10001"/>
                    <a:pt x="7319" y="8848"/>
                    <a:pt x="6467" y="7595"/>
                  </a:cubicBezTo>
                  <a:cubicBezTo>
                    <a:pt x="5965" y="6041"/>
                    <a:pt x="5439" y="4462"/>
                    <a:pt x="4587" y="3109"/>
                  </a:cubicBezTo>
                  <a:cubicBezTo>
                    <a:pt x="3760" y="1755"/>
                    <a:pt x="2507" y="602"/>
                    <a:pt x="953" y="76"/>
                  </a:cubicBezTo>
                  <a:cubicBezTo>
                    <a:pt x="840" y="26"/>
                    <a:pt x="733"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5787;p93"/>
          <p:cNvGrpSpPr/>
          <p:nvPr/>
        </p:nvGrpSpPr>
        <p:grpSpPr>
          <a:xfrm>
            <a:off x="1427410" y="4193278"/>
            <a:ext cx="520847" cy="752460"/>
            <a:chOff x="4125310" y="1433341"/>
            <a:chExt cx="520847" cy="752460"/>
          </a:xfrm>
        </p:grpSpPr>
        <p:sp>
          <p:nvSpPr>
            <p:cNvPr id="25"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28091" y="2393203"/>
            <a:ext cx="2263569" cy="2552535"/>
          </a:xfrm>
          <a:prstGeom prst="rect">
            <a:avLst/>
          </a:prstGeom>
        </p:spPr>
      </p:pic>
    </p:spTree>
    <p:extLst>
      <p:ext uri="{BB962C8B-B14F-4D97-AF65-F5344CB8AC3E}">
        <p14:creationId xmlns:p14="http://schemas.microsoft.com/office/powerpoint/2010/main" val="152104478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p:nvPr/>
        </p:nvSpPr>
        <p:spPr bwMode="auto">
          <a:xfrm>
            <a:off x="846315" y="210676"/>
            <a:ext cx="7793419" cy="891981"/>
          </a:xfrm>
          <a:prstGeom prst="roundRect">
            <a:avLst/>
          </a:prstGeom>
          <a:solidFill>
            <a:schemeClr val="bg1">
              <a:lumMod val="75000"/>
            </a:schemeClr>
          </a:solidFill>
          <a:ln>
            <a:noFill/>
          </a:ln>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  </a:t>
            </a:r>
            <a:r>
              <a:rPr lang="en-US" sz="2800" b="1" dirty="0" err="1" smtClean="0">
                <a:solidFill>
                  <a:schemeClr val="tx1">
                    <a:lumMod val="95000"/>
                    <a:lumOff val="5000"/>
                  </a:schemeClr>
                </a:solidFill>
                <a:cs typeface="Arial" panose="020B0604020202020204" pitchFamily="34" charset="0"/>
              </a:rPr>
              <a:t>Bài</a:t>
            </a:r>
            <a:r>
              <a:rPr lang="en-US" sz="2800" b="1" dirty="0" smtClean="0">
                <a:solidFill>
                  <a:schemeClr val="tx1">
                    <a:lumMod val="95000"/>
                    <a:lumOff val="5000"/>
                  </a:schemeClr>
                </a:solidFill>
                <a:cs typeface="Arial" panose="020B0604020202020204" pitchFamily="34" charset="0"/>
              </a:rPr>
              <a:t> 5. </a:t>
            </a:r>
            <a:r>
              <a:rPr lang="en-US" sz="2800" dirty="0" err="1" smtClean="0">
                <a:solidFill>
                  <a:schemeClr val="tx1">
                    <a:lumMod val="95000"/>
                    <a:lumOff val="5000"/>
                  </a:schemeClr>
                </a:solidFill>
                <a:cs typeface="Arial" panose="020B0604020202020204" pitchFamily="34" charset="0"/>
              </a:rPr>
              <a:t>Tìm</a:t>
            </a:r>
            <a:r>
              <a:rPr lang="en-US" sz="2800" dirty="0" smtClean="0">
                <a:solidFill>
                  <a:schemeClr val="tx1">
                    <a:lumMod val="95000"/>
                    <a:lumOff val="5000"/>
                  </a:schemeClr>
                </a:solidFill>
                <a:cs typeface="Arial" panose="020B0604020202020204" pitchFamily="34" charset="0"/>
              </a:rPr>
              <a:t> </a:t>
            </a:r>
            <a:r>
              <a:rPr lang="en-US" sz="2800" dirty="0">
                <a:solidFill>
                  <a:schemeClr val="tx1">
                    <a:lumMod val="95000"/>
                    <a:lumOff val="5000"/>
                  </a:schemeClr>
                </a:solidFill>
                <a:cs typeface="Arial" panose="020B0604020202020204" pitchFamily="34" charset="0"/>
              </a:rPr>
              <a:t>x, </a:t>
            </a:r>
            <a:r>
              <a:rPr lang="en-US" sz="2800" dirty="0" err="1">
                <a:solidFill>
                  <a:schemeClr val="tx1">
                    <a:lumMod val="95000"/>
                    <a:lumOff val="5000"/>
                  </a:schemeClr>
                </a:solidFill>
                <a:cs typeface="Arial" panose="020B0604020202020204" pitchFamily="34" charset="0"/>
              </a:rPr>
              <a:t>với</a:t>
            </a:r>
            <a:r>
              <a:rPr lang="en-US" sz="2800" dirty="0">
                <a:solidFill>
                  <a:schemeClr val="tx1">
                    <a:lumMod val="95000"/>
                    <a:lumOff val="5000"/>
                  </a:schemeClr>
                </a:solidFill>
                <a:cs typeface="Arial" panose="020B0604020202020204" pitchFamily="34" charset="0"/>
              </a:rPr>
              <a:t> x </a:t>
            </a:r>
            <a:r>
              <a:rPr lang="en-US" sz="2800" dirty="0" err="1">
                <a:solidFill>
                  <a:schemeClr val="tx1">
                    <a:lumMod val="95000"/>
                    <a:lumOff val="5000"/>
                  </a:schemeClr>
                </a:solidFill>
                <a:cs typeface="Arial" panose="020B0604020202020204" pitchFamily="34" charset="0"/>
              </a:rPr>
              <a:t>là</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số</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tự</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nhiên</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và</a:t>
            </a:r>
            <a:r>
              <a:rPr lang="en-US" sz="2800" dirty="0">
                <a:solidFill>
                  <a:schemeClr val="tx1">
                    <a:lumMod val="95000"/>
                    <a:lumOff val="5000"/>
                  </a:schemeClr>
                </a:solidFill>
                <a:cs typeface="Arial" panose="020B0604020202020204" pitchFamily="34" charset="0"/>
              </a:rPr>
              <a:t>   </a:t>
            </a:r>
            <a:r>
              <a:rPr lang="en-US" sz="2800" dirty="0" smtClean="0">
                <a:solidFill>
                  <a:schemeClr val="tx1">
                    <a:lumMod val="95000"/>
                    <a:lumOff val="5000"/>
                  </a:schemeClr>
                </a:solidFill>
                <a:cs typeface="Arial" panose="020B0604020202020204" pitchFamily="34" charset="0"/>
              </a:rPr>
              <a:t> </a:t>
            </a:r>
            <a:r>
              <a:rPr lang="en-US" sz="2800" dirty="0">
                <a:solidFill>
                  <a:schemeClr val="tx1">
                    <a:lumMod val="95000"/>
                    <a:lumOff val="5000"/>
                  </a:schemeClr>
                </a:solidFill>
                <a:cs typeface="Arial" panose="020B0604020202020204" pitchFamily="34" charset="0"/>
              </a:rPr>
              <a:t>= </a:t>
            </a:r>
          </a:p>
        </p:txBody>
      </p:sp>
      <mc:AlternateContent xmlns:mc="http://schemas.openxmlformats.org/markup-compatibility/2006" xmlns:a14="http://schemas.microsoft.com/office/drawing/2010/main">
        <mc:Choice Requires="a14">
          <p:sp>
            <p:nvSpPr>
              <p:cNvPr id="5" name="TextBox 4"/>
              <p:cNvSpPr txBox="1"/>
              <p:nvPr/>
            </p:nvSpPr>
            <p:spPr>
              <a:xfrm flipH="1">
                <a:off x="6894178" y="233093"/>
                <a:ext cx="215152" cy="807850"/>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sz="2800" i="1" smtClean="0">
                              <a:latin typeface="Cambria Math"/>
                            </a:rPr>
                          </m:ctrlPr>
                        </m:fPr>
                        <m:num>
                          <m:r>
                            <a:rPr lang="en-US" sz="2800" b="0" i="1" smtClean="0">
                              <a:latin typeface="Cambria Math" panose="02040503050406030204" pitchFamily="18" charset="0"/>
                            </a:rPr>
                            <m:t>4</m:t>
                          </m:r>
                        </m:num>
                        <m:den>
                          <m:r>
                            <a:rPr lang="en-US" sz="2800" b="0" i="1" smtClean="0">
                              <a:latin typeface="Cambria Math" panose="02040503050406030204" pitchFamily="18" charset="0"/>
                            </a:rPr>
                            <m:t>𝑥</m:t>
                          </m:r>
                        </m:den>
                      </m:f>
                    </m:oMath>
                  </m:oMathPara>
                </a14:m>
                <a:endParaRPr lang="en-US" sz="2800" dirty="0">
                  <a:latin typeface="Arial" panose="020B0604020202020204" pitchFamily="34" charset="0"/>
                  <a:cs typeface="Arial" panose="020B0604020202020204" pitchFamily="34" charset="0"/>
                </a:endParaRPr>
              </a:p>
            </p:txBody>
          </p:sp>
        </mc:Choice>
        <mc:Fallback xmlns="">
          <p:sp>
            <p:nvSpPr>
              <p:cNvPr id="5" name="TextBox 4"/>
              <p:cNvSpPr txBox="1">
                <a:spLocks noRot="1" noChangeAspect="1" noMove="1" noResize="1" noEditPoints="1" noAdjustHandles="1" noChangeArrowheads="1" noChangeShapeType="1" noTextEdit="1"/>
              </p:cNvSpPr>
              <p:nvPr/>
            </p:nvSpPr>
            <p:spPr>
              <a:xfrm flipH="1">
                <a:off x="6894178" y="233093"/>
                <a:ext cx="215152" cy="80785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p:cNvSpPr txBox="1"/>
              <p:nvPr/>
            </p:nvSpPr>
            <p:spPr>
              <a:xfrm flipH="1">
                <a:off x="7501255" y="221893"/>
                <a:ext cx="215152" cy="80945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sz="2800" i="1" smtClean="0">
                              <a:latin typeface="Cambria Math"/>
                            </a:rPr>
                          </m:ctrlPr>
                        </m:fPr>
                        <m:num>
                          <m:r>
                            <a:rPr lang="en-US" sz="2800" b="0" i="1" smtClean="0">
                              <a:latin typeface="Cambria Math" panose="02040503050406030204" pitchFamily="18" charset="0"/>
                            </a:rPr>
                            <m:t>1</m:t>
                          </m:r>
                        </m:num>
                        <m:den>
                          <m:r>
                            <a:rPr lang="en-US" sz="2800" b="0" i="1" smtClean="0">
                              <a:latin typeface="Cambria Math" panose="02040503050406030204" pitchFamily="18" charset="0"/>
                            </a:rPr>
                            <m:t>5</m:t>
                          </m:r>
                        </m:den>
                      </m:f>
                    </m:oMath>
                  </m:oMathPara>
                </a14:m>
                <a:endParaRPr lang="en-US" sz="2800" dirty="0">
                  <a:latin typeface="Arial" panose="020B0604020202020204" pitchFamily="34" charset="0"/>
                  <a:cs typeface="Arial" panose="020B0604020202020204" pitchFamily="34" charset="0"/>
                </a:endParaRPr>
              </a:p>
            </p:txBody>
          </p:sp>
        </mc:Choice>
        <mc:Fallback xmlns="">
          <p:sp>
            <p:nvSpPr>
              <p:cNvPr id="6" name="TextBox 5"/>
              <p:cNvSpPr txBox="1">
                <a:spLocks noRot="1" noChangeAspect="1" noMove="1" noResize="1" noEditPoints="1" noAdjustHandles="1" noChangeArrowheads="1" noChangeShapeType="1" noTextEdit="1"/>
              </p:cNvSpPr>
              <p:nvPr/>
            </p:nvSpPr>
            <p:spPr>
              <a:xfrm flipH="1">
                <a:off x="7501255" y="221893"/>
                <a:ext cx="215152" cy="809452"/>
              </a:xfrm>
              <a:prstGeom prst="rect">
                <a:avLst/>
              </a:prstGeom>
              <a:blipFill>
                <a:blip r:embed="rId4"/>
                <a:stretch>
                  <a:fillRect/>
                </a:stretch>
              </a:blipFill>
            </p:spPr>
            <p:txBody>
              <a:bodyPr/>
              <a:lstStyle/>
              <a:p>
                <a:r>
                  <a:rPr lang="en-US">
                    <a:noFill/>
                  </a:rPr>
                  <a:t> </a:t>
                </a:r>
              </a:p>
            </p:txBody>
          </p:sp>
        </mc:Fallback>
      </mc:AlternateContent>
      <p:sp>
        <p:nvSpPr>
          <p:cNvPr id="7" name="Text Box 86"/>
          <p:cNvSpPr txBox="1">
            <a:spLocks noChangeArrowheads="1"/>
          </p:cNvSpPr>
          <p:nvPr/>
        </p:nvSpPr>
        <p:spPr bwMode="auto">
          <a:xfrm>
            <a:off x="1276982" y="1679180"/>
            <a:ext cx="21123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chemeClr val="tx1">
                    <a:lumMod val="10000"/>
                  </a:schemeClr>
                </a:solidFill>
                <a:cs typeface="Arial" panose="020B0604020202020204" pitchFamily="34" charset="0"/>
              </a:rPr>
              <a:t>Ta </a:t>
            </a:r>
            <a:r>
              <a:rPr lang="en-US" sz="2800" dirty="0" err="1">
                <a:solidFill>
                  <a:schemeClr val="tx1">
                    <a:lumMod val="10000"/>
                  </a:schemeClr>
                </a:solidFill>
                <a:cs typeface="Arial" panose="020B0604020202020204" pitchFamily="34" charset="0"/>
              </a:rPr>
              <a:t>có</a:t>
            </a:r>
            <a:r>
              <a:rPr lang="en-US" sz="2800" dirty="0">
                <a:solidFill>
                  <a:schemeClr val="tx1">
                    <a:lumMod val="10000"/>
                  </a:schemeClr>
                </a:solidFill>
                <a:cs typeface="Arial" panose="020B0604020202020204" pitchFamily="34" charset="0"/>
              </a:rPr>
              <a:t>:</a:t>
            </a:r>
          </a:p>
        </p:txBody>
      </p:sp>
      <p:sp>
        <p:nvSpPr>
          <p:cNvPr id="8" name="Text Box 86"/>
          <p:cNvSpPr txBox="1">
            <a:spLocks noChangeArrowheads="1"/>
          </p:cNvSpPr>
          <p:nvPr/>
        </p:nvSpPr>
        <p:spPr bwMode="auto">
          <a:xfrm>
            <a:off x="1649756" y="2534040"/>
            <a:ext cx="17396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err="1">
                <a:solidFill>
                  <a:schemeClr val="tx1">
                    <a:lumMod val="10000"/>
                  </a:schemeClr>
                </a:solidFill>
                <a:cs typeface="Arial" panose="020B0604020202020204" pitchFamily="34" charset="0"/>
              </a:rPr>
              <a:t>Mà</a:t>
            </a:r>
            <a:r>
              <a:rPr lang="en-US" sz="2800" dirty="0">
                <a:solidFill>
                  <a:schemeClr val="tx1">
                    <a:lumMod val="10000"/>
                  </a:schemeClr>
                </a:solidFill>
                <a:cs typeface="Arial" panose="020B0604020202020204" pitchFamily="34" charset="0"/>
              </a:rPr>
              <a:t>: </a:t>
            </a:r>
          </a:p>
        </p:txBody>
      </p:sp>
      <p:sp>
        <p:nvSpPr>
          <p:cNvPr id="9" name="Text Box 86"/>
          <p:cNvSpPr txBox="1">
            <a:spLocks noChangeArrowheads="1"/>
          </p:cNvSpPr>
          <p:nvPr/>
        </p:nvSpPr>
        <p:spPr bwMode="auto">
          <a:xfrm>
            <a:off x="1571525" y="3441038"/>
            <a:ext cx="3262694" cy="523220"/>
          </a:xfrm>
          <a:prstGeom prst="rect">
            <a:avLst/>
          </a:prstGeom>
          <a:noFill/>
          <a:ln>
            <a:noFill/>
          </a:ln>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i="1" dirty="0" err="1" smtClean="0">
                <a:solidFill>
                  <a:srgbClr val="C00000"/>
                </a:solidFill>
                <a:cs typeface="Arial" panose="020B0604020202020204" pitchFamily="34" charset="0"/>
              </a:rPr>
              <a:t>Vậy</a:t>
            </a:r>
            <a:r>
              <a:rPr lang="en-US" sz="2800" i="1" dirty="0">
                <a:solidFill>
                  <a:srgbClr val="C00000"/>
                </a:solidFill>
                <a:cs typeface="Arial" panose="020B0604020202020204" pitchFamily="34" charset="0"/>
              </a:rPr>
              <a:t>:</a:t>
            </a:r>
            <a:r>
              <a:rPr lang="en-US" sz="2800" i="1" dirty="0" smtClean="0">
                <a:solidFill>
                  <a:srgbClr val="C00000"/>
                </a:solidFill>
                <a:cs typeface="Arial" panose="020B0604020202020204" pitchFamily="34" charset="0"/>
              </a:rPr>
              <a:t> </a:t>
            </a:r>
            <a:r>
              <a:rPr lang="vi-VN" sz="2800" i="1" dirty="0" smtClean="0">
                <a:solidFill>
                  <a:srgbClr val="C00000"/>
                </a:solidFill>
                <a:cs typeface="Arial" panose="020B0604020202020204" pitchFamily="34" charset="0"/>
              </a:rPr>
              <a:t>   </a:t>
            </a:r>
            <a:r>
              <a:rPr lang="en-US" sz="2800" i="1" dirty="0" smtClean="0">
                <a:solidFill>
                  <a:srgbClr val="C00000"/>
                </a:solidFill>
                <a:cs typeface="Arial" panose="020B0604020202020204" pitchFamily="34" charset="0"/>
              </a:rPr>
              <a:t>x </a:t>
            </a:r>
            <a:r>
              <a:rPr lang="en-US" sz="2800" i="1" dirty="0">
                <a:solidFill>
                  <a:srgbClr val="C00000"/>
                </a:solidFill>
                <a:cs typeface="Arial" panose="020B0604020202020204" pitchFamily="34" charset="0"/>
              </a:rPr>
              <a:t>= 20 </a:t>
            </a:r>
            <a:r>
              <a:rPr lang="vi-VN" sz="2800" i="1" dirty="0" smtClean="0">
                <a:solidFill>
                  <a:srgbClr val="C00000"/>
                </a:solidFill>
                <a:cs typeface="Arial" panose="020B0604020202020204" pitchFamily="34" charset="0"/>
              </a:rPr>
              <a:t> </a:t>
            </a:r>
            <a:endParaRPr lang="en-US" sz="2800" i="1" dirty="0">
              <a:solidFill>
                <a:srgbClr val="C00000"/>
              </a:solidFill>
              <a:cs typeface="Arial" panose="020B0604020202020204" pitchFamily="34" charset="0"/>
            </a:endParaRPr>
          </a:p>
        </p:txBody>
      </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809" y="-106707"/>
            <a:ext cx="1258173" cy="1258173"/>
          </a:xfrm>
          <a:prstGeom prst="rect">
            <a:avLst/>
          </a:prstGeom>
        </p:spPr>
      </p:pic>
      <p:sp>
        <p:nvSpPr>
          <p:cNvPr id="2" name="Rounded Rectangle 1"/>
          <p:cNvSpPr/>
          <p:nvPr/>
        </p:nvSpPr>
        <p:spPr>
          <a:xfrm>
            <a:off x="1337982" y="3964258"/>
            <a:ext cx="6533067" cy="77583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latin typeface="#9Slide05 Fourth Medium" panose="00000600000000000000" pitchFamily="2" charset="0"/>
              </a:rPr>
              <a:t>Hai phân số </a:t>
            </a:r>
            <a:r>
              <a:rPr lang="vi-VN" sz="2400" u="sng" dirty="0" smtClean="0">
                <a:solidFill>
                  <a:schemeClr val="accent4">
                    <a:lumMod val="50000"/>
                  </a:schemeClr>
                </a:solidFill>
                <a:latin typeface="#9Slide05 Fourth Medium" panose="00000600000000000000" pitchFamily="2" charset="0"/>
              </a:rPr>
              <a:t>bằng nhau </a:t>
            </a:r>
            <a:r>
              <a:rPr lang="vi-VN" sz="2400" dirty="0" smtClean="0">
                <a:latin typeface="#9Slide05 Fourth Medium" panose="00000600000000000000" pitchFamily="2" charset="0"/>
              </a:rPr>
              <a:t>lại có các </a:t>
            </a:r>
            <a:r>
              <a:rPr lang="vi-VN" sz="2400" u="sng" dirty="0" smtClean="0">
                <a:solidFill>
                  <a:schemeClr val="accent4">
                    <a:lumMod val="50000"/>
                  </a:schemeClr>
                </a:solidFill>
                <a:latin typeface="#9Slide05 Fourth Medium" panose="00000600000000000000" pitchFamily="2" charset="0"/>
              </a:rPr>
              <a:t>tử số bằng nhau </a:t>
            </a:r>
            <a:r>
              <a:rPr lang="vi-VN" sz="2400" dirty="0" smtClean="0">
                <a:latin typeface="#9Slide05 Fourth Medium" panose="00000600000000000000" pitchFamily="2" charset="0"/>
              </a:rPr>
              <a:t>thì </a:t>
            </a:r>
            <a:r>
              <a:rPr lang="vi-VN" sz="2400" u="sng" dirty="0" smtClean="0">
                <a:solidFill>
                  <a:schemeClr val="accent4">
                    <a:lumMod val="50000"/>
                  </a:schemeClr>
                </a:solidFill>
                <a:latin typeface="#9Slide05 Fourth Medium" panose="00000600000000000000" pitchFamily="2" charset="0"/>
              </a:rPr>
              <a:t>mẫu số cũng bằng nhau</a:t>
            </a:r>
            <a:r>
              <a:rPr lang="vi-VN" sz="2400" u="sng" dirty="0" smtClean="0">
                <a:solidFill>
                  <a:schemeClr val="accent1">
                    <a:lumMod val="50000"/>
                  </a:schemeClr>
                </a:solidFill>
                <a:latin typeface="#9Slide05 Fourth Medium" panose="00000600000000000000" pitchFamily="2" charset="0"/>
              </a:rPr>
              <a:t>.</a:t>
            </a:r>
            <a:endParaRPr lang="en-US" sz="2400" u="sng" dirty="0">
              <a:solidFill>
                <a:schemeClr val="accent1">
                  <a:lumMod val="50000"/>
                </a:schemeClr>
              </a:solidFill>
              <a:latin typeface="#9Slide05 Fourth Medium" panose="00000600000000000000" pitchFamily="2" charset="0"/>
            </a:endParaRPr>
          </a:p>
        </p:txBody>
      </p:sp>
      <p:sp>
        <p:nvSpPr>
          <p:cNvPr id="3" name="Oval 2"/>
          <p:cNvSpPr/>
          <p:nvPr/>
        </p:nvSpPr>
        <p:spPr>
          <a:xfrm>
            <a:off x="2373517" y="2262459"/>
            <a:ext cx="640496" cy="1214463"/>
          </a:xfrm>
          <a:prstGeom prst="ellipse">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4" name="TextBox 13"/>
              <p:cNvSpPr txBox="1"/>
              <p:nvPr/>
            </p:nvSpPr>
            <p:spPr>
              <a:xfrm>
                <a:off x="2860202" y="1376381"/>
                <a:ext cx="1681742" cy="873060"/>
              </a:xfrm>
              <a:prstGeom prst="rect">
                <a:avLst/>
              </a:prstGeom>
              <a:noFill/>
            </p:spPr>
            <p:txBody>
              <a:bodyPr wrap="square" lIns="0" tIns="0" rIns="0" bIns="0" rtlCol="0">
                <a:spAutoFit/>
              </a:bodyPr>
              <a:lstStyle/>
              <a:p>
                <a14:m>
                  <m:oMath xmlns:m="http://schemas.openxmlformats.org/officeDocument/2006/math">
                    <m:f>
                      <m:fPr>
                        <m:ctrlPr>
                          <a:rPr lang="en-US" sz="4000" i="1" smtClean="0">
                            <a:latin typeface="Cambria Math"/>
                          </a:rPr>
                        </m:ctrlPr>
                      </m:fPr>
                      <m:num>
                        <m:r>
                          <a:rPr lang="en-US" sz="4000" b="0" i="1" smtClean="0">
                            <a:latin typeface="Cambria Math" panose="02040503050406030204" pitchFamily="18" charset="0"/>
                          </a:rPr>
                          <m:t>1</m:t>
                        </m:r>
                      </m:num>
                      <m:den>
                        <m:r>
                          <a:rPr lang="en-US" sz="4000" b="0" i="1" smtClean="0">
                            <a:latin typeface="Cambria Math" panose="02040503050406030204" pitchFamily="18" charset="0"/>
                          </a:rPr>
                          <m:t>5</m:t>
                        </m:r>
                      </m:den>
                    </m:f>
                  </m:oMath>
                </a14:m>
                <a:r>
                  <a:rPr lang="en-US" sz="4000" dirty="0" smtClean="0"/>
                  <a:t> = </a:t>
                </a:r>
                <a14:m>
                  <m:oMath xmlns:m="http://schemas.openxmlformats.org/officeDocument/2006/math">
                    <m:f>
                      <m:fPr>
                        <m:ctrlPr>
                          <a:rPr lang="en-US" sz="4000" i="1" smtClean="0">
                            <a:latin typeface="Cambria Math"/>
                          </a:rPr>
                        </m:ctrlPr>
                      </m:fPr>
                      <m:num>
                        <m:r>
                          <a:rPr lang="en-US" sz="4000" b="0" i="1" smtClean="0">
                            <a:latin typeface="Cambria Math" panose="02040503050406030204" pitchFamily="18" charset="0"/>
                          </a:rPr>
                          <m:t>4</m:t>
                        </m:r>
                      </m:num>
                      <m:den>
                        <m:r>
                          <a:rPr lang="en-US" sz="4000" b="0" i="1" smtClean="0">
                            <a:latin typeface="Cambria Math" panose="02040503050406030204" pitchFamily="18" charset="0"/>
                          </a:rPr>
                          <m:t>20</m:t>
                        </m:r>
                      </m:den>
                    </m:f>
                  </m:oMath>
                </a14:m>
                <a:endParaRPr lang="en-US" sz="4000" dirty="0"/>
              </a:p>
            </p:txBody>
          </p:sp>
        </mc:Choice>
        <mc:Fallback xmlns="">
          <p:sp>
            <p:nvSpPr>
              <p:cNvPr id="14" name="TextBox 13"/>
              <p:cNvSpPr txBox="1">
                <a:spLocks noRot="1" noChangeAspect="1" noMove="1" noResize="1" noEditPoints="1" noAdjustHandles="1" noChangeArrowheads="1" noChangeShapeType="1" noTextEdit="1"/>
              </p:cNvSpPr>
              <p:nvPr/>
            </p:nvSpPr>
            <p:spPr>
              <a:xfrm>
                <a:off x="2860202" y="1376381"/>
                <a:ext cx="1681742" cy="873060"/>
              </a:xfrm>
              <a:prstGeom prst="rect">
                <a:avLst/>
              </a:prstGeom>
              <a:blipFill>
                <a:blip r:embed="rId6"/>
                <a:stretch>
                  <a:fillRect t="-5594" b="-1748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p:cNvSpPr txBox="1"/>
              <p:nvPr/>
            </p:nvSpPr>
            <p:spPr>
              <a:xfrm>
                <a:off x="2426333" y="2324336"/>
                <a:ext cx="2549480" cy="101752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3200" i="1" smtClean="0">
                              <a:latin typeface="Cambria Math"/>
                            </a:rPr>
                          </m:ctrlPr>
                        </m:fPr>
                        <m:num>
                          <m:r>
                            <a:rPr lang="en-US" sz="3200" b="0" i="1" smtClean="0">
                              <a:latin typeface="Cambria Math" panose="02040503050406030204" pitchFamily="18" charset="0"/>
                            </a:rPr>
                            <m:t>4</m:t>
                          </m:r>
                        </m:num>
                        <m:den>
                          <m:r>
                            <a:rPr lang="en-US" sz="3200" b="0" i="1" smtClean="0">
                              <a:latin typeface="Cambria Math" panose="02040503050406030204" pitchFamily="18" charset="0"/>
                            </a:rPr>
                            <m:t>𝑥</m:t>
                          </m:r>
                          <m:r>
                            <a:rPr lang="en-US" sz="3200" b="0" i="1" smtClean="0">
                              <a:latin typeface="Cambria Math" panose="02040503050406030204" pitchFamily="18" charset="0"/>
                            </a:rPr>
                            <m:t> </m:t>
                          </m:r>
                        </m:den>
                      </m:f>
                      <m:r>
                        <a:rPr lang="en-US" sz="3200" b="0" i="1" smtClean="0">
                          <a:latin typeface="Cambria Math" panose="02040503050406030204" pitchFamily="18" charset="0"/>
                        </a:rPr>
                        <m:t>= </m:t>
                      </m:r>
                      <m:f>
                        <m:fPr>
                          <m:ctrlPr>
                            <a:rPr lang="en-US" sz="3200" b="0" i="1" smtClean="0">
                              <a:latin typeface="Cambria Math"/>
                            </a:rPr>
                          </m:ctrlPr>
                        </m:fPr>
                        <m:num>
                          <m:r>
                            <a:rPr lang="en-US" sz="3200" b="0" i="1" smtClean="0">
                              <a:latin typeface="Cambria Math" panose="02040503050406030204" pitchFamily="18" charset="0"/>
                            </a:rPr>
                            <m:t>1</m:t>
                          </m:r>
                        </m:num>
                        <m:den>
                          <m:r>
                            <a:rPr lang="en-US" sz="3200" b="0" i="1" smtClean="0">
                              <a:latin typeface="Cambria Math" panose="02040503050406030204" pitchFamily="18" charset="0"/>
                            </a:rPr>
                            <m:t>5</m:t>
                          </m:r>
                        </m:den>
                      </m:f>
                      <m:r>
                        <a:rPr lang="en-US" sz="3200" b="0" i="1" smtClean="0">
                          <a:latin typeface="Cambria Math" panose="02040503050406030204" pitchFamily="18" charset="0"/>
                        </a:rPr>
                        <m:t>= </m:t>
                      </m:r>
                      <m:f>
                        <m:fPr>
                          <m:ctrlPr>
                            <a:rPr lang="en-US" sz="3200" b="0" i="1" smtClean="0">
                              <a:latin typeface="Cambria Math"/>
                            </a:rPr>
                          </m:ctrlPr>
                        </m:fPr>
                        <m:num>
                          <m:r>
                            <a:rPr lang="en-US" sz="3200" b="0" i="1" smtClean="0">
                              <a:latin typeface="Cambria Math" panose="02040503050406030204" pitchFamily="18" charset="0"/>
                            </a:rPr>
                            <m:t>4</m:t>
                          </m:r>
                        </m:num>
                        <m:den>
                          <m:r>
                            <a:rPr lang="en-US" sz="3200" b="0" i="1" smtClean="0">
                              <a:latin typeface="Cambria Math" panose="02040503050406030204" pitchFamily="18" charset="0"/>
                            </a:rPr>
                            <m:t>20</m:t>
                          </m:r>
                        </m:den>
                      </m:f>
                    </m:oMath>
                  </m:oMathPara>
                </a14:m>
                <a:endParaRPr lang="en-US" sz="3200" dirty="0"/>
              </a:p>
            </p:txBody>
          </p:sp>
        </mc:Choice>
        <mc:Fallback xmlns="">
          <p:sp>
            <p:nvSpPr>
              <p:cNvPr id="16" name="TextBox 15"/>
              <p:cNvSpPr txBox="1">
                <a:spLocks noRot="1" noChangeAspect="1" noMove="1" noResize="1" noEditPoints="1" noAdjustHandles="1" noChangeArrowheads="1" noChangeShapeType="1" noTextEdit="1"/>
              </p:cNvSpPr>
              <p:nvPr/>
            </p:nvSpPr>
            <p:spPr>
              <a:xfrm>
                <a:off x="2426333" y="2324336"/>
                <a:ext cx="2549480" cy="1017523"/>
              </a:xfrm>
              <a:prstGeom prst="rect">
                <a:avLst/>
              </a:prstGeom>
              <a:blipFill>
                <a:blip r:embed="rId7"/>
                <a:stretch>
                  <a:fillRect/>
                </a:stretch>
              </a:blipFill>
            </p:spPr>
            <p:txBody>
              <a:bodyPr/>
              <a:lstStyle/>
              <a:p>
                <a:r>
                  <a:rPr lang="en-US">
                    <a:noFill/>
                  </a:rPr>
                  <a:t> </a:t>
                </a:r>
              </a:p>
            </p:txBody>
          </p:sp>
        </mc:Fallback>
      </mc:AlternateContent>
      <p:sp>
        <p:nvSpPr>
          <p:cNvPr id="17" name="Oval 16"/>
          <p:cNvSpPr/>
          <p:nvPr/>
        </p:nvSpPr>
        <p:spPr>
          <a:xfrm>
            <a:off x="4284267" y="2262459"/>
            <a:ext cx="640496" cy="1214463"/>
          </a:xfrm>
          <a:prstGeom prst="ellipse">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8" name="TextBox 17"/>
          <p:cNvSpPr txBox="1"/>
          <p:nvPr/>
        </p:nvSpPr>
        <p:spPr>
          <a:xfrm>
            <a:off x="806416" y="1130337"/>
            <a:ext cx="1686680" cy="461665"/>
          </a:xfrm>
          <a:prstGeom prst="rect">
            <a:avLst/>
          </a:prstGeom>
          <a:noFill/>
        </p:spPr>
        <p:txBody>
          <a:bodyPr wrap="none" rtlCol="0">
            <a:spAutoFit/>
          </a:bodyPr>
          <a:lstStyle/>
          <a:p>
            <a:r>
              <a:rPr lang="en-US" sz="2400" dirty="0" err="1" smtClean="0">
                <a:solidFill>
                  <a:srgbClr val="C00000"/>
                </a:solidFill>
                <a:latin typeface="#9Slide05 Lobster" panose="02000506000000020003" pitchFamily="2" charset="0"/>
              </a:rPr>
              <a:t>Hướng</a:t>
            </a:r>
            <a:r>
              <a:rPr lang="en-US" sz="2400" dirty="0" smtClean="0">
                <a:solidFill>
                  <a:srgbClr val="C00000"/>
                </a:solidFill>
                <a:latin typeface="#9Slide05 Lobster" panose="02000506000000020003" pitchFamily="2" charset="0"/>
              </a:rPr>
              <a:t> </a:t>
            </a:r>
            <a:r>
              <a:rPr lang="en-US" sz="2400" dirty="0" err="1" smtClean="0">
                <a:solidFill>
                  <a:srgbClr val="C00000"/>
                </a:solidFill>
                <a:latin typeface="#9Slide05 Lobster" panose="02000506000000020003" pitchFamily="2" charset="0"/>
              </a:rPr>
              <a:t>dẫn</a:t>
            </a:r>
            <a:r>
              <a:rPr lang="en-US" sz="2400" dirty="0" smtClean="0">
                <a:solidFill>
                  <a:srgbClr val="C00000"/>
                </a:solidFill>
                <a:latin typeface="#9Slide05 Lobster" panose="02000506000000020003" pitchFamily="2" charset="0"/>
              </a:rPr>
              <a:t>: </a:t>
            </a:r>
            <a:endParaRPr lang="en-US" sz="2400" dirty="0">
              <a:solidFill>
                <a:srgbClr val="C00000"/>
              </a:solidFill>
              <a:latin typeface="#9Slide05 Lobster" panose="02000506000000020003" pitchFamily="2" charset="0"/>
            </a:endParaRPr>
          </a:p>
        </p:txBody>
      </p:sp>
    </p:spTree>
    <p:extLst>
      <p:ext uri="{BB962C8B-B14F-4D97-AF65-F5344CB8AC3E}">
        <p14:creationId xmlns:p14="http://schemas.microsoft.com/office/powerpoint/2010/main" val="4248781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in)">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ox(in)">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arn(inVertical)">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500"/>
                                        <p:tgtEl>
                                          <p:spTgt spid="2"/>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box(in)">
                                      <p:cBhvr>
                                        <p:cTn id="4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 grpId="0" animBg="1"/>
      <p:bldP spid="3" grpId="0" animBg="1"/>
      <p:bldP spid="14" grpId="0"/>
      <p:bldP spid="16" grpId="0"/>
      <p:bldP spid="17" grpId="0" animBg="1"/>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13135;p71">
            <a:extLst>
              <a:ext uri="{FF2B5EF4-FFF2-40B4-BE49-F238E27FC236}">
                <a16:creationId xmlns:a16="http://schemas.microsoft.com/office/drawing/2014/main" xmlns="" id="{20E9DD1B-C500-407D-B13A-3F2898D7B94D}"/>
              </a:ext>
            </a:extLst>
          </p:cNvPr>
          <p:cNvGrpSpPr/>
          <p:nvPr/>
        </p:nvGrpSpPr>
        <p:grpSpPr>
          <a:xfrm>
            <a:off x="7738939" y="3141452"/>
            <a:ext cx="1510748" cy="1968253"/>
            <a:chOff x="4970193" y="679391"/>
            <a:chExt cx="2065280" cy="3343823"/>
          </a:xfrm>
        </p:grpSpPr>
        <p:sp>
          <p:nvSpPr>
            <p:cNvPr id="9" name="Google Shape;13136;p71">
              <a:extLst>
                <a:ext uri="{FF2B5EF4-FFF2-40B4-BE49-F238E27FC236}">
                  <a16:creationId xmlns:a16="http://schemas.microsoft.com/office/drawing/2014/main" xmlns=""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7;p71">
              <a:extLst>
                <a:ext uri="{FF2B5EF4-FFF2-40B4-BE49-F238E27FC236}">
                  <a16:creationId xmlns:a16="http://schemas.microsoft.com/office/drawing/2014/main" xmlns=""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8;p71">
              <a:extLst>
                <a:ext uri="{FF2B5EF4-FFF2-40B4-BE49-F238E27FC236}">
                  <a16:creationId xmlns:a16="http://schemas.microsoft.com/office/drawing/2014/main" xmlns=""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39;p71">
              <a:extLst>
                <a:ext uri="{FF2B5EF4-FFF2-40B4-BE49-F238E27FC236}">
                  <a16:creationId xmlns:a16="http://schemas.microsoft.com/office/drawing/2014/main" xmlns=""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0;p71">
              <a:extLst>
                <a:ext uri="{FF2B5EF4-FFF2-40B4-BE49-F238E27FC236}">
                  <a16:creationId xmlns:a16="http://schemas.microsoft.com/office/drawing/2014/main" xmlns=""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1;p71">
              <a:extLst>
                <a:ext uri="{FF2B5EF4-FFF2-40B4-BE49-F238E27FC236}">
                  <a16:creationId xmlns:a16="http://schemas.microsoft.com/office/drawing/2014/main" xmlns=""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2;p71">
              <a:extLst>
                <a:ext uri="{FF2B5EF4-FFF2-40B4-BE49-F238E27FC236}">
                  <a16:creationId xmlns:a16="http://schemas.microsoft.com/office/drawing/2014/main" xmlns=""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3;p71">
              <a:extLst>
                <a:ext uri="{FF2B5EF4-FFF2-40B4-BE49-F238E27FC236}">
                  <a16:creationId xmlns:a16="http://schemas.microsoft.com/office/drawing/2014/main" xmlns=""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4;p71">
              <a:extLst>
                <a:ext uri="{FF2B5EF4-FFF2-40B4-BE49-F238E27FC236}">
                  <a16:creationId xmlns:a16="http://schemas.microsoft.com/office/drawing/2014/main" xmlns=""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5;p71">
              <a:extLst>
                <a:ext uri="{FF2B5EF4-FFF2-40B4-BE49-F238E27FC236}">
                  <a16:creationId xmlns:a16="http://schemas.microsoft.com/office/drawing/2014/main" xmlns=""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6;p71">
              <a:extLst>
                <a:ext uri="{FF2B5EF4-FFF2-40B4-BE49-F238E27FC236}">
                  <a16:creationId xmlns:a16="http://schemas.microsoft.com/office/drawing/2014/main" xmlns=""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7;p71">
              <a:extLst>
                <a:ext uri="{FF2B5EF4-FFF2-40B4-BE49-F238E27FC236}">
                  <a16:creationId xmlns:a16="http://schemas.microsoft.com/office/drawing/2014/main" xmlns=""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8;p71">
              <a:extLst>
                <a:ext uri="{FF2B5EF4-FFF2-40B4-BE49-F238E27FC236}">
                  <a16:creationId xmlns:a16="http://schemas.microsoft.com/office/drawing/2014/main" xmlns=""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49;p71">
              <a:extLst>
                <a:ext uri="{FF2B5EF4-FFF2-40B4-BE49-F238E27FC236}">
                  <a16:creationId xmlns:a16="http://schemas.microsoft.com/office/drawing/2014/main" xmlns=""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0;p71">
              <a:extLst>
                <a:ext uri="{FF2B5EF4-FFF2-40B4-BE49-F238E27FC236}">
                  <a16:creationId xmlns:a16="http://schemas.microsoft.com/office/drawing/2014/main" xmlns=""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1;p71">
              <a:extLst>
                <a:ext uri="{FF2B5EF4-FFF2-40B4-BE49-F238E27FC236}">
                  <a16:creationId xmlns:a16="http://schemas.microsoft.com/office/drawing/2014/main" xmlns=""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2;p71">
              <a:extLst>
                <a:ext uri="{FF2B5EF4-FFF2-40B4-BE49-F238E27FC236}">
                  <a16:creationId xmlns:a16="http://schemas.microsoft.com/office/drawing/2014/main" xmlns=""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3;p71">
              <a:extLst>
                <a:ext uri="{FF2B5EF4-FFF2-40B4-BE49-F238E27FC236}">
                  <a16:creationId xmlns:a16="http://schemas.microsoft.com/office/drawing/2014/main" xmlns=""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4;p71">
              <a:extLst>
                <a:ext uri="{FF2B5EF4-FFF2-40B4-BE49-F238E27FC236}">
                  <a16:creationId xmlns:a16="http://schemas.microsoft.com/office/drawing/2014/main" xmlns=""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5;p71">
              <a:extLst>
                <a:ext uri="{FF2B5EF4-FFF2-40B4-BE49-F238E27FC236}">
                  <a16:creationId xmlns:a16="http://schemas.microsoft.com/office/drawing/2014/main" xmlns=""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6;p71">
              <a:extLst>
                <a:ext uri="{FF2B5EF4-FFF2-40B4-BE49-F238E27FC236}">
                  <a16:creationId xmlns:a16="http://schemas.microsoft.com/office/drawing/2014/main" xmlns=""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7;p71">
              <a:extLst>
                <a:ext uri="{FF2B5EF4-FFF2-40B4-BE49-F238E27FC236}">
                  <a16:creationId xmlns:a16="http://schemas.microsoft.com/office/drawing/2014/main" xmlns=""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8;p71">
              <a:extLst>
                <a:ext uri="{FF2B5EF4-FFF2-40B4-BE49-F238E27FC236}">
                  <a16:creationId xmlns:a16="http://schemas.microsoft.com/office/drawing/2014/main" xmlns=""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59;p71">
              <a:extLst>
                <a:ext uri="{FF2B5EF4-FFF2-40B4-BE49-F238E27FC236}">
                  <a16:creationId xmlns:a16="http://schemas.microsoft.com/office/drawing/2014/main" xmlns=""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0;p71">
              <a:extLst>
                <a:ext uri="{FF2B5EF4-FFF2-40B4-BE49-F238E27FC236}">
                  <a16:creationId xmlns:a16="http://schemas.microsoft.com/office/drawing/2014/main" xmlns=""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1;p71">
              <a:extLst>
                <a:ext uri="{FF2B5EF4-FFF2-40B4-BE49-F238E27FC236}">
                  <a16:creationId xmlns:a16="http://schemas.microsoft.com/office/drawing/2014/main" xmlns=""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2;p71">
              <a:extLst>
                <a:ext uri="{FF2B5EF4-FFF2-40B4-BE49-F238E27FC236}">
                  <a16:creationId xmlns:a16="http://schemas.microsoft.com/office/drawing/2014/main" xmlns=""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3;p71">
              <a:extLst>
                <a:ext uri="{FF2B5EF4-FFF2-40B4-BE49-F238E27FC236}">
                  <a16:creationId xmlns:a16="http://schemas.microsoft.com/office/drawing/2014/main" xmlns=""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4;p71">
              <a:extLst>
                <a:ext uri="{FF2B5EF4-FFF2-40B4-BE49-F238E27FC236}">
                  <a16:creationId xmlns:a16="http://schemas.microsoft.com/office/drawing/2014/main" xmlns=""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5;p71">
              <a:extLst>
                <a:ext uri="{FF2B5EF4-FFF2-40B4-BE49-F238E27FC236}">
                  <a16:creationId xmlns:a16="http://schemas.microsoft.com/office/drawing/2014/main" xmlns=""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6;p71">
              <a:extLst>
                <a:ext uri="{FF2B5EF4-FFF2-40B4-BE49-F238E27FC236}">
                  <a16:creationId xmlns:a16="http://schemas.microsoft.com/office/drawing/2014/main" xmlns=""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7;p71">
              <a:extLst>
                <a:ext uri="{FF2B5EF4-FFF2-40B4-BE49-F238E27FC236}">
                  <a16:creationId xmlns:a16="http://schemas.microsoft.com/office/drawing/2014/main" xmlns=""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8;p71">
              <a:extLst>
                <a:ext uri="{FF2B5EF4-FFF2-40B4-BE49-F238E27FC236}">
                  <a16:creationId xmlns:a16="http://schemas.microsoft.com/office/drawing/2014/main" xmlns=""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69;p71">
              <a:extLst>
                <a:ext uri="{FF2B5EF4-FFF2-40B4-BE49-F238E27FC236}">
                  <a16:creationId xmlns:a16="http://schemas.microsoft.com/office/drawing/2014/main" xmlns=""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0;p71">
              <a:extLst>
                <a:ext uri="{FF2B5EF4-FFF2-40B4-BE49-F238E27FC236}">
                  <a16:creationId xmlns:a16="http://schemas.microsoft.com/office/drawing/2014/main" xmlns=""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1;p71">
              <a:extLst>
                <a:ext uri="{FF2B5EF4-FFF2-40B4-BE49-F238E27FC236}">
                  <a16:creationId xmlns:a16="http://schemas.microsoft.com/office/drawing/2014/main" xmlns=""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2;p71">
              <a:extLst>
                <a:ext uri="{FF2B5EF4-FFF2-40B4-BE49-F238E27FC236}">
                  <a16:creationId xmlns:a16="http://schemas.microsoft.com/office/drawing/2014/main" xmlns=""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3;p71">
              <a:extLst>
                <a:ext uri="{FF2B5EF4-FFF2-40B4-BE49-F238E27FC236}">
                  <a16:creationId xmlns:a16="http://schemas.microsoft.com/office/drawing/2014/main" xmlns=""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4;p71">
              <a:extLst>
                <a:ext uri="{FF2B5EF4-FFF2-40B4-BE49-F238E27FC236}">
                  <a16:creationId xmlns:a16="http://schemas.microsoft.com/office/drawing/2014/main" xmlns=""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5;p71">
              <a:extLst>
                <a:ext uri="{FF2B5EF4-FFF2-40B4-BE49-F238E27FC236}">
                  <a16:creationId xmlns:a16="http://schemas.microsoft.com/office/drawing/2014/main" xmlns=""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6;p71">
              <a:extLst>
                <a:ext uri="{FF2B5EF4-FFF2-40B4-BE49-F238E27FC236}">
                  <a16:creationId xmlns:a16="http://schemas.microsoft.com/office/drawing/2014/main" xmlns=""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7;p71">
              <a:extLst>
                <a:ext uri="{FF2B5EF4-FFF2-40B4-BE49-F238E27FC236}">
                  <a16:creationId xmlns:a16="http://schemas.microsoft.com/office/drawing/2014/main" xmlns=""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8;p71">
              <a:extLst>
                <a:ext uri="{FF2B5EF4-FFF2-40B4-BE49-F238E27FC236}">
                  <a16:creationId xmlns:a16="http://schemas.microsoft.com/office/drawing/2014/main" xmlns=""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79;p71">
              <a:extLst>
                <a:ext uri="{FF2B5EF4-FFF2-40B4-BE49-F238E27FC236}">
                  <a16:creationId xmlns:a16="http://schemas.microsoft.com/office/drawing/2014/main" xmlns=""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0;p71">
              <a:extLst>
                <a:ext uri="{FF2B5EF4-FFF2-40B4-BE49-F238E27FC236}">
                  <a16:creationId xmlns:a16="http://schemas.microsoft.com/office/drawing/2014/main" xmlns=""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1;p71">
              <a:extLst>
                <a:ext uri="{FF2B5EF4-FFF2-40B4-BE49-F238E27FC236}">
                  <a16:creationId xmlns:a16="http://schemas.microsoft.com/office/drawing/2014/main" xmlns=""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2;p71">
              <a:extLst>
                <a:ext uri="{FF2B5EF4-FFF2-40B4-BE49-F238E27FC236}">
                  <a16:creationId xmlns:a16="http://schemas.microsoft.com/office/drawing/2014/main" xmlns=""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3;p71">
              <a:extLst>
                <a:ext uri="{FF2B5EF4-FFF2-40B4-BE49-F238E27FC236}">
                  <a16:creationId xmlns:a16="http://schemas.microsoft.com/office/drawing/2014/main" xmlns=""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4;p71">
              <a:extLst>
                <a:ext uri="{FF2B5EF4-FFF2-40B4-BE49-F238E27FC236}">
                  <a16:creationId xmlns:a16="http://schemas.microsoft.com/office/drawing/2014/main" xmlns=""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5;p71">
              <a:extLst>
                <a:ext uri="{FF2B5EF4-FFF2-40B4-BE49-F238E27FC236}">
                  <a16:creationId xmlns:a16="http://schemas.microsoft.com/office/drawing/2014/main" xmlns=""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6;p71">
              <a:extLst>
                <a:ext uri="{FF2B5EF4-FFF2-40B4-BE49-F238E27FC236}">
                  <a16:creationId xmlns:a16="http://schemas.microsoft.com/office/drawing/2014/main" xmlns=""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7;p71">
              <a:extLst>
                <a:ext uri="{FF2B5EF4-FFF2-40B4-BE49-F238E27FC236}">
                  <a16:creationId xmlns:a16="http://schemas.microsoft.com/office/drawing/2014/main" xmlns=""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8;p71">
              <a:extLst>
                <a:ext uri="{FF2B5EF4-FFF2-40B4-BE49-F238E27FC236}">
                  <a16:creationId xmlns:a16="http://schemas.microsoft.com/office/drawing/2014/main" xmlns=""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89;p71">
              <a:extLst>
                <a:ext uri="{FF2B5EF4-FFF2-40B4-BE49-F238E27FC236}">
                  <a16:creationId xmlns:a16="http://schemas.microsoft.com/office/drawing/2014/main" xmlns=""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0;p71">
              <a:extLst>
                <a:ext uri="{FF2B5EF4-FFF2-40B4-BE49-F238E27FC236}">
                  <a16:creationId xmlns:a16="http://schemas.microsoft.com/office/drawing/2014/main" xmlns=""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1;p71">
              <a:extLst>
                <a:ext uri="{FF2B5EF4-FFF2-40B4-BE49-F238E27FC236}">
                  <a16:creationId xmlns:a16="http://schemas.microsoft.com/office/drawing/2014/main" xmlns=""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2;p71">
              <a:extLst>
                <a:ext uri="{FF2B5EF4-FFF2-40B4-BE49-F238E27FC236}">
                  <a16:creationId xmlns:a16="http://schemas.microsoft.com/office/drawing/2014/main" xmlns=""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3;p71">
              <a:extLst>
                <a:ext uri="{FF2B5EF4-FFF2-40B4-BE49-F238E27FC236}">
                  <a16:creationId xmlns:a16="http://schemas.microsoft.com/office/drawing/2014/main" xmlns=""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4;p71">
              <a:extLst>
                <a:ext uri="{FF2B5EF4-FFF2-40B4-BE49-F238E27FC236}">
                  <a16:creationId xmlns:a16="http://schemas.microsoft.com/office/drawing/2014/main" xmlns=""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5;p71">
              <a:extLst>
                <a:ext uri="{FF2B5EF4-FFF2-40B4-BE49-F238E27FC236}">
                  <a16:creationId xmlns:a16="http://schemas.microsoft.com/office/drawing/2014/main" xmlns=""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6;p71">
              <a:extLst>
                <a:ext uri="{FF2B5EF4-FFF2-40B4-BE49-F238E27FC236}">
                  <a16:creationId xmlns:a16="http://schemas.microsoft.com/office/drawing/2014/main" xmlns=""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7;p71">
              <a:extLst>
                <a:ext uri="{FF2B5EF4-FFF2-40B4-BE49-F238E27FC236}">
                  <a16:creationId xmlns:a16="http://schemas.microsoft.com/office/drawing/2014/main" xmlns=""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8;p71">
              <a:extLst>
                <a:ext uri="{FF2B5EF4-FFF2-40B4-BE49-F238E27FC236}">
                  <a16:creationId xmlns:a16="http://schemas.microsoft.com/office/drawing/2014/main" xmlns=""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99;p71">
              <a:extLst>
                <a:ext uri="{FF2B5EF4-FFF2-40B4-BE49-F238E27FC236}">
                  <a16:creationId xmlns:a16="http://schemas.microsoft.com/office/drawing/2014/main" xmlns=""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0;p71">
              <a:extLst>
                <a:ext uri="{FF2B5EF4-FFF2-40B4-BE49-F238E27FC236}">
                  <a16:creationId xmlns:a16="http://schemas.microsoft.com/office/drawing/2014/main" xmlns=""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1;p71">
              <a:extLst>
                <a:ext uri="{FF2B5EF4-FFF2-40B4-BE49-F238E27FC236}">
                  <a16:creationId xmlns:a16="http://schemas.microsoft.com/office/drawing/2014/main" xmlns=""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2;p71">
              <a:extLst>
                <a:ext uri="{FF2B5EF4-FFF2-40B4-BE49-F238E27FC236}">
                  <a16:creationId xmlns:a16="http://schemas.microsoft.com/office/drawing/2014/main" xmlns=""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3;p71">
              <a:extLst>
                <a:ext uri="{FF2B5EF4-FFF2-40B4-BE49-F238E27FC236}">
                  <a16:creationId xmlns:a16="http://schemas.microsoft.com/office/drawing/2014/main" xmlns=""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4;p71">
              <a:extLst>
                <a:ext uri="{FF2B5EF4-FFF2-40B4-BE49-F238E27FC236}">
                  <a16:creationId xmlns:a16="http://schemas.microsoft.com/office/drawing/2014/main" xmlns=""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5;p71">
              <a:extLst>
                <a:ext uri="{FF2B5EF4-FFF2-40B4-BE49-F238E27FC236}">
                  <a16:creationId xmlns:a16="http://schemas.microsoft.com/office/drawing/2014/main" xmlns=""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6;p71">
              <a:extLst>
                <a:ext uri="{FF2B5EF4-FFF2-40B4-BE49-F238E27FC236}">
                  <a16:creationId xmlns:a16="http://schemas.microsoft.com/office/drawing/2014/main" xmlns=""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7;p71">
              <a:extLst>
                <a:ext uri="{FF2B5EF4-FFF2-40B4-BE49-F238E27FC236}">
                  <a16:creationId xmlns:a16="http://schemas.microsoft.com/office/drawing/2014/main" xmlns=""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8;p71">
              <a:extLst>
                <a:ext uri="{FF2B5EF4-FFF2-40B4-BE49-F238E27FC236}">
                  <a16:creationId xmlns:a16="http://schemas.microsoft.com/office/drawing/2014/main" xmlns=""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09;p71">
              <a:extLst>
                <a:ext uri="{FF2B5EF4-FFF2-40B4-BE49-F238E27FC236}">
                  <a16:creationId xmlns:a16="http://schemas.microsoft.com/office/drawing/2014/main" xmlns=""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10;p71">
              <a:extLst>
                <a:ext uri="{FF2B5EF4-FFF2-40B4-BE49-F238E27FC236}">
                  <a16:creationId xmlns:a16="http://schemas.microsoft.com/office/drawing/2014/main" xmlns=""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2358;p43">
            <a:extLst>
              <a:ext uri="{FF2B5EF4-FFF2-40B4-BE49-F238E27FC236}">
                <a16:creationId xmlns:a16="http://schemas.microsoft.com/office/drawing/2014/main" xmlns="" id="{D8F5B81C-B73C-4B24-9D1D-D53C33DF3885}"/>
              </a:ext>
            </a:extLst>
          </p:cNvPr>
          <p:cNvGrpSpPr/>
          <p:nvPr/>
        </p:nvGrpSpPr>
        <p:grpSpPr>
          <a:xfrm flipH="1">
            <a:off x="3610101" y="1714635"/>
            <a:ext cx="1261394" cy="1693123"/>
            <a:chOff x="1490950" y="973272"/>
            <a:chExt cx="2361300" cy="3467008"/>
          </a:xfrm>
        </p:grpSpPr>
        <p:sp>
          <p:nvSpPr>
            <p:cNvPr id="85" name="Google Shape;2359;p43">
              <a:extLst>
                <a:ext uri="{FF2B5EF4-FFF2-40B4-BE49-F238E27FC236}">
                  <a16:creationId xmlns:a16="http://schemas.microsoft.com/office/drawing/2014/main" xmlns=""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360;p43">
              <a:extLst>
                <a:ext uri="{FF2B5EF4-FFF2-40B4-BE49-F238E27FC236}">
                  <a16:creationId xmlns:a16="http://schemas.microsoft.com/office/drawing/2014/main" xmlns=""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361;p43">
              <a:extLst>
                <a:ext uri="{FF2B5EF4-FFF2-40B4-BE49-F238E27FC236}">
                  <a16:creationId xmlns:a16="http://schemas.microsoft.com/office/drawing/2014/main" xmlns=""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362;p43">
              <a:extLst>
                <a:ext uri="{FF2B5EF4-FFF2-40B4-BE49-F238E27FC236}">
                  <a16:creationId xmlns:a16="http://schemas.microsoft.com/office/drawing/2014/main" xmlns=""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363;p43">
              <a:extLst>
                <a:ext uri="{FF2B5EF4-FFF2-40B4-BE49-F238E27FC236}">
                  <a16:creationId xmlns:a16="http://schemas.microsoft.com/office/drawing/2014/main" xmlns=""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364;p43">
              <a:extLst>
                <a:ext uri="{FF2B5EF4-FFF2-40B4-BE49-F238E27FC236}">
                  <a16:creationId xmlns:a16="http://schemas.microsoft.com/office/drawing/2014/main" xmlns=""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365;p43">
              <a:extLst>
                <a:ext uri="{FF2B5EF4-FFF2-40B4-BE49-F238E27FC236}">
                  <a16:creationId xmlns:a16="http://schemas.microsoft.com/office/drawing/2014/main" xmlns=""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366;p43">
              <a:extLst>
                <a:ext uri="{FF2B5EF4-FFF2-40B4-BE49-F238E27FC236}">
                  <a16:creationId xmlns:a16="http://schemas.microsoft.com/office/drawing/2014/main" xmlns=""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367;p43">
              <a:extLst>
                <a:ext uri="{FF2B5EF4-FFF2-40B4-BE49-F238E27FC236}">
                  <a16:creationId xmlns:a16="http://schemas.microsoft.com/office/drawing/2014/main" xmlns=""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368;p43">
              <a:extLst>
                <a:ext uri="{FF2B5EF4-FFF2-40B4-BE49-F238E27FC236}">
                  <a16:creationId xmlns:a16="http://schemas.microsoft.com/office/drawing/2014/main" xmlns=""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369;p43">
              <a:extLst>
                <a:ext uri="{FF2B5EF4-FFF2-40B4-BE49-F238E27FC236}">
                  <a16:creationId xmlns:a16="http://schemas.microsoft.com/office/drawing/2014/main" xmlns=""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70;p43">
              <a:extLst>
                <a:ext uri="{FF2B5EF4-FFF2-40B4-BE49-F238E27FC236}">
                  <a16:creationId xmlns:a16="http://schemas.microsoft.com/office/drawing/2014/main" xmlns=""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71;p43">
              <a:extLst>
                <a:ext uri="{FF2B5EF4-FFF2-40B4-BE49-F238E27FC236}">
                  <a16:creationId xmlns:a16="http://schemas.microsoft.com/office/drawing/2014/main" xmlns=""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372;p43">
              <a:extLst>
                <a:ext uri="{FF2B5EF4-FFF2-40B4-BE49-F238E27FC236}">
                  <a16:creationId xmlns:a16="http://schemas.microsoft.com/office/drawing/2014/main" xmlns=""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373;p43">
              <a:extLst>
                <a:ext uri="{FF2B5EF4-FFF2-40B4-BE49-F238E27FC236}">
                  <a16:creationId xmlns:a16="http://schemas.microsoft.com/office/drawing/2014/main" xmlns=""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374;p43">
              <a:extLst>
                <a:ext uri="{FF2B5EF4-FFF2-40B4-BE49-F238E27FC236}">
                  <a16:creationId xmlns:a16="http://schemas.microsoft.com/office/drawing/2014/main" xmlns=""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375;p43">
              <a:extLst>
                <a:ext uri="{FF2B5EF4-FFF2-40B4-BE49-F238E27FC236}">
                  <a16:creationId xmlns:a16="http://schemas.microsoft.com/office/drawing/2014/main" xmlns=""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376;p43">
              <a:extLst>
                <a:ext uri="{FF2B5EF4-FFF2-40B4-BE49-F238E27FC236}">
                  <a16:creationId xmlns:a16="http://schemas.microsoft.com/office/drawing/2014/main" xmlns=""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377;p43">
              <a:extLst>
                <a:ext uri="{FF2B5EF4-FFF2-40B4-BE49-F238E27FC236}">
                  <a16:creationId xmlns:a16="http://schemas.microsoft.com/office/drawing/2014/main" xmlns=""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378;p43">
              <a:extLst>
                <a:ext uri="{FF2B5EF4-FFF2-40B4-BE49-F238E27FC236}">
                  <a16:creationId xmlns:a16="http://schemas.microsoft.com/office/drawing/2014/main" xmlns=""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379;p43">
              <a:extLst>
                <a:ext uri="{FF2B5EF4-FFF2-40B4-BE49-F238E27FC236}">
                  <a16:creationId xmlns:a16="http://schemas.microsoft.com/office/drawing/2014/main" xmlns=""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380;p43">
              <a:extLst>
                <a:ext uri="{FF2B5EF4-FFF2-40B4-BE49-F238E27FC236}">
                  <a16:creationId xmlns:a16="http://schemas.microsoft.com/office/drawing/2014/main" xmlns=""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381;p43">
              <a:extLst>
                <a:ext uri="{FF2B5EF4-FFF2-40B4-BE49-F238E27FC236}">
                  <a16:creationId xmlns:a16="http://schemas.microsoft.com/office/drawing/2014/main" xmlns=""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382;p43">
              <a:extLst>
                <a:ext uri="{FF2B5EF4-FFF2-40B4-BE49-F238E27FC236}">
                  <a16:creationId xmlns:a16="http://schemas.microsoft.com/office/drawing/2014/main" xmlns=""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383;p43">
              <a:extLst>
                <a:ext uri="{FF2B5EF4-FFF2-40B4-BE49-F238E27FC236}">
                  <a16:creationId xmlns:a16="http://schemas.microsoft.com/office/drawing/2014/main" xmlns=""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384;p43">
              <a:extLst>
                <a:ext uri="{FF2B5EF4-FFF2-40B4-BE49-F238E27FC236}">
                  <a16:creationId xmlns:a16="http://schemas.microsoft.com/office/drawing/2014/main" xmlns=""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385;p43">
              <a:extLst>
                <a:ext uri="{FF2B5EF4-FFF2-40B4-BE49-F238E27FC236}">
                  <a16:creationId xmlns:a16="http://schemas.microsoft.com/office/drawing/2014/main" xmlns=""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386;p43">
              <a:extLst>
                <a:ext uri="{FF2B5EF4-FFF2-40B4-BE49-F238E27FC236}">
                  <a16:creationId xmlns:a16="http://schemas.microsoft.com/office/drawing/2014/main" xmlns=""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387;p43">
              <a:extLst>
                <a:ext uri="{FF2B5EF4-FFF2-40B4-BE49-F238E27FC236}">
                  <a16:creationId xmlns:a16="http://schemas.microsoft.com/office/drawing/2014/main" xmlns=""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388;p43">
              <a:extLst>
                <a:ext uri="{FF2B5EF4-FFF2-40B4-BE49-F238E27FC236}">
                  <a16:creationId xmlns:a16="http://schemas.microsoft.com/office/drawing/2014/main" xmlns=""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389;p43">
              <a:extLst>
                <a:ext uri="{FF2B5EF4-FFF2-40B4-BE49-F238E27FC236}">
                  <a16:creationId xmlns:a16="http://schemas.microsoft.com/office/drawing/2014/main" xmlns=""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390;p43">
              <a:extLst>
                <a:ext uri="{FF2B5EF4-FFF2-40B4-BE49-F238E27FC236}">
                  <a16:creationId xmlns:a16="http://schemas.microsoft.com/office/drawing/2014/main" xmlns=""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391;p43">
              <a:extLst>
                <a:ext uri="{FF2B5EF4-FFF2-40B4-BE49-F238E27FC236}">
                  <a16:creationId xmlns:a16="http://schemas.microsoft.com/office/drawing/2014/main" xmlns=""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392;p43">
              <a:extLst>
                <a:ext uri="{FF2B5EF4-FFF2-40B4-BE49-F238E27FC236}">
                  <a16:creationId xmlns:a16="http://schemas.microsoft.com/office/drawing/2014/main" xmlns=""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393;p43">
              <a:extLst>
                <a:ext uri="{FF2B5EF4-FFF2-40B4-BE49-F238E27FC236}">
                  <a16:creationId xmlns:a16="http://schemas.microsoft.com/office/drawing/2014/main" xmlns=""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394;p43">
              <a:extLst>
                <a:ext uri="{FF2B5EF4-FFF2-40B4-BE49-F238E27FC236}">
                  <a16:creationId xmlns:a16="http://schemas.microsoft.com/office/drawing/2014/main" xmlns=""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95;p43">
              <a:extLst>
                <a:ext uri="{FF2B5EF4-FFF2-40B4-BE49-F238E27FC236}">
                  <a16:creationId xmlns:a16="http://schemas.microsoft.com/office/drawing/2014/main" xmlns=""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396;p43">
              <a:extLst>
                <a:ext uri="{FF2B5EF4-FFF2-40B4-BE49-F238E27FC236}">
                  <a16:creationId xmlns:a16="http://schemas.microsoft.com/office/drawing/2014/main" xmlns=""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397;p43">
              <a:extLst>
                <a:ext uri="{FF2B5EF4-FFF2-40B4-BE49-F238E27FC236}">
                  <a16:creationId xmlns:a16="http://schemas.microsoft.com/office/drawing/2014/main" xmlns=""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398;p43">
              <a:extLst>
                <a:ext uri="{FF2B5EF4-FFF2-40B4-BE49-F238E27FC236}">
                  <a16:creationId xmlns:a16="http://schemas.microsoft.com/office/drawing/2014/main" xmlns=""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399;p43">
              <a:extLst>
                <a:ext uri="{FF2B5EF4-FFF2-40B4-BE49-F238E27FC236}">
                  <a16:creationId xmlns:a16="http://schemas.microsoft.com/office/drawing/2014/main" xmlns=""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400;p43">
              <a:extLst>
                <a:ext uri="{FF2B5EF4-FFF2-40B4-BE49-F238E27FC236}">
                  <a16:creationId xmlns:a16="http://schemas.microsoft.com/office/drawing/2014/main" xmlns=""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401;p43">
              <a:extLst>
                <a:ext uri="{FF2B5EF4-FFF2-40B4-BE49-F238E27FC236}">
                  <a16:creationId xmlns:a16="http://schemas.microsoft.com/office/drawing/2014/main" xmlns=""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402;p43">
              <a:extLst>
                <a:ext uri="{FF2B5EF4-FFF2-40B4-BE49-F238E27FC236}">
                  <a16:creationId xmlns:a16="http://schemas.microsoft.com/office/drawing/2014/main" xmlns=""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403;p43">
              <a:extLst>
                <a:ext uri="{FF2B5EF4-FFF2-40B4-BE49-F238E27FC236}">
                  <a16:creationId xmlns:a16="http://schemas.microsoft.com/office/drawing/2014/main" xmlns=""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404;p43">
              <a:extLst>
                <a:ext uri="{FF2B5EF4-FFF2-40B4-BE49-F238E27FC236}">
                  <a16:creationId xmlns:a16="http://schemas.microsoft.com/office/drawing/2014/main" xmlns=""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405;p43">
              <a:extLst>
                <a:ext uri="{FF2B5EF4-FFF2-40B4-BE49-F238E27FC236}">
                  <a16:creationId xmlns:a16="http://schemas.microsoft.com/office/drawing/2014/main" xmlns=""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406;p43">
              <a:extLst>
                <a:ext uri="{FF2B5EF4-FFF2-40B4-BE49-F238E27FC236}">
                  <a16:creationId xmlns:a16="http://schemas.microsoft.com/office/drawing/2014/main" xmlns=""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407;p43">
              <a:extLst>
                <a:ext uri="{FF2B5EF4-FFF2-40B4-BE49-F238E27FC236}">
                  <a16:creationId xmlns:a16="http://schemas.microsoft.com/office/drawing/2014/main" xmlns=""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408;p43">
              <a:extLst>
                <a:ext uri="{FF2B5EF4-FFF2-40B4-BE49-F238E27FC236}">
                  <a16:creationId xmlns:a16="http://schemas.microsoft.com/office/drawing/2014/main" xmlns=""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409;p43">
              <a:extLst>
                <a:ext uri="{FF2B5EF4-FFF2-40B4-BE49-F238E27FC236}">
                  <a16:creationId xmlns:a16="http://schemas.microsoft.com/office/drawing/2014/main" xmlns=""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410;p43">
              <a:extLst>
                <a:ext uri="{FF2B5EF4-FFF2-40B4-BE49-F238E27FC236}">
                  <a16:creationId xmlns:a16="http://schemas.microsoft.com/office/drawing/2014/main" xmlns=""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411;p43">
              <a:extLst>
                <a:ext uri="{FF2B5EF4-FFF2-40B4-BE49-F238E27FC236}">
                  <a16:creationId xmlns:a16="http://schemas.microsoft.com/office/drawing/2014/main" xmlns=""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412;p43">
              <a:extLst>
                <a:ext uri="{FF2B5EF4-FFF2-40B4-BE49-F238E27FC236}">
                  <a16:creationId xmlns:a16="http://schemas.microsoft.com/office/drawing/2014/main" xmlns=""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413;p43">
              <a:extLst>
                <a:ext uri="{FF2B5EF4-FFF2-40B4-BE49-F238E27FC236}">
                  <a16:creationId xmlns:a16="http://schemas.microsoft.com/office/drawing/2014/main" xmlns=""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414;p43">
              <a:extLst>
                <a:ext uri="{FF2B5EF4-FFF2-40B4-BE49-F238E27FC236}">
                  <a16:creationId xmlns:a16="http://schemas.microsoft.com/office/drawing/2014/main" xmlns=""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415;p43">
              <a:extLst>
                <a:ext uri="{FF2B5EF4-FFF2-40B4-BE49-F238E27FC236}">
                  <a16:creationId xmlns:a16="http://schemas.microsoft.com/office/drawing/2014/main" xmlns=""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416;p43">
              <a:extLst>
                <a:ext uri="{FF2B5EF4-FFF2-40B4-BE49-F238E27FC236}">
                  <a16:creationId xmlns:a16="http://schemas.microsoft.com/office/drawing/2014/main" xmlns=""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417;p43">
              <a:extLst>
                <a:ext uri="{FF2B5EF4-FFF2-40B4-BE49-F238E27FC236}">
                  <a16:creationId xmlns:a16="http://schemas.microsoft.com/office/drawing/2014/main" xmlns=""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418;p43">
              <a:extLst>
                <a:ext uri="{FF2B5EF4-FFF2-40B4-BE49-F238E27FC236}">
                  <a16:creationId xmlns:a16="http://schemas.microsoft.com/office/drawing/2014/main" xmlns=""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419;p43">
              <a:extLst>
                <a:ext uri="{FF2B5EF4-FFF2-40B4-BE49-F238E27FC236}">
                  <a16:creationId xmlns:a16="http://schemas.microsoft.com/office/drawing/2014/main" xmlns=""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420;p43">
              <a:extLst>
                <a:ext uri="{FF2B5EF4-FFF2-40B4-BE49-F238E27FC236}">
                  <a16:creationId xmlns:a16="http://schemas.microsoft.com/office/drawing/2014/main" xmlns=""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421;p43">
              <a:extLst>
                <a:ext uri="{FF2B5EF4-FFF2-40B4-BE49-F238E27FC236}">
                  <a16:creationId xmlns:a16="http://schemas.microsoft.com/office/drawing/2014/main" xmlns=""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422;p43">
              <a:extLst>
                <a:ext uri="{FF2B5EF4-FFF2-40B4-BE49-F238E27FC236}">
                  <a16:creationId xmlns:a16="http://schemas.microsoft.com/office/drawing/2014/main" xmlns=""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423;p43">
              <a:extLst>
                <a:ext uri="{FF2B5EF4-FFF2-40B4-BE49-F238E27FC236}">
                  <a16:creationId xmlns:a16="http://schemas.microsoft.com/office/drawing/2014/main" xmlns=""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424;p43">
              <a:extLst>
                <a:ext uri="{FF2B5EF4-FFF2-40B4-BE49-F238E27FC236}">
                  <a16:creationId xmlns:a16="http://schemas.microsoft.com/office/drawing/2014/main" xmlns=""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425;p43">
              <a:extLst>
                <a:ext uri="{FF2B5EF4-FFF2-40B4-BE49-F238E27FC236}">
                  <a16:creationId xmlns:a16="http://schemas.microsoft.com/office/drawing/2014/main" xmlns=""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426;p43">
              <a:extLst>
                <a:ext uri="{FF2B5EF4-FFF2-40B4-BE49-F238E27FC236}">
                  <a16:creationId xmlns:a16="http://schemas.microsoft.com/office/drawing/2014/main" xmlns=""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427;p43">
              <a:extLst>
                <a:ext uri="{FF2B5EF4-FFF2-40B4-BE49-F238E27FC236}">
                  <a16:creationId xmlns:a16="http://schemas.microsoft.com/office/drawing/2014/main" xmlns=""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428;p43">
              <a:extLst>
                <a:ext uri="{FF2B5EF4-FFF2-40B4-BE49-F238E27FC236}">
                  <a16:creationId xmlns:a16="http://schemas.microsoft.com/office/drawing/2014/main" xmlns=""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429;p43">
              <a:extLst>
                <a:ext uri="{FF2B5EF4-FFF2-40B4-BE49-F238E27FC236}">
                  <a16:creationId xmlns:a16="http://schemas.microsoft.com/office/drawing/2014/main" xmlns=""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430;p43">
              <a:extLst>
                <a:ext uri="{FF2B5EF4-FFF2-40B4-BE49-F238E27FC236}">
                  <a16:creationId xmlns:a16="http://schemas.microsoft.com/office/drawing/2014/main" xmlns=""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3318;p82"/>
          <p:cNvGrpSpPr/>
          <p:nvPr/>
        </p:nvGrpSpPr>
        <p:grpSpPr>
          <a:xfrm>
            <a:off x="5887971" y="3383494"/>
            <a:ext cx="1962431" cy="1737507"/>
            <a:chOff x="2132450" y="2571750"/>
            <a:chExt cx="2133838" cy="2028452"/>
          </a:xfrm>
        </p:grpSpPr>
        <p:sp>
          <p:nvSpPr>
            <p:cNvPr id="158"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8901;p55"/>
          <p:cNvGrpSpPr/>
          <p:nvPr/>
        </p:nvGrpSpPr>
        <p:grpSpPr>
          <a:xfrm>
            <a:off x="3938718" y="-92123"/>
            <a:ext cx="1866919" cy="1684817"/>
            <a:chOff x="827060" y="2946210"/>
            <a:chExt cx="1866919" cy="1684817"/>
          </a:xfrm>
        </p:grpSpPr>
        <p:sp>
          <p:nvSpPr>
            <p:cNvPr id="207" name="Google Shape;8902;p55"/>
            <p:cNvSpPr/>
            <p:nvPr/>
          </p:nvSpPr>
          <p:spPr>
            <a:xfrm flipH="1">
              <a:off x="827060" y="4106183"/>
              <a:ext cx="398461" cy="297848"/>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903;p55"/>
            <p:cNvSpPr/>
            <p:nvPr/>
          </p:nvSpPr>
          <p:spPr>
            <a:xfrm flipH="1">
              <a:off x="845660" y="4124783"/>
              <a:ext cx="385619" cy="320087"/>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904;p55"/>
            <p:cNvSpPr/>
            <p:nvPr/>
          </p:nvSpPr>
          <p:spPr>
            <a:xfrm flipH="1">
              <a:off x="961657" y="4196498"/>
              <a:ext cx="146098" cy="95650"/>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905;p55"/>
            <p:cNvSpPr/>
            <p:nvPr/>
          </p:nvSpPr>
          <p:spPr>
            <a:xfrm flipH="1">
              <a:off x="1032048" y="4214657"/>
              <a:ext cx="143890" cy="143890"/>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906;p55"/>
            <p:cNvSpPr/>
            <p:nvPr/>
          </p:nvSpPr>
          <p:spPr>
            <a:xfrm flipH="1">
              <a:off x="1417634" y="3244675"/>
              <a:ext cx="31018" cy="53027"/>
            </a:xfrm>
            <a:custGeom>
              <a:avLst/>
              <a:gdLst/>
              <a:ahLst/>
              <a:cxnLst/>
              <a:rect l="l" t="t" r="r" b="b"/>
              <a:pathLst>
                <a:path w="1756" h="3002" extrusionOk="0">
                  <a:moveTo>
                    <a:pt x="1755" y="0"/>
                  </a:moveTo>
                  <a:cubicBezTo>
                    <a:pt x="1655" y="0"/>
                    <a:pt x="1555" y="0"/>
                    <a:pt x="1555" y="101"/>
                  </a:cubicBezTo>
                  <a:cubicBezTo>
                    <a:pt x="1555" y="101"/>
                    <a:pt x="1455" y="101"/>
                    <a:pt x="1455" y="201"/>
                  </a:cubicBezTo>
                  <a:cubicBezTo>
                    <a:pt x="1455" y="301"/>
                    <a:pt x="1354" y="301"/>
                    <a:pt x="1254" y="527"/>
                  </a:cubicBezTo>
                  <a:cubicBezTo>
                    <a:pt x="1129" y="727"/>
                    <a:pt x="928" y="1028"/>
                    <a:pt x="728" y="1354"/>
                  </a:cubicBezTo>
                  <a:cubicBezTo>
                    <a:pt x="502" y="1780"/>
                    <a:pt x="302" y="2081"/>
                    <a:pt x="201" y="2281"/>
                  </a:cubicBezTo>
                  <a:cubicBezTo>
                    <a:pt x="101" y="2607"/>
                    <a:pt x="1" y="2808"/>
                    <a:pt x="1" y="2808"/>
                  </a:cubicBezTo>
                  <a:lnTo>
                    <a:pt x="1" y="2908"/>
                  </a:lnTo>
                  <a:cubicBezTo>
                    <a:pt x="1" y="2970"/>
                    <a:pt x="26" y="3002"/>
                    <a:pt x="64" y="3002"/>
                  </a:cubicBezTo>
                  <a:cubicBezTo>
                    <a:pt x="101" y="3002"/>
                    <a:pt x="151" y="2970"/>
                    <a:pt x="201" y="2908"/>
                  </a:cubicBezTo>
                  <a:cubicBezTo>
                    <a:pt x="201" y="2908"/>
                    <a:pt x="402" y="2808"/>
                    <a:pt x="627" y="2607"/>
                  </a:cubicBezTo>
                  <a:cubicBezTo>
                    <a:pt x="728" y="2407"/>
                    <a:pt x="1028" y="2081"/>
                    <a:pt x="1254" y="1655"/>
                  </a:cubicBezTo>
                  <a:cubicBezTo>
                    <a:pt x="1455" y="1354"/>
                    <a:pt x="1555" y="928"/>
                    <a:pt x="1655" y="627"/>
                  </a:cubicBezTo>
                  <a:cubicBezTo>
                    <a:pt x="1755" y="401"/>
                    <a:pt x="1755" y="201"/>
                    <a:pt x="1755" y="201"/>
                  </a:cubicBezTo>
                  <a:lnTo>
                    <a:pt x="17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907;p55"/>
            <p:cNvSpPr/>
            <p:nvPr/>
          </p:nvSpPr>
          <p:spPr>
            <a:xfrm flipH="1">
              <a:off x="1397268" y="3275128"/>
              <a:ext cx="29234" cy="51914"/>
            </a:xfrm>
            <a:custGeom>
              <a:avLst/>
              <a:gdLst/>
              <a:ahLst/>
              <a:cxnLst/>
              <a:rect l="l" t="t" r="r" b="b"/>
              <a:pathLst>
                <a:path w="1655" h="2939" extrusionOk="0">
                  <a:moveTo>
                    <a:pt x="1558" y="0"/>
                  </a:moveTo>
                  <a:cubicBezTo>
                    <a:pt x="1498" y="0"/>
                    <a:pt x="1454" y="56"/>
                    <a:pt x="1454" y="56"/>
                  </a:cubicBezTo>
                  <a:cubicBezTo>
                    <a:pt x="1454" y="56"/>
                    <a:pt x="1353" y="156"/>
                    <a:pt x="1353" y="256"/>
                  </a:cubicBezTo>
                  <a:lnTo>
                    <a:pt x="1128" y="457"/>
                  </a:lnTo>
                  <a:cubicBezTo>
                    <a:pt x="1028" y="783"/>
                    <a:pt x="827" y="1084"/>
                    <a:pt x="727" y="1409"/>
                  </a:cubicBezTo>
                  <a:cubicBezTo>
                    <a:pt x="501" y="1710"/>
                    <a:pt x="301" y="2036"/>
                    <a:pt x="201" y="2236"/>
                  </a:cubicBezTo>
                  <a:cubicBezTo>
                    <a:pt x="100" y="2562"/>
                    <a:pt x="0" y="2763"/>
                    <a:pt x="0" y="2763"/>
                  </a:cubicBezTo>
                  <a:lnTo>
                    <a:pt x="0" y="2863"/>
                  </a:lnTo>
                  <a:cubicBezTo>
                    <a:pt x="50" y="2913"/>
                    <a:pt x="100" y="2938"/>
                    <a:pt x="138" y="2938"/>
                  </a:cubicBezTo>
                  <a:cubicBezTo>
                    <a:pt x="175" y="2938"/>
                    <a:pt x="201" y="2913"/>
                    <a:pt x="201" y="2863"/>
                  </a:cubicBezTo>
                  <a:cubicBezTo>
                    <a:pt x="201" y="2863"/>
                    <a:pt x="401" y="2763"/>
                    <a:pt x="627" y="2562"/>
                  </a:cubicBezTo>
                  <a:cubicBezTo>
                    <a:pt x="727" y="2337"/>
                    <a:pt x="1028" y="2036"/>
                    <a:pt x="1128" y="1610"/>
                  </a:cubicBezTo>
                  <a:cubicBezTo>
                    <a:pt x="1353" y="1309"/>
                    <a:pt x="1554" y="983"/>
                    <a:pt x="1654" y="683"/>
                  </a:cubicBezTo>
                  <a:lnTo>
                    <a:pt x="1654" y="156"/>
                  </a:lnTo>
                  <a:lnTo>
                    <a:pt x="1654" y="56"/>
                  </a:lnTo>
                  <a:cubicBezTo>
                    <a:pt x="1621" y="14"/>
                    <a:pt x="1587" y="0"/>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908;p55"/>
            <p:cNvSpPr/>
            <p:nvPr/>
          </p:nvSpPr>
          <p:spPr>
            <a:xfrm flipH="1">
              <a:off x="1360085" y="3301783"/>
              <a:ext cx="40750" cy="58450"/>
            </a:xfrm>
            <a:custGeom>
              <a:avLst/>
              <a:gdLst/>
              <a:ahLst/>
              <a:cxnLst/>
              <a:rect l="l" t="t" r="r" b="b"/>
              <a:pathLst>
                <a:path w="2307" h="3309" extrusionOk="0">
                  <a:moveTo>
                    <a:pt x="2181" y="1"/>
                  </a:moveTo>
                  <a:cubicBezTo>
                    <a:pt x="2181" y="1"/>
                    <a:pt x="2081" y="1"/>
                    <a:pt x="1981" y="101"/>
                  </a:cubicBezTo>
                  <a:lnTo>
                    <a:pt x="1981" y="201"/>
                  </a:lnTo>
                  <a:cubicBezTo>
                    <a:pt x="1981" y="301"/>
                    <a:pt x="1880" y="301"/>
                    <a:pt x="1880" y="427"/>
                  </a:cubicBezTo>
                  <a:lnTo>
                    <a:pt x="1780" y="527"/>
                  </a:lnTo>
                  <a:cubicBezTo>
                    <a:pt x="1555" y="828"/>
                    <a:pt x="1354" y="1254"/>
                    <a:pt x="1053" y="1554"/>
                  </a:cubicBezTo>
                  <a:cubicBezTo>
                    <a:pt x="828" y="1981"/>
                    <a:pt x="527" y="2306"/>
                    <a:pt x="301" y="2607"/>
                  </a:cubicBezTo>
                  <a:cubicBezTo>
                    <a:pt x="101" y="2933"/>
                    <a:pt x="1" y="3133"/>
                    <a:pt x="1" y="3133"/>
                  </a:cubicBezTo>
                  <a:lnTo>
                    <a:pt x="1" y="3234"/>
                  </a:lnTo>
                  <a:cubicBezTo>
                    <a:pt x="51" y="3284"/>
                    <a:pt x="101" y="3309"/>
                    <a:pt x="139" y="3309"/>
                  </a:cubicBezTo>
                  <a:cubicBezTo>
                    <a:pt x="176" y="3309"/>
                    <a:pt x="201" y="3284"/>
                    <a:pt x="201" y="3234"/>
                  </a:cubicBezTo>
                  <a:cubicBezTo>
                    <a:pt x="201" y="3234"/>
                    <a:pt x="427" y="3133"/>
                    <a:pt x="727" y="2933"/>
                  </a:cubicBezTo>
                  <a:cubicBezTo>
                    <a:pt x="928" y="2607"/>
                    <a:pt x="1254" y="2306"/>
                    <a:pt x="1555" y="1880"/>
                  </a:cubicBezTo>
                  <a:cubicBezTo>
                    <a:pt x="1780" y="1554"/>
                    <a:pt x="2081" y="1153"/>
                    <a:pt x="2181" y="727"/>
                  </a:cubicBezTo>
                  <a:lnTo>
                    <a:pt x="2181" y="527"/>
                  </a:lnTo>
                  <a:cubicBezTo>
                    <a:pt x="2306" y="427"/>
                    <a:pt x="2306" y="427"/>
                    <a:pt x="2306" y="301"/>
                  </a:cubicBezTo>
                  <a:lnTo>
                    <a:pt x="2306" y="201"/>
                  </a:lnTo>
                  <a:cubicBezTo>
                    <a:pt x="2306" y="101"/>
                    <a:pt x="2306" y="1"/>
                    <a:pt x="21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909;p55"/>
            <p:cNvSpPr/>
            <p:nvPr/>
          </p:nvSpPr>
          <p:spPr>
            <a:xfrm flipH="1">
              <a:off x="1340160" y="3331441"/>
              <a:ext cx="40309" cy="56683"/>
            </a:xfrm>
            <a:custGeom>
              <a:avLst/>
              <a:gdLst/>
              <a:ahLst/>
              <a:cxnLst/>
              <a:rect l="l" t="t" r="r" b="b"/>
              <a:pathLst>
                <a:path w="2282" h="3209" extrusionOk="0">
                  <a:moveTo>
                    <a:pt x="2281" y="1"/>
                  </a:moveTo>
                  <a:cubicBezTo>
                    <a:pt x="2181" y="1"/>
                    <a:pt x="2081" y="1"/>
                    <a:pt x="2081" y="101"/>
                  </a:cubicBezTo>
                  <a:lnTo>
                    <a:pt x="1981" y="101"/>
                  </a:lnTo>
                  <a:lnTo>
                    <a:pt x="1981" y="201"/>
                  </a:lnTo>
                  <a:cubicBezTo>
                    <a:pt x="1880" y="302"/>
                    <a:pt x="1780" y="402"/>
                    <a:pt x="1655" y="502"/>
                  </a:cubicBezTo>
                  <a:cubicBezTo>
                    <a:pt x="1554" y="728"/>
                    <a:pt x="1254" y="1129"/>
                    <a:pt x="1028" y="1454"/>
                  </a:cubicBezTo>
                  <a:cubicBezTo>
                    <a:pt x="727" y="1881"/>
                    <a:pt x="527" y="2181"/>
                    <a:pt x="301" y="2507"/>
                  </a:cubicBezTo>
                  <a:cubicBezTo>
                    <a:pt x="201" y="2708"/>
                    <a:pt x="101" y="2908"/>
                    <a:pt x="101" y="2908"/>
                  </a:cubicBezTo>
                  <a:cubicBezTo>
                    <a:pt x="1" y="3008"/>
                    <a:pt x="1" y="3134"/>
                    <a:pt x="101" y="3134"/>
                  </a:cubicBezTo>
                  <a:cubicBezTo>
                    <a:pt x="101" y="3184"/>
                    <a:pt x="126" y="3209"/>
                    <a:pt x="163" y="3209"/>
                  </a:cubicBezTo>
                  <a:cubicBezTo>
                    <a:pt x="201" y="3209"/>
                    <a:pt x="251" y="3184"/>
                    <a:pt x="301" y="3134"/>
                  </a:cubicBezTo>
                  <a:cubicBezTo>
                    <a:pt x="301" y="3134"/>
                    <a:pt x="527" y="3008"/>
                    <a:pt x="727" y="2708"/>
                  </a:cubicBezTo>
                  <a:cubicBezTo>
                    <a:pt x="928" y="2507"/>
                    <a:pt x="1254" y="2181"/>
                    <a:pt x="1454" y="1755"/>
                  </a:cubicBezTo>
                  <a:cubicBezTo>
                    <a:pt x="1780" y="1454"/>
                    <a:pt x="1981" y="1028"/>
                    <a:pt x="2081" y="728"/>
                  </a:cubicBezTo>
                  <a:cubicBezTo>
                    <a:pt x="2281" y="402"/>
                    <a:pt x="2281" y="201"/>
                    <a:pt x="2281" y="201"/>
                  </a:cubicBezTo>
                  <a:lnTo>
                    <a:pt x="22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910;p55"/>
            <p:cNvSpPr/>
            <p:nvPr/>
          </p:nvSpPr>
          <p:spPr>
            <a:xfrm flipH="1">
              <a:off x="1310502" y="3351366"/>
              <a:ext cx="46067" cy="61117"/>
            </a:xfrm>
            <a:custGeom>
              <a:avLst/>
              <a:gdLst/>
              <a:ahLst/>
              <a:cxnLst/>
              <a:rect l="l" t="t" r="r" b="b"/>
              <a:pathLst>
                <a:path w="2608" h="3460" extrusionOk="0">
                  <a:moveTo>
                    <a:pt x="2607" y="1"/>
                  </a:moveTo>
                  <a:cubicBezTo>
                    <a:pt x="2507" y="1"/>
                    <a:pt x="2407" y="1"/>
                    <a:pt x="2407" y="126"/>
                  </a:cubicBezTo>
                  <a:lnTo>
                    <a:pt x="2307" y="126"/>
                  </a:lnTo>
                  <a:lnTo>
                    <a:pt x="2307" y="226"/>
                  </a:lnTo>
                  <a:cubicBezTo>
                    <a:pt x="2181" y="326"/>
                    <a:pt x="2181" y="427"/>
                    <a:pt x="2081" y="527"/>
                  </a:cubicBezTo>
                  <a:cubicBezTo>
                    <a:pt x="1881" y="853"/>
                    <a:pt x="1555" y="1254"/>
                    <a:pt x="1254" y="1580"/>
                  </a:cubicBezTo>
                  <a:cubicBezTo>
                    <a:pt x="928" y="2006"/>
                    <a:pt x="628" y="2407"/>
                    <a:pt x="427" y="2732"/>
                  </a:cubicBezTo>
                  <a:cubicBezTo>
                    <a:pt x="201" y="3033"/>
                    <a:pt x="1" y="3259"/>
                    <a:pt x="1" y="3259"/>
                  </a:cubicBezTo>
                  <a:lnTo>
                    <a:pt x="1" y="3359"/>
                  </a:lnTo>
                  <a:cubicBezTo>
                    <a:pt x="101" y="3459"/>
                    <a:pt x="201" y="3459"/>
                    <a:pt x="201" y="3459"/>
                  </a:cubicBezTo>
                  <a:cubicBezTo>
                    <a:pt x="201" y="3459"/>
                    <a:pt x="427" y="3259"/>
                    <a:pt x="728" y="3033"/>
                  </a:cubicBezTo>
                  <a:cubicBezTo>
                    <a:pt x="1054" y="2732"/>
                    <a:pt x="1354" y="2407"/>
                    <a:pt x="1680" y="2006"/>
                  </a:cubicBezTo>
                  <a:cubicBezTo>
                    <a:pt x="1981" y="1580"/>
                    <a:pt x="2307" y="1154"/>
                    <a:pt x="2407" y="853"/>
                  </a:cubicBezTo>
                  <a:cubicBezTo>
                    <a:pt x="2507" y="627"/>
                    <a:pt x="2607" y="427"/>
                    <a:pt x="2607" y="326"/>
                  </a:cubicBezTo>
                  <a:lnTo>
                    <a:pt x="2607" y="226"/>
                  </a:lnTo>
                  <a:lnTo>
                    <a:pt x="2607" y="126"/>
                  </a:lnTo>
                  <a:lnTo>
                    <a:pt x="26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911;p55"/>
            <p:cNvSpPr/>
            <p:nvPr/>
          </p:nvSpPr>
          <p:spPr>
            <a:xfrm flipH="1">
              <a:off x="1614641" y="3378975"/>
              <a:ext cx="118224" cy="175614"/>
            </a:xfrm>
            <a:custGeom>
              <a:avLst/>
              <a:gdLst/>
              <a:ahLst/>
              <a:cxnLst/>
              <a:rect l="l" t="t" r="r" b="b"/>
              <a:pathLst>
                <a:path w="6693" h="9942" extrusionOk="0">
                  <a:moveTo>
                    <a:pt x="569" y="1"/>
                  </a:moveTo>
                  <a:cubicBezTo>
                    <a:pt x="382" y="1"/>
                    <a:pt x="192" y="6"/>
                    <a:pt x="1" y="17"/>
                  </a:cubicBezTo>
                  <a:cubicBezTo>
                    <a:pt x="201" y="217"/>
                    <a:pt x="4061" y="4403"/>
                    <a:pt x="4286" y="9941"/>
                  </a:cubicBezTo>
                  <a:cubicBezTo>
                    <a:pt x="4600" y="9891"/>
                    <a:pt x="4913" y="9866"/>
                    <a:pt x="5239" y="9866"/>
                  </a:cubicBezTo>
                  <a:cubicBezTo>
                    <a:pt x="5565" y="9866"/>
                    <a:pt x="5903" y="9891"/>
                    <a:pt x="6266" y="9941"/>
                  </a:cubicBezTo>
                  <a:cubicBezTo>
                    <a:pt x="6692" y="4703"/>
                    <a:pt x="4913" y="543"/>
                    <a:pt x="4913" y="543"/>
                  </a:cubicBezTo>
                  <a:cubicBezTo>
                    <a:pt x="3504" y="342"/>
                    <a:pt x="2115" y="1"/>
                    <a:pt x="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912;p55"/>
            <p:cNvSpPr/>
            <p:nvPr/>
          </p:nvSpPr>
          <p:spPr>
            <a:xfrm flipH="1">
              <a:off x="1332636" y="3268575"/>
              <a:ext cx="208539" cy="265647"/>
            </a:xfrm>
            <a:custGeom>
              <a:avLst/>
              <a:gdLst/>
              <a:ahLst/>
              <a:cxnLst/>
              <a:rect l="l" t="t" r="r" b="b"/>
              <a:pathLst>
                <a:path w="11806" h="15039" extrusionOk="0">
                  <a:moveTo>
                    <a:pt x="5239" y="1"/>
                  </a:moveTo>
                  <a:cubicBezTo>
                    <a:pt x="5239" y="1"/>
                    <a:pt x="3986" y="3434"/>
                    <a:pt x="1" y="5640"/>
                  </a:cubicBezTo>
                  <a:cubicBezTo>
                    <a:pt x="1" y="5640"/>
                    <a:pt x="4913" y="11179"/>
                    <a:pt x="6367" y="15039"/>
                  </a:cubicBezTo>
                  <a:cubicBezTo>
                    <a:pt x="10878" y="12833"/>
                    <a:pt x="11805" y="8447"/>
                    <a:pt x="11805" y="8447"/>
                  </a:cubicBezTo>
                  <a:lnTo>
                    <a:pt x="52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913;p55"/>
            <p:cNvSpPr/>
            <p:nvPr/>
          </p:nvSpPr>
          <p:spPr>
            <a:xfrm flipH="1">
              <a:off x="1657141" y="3379257"/>
              <a:ext cx="216064" cy="254571"/>
            </a:xfrm>
            <a:custGeom>
              <a:avLst/>
              <a:gdLst/>
              <a:ahLst/>
              <a:cxnLst/>
              <a:rect l="l" t="t" r="r" b="b"/>
              <a:pathLst>
                <a:path w="12232" h="14412" extrusionOk="0">
                  <a:moveTo>
                    <a:pt x="7946" y="1"/>
                  </a:moveTo>
                  <a:cubicBezTo>
                    <a:pt x="7219" y="101"/>
                    <a:pt x="6266" y="201"/>
                    <a:pt x="5339" y="627"/>
                  </a:cubicBezTo>
                  <a:cubicBezTo>
                    <a:pt x="2507" y="1780"/>
                    <a:pt x="853" y="4061"/>
                    <a:pt x="1" y="5840"/>
                  </a:cubicBezTo>
                  <a:cubicBezTo>
                    <a:pt x="1" y="5840"/>
                    <a:pt x="5113" y="9499"/>
                    <a:pt x="7118" y="14412"/>
                  </a:cubicBezTo>
                  <a:cubicBezTo>
                    <a:pt x="7620" y="13159"/>
                    <a:pt x="8372" y="12006"/>
                    <a:pt x="9825" y="10953"/>
                  </a:cubicBezTo>
                  <a:cubicBezTo>
                    <a:pt x="10552" y="10452"/>
                    <a:pt x="11279" y="10126"/>
                    <a:pt x="12231" y="9925"/>
                  </a:cubicBezTo>
                  <a:cubicBezTo>
                    <a:pt x="12006" y="4387"/>
                    <a:pt x="8146" y="201"/>
                    <a:pt x="7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914;p55"/>
            <p:cNvSpPr/>
            <p:nvPr/>
          </p:nvSpPr>
          <p:spPr>
            <a:xfrm flipH="1">
              <a:off x="1428711" y="3368200"/>
              <a:ext cx="217389" cy="189869"/>
            </a:xfrm>
            <a:custGeom>
              <a:avLst/>
              <a:gdLst/>
              <a:ahLst/>
              <a:cxnLst/>
              <a:rect l="l" t="t" r="r" b="b"/>
              <a:pathLst>
                <a:path w="12307" h="10749" extrusionOk="0">
                  <a:moveTo>
                    <a:pt x="5941" y="0"/>
                  </a:moveTo>
                  <a:cubicBezTo>
                    <a:pt x="5640" y="201"/>
                    <a:pt x="5214" y="426"/>
                    <a:pt x="4788" y="526"/>
                  </a:cubicBezTo>
                  <a:cubicBezTo>
                    <a:pt x="3528" y="1081"/>
                    <a:pt x="2460" y="1263"/>
                    <a:pt x="1455" y="1263"/>
                  </a:cubicBezTo>
                  <a:cubicBezTo>
                    <a:pt x="960" y="1263"/>
                    <a:pt x="480" y="1219"/>
                    <a:pt x="1" y="1153"/>
                  </a:cubicBezTo>
                  <a:lnTo>
                    <a:pt x="1" y="1153"/>
                  </a:lnTo>
                  <a:cubicBezTo>
                    <a:pt x="1" y="1153"/>
                    <a:pt x="1780" y="5313"/>
                    <a:pt x="1354" y="10551"/>
                  </a:cubicBezTo>
                  <a:cubicBezTo>
                    <a:pt x="2618" y="10597"/>
                    <a:pt x="4014" y="10748"/>
                    <a:pt x="5549" y="10748"/>
                  </a:cubicBezTo>
                  <a:cubicBezTo>
                    <a:pt x="7423" y="10748"/>
                    <a:pt x="9505" y="10522"/>
                    <a:pt x="11805" y="9599"/>
                  </a:cubicBezTo>
                  <a:cubicBezTo>
                    <a:pt x="12006" y="9499"/>
                    <a:pt x="12106" y="9499"/>
                    <a:pt x="12307" y="9399"/>
                  </a:cubicBezTo>
                  <a:cubicBezTo>
                    <a:pt x="10853" y="5539"/>
                    <a:pt x="5941"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915;p55"/>
            <p:cNvSpPr/>
            <p:nvPr/>
          </p:nvSpPr>
          <p:spPr>
            <a:xfrm flipH="1">
              <a:off x="1747457" y="3482415"/>
              <a:ext cx="153199" cy="300603"/>
            </a:xfrm>
            <a:custGeom>
              <a:avLst/>
              <a:gdLst/>
              <a:ahLst/>
              <a:cxnLst/>
              <a:rect l="l" t="t" r="r" b="b"/>
              <a:pathLst>
                <a:path w="8673" h="17018" extrusionOk="0">
                  <a:moveTo>
                    <a:pt x="1555" y="0"/>
                  </a:moveTo>
                  <a:cubicBezTo>
                    <a:pt x="928" y="1354"/>
                    <a:pt x="728" y="2406"/>
                    <a:pt x="728" y="2406"/>
                  </a:cubicBezTo>
                  <a:cubicBezTo>
                    <a:pt x="728" y="4286"/>
                    <a:pt x="402" y="6065"/>
                    <a:pt x="1" y="7519"/>
                  </a:cubicBezTo>
                  <a:lnTo>
                    <a:pt x="201" y="7519"/>
                  </a:lnTo>
                  <a:cubicBezTo>
                    <a:pt x="226" y="7518"/>
                    <a:pt x="250" y="7518"/>
                    <a:pt x="274" y="7518"/>
                  </a:cubicBezTo>
                  <a:cubicBezTo>
                    <a:pt x="3439" y="7518"/>
                    <a:pt x="3755" y="14033"/>
                    <a:pt x="3033" y="17018"/>
                  </a:cubicBezTo>
                  <a:cubicBezTo>
                    <a:pt x="7921" y="16091"/>
                    <a:pt x="6993" y="12231"/>
                    <a:pt x="8672" y="8572"/>
                  </a:cubicBezTo>
                  <a:cubicBezTo>
                    <a:pt x="6667" y="3659"/>
                    <a:pt x="1555" y="0"/>
                    <a:pt x="1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916;p55"/>
            <p:cNvSpPr/>
            <p:nvPr/>
          </p:nvSpPr>
          <p:spPr>
            <a:xfrm flipH="1">
              <a:off x="1834328" y="3615195"/>
              <a:ext cx="199142" cy="247523"/>
            </a:xfrm>
            <a:custGeom>
              <a:avLst/>
              <a:gdLst/>
              <a:ahLst/>
              <a:cxnLst/>
              <a:rect l="l" t="t" r="r" b="b"/>
              <a:pathLst>
                <a:path w="11274" h="14013" extrusionOk="0">
                  <a:moveTo>
                    <a:pt x="7793" y="1"/>
                  </a:moveTo>
                  <a:cubicBezTo>
                    <a:pt x="7769" y="1"/>
                    <a:pt x="7745" y="1"/>
                    <a:pt x="7720" y="2"/>
                  </a:cubicBezTo>
                  <a:lnTo>
                    <a:pt x="7520" y="2"/>
                  </a:lnTo>
                  <a:cubicBezTo>
                    <a:pt x="7094" y="1155"/>
                    <a:pt x="6668" y="2107"/>
                    <a:pt x="6267" y="2609"/>
                  </a:cubicBezTo>
                  <a:cubicBezTo>
                    <a:pt x="4913" y="2934"/>
                    <a:pt x="2808" y="3360"/>
                    <a:pt x="1" y="3661"/>
                  </a:cubicBezTo>
                  <a:cubicBezTo>
                    <a:pt x="1" y="3661"/>
                    <a:pt x="1154" y="10027"/>
                    <a:pt x="628" y="14012"/>
                  </a:cubicBezTo>
                  <a:cubicBezTo>
                    <a:pt x="6166" y="13260"/>
                    <a:pt x="8973" y="12007"/>
                    <a:pt x="10026" y="10754"/>
                  </a:cubicBezTo>
                  <a:cubicBezTo>
                    <a:pt x="10227" y="10453"/>
                    <a:pt x="10327" y="10027"/>
                    <a:pt x="10552" y="9501"/>
                  </a:cubicBezTo>
                  <a:cubicBezTo>
                    <a:pt x="11274" y="6516"/>
                    <a:pt x="10958" y="1"/>
                    <a:pt x="7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917;p55"/>
            <p:cNvSpPr/>
            <p:nvPr/>
          </p:nvSpPr>
          <p:spPr>
            <a:xfrm flipH="1">
              <a:off x="2013087" y="3679863"/>
              <a:ext cx="168248" cy="195680"/>
            </a:xfrm>
            <a:custGeom>
              <a:avLst/>
              <a:gdLst/>
              <a:ahLst/>
              <a:cxnLst/>
              <a:rect l="l" t="t" r="r" b="b"/>
              <a:pathLst>
                <a:path w="9525" h="11078" extrusionOk="0">
                  <a:moveTo>
                    <a:pt x="8372" y="0"/>
                  </a:moveTo>
                  <a:cubicBezTo>
                    <a:pt x="6066" y="201"/>
                    <a:pt x="3359" y="527"/>
                    <a:pt x="1" y="627"/>
                  </a:cubicBezTo>
                  <a:cubicBezTo>
                    <a:pt x="1" y="627"/>
                    <a:pt x="628" y="6692"/>
                    <a:pt x="753" y="11078"/>
                  </a:cubicBezTo>
                  <a:cubicBezTo>
                    <a:pt x="3660" y="10978"/>
                    <a:pt x="6166" y="10752"/>
                    <a:pt x="8272" y="10451"/>
                  </a:cubicBezTo>
                  <a:cubicBezTo>
                    <a:pt x="8572" y="10451"/>
                    <a:pt x="8773" y="10351"/>
                    <a:pt x="8999" y="10351"/>
                  </a:cubicBezTo>
                  <a:cubicBezTo>
                    <a:pt x="9525" y="6366"/>
                    <a:pt x="8372" y="0"/>
                    <a:pt x="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918;p55"/>
            <p:cNvSpPr/>
            <p:nvPr/>
          </p:nvSpPr>
          <p:spPr>
            <a:xfrm flipH="1">
              <a:off x="2350875" y="3692704"/>
              <a:ext cx="53574" cy="182838"/>
            </a:xfrm>
            <a:custGeom>
              <a:avLst/>
              <a:gdLst/>
              <a:ahLst/>
              <a:cxnLst/>
              <a:rect l="l" t="t" r="r" b="b"/>
              <a:pathLst>
                <a:path w="3033" h="10351" extrusionOk="0">
                  <a:moveTo>
                    <a:pt x="426" y="0"/>
                  </a:moveTo>
                  <a:cubicBezTo>
                    <a:pt x="426" y="0"/>
                    <a:pt x="0" y="8145"/>
                    <a:pt x="326" y="10251"/>
                  </a:cubicBezTo>
                  <a:cubicBezTo>
                    <a:pt x="1253" y="10251"/>
                    <a:pt x="2106" y="10351"/>
                    <a:pt x="3033" y="10351"/>
                  </a:cubicBezTo>
                  <a:cubicBezTo>
                    <a:pt x="2507" y="6592"/>
                    <a:pt x="2933" y="100"/>
                    <a:pt x="2933" y="100"/>
                  </a:cubicBezTo>
                  <a:cubicBezTo>
                    <a:pt x="2106" y="100"/>
                    <a:pt x="1253"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919;p55"/>
            <p:cNvSpPr/>
            <p:nvPr/>
          </p:nvSpPr>
          <p:spPr>
            <a:xfrm flipH="1">
              <a:off x="2396908" y="3676312"/>
              <a:ext cx="160723" cy="197464"/>
            </a:xfrm>
            <a:custGeom>
              <a:avLst/>
              <a:gdLst/>
              <a:ahLst/>
              <a:cxnLst/>
              <a:rect l="l" t="t" r="r" b="b"/>
              <a:pathLst>
                <a:path w="9099" h="11179" extrusionOk="0">
                  <a:moveTo>
                    <a:pt x="953" y="1"/>
                  </a:moveTo>
                  <a:cubicBezTo>
                    <a:pt x="953" y="1"/>
                    <a:pt x="1" y="7720"/>
                    <a:pt x="853" y="10126"/>
                  </a:cubicBezTo>
                  <a:cubicBezTo>
                    <a:pt x="2833" y="10552"/>
                    <a:pt x="5239" y="10853"/>
                    <a:pt x="7945" y="11053"/>
                  </a:cubicBezTo>
                  <a:cubicBezTo>
                    <a:pt x="8372" y="11053"/>
                    <a:pt x="8672" y="11179"/>
                    <a:pt x="8998" y="11179"/>
                  </a:cubicBezTo>
                  <a:cubicBezTo>
                    <a:pt x="8672" y="9073"/>
                    <a:pt x="9098" y="928"/>
                    <a:pt x="9098" y="928"/>
                  </a:cubicBezTo>
                  <a:cubicBezTo>
                    <a:pt x="5640" y="728"/>
                    <a:pt x="2933" y="402"/>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920;p55"/>
            <p:cNvSpPr/>
            <p:nvPr/>
          </p:nvSpPr>
          <p:spPr>
            <a:xfrm flipH="1">
              <a:off x="2168036" y="3690920"/>
              <a:ext cx="192147" cy="187131"/>
            </a:xfrm>
            <a:custGeom>
              <a:avLst/>
              <a:gdLst/>
              <a:ahLst/>
              <a:cxnLst/>
              <a:rect l="l" t="t" r="r" b="b"/>
              <a:pathLst>
                <a:path w="10878" h="10594" extrusionOk="0">
                  <a:moveTo>
                    <a:pt x="10126" y="1"/>
                  </a:moveTo>
                  <a:cubicBezTo>
                    <a:pt x="9098" y="101"/>
                    <a:pt x="7845" y="101"/>
                    <a:pt x="6692" y="201"/>
                  </a:cubicBezTo>
                  <a:lnTo>
                    <a:pt x="427" y="201"/>
                  </a:lnTo>
                  <a:cubicBezTo>
                    <a:pt x="427" y="201"/>
                    <a:pt x="1" y="6693"/>
                    <a:pt x="527" y="10452"/>
                  </a:cubicBezTo>
                  <a:cubicBezTo>
                    <a:pt x="1998" y="10523"/>
                    <a:pt x="3632" y="10594"/>
                    <a:pt x="5313" y="10594"/>
                  </a:cubicBezTo>
                  <a:cubicBezTo>
                    <a:pt x="6010" y="10594"/>
                    <a:pt x="6714" y="10582"/>
                    <a:pt x="7419" y="10552"/>
                  </a:cubicBezTo>
                  <a:cubicBezTo>
                    <a:pt x="8672" y="10552"/>
                    <a:pt x="9825" y="10452"/>
                    <a:pt x="10878" y="10452"/>
                  </a:cubicBezTo>
                  <a:cubicBezTo>
                    <a:pt x="10753" y="6066"/>
                    <a:pt x="10126" y="1"/>
                    <a:pt x="1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921;p55"/>
            <p:cNvSpPr/>
            <p:nvPr/>
          </p:nvSpPr>
          <p:spPr>
            <a:xfrm flipH="1">
              <a:off x="2540798" y="3628054"/>
              <a:ext cx="119991" cy="227139"/>
            </a:xfrm>
            <a:custGeom>
              <a:avLst/>
              <a:gdLst/>
              <a:ahLst/>
              <a:cxnLst/>
              <a:rect l="l" t="t" r="r" b="b"/>
              <a:pathLst>
                <a:path w="6793" h="12859" extrusionOk="0">
                  <a:moveTo>
                    <a:pt x="3660" y="1"/>
                  </a:moveTo>
                  <a:cubicBezTo>
                    <a:pt x="3660" y="1"/>
                    <a:pt x="1680" y="327"/>
                    <a:pt x="1354" y="2006"/>
                  </a:cubicBezTo>
                  <a:cubicBezTo>
                    <a:pt x="1054" y="3660"/>
                    <a:pt x="1" y="9399"/>
                    <a:pt x="828" y="10778"/>
                  </a:cubicBezTo>
                  <a:cubicBezTo>
                    <a:pt x="1054" y="11079"/>
                    <a:pt x="1680" y="11404"/>
                    <a:pt x="2708" y="11805"/>
                  </a:cubicBezTo>
                  <a:cubicBezTo>
                    <a:pt x="3760" y="12131"/>
                    <a:pt x="5114" y="12532"/>
                    <a:pt x="6693" y="12858"/>
                  </a:cubicBezTo>
                  <a:cubicBezTo>
                    <a:pt x="5841" y="10452"/>
                    <a:pt x="6793" y="2733"/>
                    <a:pt x="6793" y="2733"/>
                  </a:cubicBezTo>
                  <a:cubicBezTo>
                    <a:pt x="5966" y="2632"/>
                    <a:pt x="5214" y="2407"/>
                    <a:pt x="4587" y="2307"/>
                  </a:cubicBezTo>
                  <a:cubicBezTo>
                    <a:pt x="4587" y="2307"/>
                    <a:pt x="4186" y="1480"/>
                    <a:pt x="3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922;p55"/>
            <p:cNvSpPr/>
            <p:nvPr/>
          </p:nvSpPr>
          <p:spPr>
            <a:xfrm flipH="1">
              <a:off x="2007773" y="3864469"/>
              <a:ext cx="453784" cy="494252"/>
            </a:xfrm>
            <a:custGeom>
              <a:avLst/>
              <a:gdLst/>
              <a:ahLst/>
              <a:cxnLst/>
              <a:rect l="l" t="t" r="r" b="b"/>
              <a:pathLst>
                <a:path w="25690" h="27981" extrusionOk="0">
                  <a:moveTo>
                    <a:pt x="24136" y="0"/>
                  </a:moveTo>
                  <a:cubicBezTo>
                    <a:pt x="22030" y="301"/>
                    <a:pt x="19524" y="527"/>
                    <a:pt x="16617" y="627"/>
                  </a:cubicBezTo>
                  <a:cubicBezTo>
                    <a:pt x="15564" y="627"/>
                    <a:pt x="14411" y="727"/>
                    <a:pt x="13158" y="727"/>
                  </a:cubicBezTo>
                  <a:cubicBezTo>
                    <a:pt x="12453" y="757"/>
                    <a:pt x="11749" y="769"/>
                    <a:pt x="11052" y="769"/>
                  </a:cubicBezTo>
                  <a:cubicBezTo>
                    <a:pt x="9371" y="769"/>
                    <a:pt x="7737" y="698"/>
                    <a:pt x="6266" y="627"/>
                  </a:cubicBezTo>
                  <a:cubicBezTo>
                    <a:pt x="5339" y="627"/>
                    <a:pt x="4486" y="527"/>
                    <a:pt x="3559" y="527"/>
                  </a:cubicBezTo>
                  <a:cubicBezTo>
                    <a:pt x="3233" y="527"/>
                    <a:pt x="2933" y="401"/>
                    <a:pt x="2506" y="401"/>
                  </a:cubicBezTo>
                  <a:cubicBezTo>
                    <a:pt x="2506" y="401"/>
                    <a:pt x="3559" y="6266"/>
                    <a:pt x="6166" y="10026"/>
                  </a:cubicBezTo>
                  <a:cubicBezTo>
                    <a:pt x="7945" y="12532"/>
                    <a:pt x="5539" y="12732"/>
                    <a:pt x="5539" y="12732"/>
                  </a:cubicBezTo>
                  <a:cubicBezTo>
                    <a:pt x="5539" y="12732"/>
                    <a:pt x="7845" y="15439"/>
                    <a:pt x="6065" y="17018"/>
                  </a:cubicBezTo>
                  <a:cubicBezTo>
                    <a:pt x="5018" y="17898"/>
                    <a:pt x="3165" y="18550"/>
                    <a:pt x="1179" y="18550"/>
                  </a:cubicBezTo>
                  <a:cubicBezTo>
                    <a:pt x="790" y="18550"/>
                    <a:pt x="395" y="18525"/>
                    <a:pt x="0" y="18472"/>
                  </a:cubicBezTo>
                  <a:lnTo>
                    <a:pt x="0" y="18472"/>
                  </a:lnTo>
                  <a:cubicBezTo>
                    <a:pt x="1412" y="24267"/>
                    <a:pt x="6089" y="27980"/>
                    <a:pt x="13548" y="27980"/>
                  </a:cubicBezTo>
                  <a:cubicBezTo>
                    <a:pt x="13766" y="27980"/>
                    <a:pt x="13987" y="27977"/>
                    <a:pt x="14211" y="27970"/>
                  </a:cubicBezTo>
                  <a:cubicBezTo>
                    <a:pt x="21003" y="27870"/>
                    <a:pt x="24236" y="23484"/>
                    <a:pt x="25690" y="19524"/>
                  </a:cubicBezTo>
                  <a:cubicBezTo>
                    <a:pt x="23609" y="19424"/>
                    <a:pt x="21730" y="18697"/>
                    <a:pt x="20777" y="17745"/>
                  </a:cubicBezTo>
                  <a:cubicBezTo>
                    <a:pt x="19123" y="16066"/>
                    <a:pt x="21404" y="13459"/>
                    <a:pt x="21404" y="13459"/>
                  </a:cubicBezTo>
                  <a:cubicBezTo>
                    <a:pt x="21404" y="13459"/>
                    <a:pt x="19324" y="13359"/>
                    <a:pt x="20878" y="10752"/>
                  </a:cubicBezTo>
                  <a:cubicBezTo>
                    <a:pt x="22883" y="7620"/>
                    <a:pt x="24136" y="1"/>
                    <a:pt x="2413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923;p55"/>
            <p:cNvSpPr/>
            <p:nvPr/>
          </p:nvSpPr>
          <p:spPr>
            <a:xfrm flipH="1">
              <a:off x="1967885" y="3139699"/>
              <a:ext cx="147034" cy="116069"/>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924;p55"/>
            <p:cNvSpPr/>
            <p:nvPr/>
          </p:nvSpPr>
          <p:spPr>
            <a:xfrm flipH="1">
              <a:off x="2422591" y="3167095"/>
              <a:ext cx="137283" cy="117889"/>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925;p55"/>
            <p:cNvSpPr/>
            <p:nvPr/>
          </p:nvSpPr>
          <p:spPr>
            <a:xfrm flipH="1">
              <a:off x="1742145" y="3805136"/>
              <a:ext cx="951834" cy="825891"/>
            </a:xfrm>
            <a:custGeom>
              <a:avLst/>
              <a:gdLst/>
              <a:ahLst/>
              <a:cxnLst/>
              <a:rect l="l" t="t" r="r" b="b"/>
              <a:pathLst>
                <a:path w="53886" h="46756" extrusionOk="0">
                  <a:moveTo>
                    <a:pt x="47419" y="1"/>
                  </a:moveTo>
                  <a:cubicBezTo>
                    <a:pt x="46366" y="1254"/>
                    <a:pt x="43559" y="2507"/>
                    <a:pt x="38021" y="3259"/>
                  </a:cubicBezTo>
                  <a:cubicBezTo>
                    <a:pt x="37795" y="3259"/>
                    <a:pt x="37594" y="3359"/>
                    <a:pt x="37294" y="3359"/>
                  </a:cubicBezTo>
                  <a:cubicBezTo>
                    <a:pt x="37294" y="3359"/>
                    <a:pt x="36041" y="10978"/>
                    <a:pt x="34036" y="14111"/>
                  </a:cubicBezTo>
                  <a:cubicBezTo>
                    <a:pt x="32482" y="16718"/>
                    <a:pt x="34562" y="16818"/>
                    <a:pt x="34562" y="16818"/>
                  </a:cubicBezTo>
                  <a:cubicBezTo>
                    <a:pt x="34562" y="16818"/>
                    <a:pt x="32281" y="19425"/>
                    <a:pt x="33935" y="21104"/>
                  </a:cubicBezTo>
                  <a:cubicBezTo>
                    <a:pt x="34888" y="22056"/>
                    <a:pt x="36767" y="22783"/>
                    <a:pt x="38848" y="22883"/>
                  </a:cubicBezTo>
                  <a:cubicBezTo>
                    <a:pt x="37394" y="26843"/>
                    <a:pt x="34161" y="31229"/>
                    <a:pt x="27369" y="31329"/>
                  </a:cubicBezTo>
                  <a:cubicBezTo>
                    <a:pt x="27145" y="31336"/>
                    <a:pt x="26924" y="31339"/>
                    <a:pt x="26706" y="31339"/>
                  </a:cubicBezTo>
                  <a:cubicBezTo>
                    <a:pt x="19247" y="31339"/>
                    <a:pt x="14570" y="27626"/>
                    <a:pt x="13158" y="21831"/>
                  </a:cubicBezTo>
                  <a:lnTo>
                    <a:pt x="13158" y="21831"/>
                  </a:lnTo>
                  <a:cubicBezTo>
                    <a:pt x="13553" y="21884"/>
                    <a:pt x="13948" y="21909"/>
                    <a:pt x="14337" y="21909"/>
                  </a:cubicBezTo>
                  <a:cubicBezTo>
                    <a:pt x="16323" y="21909"/>
                    <a:pt x="18176" y="21257"/>
                    <a:pt x="19223" y="20377"/>
                  </a:cubicBezTo>
                  <a:cubicBezTo>
                    <a:pt x="21003" y="18798"/>
                    <a:pt x="18697" y="16091"/>
                    <a:pt x="18697" y="16091"/>
                  </a:cubicBezTo>
                  <a:cubicBezTo>
                    <a:pt x="18697" y="16091"/>
                    <a:pt x="21103" y="15891"/>
                    <a:pt x="19324" y="13385"/>
                  </a:cubicBezTo>
                  <a:cubicBezTo>
                    <a:pt x="16717" y="9625"/>
                    <a:pt x="15664" y="3760"/>
                    <a:pt x="15664" y="3760"/>
                  </a:cubicBezTo>
                  <a:cubicBezTo>
                    <a:pt x="12958" y="3560"/>
                    <a:pt x="10552" y="3259"/>
                    <a:pt x="8572" y="2833"/>
                  </a:cubicBezTo>
                  <a:cubicBezTo>
                    <a:pt x="6993" y="2507"/>
                    <a:pt x="5639" y="2106"/>
                    <a:pt x="4587" y="1780"/>
                  </a:cubicBezTo>
                  <a:cubicBezTo>
                    <a:pt x="4587" y="1780"/>
                    <a:pt x="4286" y="3460"/>
                    <a:pt x="3659" y="5966"/>
                  </a:cubicBezTo>
                  <a:cubicBezTo>
                    <a:pt x="2306" y="12532"/>
                    <a:pt x="0" y="25189"/>
                    <a:pt x="1253" y="32081"/>
                  </a:cubicBezTo>
                  <a:cubicBezTo>
                    <a:pt x="3033" y="41680"/>
                    <a:pt x="5840" y="44187"/>
                    <a:pt x="8045" y="45340"/>
                  </a:cubicBezTo>
                  <a:cubicBezTo>
                    <a:pt x="9432" y="46073"/>
                    <a:pt x="12857" y="46755"/>
                    <a:pt x="15462" y="46755"/>
                  </a:cubicBezTo>
                  <a:cubicBezTo>
                    <a:pt x="16954" y="46755"/>
                    <a:pt x="18177" y="46532"/>
                    <a:pt x="18597" y="45966"/>
                  </a:cubicBezTo>
                  <a:cubicBezTo>
                    <a:pt x="19750" y="44487"/>
                    <a:pt x="17243" y="42106"/>
                    <a:pt x="17243" y="42106"/>
                  </a:cubicBezTo>
                  <a:cubicBezTo>
                    <a:pt x="17243" y="42106"/>
                    <a:pt x="16744" y="36756"/>
                    <a:pt x="18061" y="36756"/>
                  </a:cubicBezTo>
                  <a:cubicBezTo>
                    <a:pt x="18097" y="36756"/>
                    <a:pt x="18133" y="36760"/>
                    <a:pt x="18171" y="36768"/>
                  </a:cubicBezTo>
                  <a:cubicBezTo>
                    <a:pt x="22265" y="37447"/>
                    <a:pt x="25224" y="37699"/>
                    <a:pt x="27500" y="37699"/>
                  </a:cubicBezTo>
                  <a:cubicBezTo>
                    <a:pt x="30101" y="37699"/>
                    <a:pt x="31812" y="37370"/>
                    <a:pt x="33309" y="36969"/>
                  </a:cubicBezTo>
                  <a:cubicBezTo>
                    <a:pt x="33348" y="36958"/>
                    <a:pt x="33385" y="36953"/>
                    <a:pt x="33422" y="36953"/>
                  </a:cubicBezTo>
                  <a:cubicBezTo>
                    <a:pt x="34455" y="36953"/>
                    <a:pt x="34361" y="40954"/>
                    <a:pt x="34361" y="40954"/>
                  </a:cubicBezTo>
                  <a:cubicBezTo>
                    <a:pt x="34361" y="40954"/>
                    <a:pt x="32782" y="41881"/>
                    <a:pt x="33008" y="44187"/>
                  </a:cubicBezTo>
                  <a:cubicBezTo>
                    <a:pt x="33155" y="45366"/>
                    <a:pt x="36317" y="45967"/>
                    <a:pt x="39676" y="45967"/>
                  </a:cubicBezTo>
                  <a:cubicBezTo>
                    <a:pt x="43171" y="45967"/>
                    <a:pt x="46878" y="45316"/>
                    <a:pt x="47620" y="43986"/>
                  </a:cubicBezTo>
                  <a:cubicBezTo>
                    <a:pt x="49399" y="41054"/>
                    <a:pt x="53885" y="23309"/>
                    <a:pt x="49925" y="7219"/>
                  </a:cubicBezTo>
                  <a:cubicBezTo>
                    <a:pt x="49299" y="4713"/>
                    <a:pt x="48447" y="2307"/>
                    <a:pt x="47419"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926;p55"/>
            <p:cNvSpPr/>
            <p:nvPr/>
          </p:nvSpPr>
          <p:spPr>
            <a:xfrm flipH="1">
              <a:off x="1921006" y="3059186"/>
              <a:ext cx="241730" cy="211189"/>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927;p55"/>
            <p:cNvSpPr/>
            <p:nvPr/>
          </p:nvSpPr>
          <p:spPr>
            <a:xfrm flipH="1">
              <a:off x="2380534" y="3089109"/>
              <a:ext cx="231184" cy="214457"/>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928;p55"/>
            <p:cNvSpPr/>
            <p:nvPr/>
          </p:nvSpPr>
          <p:spPr>
            <a:xfrm flipH="1">
              <a:off x="1886035" y="3188910"/>
              <a:ext cx="734021" cy="505575"/>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929;p55"/>
            <p:cNvSpPr/>
            <p:nvPr/>
          </p:nvSpPr>
          <p:spPr>
            <a:xfrm flipH="1">
              <a:off x="1882484" y="3651424"/>
              <a:ext cx="732255" cy="47039"/>
            </a:xfrm>
            <a:custGeom>
              <a:avLst/>
              <a:gdLst/>
              <a:ahLst/>
              <a:cxnLst/>
              <a:rect l="l" t="t" r="r" b="b"/>
              <a:pathLst>
                <a:path w="41455" h="2663" extrusionOk="0">
                  <a:moveTo>
                    <a:pt x="41380" y="1"/>
                  </a:moveTo>
                  <a:cubicBezTo>
                    <a:pt x="41365" y="1"/>
                    <a:pt x="41354" y="15"/>
                    <a:pt x="41354" y="56"/>
                  </a:cubicBezTo>
                  <a:cubicBezTo>
                    <a:pt x="41354" y="56"/>
                    <a:pt x="40728" y="157"/>
                    <a:pt x="39575" y="357"/>
                  </a:cubicBezTo>
                  <a:cubicBezTo>
                    <a:pt x="38547" y="683"/>
                    <a:pt x="36868" y="883"/>
                    <a:pt x="34988" y="1184"/>
                  </a:cubicBezTo>
                  <a:cubicBezTo>
                    <a:pt x="33008" y="1410"/>
                    <a:pt x="30803" y="1610"/>
                    <a:pt x="28296" y="1811"/>
                  </a:cubicBezTo>
                  <a:cubicBezTo>
                    <a:pt x="27169" y="1936"/>
                    <a:pt x="25915" y="2036"/>
                    <a:pt x="24537" y="2036"/>
                  </a:cubicBezTo>
                  <a:cubicBezTo>
                    <a:pt x="23284" y="2137"/>
                    <a:pt x="22031" y="2137"/>
                    <a:pt x="20677" y="2237"/>
                  </a:cubicBezTo>
                  <a:lnTo>
                    <a:pt x="13058" y="2237"/>
                  </a:lnTo>
                  <a:cubicBezTo>
                    <a:pt x="11805" y="2137"/>
                    <a:pt x="10652" y="2036"/>
                    <a:pt x="9625" y="1936"/>
                  </a:cubicBezTo>
                  <a:cubicBezTo>
                    <a:pt x="8472" y="1936"/>
                    <a:pt x="7419" y="1710"/>
                    <a:pt x="6492" y="1610"/>
                  </a:cubicBezTo>
                  <a:cubicBezTo>
                    <a:pt x="5439" y="1510"/>
                    <a:pt x="4612" y="1410"/>
                    <a:pt x="3760" y="1184"/>
                  </a:cubicBezTo>
                  <a:cubicBezTo>
                    <a:pt x="3033" y="1084"/>
                    <a:pt x="2306" y="984"/>
                    <a:pt x="1780" y="883"/>
                  </a:cubicBezTo>
                  <a:cubicBezTo>
                    <a:pt x="727" y="558"/>
                    <a:pt x="101" y="357"/>
                    <a:pt x="101" y="357"/>
                  </a:cubicBezTo>
                  <a:cubicBezTo>
                    <a:pt x="0" y="357"/>
                    <a:pt x="0" y="357"/>
                    <a:pt x="0" y="457"/>
                  </a:cubicBezTo>
                  <a:lnTo>
                    <a:pt x="0" y="558"/>
                  </a:lnTo>
                  <a:cubicBezTo>
                    <a:pt x="0" y="558"/>
                    <a:pt x="627" y="783"/>
                    <a:pt x="1780" y="1084"/>
                  </a:cubicBezTo>
                  <a:cubicBezTo>
                    <a:pt x="2306" y="1184"/>
                    <a:pt x="3033" y="1309"/>
                    <a:pt x="3760" y="1510"/>
                  </a:cubicBezTo>
                  <a:cubicBezTo>
                    <a:pt x="4487" y="1610"/>
                    <a:pt x="5439" y="1811"/>
                    <a:pt x="6366" y="1936"/>
                  </a:cubicBezTo>
                  <a:cubicBezTo>
                    <a:pt x="7319" y="2036"/>
                    <a:pt x="8472" y="2237"/>
                    <a:pt x="9499" y="2337"/>
                  </a:cubicBezTo>
                  <a:cubicBezTo>
                    <a:pt x="10652" y="2437"/>
                    <a:pt x="11805" y="2437"/>
                    <a:pt x="13058" y="2563"/>
                  </a:cubicBezTo>
                  <a:cubicBezTo>
                    <a:pt x="13685" y="2563"/>
                    <a:pt x="14311" y="2563"/>
                    <a:pt x="14938" y="2663"/>
                  </a:cubicBezTo>
                  <a:lnTo>
                    <a:pt x="20677" y="2663"/>
                  </a:lnTo>
                  <a:cubicBezTo>
                    <a:pt x="22031" y="2563"/>
                    <a:pt x="23284" y="2563"/>
                    <a:pt x="24662" y="2437"/>
                  </a:cubicBezTo>
                  <a:cubicBezTo>
                    <a:pt x="25915" y="2437"/>
                    <a:pt x="27169" y="2337"/>
                    <a:pt x="28422" y="2237"/>
                  </a:cubicBezTo>
                  <a:cubicBezTo>
                    <a:pt x="30803" y="2036"/>
                    <a:pt x="33108" y="1710"/>
                    <a:pt x="34988" y="1510"/>
                  </a:cubicBezTo>
                  <a:cubicBezTo>
                    <a:pt x="36968" y="1184"/>
                    <a:pt x="38547" y="883"/>
                    <a:pt x="39700" y="558"/>
                  </a:cubicBezTo>
                  <a:cubicBezTo>
                    <a:pt x="40728" y="357"/>
                    <a:pt x="41354" y="157"/>
                    <a:pt x="41354" y="157"/>
                  </a:cubicBezTo>
                  <a:cubicBezTo>
                    <a:pt x="41454" y="157"/>
                    <a:pt x="41454" y="56"/>
                    <a:pt x="41454" y="56"/>
                  </a:cubicBezTo>
                  <a:cubicBezTo>
                    <a:pt x="41454" y="56"/>
                    <a:pt x="41410" y="1"/>
                    <a:pt x="41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930;p55"/>
            <p:cNvSpPr/>
            <p:nvPr/>
          </p:nvSpPr>
          <p:spPr>
            <a:xfrm flipH="1">
              <a:off x="2336268" y="3869786"/>
              <a:ext cx="274478" cy="328495"/>
            </a:xfrm>
            <a:custGeom>
              <a:avLst/>
              <a:gdLst/>
              <a:ahLst/>
              <a:cxnLst/>
              <a:rect l="l" t="t" r="r" b="b"/>
              <a:pathLst>
                <a:path w="15539" h="18597" extrusionOk="0">
                  <a:moveTo>
                    <a:pt x="10952" y="0"/>
                  </a:moveTo>
                  <a:cubicBezTo>
                    <a:pt x="10852" y="0"/>
                    <a:pt x="10852" y="100"/>
                    <a:pt x="10852" y="100"/>
                  </a:cubicBezTo>
                  <a:cubicBezTo>
                    <a:pt x="11053" y="1253"/>
                    <a:pt x="11379" y="2406"/>
                    <a:pt x="11679" y="3559"/>
                  </a:cubicBezTo>
                  <a:cubicBezTo>
                    <a:pt x="12005" y="4712"/>
                    <a:pt x="12306" y="5740"/>
                    <a:pt x="12832" y="6892"/>
                  </a:cubicBezTo>
                  <a:cubicBezTo>
                    <a:pt x="13033" y="7419"/>
                    <a:pt x="13258" y="7945"/>
                    <a:pt x="13559" y="8471"/>
                  </a:cubicBezTo>
                  <a:cubicBezTo>
                    <a:pt x="13785" y="8672"/>
                    <a:pt x="13885" y="8998"/>
                    <a:pt x="13985" y="9198"/>
                  </a:cubicBezTo>
                  <a:lnTo>
                    <a:pt x="14511" y="9925"/>
                  </a:lnTo>
                  <a:lnTo>
                    <a:pt x="14712" y="10351"/>
                  </a:lnTo>
                  <a:lnTo>
                    <a:pt x="14912" y="10652"/>
                  </a:lnTo>
                  <a:cubicBezTo>
                    <a:pt x="14912" y="10978"/>
                    <a:pt x="15038" y="11178"/>
                    <a:pt x="15038" y="11379"/>
                  </a:cubicBezTo>
                  <a:cubicBezTo>
                    <a:pt x="14912" y="11604"/>
                    <a:pt x="14812" y="11805"/>
                    <a:pt x="14612" y="11905"/>
                  </a:cubicBezTo>
                  <a:cubicBezTo>
                    <a:pt x="14511" y="12005"/>
                    <a:pt x="14186" y="12131"/>
                    <a:pt x="13985" y="12131"/>
                  </a:cubicBezTo>
                  <a:cubicBezTo>
                    <a:pt x="13885" y="12131"/>
                    <a:pt x="13885" y="12231"/>
                    <a:pt x="13785" y="12231"/>
                  </a:cubicBezTo>
                  <a:cubicBezTo>
                    <a:pt x="13659" y="12331"/>
                    <a:pt x="13659" y="12532"/>
                    <a:pt x="13785" y="12632"/>
                  </a:cubicBezTo>
                  <a:cubicBezTo>
                    <a:pt x="14186" y="13058"/>
                    <a:pt x="14511" y="13684"/>
                    <a:pt x="14712" y="14211"/>
                  </a:cubicBezTo>
                  <a:cubicBezTo>
                    <a:pt x="14812" y="14512"/>
                    <a:pt x="14812" y="14737"/>
                    <a:pt x="14912" y="15038"/>
                  </a:cubicBezTo>
                  <a:cubicBezTo>
                    <a:pt x="14912" y="15364"/>
                    <a:pt x="14812" y="15564"/>
                    <a:pt x="14712" y="15890"/>
                  </a:cubicBezTo>
                  <a:cubicBezTo>
                    <a:pt x="14712" y="15990"/>
                    <a:pt x="14612" y="16090"/>
                    <a:pt x="14511" y="16191"/>
                  </a:cubicBezTo>
                  <a:cubicBezTo>
                    <a:pt x="14411" y="16291"/>
                    <a:pt x="14411" y="16391"/>
                    <a:pt x="14286" y="16517"/>
                  </a:cubicBezTo>
                  <a:lnTo>
                    <a:pt x="14085" y="16617"/>
                  </a:lnTo>
                  <a:lnTo>
                    <a:pt x="13885" y="16817"/>
                  </a:lnTo>
                  <a:cubicBezTo>
                    <a:pt x="13785" y="16817"/>
                    <a:pt x="13659" y="16918"/>
                    <a:pt x="13459" y="17018"/>
                  </a:cubicBezTo>
                  <a:cubicBezTo>
                    <a:pt x="12932" y="17344"/>
                    <a:pt x="12406" y="17544"/>
                    <a:pt x="11780" y="17644"/>
                  </a:cubicBezTo>
                  <a:cubicBezTo>
                    <a:pt x="11153" y="17870"/>
                    <a:pt x="10526" y="17970"/>
                    <a:pt x="10025" y="17970"/>
                  </a:cubicBezTo>
                  <a:cubicBezTo>
                    <a:pt x="9399" y="17970"/>
                    <a:pt x="8772" y="17970"/>
                    <a:pt x="8145" y="17870"/>
                  </a:cubicBezTo>
                  <a:cubicBezTo>
                    <a:pt x="7519" y="17770"/>
                    <a:pt x="6892" y="17544"/>
                    <a:pt x="6366" y="17344"/>
                  </a:cubicBezTo>
                  <a:cubicBezTo>
                    <a:pt x="5739" y="17143"/>
                    <a:pt x="5213" y="16817"/>
                    <a:pt x="4787" y="16391"/>
                  </a:cubicBezTo>
                  <a:cubicBezTo>
                    <a:pt x="4261" y="16090"/>
                    <a:pt x="3860" y="15664"/>
                    <a:pt x="3434" y="15138"/>
                  </a:cubicBezTo>
                  <a:cubicBezTo>
                    <a:pt x="3133" y="14637"/>
                    <a:pt x="2807" y="14110"/>
                    <a:pt x="2506" y="13484"/>
                  </a:cubicBezTo>
                  <a:cubicBezTo>
                    <a:pt x="2281" y="12958"/>
                    <a:pt x="1980" y="12331"/>
                    <a:pt x="1754" y="11805"/>
                  </a:cubicBezTo>
                  <a:lnTo>
                    <a:pt x="1454" y="10877"/>
                  </a:lnTo>
                  <a:lnTo>
                    <a:pt x="1253" y="9925"/>
                  </a:lnTo>
                  <a:lnTo>
                    <a:pt x="927" y="9098"/>
                  </a:lnTo>
                  <a:lnTo>
                    <a:pt x="827" y="8146"/>
                  </a:lnTo>
                  <a:cubicBezTo>
                    <a:pt x="727" y="7519"/>
                    <a:pt x="501" y="6892"/>
                    <a:pt x="501" y="6266"/>
                  </a:cubicBezTo>
                  <a:cubicBezTo>
                    <a:pt x="301" y="5013"/>
                    <a:pt x="301" y="3659"/>
                    <a:pt x="301" y="2406"/>
                  </a:cubicBezTo>
                  <a:cubicBezTo>
                    <a:pt x="301" y="2306"/>
                    <a:pt x="301" y="2306"/>
                    <a:pt x="201" y="2306"/>
                  </a:cubicBezTo>
                  <a:cubicBezTo>
                    <a:pt x="167" y="2273"/>
                    <a:pt x="145" y="2261"/>
                    <a:pt x="130" y="2261"/>
                  </a:cubicBezTo>
                  <a:cubicBezTo>
                    <a:pt x="100" y="2261"/>
                    <a:pt x="100" y="2306"/>
                    <a:pt x="100" y="2306"/>
                  </a:cubicBezTo>
                  <a:lnTo>
                    <a:pt x="100" y="2406"/>
                  </a:lnTo>
                  <a:cubicBezTo>
                    <a:pt x="0" y="3659"/>
                    <a:pt x="0" y="5013"/>
                    <a:pt x="100" y="6266"/>
                  </a:cubicBezTo>
                  <a:cubicBezTo>
                    <a:pt x="201" y="6892"/>
                    <a:pt x="201" y="7519"/>
                    <a:pt x="301" y="8146"/>
                  </a:cubicBezTo>
                  <a:lnTo>
                    <a:pt x="501" y="9198"/>
                  </a:lnTo>
                  <a:lnTo>
                    <a:pt x="727" y="10126"/>
                  </a:lnTo>
                  <a:lnTo>
                    <a:pt x="1028" y="11078"/>
                  </a:lnTo>
                  <a:cubicBezTo>
                    <a:pt x="1128" y="11379"/>
                    <a:pt x="1253" y="11604"/>
                    <a:pt x="1353" y="11905"/>
                  </a:cubicBezTo>
                  <a:lnTo>
                    <a:pt x="1980" y="13785"/>
                  </a:lnTo>
                  <a:cubicBezTo>
                    <a:pt x="2281" y="14311"/>
                    <a:pt x="2607" y="14938"/>
                    <a:pt x="3008" y="15464"/>
                  </a:cubicBezTo>
                  <a:cubicBezTo>
                    <a:pt x="3434" y="15990"/>
                    <a:pt x="3860" y="16517"/>
                    <a:pt x="4386" y="16918"/>
                  </a:cubicBezTo>
                  <a:cubicBezTo>
                    <a:pt x="4887" y="17344"/>
                    <a:pt x="5514" y="17644"/>
                    <a:pt x="6140" y="17870"/>
                  </a:cubicBezTo>
                  <a:cubicBezTo>
                    <a:pt x="6667" y="18171"/>
                    <a:pt x="7394" y="18396"/>
                    <a:pt x="8020" y="18496"/>
                  </a:cubicBezTo>
                  <a:cubicBezTo>
                    <a:pt x="8647" y="18597"/>
                    <a:pt x="9399" y="18597"/>
                    <a:pt x="10025" y="18597"/>
                  </a:cubicBezTo>
                  <a:cubicBezTo>
                    <a:pt x="10652" y="18496"/>
                    <a:pt x="11278" y="18396"/>
                    <a:pt x="12005" y="18271"/>
                  </a:cubicBezTo>
                  <a:cubicBezTo>
                    <a:pt x="12632" y="18070"/>
                    <a:pt x="13258" y="17870"/>
                    <a:pt x="13785" y="17544"/>
                  </a:cubicBezTo>
                  <a:cubicBezTo>
                    <a:pt x="13985" y="17444"/>
                    <a:pt x="14085" y="17344"/>
                    <a:pt x="14186" y="17243"/>
                  </a:cubicBezTo>
                  <a:cubicBezTo>
                    <a:pt x="14411" y="17143"/>
                    <a:pt x="14511" y="17018"/>
                    <a:pt x="14612" y="16918"/>
                  </a:cubicBezTo>
                  <a:cubicBezTo>
                    <a:pt x="14812" y="16817"/>
                    <a:pt x="14912" y="16717"/>
                    <a:pt x="15038" y="16617"/>
                  </a:cubicBezTo>
                  <a:cubicBezTo>
                    <a:pt x="15138" y="16391"/>
                    <a:pt x="15238" y="16291"/>
                    <a:pt x="15338" y="16090"/>
                  </a:cubicBezTo>
                  <a:cubicBezTo>
                    <a:pt x="15439" y="15765"/>
                    <a:pt x="15439" y="15364"/>
                    <a:pt x="15439" y="15038"/>
                  </a:cubicBezTo>
                  <a:cubicBezTo>
                    <a:pt x="15439" y="14637"/>
                    <a:pt x="15338" y="14311"/>
                    <a:pt x="15238" y="14010"/>
                  </a:cubicBezTo>
                  <a:cubicBezTo>
                    <a:pt x="15083" y="13526"/>
                    <a:pt x="14794" y="13043"/>
                    <a:pt x="14474" y="12605"/>
                  </a:cubicBezTo>
                  <a:lnTo>
                    <a:pt x="14474" y="12605"/>
                  </a:lnTo>
                  <a:cubicBezTo>
                    <a:pt x="14655" y="12544"/>
                    <a:pt x="14800" y="12488"/>
                    <a:pt x="14912" y="12431"/>
                  </a:cubicBezTo>
                  <a:cubicBezTo>
                    <a:pt x="15238" y="12231"/>
                    <a:pt x="15539" y="11805"/>
                    <a:pt x="15539" y="11504"/>
                  </a:cubicBezTo>
                  <a:cubicBezTo>
                    <a:pt x="15539" y="11078"/>
                    <a:pt x="15439" y="10752"/>
                    <a:pt x="15338" y="10451"/>
                  </a:cubicBezTo>
                  <a:cubicBezTo>
                    <a:pt x="15338" y="10351"/>
                    <a:pt x="15238" y="10251"/>
                    <a:pt x="15138" y="10025"/>
                  </a:cubicBezTo>
                  <a:lnTo>
                    <a:pt x="14912" y="9725"/>
                  </a:lnTo>
                  <a:lnTo>
                    <a:pt x="14411" y="8998"/>
                  </a:lnTo>
                  <a:cubicBezTo>
                    <a:pt x="14286" y="8772"/>
                    <a:pt x="14186" y="8471"/>
                    <a:pt x="13985" y="8246"/>
                  </a:cubicBezTo>
                  <a:cubicBezTo>
                    <a:pt x="13785" y="7745"/>
                    <a:pt x="13459" y="7218"/>
                    <a:pt x="13258" y="6692"/>
                  </a:cubicBezTo>
                  <a:cubicBezTo>
                    <a:pt x="12732" y="5639"/>
                    <a:pt x="12306" y="4612"/>
                    <a:pt x="12005" y="3459"/>
                  </a:cubicBezTo>
                  <a:cubicBezTo>
                    <a:pt x="11679" y="2306"/>
                    <a:pt x="11379" y="1253"/>
                    <a:pt x="11153" y="100"/>
                  </a:cubicBezTo>
                  <a:cubicBezTo>
                    <a:pt x="11053" y="0"/>
                    <a:pt x="11053" y="0"/>
                    <a:pt x="10952"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931;p55"/>
            <p:cNvSpPr/>
            <p:nvPr/>
          </p:nvSpPr>
          <p:spPr>
            <a:xfrm flipH="1">
              <a:off x="1828924" y="3862702"/>
              <a:ext cx="282021" cy="351970"/>
            </a:xfrm>
            <a:custGeom>
              <a:avLst/>
              <a:gdLst/>
              <a:ahLst/>
              <a:cxnLst/>
              <a:rect l="l" t="t" r="r" b="b"/>
              <a:pathLst>
                <a:path w="15966" h="19926" extrusionOk="0">
                  <a:moveTo>
                    <a:pt x="4287" y="0"/>
                  </a:moveTo>
                  <a:cubicBezTo>
                    <a:pt x="4287" y="0"/>
                    <a:pt x="4161" y="0"/>
                    <a:pt x="4161" y="100"/>
                  </a:cubicBezTo>
                  <a:cubicBezTo>
                    <a:pt x="3961" y="1253"/>
                    <a:pt x="3660" y="2506"/>
                    <a:pt x="3334" y="3634"/>
                  </a:cubicBezTo>
                  <a:cubicBezTo>
                    <a:pt x="3234" y="4261"/>
                    <a:pt x="3034" y="4887"/>
                    <a:pt x="2908" y="5414"/>
                  </a:cubicBezTo>
                  <a:cubicBezTo>
                    <a:pt x="2708" y="6040"/>
                    <a:pt x="2607" y="6667"/>
                    <a:pt x="2407" y="7193"/>
                  </a:cubicBezTo>
                  <a:cubicBezTo>
                    <a:pt x="2181" y="7820"/>
                    <a:pt x="1981" y="8346"/>
                    <a:pt x="1780" y="8973"/>
                  </a:cubicBezTo>
                  <a:cubicBezTo>
                    <a:pt x="1655" y="9173"/>
                    <a:pt x="1455" y="9499"/>
                    <a:pt x="1354" y="9800"/>
                  </a:cubicBezTo>
                  <a:cubicBezTo>
                    <a:pt x="1254" y="10025"/>
                    <a:pt x="1029" y="10326"/>
                    <a:pt x="928" y="10527"/>
                  </a:cubicBezTo>
                  <a:cubicBezTo>
                    <a:pt x="828" y="10852"/>
                    <a:pt x="628" y="11053"/>
                    <a:pt x="527" y="11379"/>
                  </a:cubicBezTo>
                  <a:cubicBezTo>
                    <a:pt x="302" y="11679"/>
                    <a:pt x="201" y="12005"/>
                    <a:pt x="201" y="12406"/>
                  </a:cubicBezTo>
                  <a:cubicBezTo>
                    <a:pt x="201" y="12732"/>
                    <a:pt x="302" y="13158"/>
                    <a:pt x="628" y="13459"/>
                  </a:cubicBezTo>
                  <a:cubicBezTo>
                    <a:pt x="728" y="13623"/>
                    <a:pt x="886" y="13729"/>
                    <a:pt x="1056" y="13795"/>
                  </a:cubicBezTo>
                  <a:lnTo>
                    <a:pt x="1056" y="13795"/>
                  </a:lnTo>
                  <a:cubicBezTo>
                    <a:pt x="747" y="14184"/>
                    <a:pt x="473" y="14661"/>
                    <a:pt x="302" y="15138"/>
                  </a:cubicBezTo>
                  <a:cubicBezTo>
                    <a:pt x="201" y="15439"/>
                    <a:pt x="101" y="15765"/>
                    <a:pt x="1" y="16065"/>
                  </a:cubicBezTo>
                  <a:cubicBezTo>
                    <a:pt x="1" y="16491"/>
                    <a:pt x="1" y="16792"/>
                    <a:pt x="101" y="17218"/>
                  </a:cubicBezTo>
                  <a:cubicBezTo>
                    <a:pt x="201" y="17319"/>
                    <a:pt x="302" y="17544"/>
                    <a:pt x="402" y="17644"/>
                  </a:cubicBezTo>
                  <a:cubicBezTo>
                    <a:pt x="527" y="17845"/>
                    <a:pt x="628" y="17945"/>
                    <a:pt x="728" y="18045"/>
                  </a:cubicBezTo>
                  <a:cubicBezTo>
                    <a:pt x="828" y="18171"/>
                    <a:pt x="1029" y="18271"/>
                    <a:pt x="1154" y="18371"/>
                  </a:cubicBezTo>
                  <a:cubicBezTo>
                    <a:pt x="1254" y="18471"/>
                    <a:pt x="1455" y="18572"/>
                    <a:pt x="1555" y="18672"/>
                  </a:cubicBezTo>
                  <a:cubicBezTo>
                    <a:pt x="2181" y="19098"/>
                    <a:pt x="2708" y="19298"/>
                    <a:pt x="3435" y="19524"/>
                  </a:cubicBezTo>
                  <a:cubicBezTo>
                    <a:pt x="4061" y="19725"/>
                    <a:pt x="4688" y="19825"/>
                    <a:pt x="5314" y="19925"/>
                  </a:cubicBezTo>
                  <a:lnTo>
                    <a:pt x="7294" y="19925"/>
                  </a:lnTo>
                  <a:cubicBezTo>
                    <a:pt x="8673" y="19725"/>
                    <a:pt x="9926" y="19298"/>
                    <a:pt x="11054" y="18471"/>
                  </a:cubicBezTo>
                  <a:cubicBezTo>
                    <a:pt x="11580" y="18045"/>
                    <a:pt x="12006" y="17644"/>
                    <a:pt x="12432" y="17118"/>
                  </a:cubicBezTo>
                  <a:cubicBezTo>
                    <a:pt x="12532" y="17018"/>
                    <a:pt x="12633" y="16792"/>
                    <a:pt x="12733" y="16692"/>
                  </a:cubicBezTo>
                  <a:cubicBezTo>
                    <a:pt x="12833" y="16592"/>
                    <a:pt x="12933" y="16491"/>
                    <a:pt x="13059" y="16291"/>
                  </a:cubicBezTo>
                  <a:lnTo>
                    <a:pt x="13259" y="15865"/>
                  </a:lnTo>
                  <a:lnTo>
                    <a:pt x="13460" y="15439"/>
                  </a:lnTo>
                  <a:cubicBezTo>
                    <a:pt x="13785" y="14913"/>
                    <a:pt x="14086" y="14286"/>
                    <a:pt x="14312" y="13659"/>
                  </a:cubicBezTo>
                  <a:lnTo>
                    <a:pt x="14613" y="12732"/>
                  </a:lnTo>
                  <a:lnTo>
                    <a:pt x="14938" y="11780"/>
                  </a:lnTo>
                  <a:cubicBezTo>
                    <a:pt x="15139" y="11153"/>
                    <a:pt x="15339" y="10527"/>
                    <a:pt x="15440" y="9900"/>
                  </a:cubicBezTo>
                  <a:cubicBezTo>
                    <a:pt x="15565" y="9273"/>
                    <a:pt x="15665" y="8647"/>
                    <a:pt x="15765" y="8020"/>
                  </a:cubicBezTo>
                  <a:cubicBezTo>
                    <a:pt x="15966" y="6767"/>
                    <a:pt x="15966" y="5414"/>
                    <a:pt x="15966" y="4161"/>
                  </a:cubicBezTo>
                  <a:cubicBezTo>
                    <a:pt x="15966" y="4060"/>
                    <a:pt x="15966" y="4060"/>
                    <a:pt x="15866" y="4060"/>
                  </a:cubicBezTo>
                  <a:cubicBezTo>
                    <a:pt x="15765" y="4060"/>
                    <a:pt x="15765" y="4060"/>
                    <a:pt x="15765" y="4161"/>
                  </a:cubicBezTo>
                  <a:cubicBezTo>
                    <a:pt x="15765" y="5414"/>
                    <a:pt x="15565" y="6667"/>
                    <a:pt x="15339" y="7920"/>
                  </a:cubicBezTo>
                  <a:cubicBezTo>
                    <a:pt x="15139" y="9173"/>
                    <a:pt x="14938" y="10426"/>
                    <a:pt x="14512" y="11679"/>
                  </a:cubicBezTo>
                  <a:lnTo>
                    <a:pt x="14186" y="12632"/>
                  </a:lnTo>
                  <a:lnTo>
                    <a:pt x="13886" y="13459"/>
                  </a:lnTo>
                  <a:cubicBezTo>
                    <a:pt x="13560" y="14085"/>
                    <a:pt x="13359" y="14612"/>
                    <a:pt x="13059" y="15138"/>
                  </a:cubicBezTo>
                  <a:lnTo>
                    <a:pt x="12833" y="15664"/>
                  </a:lnTo>
                  <a:lnTo>
                    <a:pt x="12532" y="15965"/>
                  </a:lnTo>
                  <a:cubicBezTo>
                    <a:pt x="12532" y="16166"/>
                    <a:pt x="12432" y="16291"/>
                    <a:pt x="12307" y="16391"/>
                  </a:cubicBezTo>
                  <a:lnTo>
                    <a:pt x="12006" y="16692"/>
                  </a:lnTo>
                  <a:cubicBezTo>
                    <a:pt x="11580" y="17218"/>
                    <a:pt x="11179" y="17644"/>
                    <a:pt x="10653" y="17945"/>
                  </a:cubicBezTo>
                  <a:cubicBezTo>
                    <a:pt x="9700" y="18672"/>
                    <a:pt x="8447" y="19098"/>
                    <a:pt x="7194" y="19298"/>
                  </a:cubicBezTo>
                  <a:lnTo>
                    <a:pt x="5415" y="19298"/>
                  </a:lnTo>
                  <a:cubicBezTo>
                    <a:pt x="4788" y="19198"/>
                    <a:pt x="4161" y="19098"/>
                    <a:pt x="3535" y="18897"/>
                  </a:cubicBezTo>
                  <a:cubicBezTo>
                    <a:pt x="3034" y="18797"/>
                    <a:pt x="2407" y="18471"/>
                    <a:pt x="1881" y="18171"/>
                  </a:cubicBezTo>
                  <a:cubicBezTo>
                    <a:pt x="1780" y="18045"/>
                    <a:pt x="1655" y="18045"/>
                    <a:pt x="1555" y="17945"/>
                  </a:cubicBezTo>
                  <a:cubicBezTo>
                    <a:pt x="1354" y="17845"/>
                    <a:pt x="1254" y="17745"/>
                    <a:pt x="1154" y="17644"/>
                  </a:cubicBezTo>
                  <a:cubicBezTo>
                    <a:pt x="1029" y="17544"/>
                    <a:pt x="928" y="17419"/>
                    <a:pt x="928" y="17319"/>
                  </a:cubicBezTo>
                  <a:cubicBezTo>
                    <a:pt x="828" y="17218"/>
                    <a:pt x="728" y="17118"/>
                    <a:pt x="728" y="17018"/>
                  </a:cubicBezTo>
                  <a:cubicBezTo>
                    <a:pt x="628" y="16692"/>
                    <a:pt x="628" y="16491"/>
                    <a:pt x="628" y="16166"/>
                  </a:cubicBezTo>
                  <a:cubicBezTo>
                    <a:pt x="628" y="15865"/>
                    <a:pt x="728" y="15664"/>
                    <a:pt x="828" y="15339"/>
                  </a:cubicBezTo>
                  <a:cubicBezTo>
                    <a:pt x="1029" y="14812"/>
                    <a:pt x="1455" y="14286"/>
                    <a:pt x="1780" y="13785"/>
                  </a:cubicBezTo>
                  <a:cubicBezTo>
                    <a:pt x="1881" y="13785"/>
                    <a:pt x="1881" y="13659"/>
                    <a:pt x="1881" y="13659"/>
                  </a:cubicBezTo>
                  <a:cubicBezTo>
                    <a:pt x="1881" y="13459"/>
                    <a:pt x="1780" y="13359"/>
                    <a:pt x="1655" y="13359"/>
                  </a:cubicBezTo>
                  <a:cubicBezTo>
                    <a:pt x="1354" y="13258"/>
                    <a:pt x="1154" y="13158"/>
                    <a:pt x="928" y="13033"/>
                  </a:cubicBezTo>
                  <a:cubicBezTo>
                    <a:pt x="828" y="12933"/>
                    <a:pt x="728" y="12632"/>
                    <a:pt x="728" y="12406"/>
                  </a:cubicBezTo>
                  <a:cubicBezTo>
                    <a:pt x="728" y="12206"/>
                    <a:pt x="828" y="11905"/>
                    <a:pt x="928" y="11679"/>
                  </a:cubicBezTo>
                  <a:cubicBezTo>
                    <a:pt x="1029" y="11379"/>
                    <a:pt x="1254" y="11053"/>
                    <a:pt x="1354" y="10852"/>
                  </a:cubicBezTo>
                  <a:cubicBezTo>
                    <a:pt x="1555" y="10527"/>
                    <a:pt x="1655" y="10326"/>
                    <a:pt x="1881" y="10025"/>
                  </a:cubicBezTo>
                  <a:cubicBezTo>
                    <a:pt x="1981" y="9699"/>
                    <a:pt x="2081" y="9399"/>
                    <a:pt x="2181" y="9173"/>
                  </a:cubicBezTo>
                  <a:cubicBezTo>
                    <a:pt x="2407" y="8547"/>
                    <a:pt x="2607" y="7920"/>
                    <a:pt x="2808" y="7394"/>
                  </a:cubicBezTo>
                  <a:cubicBezTo>
                    <a:pt x="3034" y="6767"/>
                    <a:pt x="3134" y="6141"/>
                    <a:pt x="3334" y="5514"/>
                  </a:cubicBezTo>
                  <a:cubicBezTo>
                    <a:pt x="3435" y="5013"/>
                    <a:pt x="3660" y="4386"/>
                    <a:pt x="3760" y="3760"/>
                  </a:cubicBezTo>
                  <a:cubicBezTo>
                    <a:pt x="3961" y="2607"/>
                    <a:pt x="4287" y="1354"/>
                    <a:pt x="4387" y="100"/>
                  </a:cubicBezTo>
                  <a:cubicBezTo>
                    <a:pt x="4487" y="100"/>
                    <a:pt x="4387" y="0"/>
                    <a:pt x="4287"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932;p55"/>
            <p:cNvSpPr/>
            <p:nvPr/>
          </p:nvSpPr>
          <p:spPr>
            <a:xfrm flipH="1">
              <a:off x="2382299" y="3427074"/>
              <a:ext cx="38543" cy="39196"/>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933;p55"/>
            <p:cNvSpPr/>
            <p:nvPr/>
          </p:nvSpPr>
          <p:spPr>
            <a:xfrm flipH="1">
              <a:off x="2090561" y="3417782"/>
              <a:ext cx="40733" cy="39178"/>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934;p55"/>
            <p:cNvSpPr/>
            <p:nvPr/>
          </p:nvSpPr>
          <p:spPr>
            <a:xfrm flipH="1">
              <a:off x="2131278" y="3401231"/>
              <a:ext cx="249272" cy="234505"/>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935;p55"/>
            <p:cNvSpPr/>
            <p:nvPr/>
          </p:nvSpPr>
          <p:spPr>
            <a:xfrm flipH="1">
              <a:off x="2254800" y="3502781"/>
              <a:ext cx="9309" cy="66416"/>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936;p55"/>
            <p:cNvSpPr/>
            <p:nvPr/>
          </p:nvSpPr>
          <p:spPr>
            <a:xfrm flipH="1">
              <a:off x="2166252" y="3520587"/>
              <a:ext cx="186407" cy="52144"/>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937;p55"/>
            <p:cNvSpPr/>
            <p:nvPr/>
          </p:nvSpPr>
          <p:spPr>
            <a:xfrm flipH="1">
              <a:off x="2402666" y="3482327"/>
              <a:ext cx="150973" cy="146098"/>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938;p55"/>
            <p:cNvSpPr/>
            <p:nvPr/>
          </p:nvSpPr>
          <p:spPr>
            <a:xfrm flipH="1">
              <a:off x="1939588" y="3480366"/>
              <a:ext cx="150991" cy="146009"/>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939;p55"/>
            <p:cNvSpPr/>
            <p:nvPr/>
          </p:nvSpPr>
          <p:spPr>
            <a:xfrm flipH="1">
              <a:off x="2201721" y="3440587"/>
              <a:ext cx="121280" cy="66257"/>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940;p55"/>
            <p:cNvSpPr/>
            <p:nvPr/>
          </p:nvSpPr>
          <p:spPr>
            <a:xfrm flipH="1">
              <a:off x="2395140" y="4579877"/>
              <a:ext cx="23917" cy="45961"/>
            </a:xfrm>
            <a:custGeom>
              <a:avLst/>
              <a:gdLst/>
              <a:ahLst/>
              <a:cxnLst/>
              <a:rect l="l" t="t" r="r" b="b"/>
              <a:pathLst>
                <a:path w="1354" h="2602" extrusionOk="0">
                  <a:moveTo>
                    <a:pt x="100" y="1"/>
                  </a:moveTo>
                  <a:cubicBezTo>
                    <a:pt x="100" y="1"/>
                    <a:pt x="0" y="126"/>
                    <a:pt x="0" y="226"/>
                  </a:cubicBezTo>
                  <a:cubicBezTo>
                    <a:pt x="0" y="226"/>
                    <a:pt x="100" y="327"/>
                    <a:pt x="201" y="527"/>
                  </a:cubicBezTo>
                  <a:cubicBezTo>
                    <a:pt x="201" y="627"/>
                    <a:pt x="301" y="853"/>
                    <a:pt x="426" y="953"/>
                  </a:cubicBezTo>
                  <a:cubicBezTo>
                    <a:pt x="426" y="1054"/>
                    <a:pt x="527" y="1254"/>
                    <a:pt x="527" y="1379"/>
                  </a:cubicBezTo>
                  <a:cubicBezTo>
                    <a:pt x="627" y="1480"/>
                    <a:pt x="727" y="1580"/>
                    <a:pt x="727" y="1780"/>
                  </a:cubicBezTo>
                  <a:cubicBezTo>
                    <a:pt x="727" y="1881"/>
                    <a:pt x="827" y="2006"/>
                    <a:pt x="827" y="2106"/>
                  </a:cubicBezTo>
                  <a:lnTo>
                    <a:pt x="827" y="2206"/>
                  </a:lnTo>
                  <a:lnTo>
                    <a:pt x="827" y="2307"/>
                  </a:lnTo>
                  <a:lnTo>
                    <a:pt x="827" y="2407"/>
                  </a:lnTo>
                  <a:lnTo>
                    <a:pt x="827" y="2507"/>
                  </a:lnTo>
                  <a:lnTo>
                    <a:pt x="928" y="2507"/>
                  </a:lnTo>
                  <a:cubicBezTo>
                    <a:pt x="928" y="2570"/>
                    <a:pt x="959" y="2601"/>
                    <a:pt x="990" y="2601"/>
                  </a:cubicBezTo>
                  <a:cubicBezTo>
                    <a:pt x="1022" y="2601"/>
                    <a:pt x="1053" y="2570"/>
                    <a:pt x="1053" y="2507"/>
                  </a:cubicBezTo>
                  <a:cubicBezTo>
                    <a:pt x="1053" y="2507"/>
                    <a:pt x="1153" y="2507"/>
                    <a:pt x="1153" y="2407"/>
                  </a:cubicBezTo>
                  <a:cubicBezTo>
                    <a:pt x="1153" y="2407"/>
                    <a:pt x="1253" y="2407"/>
                    <a:pt x="1253" y="2307"/>
                  </a:cubicBezTo>
                  <a:lnTo>
                    <a:pt x="1253" y="2106"/>
                  </a:lnTo>
                  <a:cubicBezTo>
                    <a:pt x="1354" y="2006"/>
                    <a:pt x="1354" y="1780"/>
                    <a:pt x="1253" y="1580"/>
                  </a:cubicBezTo>
                  <a:cubicBezTo>
                    <a:pt x="1253" y="1480"/>
                    <a:pt x="1253" y="1254"/>
                    <a:pt x="1153" y="1054"/>
                  </a:cubicBezTo>
                  <a:cubicBezTo>
                    <a:pt x="1053" y="753"/>
                    <a:pt x="727" y="527"/>
                    <a:pt x="627" y="327"/>
                  </a:cubicBezTo>
                  <a:cubicBezTo>
                    <a:pt x="426" y="126"/>
                    <a:pt x="201" y="1"/>
                    <a:pt x="201"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941;p55"/>
            <p:cNvSpPr/>
            <p:nvPr/>
          </p:nvSpPr>
          <p:spPr>
            <a:xfrm flipH="1">
              <a:off x="2367249" y="4568820"/>
              <a:ext cx="27909" cy="50042"/>
            </a:xfrm>
            <a:custGeom>
              <a:avLst/>
              <a:gdLst/>
              <a:ahLst/>
              <a:cxnLst/>
              <a:rect l="l" t="t" r="r" b="b"/>
              <a:pathLst>
                <a:path w="1580" h="2833" extrusionOk="0">
                  <a:moveTo>
                    <a:pt x="201" y="0"/>
                  </a:moveTo>
                  <a:cubicBezTo>
                    <a:pt x="201" y="0"/>
                    <a:pt x="101" y="0"/>
                    <a:pt x="101" y="126"/>
                  </a:cubicBezTo>
                  <a:cubicBezTo>
                    <a:pt x="1" y="126"/>
                    <a:pt x="1" y="226"/>
                    <a:pt x="101" y="226"/>
                  </a:cubicBezTo>
                  <a:cubicBezTo>
                    <a:pt x="101" y="226"/>
                    <a:pt x="201" y="426"/>
                    <a:pt x="326" y="627"/>
                  </a:cubicBezTo>
                  <a:cubicBezTo>
                    <a:pt x="427" y="752"/>
                    <a:pt x="527" y="852"/>
                    <a:pt x="527" y="953"/>
                  </a:cubicBezTo>
                  <a:cubicBezTo>
                    <a:pt x="627" y="1153"/>
                    <a:pt x="727" y="1253"/>
                    <a:pt x="727" y="1379"/>
                  </a:cubicBezTo>
                  <a:cubicBezTo>
                    <a:pt x="828" y="1579"/>
                    <a:pt x="828" y="1680"/>
                    <a:pt x="953" y="1880"/>
                  </a:cubicBezTo>
                  <a:lnTo>
                    <a:pt x="953" y="2106"/>
                  </a:lnTo>
                  <a:cubicBezTo>
                    <a:pt x="953" y="2106"/>
                    <a:pt x="953" y="2206"/>
                    <a:pt x="1053" y="2306"/>
                  </a:cubicBezTo>
                  <a:lnTo>
                    <a:pt x="1053" y="2632"/>
                  </a:lnTo>
                  <a:lnTo>
                    <a:pt x="1154" y="2732"/>
                  </a:lnTo>
                  <a:lnTo>
                    <a:pt x="1154" y="2832"/>
                  </a:lnTo>
                  <a:cubicBezTo>
                    <a:pt x="1254" y="2832"/>
                    <a:pt x="1354" y="2832"/>
                    <a:pt x="1354" y="2732"/>
                  </a:cubicBezTo>
                  <a:lnTo>
                    <a:pt x="1354" y="2632"/>
                  </a:lnTo>
                  <a:cubicBezTo>
                    <a:pt x="1454" y="2507"/>
                    <a:pt x="1454" y="2406"/>
                    <a:pt x="1454" y="2306"/>
                  </a:cubicBezTo>
                  <a:cubicBezTo>
                    <a:pt x="1580" y="2005"/>
                    <a:pt x="1454" y="1579"/>
                    <a:pt x="1354" y="1153"/>
                  </a:cubicBezTo>
                  <a:cubicBezTo>
                    <a:pt x="1154" y="752"/>
                    <a:pt x="953" y="426"/>
                    <a:pt x="627" y="326"/>
                  </a:cubicBezTo>
                  <a:cubicBezTo>
                    <a:pt x="427" y="126"/>
                    <a:pt x="201" y="0"/>
                    <a:pt x="201"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942;p55"/>
            <p:cNvSpPr/>
            <p:nvPr/>
          </p:nvSpPr>
          <p:spPr>
            <a:xfrm flipH="1">
              <a:off x="2070636" y="4548895"/>
              <a:ext cx="25683" cy="51366"/>
            </a:xfrm>
            <a:custGeom>
              <a:avLst/>
              <a:gdLst/>
              <a:ahLst/>
              <a:cxnLst/>
              <a:rect l="l" t="t" r="r" b="b"/>
              <a:pathLst>
                <a:path w="1454" h="2908" extrusionOk="0">
                  <a:moveTo>
                    <a:pt x="1353" y="0"/>
                  </a:moveTo>
                  <a:cubicBezTo>
                    <a:pt x="1353" y="0"/>
                    <a:pt x="1153" y="101"/>
                    <a:pt x="952" y="301"/>
                  </a:cubicBezTo>
                  <a:cubicBezTo>
                    <a:pt x="627" y="502"/>
                    <a:pt x="426" y="828"/>
                    <a:pt x="201" y="1128"/>
                  </a:cubicBezTo>
                  <a:cubicBezTo>
                    <a:pt x="100" y="1354"/>
                    <a:pt x="0" y="1554"/>
                    <a:pt x="0" y="1755"/>
                  </a:cubicBezTo>
                  <a:lnTo>
                    <a:pt x="0" y="2281"/>
                  </a:lnTo>
                  <a:cubicBezTo>
                    <a:pt x="0" y="2507"/>
                    <a:pt x="0" y="2607"/>
                    <a:pt x="100" y="2707"/>
                  </a:cubicBezTo>
                  <a:lnTo>
                    <a:pt x="100" y="2808"/>
                  </a:lnTo>
                  <a:lnTo>
                    <a:pt x="201" y="2908"/>
                  </a:lnTo>
                  <a:cubicBezTo>
                    <a:pt x="326" y="2908"/>
                    <a:pt x="326" y="2808"/>
                    <a:pt x="326" y="2808"/>
                  </a:cubicBezTo>
                  <a:lnTo>
                    <a:pt x="326" y="2707"/>
                  </a:lnTo>
                  <a:cubicBezTo>
                    <a:pt x="326" y="2707"/>
                    <a:pt x="426" y="2707"/>
                    <a:pt x="426" y="2607"/>
                  </a:cubicBezTo>
                  <a:lnTo>
                    <a:pt x="426" y="2281"/>
                  </a:lnTo>
                  <a:cubicBezTo>
                    <a:pt x="526" y="2181"/>
                    <a:pt x="526" y="2081"/>
                    <a:pt x="526" y="1880"/>
                  </a:cubicBezTo>
                  <a:cubicBezTo>
                    <a:pt x="627" y="1880"/>
                    <a:pt x="627" y="1755"/>
                    <a:pt x="627" y="1655"/>
                  </a:cubicBezTo>
                  <a:cubicBezTo>
                    <a:pt x="727" y="1554"/>
                    <a:pt x="727" y="1554"/>
                    <a:pt x="727" y="1454"/>
                  </a:cubicBezTo>
                  <a:cubicBezTo>
                    <a:pt x="827" y="1254"/>
                    <a:pt x="952" y="1128"/>
                    <a:pt x="1053" y="1028"/>
                  </a:cubicBezTo>
                  <a:cubicBezTo>
                    <a:pt x="1153" y="828"/>
                    <a:pt x="1153" y="727"/>
                    <a:pt x="1253" y="627"/>
                  </a:cubicBezTo>
                  <a:cubicBezTo>
                    <a:pt x="1353" y="301"/>
                    <a:pt x="1454" y="201"/>
                    <a:pt x="1454" y="201"/>
                  </a:cubicBezTo>
                  <a:lnTo>
                    <a:pt x="1454" y="101"/>
                  </a:lnTo>
                  <a:cubicBezTo>
                    <a:pt x="1454" y="0"/>
                    <a:pt x="1353" y="0"/>
                    <a:pt x="1353"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943;p55"/>
            <p:cNvSpPr/>
            <p:nvPr/>
          </p:nvSpPr>
          <p:spPr>
            <a:xfrm flipH="1">
              <a:off x="2044511" y="4557744"/>
              <a:ext cx="22150" cy="50042"/>
            </a:xfrm>
            <a:custGeom>
              <a:avLst/>
              <a:gdLst/>
              <a:ahLst/>
              <a:cxnLst/>
              <a:rect l="l" t="t" r="r" b="b"/>
              <a:pathLst>
                <a:path w="1254" h="2833" extrusionOk="0">
                  <a:moveTo>
                    <a:pt x="1028" y="1"/>
                  </a:moveTo>
                  <a:cubicBezTo>
                    <a:pt x="1028" y="1"/>
                    <a:pt x="928" y="126"/>
                    <a:pt x="727" y="327"/>
                  </a:cubicBezTo>
                  <a:cubicBezTo>
                    <a:pt x="627" y="427"/>
                    <a:pt x="527" y="527"/>
                    <a:pt x="401" y="753"/>
                  </a:cubicBezTo>
                  <a:cubicBezTo>
                    <a:pt x="301" y="853"/>
                    <a:pt x="201" y="1053"/>
                    <a:pt x="100" y="1254"/>
                  </a:cubicBezTo>
                  <a:cubicBezTo>
                    <a:pt x="100" y="1379"/>
                    <a:pt x="0" y="1580"/>
                    <a:pt x="0" y="1780"/>
                  </a:cubicBezTo>
                  <a:lnTo>
                    <a:pt x="0" y="2106"/>
                  </a:lnTo>
                  <a:lnTo>
                    <a:pt x="0" y="2307"/>
                  </a:lnTo>
                  <a:cubicBezTo>
                    <a:pt x="0" y="2407"/>
                    <a:pt x="0" y="2507"/>
                    <a:pt x="100" y="2632"/>
                  </a:cubicBezTo>
                  <a:lnTo>
                    <a:pt x="100" y="2733"/>
                  </a:lnTo>
                  <a:lnTo>
                    <a:pt x="201" y="2833"/>
                  </a:lnTo>
                  <a:cubicBezTo>
                    <a:pt x="301" y="2833"/>
                    <a:pt x="301" y="2833"/>
                    <a:pt x="301" y="2733"/>
                  </a:cubicBezTo>
                  <a:cubicBezTo>
                    <a:pt x="301" y="2733"/>
                    <a:pt x="401" y="2733"/>
                    <a:pt x="401" y="2632"/>
                  </a:cubicBezTo>
                  <a:lnTo>
                    <a:pt x="401" y="2307"/>
                  </a:lnTo>
                  <a:cubicBezTo>
                    <a:pt x="527" y="2206"/>
                    <a:pt x="527" y="2006"/>
                    <a:pt x="527" y="1880"/>
                  </a:cubicBezTo>
                  <a:cubicBezTo>
                    <a:pt x="627" y="1780"/>
                    <a:pt x="627" y="1780"/>
                    <a:pt x="627" y="1680"/>
                  </a:cubicBezTo>
                  <a:cubicBezTo>
                    <a:pt x="627" y="1580"/>
                    <a:pt x="727" y="1479"/>
                    <a:pt x="727" y="1479"/>
                  </a:cubicBezTo>
                  <a:cubicBezTo>
                    <a:pt x="827" y="1154"/>
                    <a:pt x="928" y="853"/>
                    <a:pt x="1028" y="627"/>
                  </a:cubicBezTo>
                  <a:cubicBezTo>
                    <a:pt x="1253" y="327"/>
                    <a:pt x="1253" y="226"/>
                    <a:pt x="1253" y="226"/>
                  </a:cubicBezTo>
                  <a:lnTo>
                    <a:pt x="1253" y="126"/>
                  </a:lnTo>
                  <a:cubicBezTo>
                    <a:pt x="1253" y="1"/>
                    <a:pt x="1153" y="1"/>
                    <a:pt x="1028"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944;p55"/>
            <p:cNvSpPr/>
            <p:nvPr/>
          </p:nvSpPr>
          <p:spPr>
            <a:xfrm flipH="1">
              <a:off x="2577539" y="4463896"/>
              <a:ext cx="24358" cy="46050"/>
            </a:xfrm>
            <a:custGeom>
              <a:avLst/>
              <a:gdLst/>
              <a:ahLst/>
              <a:cxnLst/>
              <a:rect l="l" t="t" r="r" b="b"/>
              <a:pathLst>
                <a:path w="1379" h="2607" extrusionOk="0">
                  <a:moveTo>
                    <a:pt x="126" y="0"/>
                  </a:moveTo>
                  <a:lnTo>
                    <a:pt x="0" y="101"/>
                  </a:lnTo>
                  <a:cubicBezTo>
                    <a:pt x="126" y="827"/>
                    <a:pt x="226" y="1554"/>
                    <a:pt x="326" y="2306"/>
                  </a:cubicBezTo>
                  <a:cubicBezTo>
                    <a:pt x="426" y="2507"/>
                    <a:pt x="527" y="2607"/>
                    <a:pt x="752" y="2607"/>
                  </a:cubicBezTo>
                  <a:cubicBezTo>
                    <a:pt x="1053" y="2607"/>
                    <a:pt x="1379" y="2306"/>
                    <a:pt x="1153" y="1980"/>
                  </a:cubicBezTo>
                  <a:cubicBezTo>
                    <a:pt x="852" y="1354"/>
                    <a:pt x="426" y="827"/>
                    <a:pt x="226" y="101"/>
                  </a:cubicBezTo>
                  <a:cubicBezTo>
                    <a:pt x="226" y="0"/>
                    <a:pt x="226" y="0"/>
                    <a:pt x="126"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945;p55"/>
            <p:cNvSpPr/>
            <p:nvPr/>
          </p:nvSpPr>
          <p:spPr>
            <a:xfrm flipH="1">
              <a:off x="2553622" y="4480270"/>
              <a:ext cx="26142" cy="27909"/>
            </a:xfrm>
            <a:custGeom>
              <a:avLst/>
              <a:gdLst/>
              <a:ahLst/>
              <a:cxnLst/>
              <a:rect l="l" t="t" r="r" b="b"/>
              <a:pathLst>
                <a:path w="1480" h="1580" extrusionOk="0">
                  <a:moveTo>
                    <a:pt x="326" y="1"/>
                  </a:moveTo>
                  <a:cubicBezTo>
                    <a:pt x="126" y="1"/>
                    <a:pt x="0" y="226"/>
                    <a:pt x="0" y="327"/>
                  </a:cubicBezTo>
                  <a:cubicBezTo>
                    <a:pt x="0" y="527"/>
                    <a:pt x="126" y="627"/>
                    <a:pt x="126" y="853"/>
                  </a:cubicBezTo>
                  <a:cubicBezTo>
                    <a:pt x="226" y="953"/>
                    <a:pt x="226" y="1053"/>
                    <a:pt x="326" y="1154"/>
                  </a:cubicBezTo>
                  <a:cubicBezTo>
                    <a:pt x="427" y="1379"/>
                    <a:pt x="627" y="1580"/>
                    <a:pt x="853" y="1580"/>
                  </a:cubicBezTo>
                  <a:cubicBezTo>
                    <a:pt x="853" y="1580"/>
                    <a:pt x="953" y="1580"/>
                    <a:pt x="1053" y="1479"/>
                  </a:cubicBezTo>
                  <a:cubicBezTo>
                    <a:pt x="1254" y="1379"/>
                    <a:pt x="1479" y="1053"/>
                    <a:pt x="1254" y="853"/>
                  </a:cubicBezTo>
                  <a:cubicBezTo>
                    <a:pt x="1153" y="627"/>
                    <a:pt x="1053" y="427"/>
                    <a:pt x="853" y="327"/>
                  </a:cubicBezTo>
                  <a:cubicBezTo>
                    <a:pt x="752" y="226"/>
                    <a:pt x="527" y="126"/>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946;p55"/>
            <p:cNvSpPr/>
            <p:nvPr/>
          </p:nvSpPr>
          <p:spPr>
            <a:xfrm flipH="1">
              <a:off x="2597905" y="4373580"/>
              <a:ext cx="23917" cy="34992"/>
            </a:xfrm>
            <a:custGeom>
              <a:avLst/>
              <a:gdLst/>
              <a:ahLst/>
              <a:cxnLst/>
              <a:rect l="l" t="t" r="r" b="b"/>
              <a:pathLst>
                <a:path w="1354" h="1981" extrusionOk="0">
                  <a:moveTo>
                    <a:pt x="201" y="1"/>
                  </a:moveTo>
                  <a:cubicBezTo>
                    <a:pt x="0" y="201"/>
                    <a:pt x="101" y="627"/>
                    <a:pt x="201" y="928"/>
                  </a:cubicBezTo>
                  <a:cubicBezTo>
                    <a:pt x="301" y="1354"/>
                    <a:pt x="301" y="1880"/>
                    <a:pt x="727" y="1981"/>
                  </a:cubicBezTo>
                  <a:lnTo>
                    <a:pt x="828" y="1981"/>
                  </a:lnTo>
                  <a:cubicBezTo>
                    <a:pt x="928" y="1981"/>
                    <a:pt x="1128" y="1880"/>
                    <a:pt x="1128" y="1780"/>
                  </a:cubicBezTo>
                  <a:cubicBezTo>
                    <a:pt x="1354" y="1354"/>
                    <a:pt x="1028" y="1153"/>
                    <a:pt x="828" y="727"/>
                  </a:cubicBezTo>
                  <a:cubicBezTo>
                    <a:pt x="727" y="527"/>
                    <a:pt x="627" y="101"/>
                    <a:pt x="301"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947;p55"/>
            <p:cNvSpPr/>
            <p:nvPr/>
          </p:nvSpPr>
          <p:spPr>
            <a:xfrm flipH="1">
              <a:off x="1828922" y="4240764"/>
              <a:ext cx="20366" cy="53592"/>
            </a:xfrm>
            <a:custGeom>
              <a:avLst/>
              <a:gdLst/>
              <a:ahLst/>
              <a:cxnLst/>
              <a:rect l="l" t="t" r="r" b="b"/>
              <a:pathLst>
                <a:path w="1153" h="3034" extrusionOk="0">
                  <a:moveTo>
                    <a:pt x="326" y="1"/>
                  </a:moveTo>
                  <a:cubicBezTo>
                    <a:pt x="125" y="527"/>
                    <a:pt x="125" y="928"/>
                    <a:pt x="125" y="1454"/>
                  </a:cubicBezTo>
                  <a:cubicBezTo>
                    <a:pt x="125" y="1981"/>
                    <a:pt x="0" y="2507"/>
                    <a:pt x="326" y="2908"/>
                  </a:cubicBezTo>
                  <a:cubicBezTo>
                    <a:pt x="426" y="2908"/>
                    <a:pt x="526" y="3033"/>
                    <a:pt x="526" y="3033"/>
                  </a:cubicBezTo>
                  <a:cubicBezTo>
                    <a:pt x="627" y="3033"/>
                    <a:pt x="752" y="2908"/>
                    <a:pt x="752" y="2908"/>
                  </a:cubicBezTo>
                  <a:cubicBezTo>
                    <a:pt x="1153" y="2607"/>
                    <a:pt x="1053" y="2081"/>
                    <a:pt x="952" y="1655"/>
                  </a:cubicBezTo>
                  <a:cubicBezTo>
                    <a:pt x="852" y="1154"/>
                    <a:pt x="752" y="527"/>
                    <a:pt x="5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948;p55"/>
            <p:cNvSpPr/>
            <p:nvPr/>
          </p:nvSpPr>
          <p:spPr>
            <a:xfrm flipH="1">
              <a:off x="1808555" y="4220398"/>
              <a:ext cx="23917" cy="38543"/>
            </a:xfrm>
            <a:custGeom>
              <a:avLst/>
              <a:gdLst/>
              <a:ahLst/>
              <a:cxnLst/>
              <a:rect l="l" t="t" r="r" b="b"/>
              <a:pathLst>
                <a:path w="1354" h="2182" extrusionOk="0">
                  <a:moveTo>
                    <a:pt x="727" y="1"/>
                  </a:moveTo>
                  <a:cubicBezTo>
                    <a:pt x="727" y="1"/>
                    <a:pt x="627" y="1"/>
                    <a:pt x="627" y="101"/>
                  </a:cubicBezTo>
                  <a:cubicBezTo>
                    <a:pt x="427" y="627"/>
                    <a:pt x="0" y="1455"/>
                    <a:pt x="427" y="1981"/>
                  </a:cubicBezTo>
                  <a:cubicBezTo>
                    <a:pt x="527" y="2181"/>
                    <a:pt x="727" y="2181"/>
                    <a:pt x="828" y="2181"/>
                  </a:cubicBezTo>
                  <a:cubicBezTo>
                    <a:pt x="1053" y="2181"/>
                    <a:pt x="1254" y="2081"/>
                    <a:pt x="1254" y="1881"/>
                  </a:cubicBezTo>
                  <a:cubicBezTo>
                    <a:pt x="1354" y="1354"/>
                    <a:pt x="928" y="627"/>
                    <a:pt x="828" y="101"/>
                  </a:cubicBezTo>
                  <a:cubicBezTo>
                    <a:pt x="828" y="1"/>
                    <a:pt x="727" y="1"/>
                    <a:pt x="7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949;p55"/>
            <p:cNvSpPr/>
            <p:nvPr/>
          </p:nvSpPr>
          <p:spPr>
            <a:xfrm flipH="1">
              <a:off x="1828922" y="4318238"/>
              <a:ext cx="16392" cy="42517"/>
            </a:xfrm>
            <a:custGeom>
              <a:avLst/>
              <a:gdLst/>
              <a:ahLst/>
              <a:cxnLst/>
              <a:rect l="l" t="t" r="r" b="b"/>
              <a:pathLst>
                <a:path w="928" h="2407" extrusionOk="0">
                  <a:moveTo>
                    <a:pt x="627" y="1"/>
                  </a:moveTo>
                  <a:cubicBezTo>
                    <a:pt x="527" y="1"/>
                    <a:pt x="402" y="1"/>
                    <a:pt x="301" y="101"/>
                  </a:cubicBezTo>
                  <a:cubicBezTo>
                    <a:pt x="201" y="527"/>
                    <a:pt x="101" y="828"/>
                    <a:pt x="101" y="1254"/>
                  </a:cubicBezTo>
                  <a:cubicBezTo>
                    <a:pt x="1" y="1655"/>
                    <a:pt x="1" y="1981"/>
                    <a:pt x="301" y="2281"/>
                  </a:cubicBezTo>
                  <a:cubicBezTo>
                    <a:pt x="301" y="2281"/>
                    <a:pt x="402" y="2407"/>
                    <a:pt x="527" y="2407"/>
                  </a:cubicBezTo>
                  <a:lnTo>
                    <a:pt x="627" y="2281"/>
                  </a:lnTo>
                  <a:cubicBezTo>
                    <a:pt x="928" y="1981"/>
                    <a:pt x="928" y="1780"/>
                    <a:pt x="928" y="1454"/>
                  </a:cubicBezTo>
                  <a:cubicBezTo>
                    <a:pt x="828" y="1028"/>
                    <a:pt x="828" y="728"/>
                    <a:pt x="928" y="302"/>
                  </a:cubicBezTo>
                  <a:cubicBezTo>
                    <a:pt x="928" y="101"/>
                    <a:pt x="727"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950;p55"/>
            <p:cNvSpPr/>
            <p:nvPr/>
          </p:nvSpPr>
          <p:spPr>
            <a:xfrm flipH="1">
              <a:off x="2555406" y="3978684"/>
              <a:ext cx="24358" cy="51808"/>
            </a:xfrm>
            <a:custGeom>
              <a:avLst/>
              <a:gdLst/>
              <a:ahLst/>
              <a:cxnLst/>
              <a:rect l="l" t="t" r="r" b="b"/>
              <a:pathLst>
                <a:path w="1379" h="2933" extrusionOk="0">
                  <a:moveTo>
                    <a:pt x="427" y="1"/>
                  </a:moveTo>
                  <a:cubicBezTo>
                    <a:pt x="0" y="201"/>
                    <a:pt x="126" y="1153"/>
                    <a:pt x="126" y="1580"/>
                  </a:cubicBezTo>
                  <a:cubicBezTo>
                    <a:pt x="226" y="2081"/>
                    <a:pt x="326" y="2707"/>
                    <a:pt x="953" y="2933"/>
                  </a:cubicBezTo>
                  <a:cubicBezTo>
                    <a:pt x="1153" y="2933"/>
                    <a:pt x="1254" y="2833"/>
                    <a:pt x="1254" y="2707"/>
                  </a:cubicBezTo>
                  <a:cubicBezTo>
                    <a:pt x="1379" y="2206"/>
                    <a:pt x="1153" y="1580"/>
                    <a:pt x="1053" y="953"/>
                  </a:cubicBezTo>
                  <a:cubicBezTo>
                    <a:pt x="953" y="727"/>
                    <a:pt x="953"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951;p55"/>
            <p:cNvSpPr/>
            <p:nvPr/>
          </p:nvSpPr>
          <p:spPr>
            <a:xfrm flipH="1">
              <a:off x="2546538" y="3940177"/>
              <a:ext cx="19942" cy="44283"/>
            </a:xfrm>
            <a:custGeom>
              <a:avLst/>
              <a:gdLst/>
              <a:ahLst/>
              <a:cxnLst/>
              <a:rect l="l" t="t" r="r" b="b"/>
              <a:pathLst>
                <a:path w="1129" h="2507" extrusionOk="0">
                  <a:moveTo>
                    <a:pt x="301" y="0"/>
                  </a:moveTo>
                  <a:cubicBezTo>
                    <a:pt x="0" y="301"/>
                    <a:pt x="0" y="927"/>
                    <a:pt x="0" y="1354"/>
                  </a:cubicBezTo>
                  <a:cubicBezTo>
                    <a:pt x="0" y="1755"/>
                    <a:pt x="101" y="2506"/>
                    <a:pt x="627" y="2506"/>
                  </a:cubicBezTo>
                  <a:cubicBezTo>
                    <a:pt x="1128" y="2506"/>
                    <a:pt x="1128" y="1880"/>
                    <a:pt x="928" y="1554"/>
                  </a:cubicBezTo>
                  <a:cubicBezTo>
                    <a:pt x="827" y="1028"/>
                    <a:pt x="727" y="501"/>
                    <a:pt x="502"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952;p55"/>
            <p:cNvSpPr/>
            <p:nvPr/>
          </p:nvSpPr>
          <p:spPr>
            <a:xfrm flipH="1">
              <a:off x="2515114" y="4008342"/>
              <a:ext cx="23917" cy="42517"/>
            </a:xfrm>
            <a:custGeom>
              <a:avLst/>
              <a:gdLst/>
              <a:ahLst/>
              <a:cxnLst/>
              <a:rect l="l" t="t" r="r" b="b"/>
              <a:pathLst>
                <a:path w="1354" h="2407" extrusionOk="0">
                  <a:moveTo>
                    <a:pt x="326" y="1"/>
                  </a:moveTo>
                  <a:lnTo>
                    <a:pt x="201" y="101"/>
                  </a:lnTo>
                  <a:cubicBezTo>
                    <a:pt x="0" y="402"/>
                    <a:pt x="100" y="828"/>
                    <a:pt x="201" y="1254"/>
                  </a:cubicBezTo>
                  <a:cubicBezTo>
                    <a:pt x="326" y="1655"/>
                    <a:pt x="326" y="2081"/>
                    <a:pt x="727" y="2407"/>
                  </a:cubicBezTo>
                  <a:lnTo>
                    <a:pt x="953" y="2407"/>
                  </a:lnTo>
                  <a:cubicBezTo>
                    <a:pt x="1053" y="2407"/>
                    <a:pt x="1153" y="2282"/>
                    <a:pt x="1253" y="2181"/>
                  </a:cubicBezTo>
                  <a:cubicBezTo>
                    <a:pt x="1354" y="1780"/>
                    <a:pt x="1153" y="1454"/>
                    <a:pt x="953" y="1154"/>
                  </a:cubicBezTo>
                  <a:cubicBezTo>
                    <a:pt x="727" y="728"/>
                    <a:pt x="627" y="402"/>
                    <a:pt x="426" y="101"/>
                  </a:cubicBezTo>
                  <a:cubicBezTo>
                    <a:pt x="426" y="1"/>
                    <a:pt x="426" y="1"/>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953;p55"/>
            <p:cNvSpPr/>
            <p:nvPr/>
          </p:nvSpPr>
          <p:spPr>
            <a:xfrm flipH="1">
              <a:off x="1898854" y="4015425"/>
              <a:ext cx="27909" cy="59351"/>
            </a:xfrm>
            <a:custGeom>
              <a:avLst/>
              <a:gdLst/>
              <a:ahLst/>
              <a:cxnLst/>
              <a:rect l="l" t="t" r="r" b="b"/>
              <a:pathLst>
                <a:path w="1580" h="3360" extrusionOk="0">
                  <a:moveTo>
                    <a:pt x="1053" y="1"/>
                  </a:moveTo>
                  <a:cubicBezTo>
                    <a:pt x="1053" y="1"/>
                    <a:pt x="952" y="1"/>
                    <a:pt x="952" y="126"/>
                  </a:cubicBezTo>
                  <a:cubicBezTo>
                    <a:pt x="426" y="327"/>
                    <a:pt x="426" y="1053"/>
                    <a:pt x="326" y="1480"/>
                  </a:cubicBezTo>
                  <a:cubicBezTo>
                    <a:pt x="226" y="2006"/>
                    <a:pt x="0" y="2632"/>
                    <a:pt x="226" y="3033"/>
                  </a:cubicBezTo>
                  <a:cubicBezTo>
                    <a:pt x="226" y="3259"/>
                    <a:pt x="326" y="3359"/>
                    <a:pt x="526" y="3359"/>
                  </a:cubicBezTo>
                  <a:cubicBezTo>
                    <a:pt x="627" y="3359"/>
                    <a:pt x="752" y="3259"/>
                    <a:pt x="852" y="3033"/>
                  </a:cubicBezTo>
                  <a:cubicBezTo>
                    <a:pt x="952" y="2632"/>
                    <a:pt x="1053" y="2106"/>
                    <a:pt x="1253" y="1580"/>
                  </a:cubicBezTo>
                  <a:cubicBezTo>
                    <a:pt x="1379" y="1154"/>
                    <a:pt x="1579" y="527"/>
                    <a:pt x="1253" y="126"/>
                  </a:cubicBezTo>
                  <a:cubicBezTo>
                    <a:pt x="1253" y="126"/>
                    <a:pt x="1153" y="1"/>
                    <a:pt x="1053"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954;p55"/>
            <p:cNvSpPr/>
            <p:nvPr/>
          </p:nvSpPr>
          <p:spPr>
            <a:xfrm flipH="1">
              <a:off x="1874954" y="3986209"/>
              <a:ext cx="23917" cy="55358"/>
            </a:xfrm>
            <a:custGeom>
              <a:avLst/>
              <a:gdLst/>
              <a:ahLst/>
              <a:cxnLst/>
              <a:rect l="l" t="t" r="r" b="b"/>
              <a:pathLst>
                <a:path w="1354" h="3134" extrusionOk="0">
                  <a:moveTo>
                    <a:pt x="827" y="1"/>
                  </a:moveTo>
                  <a:cubicBezTo>
                    <a:pt x="627" y="1"/>
                    <a:pt x="426" y="101"/>
                    <a:pt x="301" y="301"/>
                  </a:cubicBezTo>
                  <a:cubicBezTo>
                    <a:pt x="100" y="1154"/>
                    <a:pt x="0" y="2407"/>
                    <a:pt x="526" y="3134"/>
                  </a:cubicBezTo>
                  <a:lnTo>
                    <a:pt x="627" y="3134"/>
                  </a:lnTo>
                  <a:cubicBezTo>
                    <a:pt x="827" y="2707"/>
                    <a:pt x="927" y="2281"/>
                    <a:pt x="1053" y="1880"/>
                  </a:cubicBezTo>
                  <a:cubicBezTo>
                    <a:pt x="1153" y="1354"/>
                    <a:pt x="1253" y="928"/>
                    <a:pt x="1353" y="402"/>
                  </a:cubicBezTo>
                  <a:cubicBezTo>
                    <a:pt x="1353" y="201"/>
                    <a:pt x="1153" y="1"/>
                    <a:pt x="8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957;p55"/>
            <p:cNvSpPr/>
            <p:nvPr/>
          </p:nvSpPr>
          <p:spPr>
            <a:xfrm flipH="1">
              <a:off x="1302973" y="3080792"/>
              <a:ext cx="33228" cy="101839"/>
            </a:xfrm>
            <a:custGeom>
              <a:avLst/>
              <a:gdLst/>
              <a:ahLst/>
              <a:cxnLst/>
              <a:rect l="l" t="t" r="r" b="b"/>
              <a:pathLst>
                <a:path w="1881" h="5765" extrusionOk="0">
                  <a:moveTo>
                    <a:pt x="126" y="0"/>
                  </a:moveTo>
                  <a:cubicBezTo>
                    <a:pt x="1" y="0"/>
                    <a:pt x="1" y="0"/>
                    <a:pt x="1" y="126"/>
                  </a:cubicBezTo>
                  <a:lnTo>
                    <a:pt x="1" y="326"/>
                  </a:lnTo>
                  <a:cubicBezTo>
                    <a:pt x="1" y="527"/>
                    <a:pt x="1" y="752"/>
                    <a:pt x="126" y="953"/>
                  </a:cubicBezTo>
                  <a:cubicBezTo>
                    <a:pt x="126" y="1253"/>
                    <a:pt x="226" y="1579"/>
                    <a:pt x="226" y="1880"/>
                  </a:cubicBezTo>
                  <a:cubicBezTo>
                    <a:pt x="327" y="2306"/>
                    <a:pt x="427" y="2632"/>
                    <a:pt x="527" y="3033"/>
                  </a:cubicBezTo>
                  <a:cubicBezTo>
                    <a:pt x="627" y="3359"/>
                    <a:pt x="753" y="3659"/>
                    <a:pt x="853" y="3985"/>
                  </a:cubicBezTo>
                  <a:cubicBezTo>
                    <a:pt x="953" y="4386"/>
                    <a:pt x="1053" y="4712"/>
                    <a:pt x="1254" y="4913"/>
                  </a:cubicBezTo>
                  <a:cubicBezTo>
                    <a:pt x="1254" y="5013"/>
                    <a:pt x="1379" y="5138"/>
                    <a:pt x="1379" y="5238"/>
                  </a:cubicBezTo>
                  <a:cubicBezTo>
                    <a:pt x="1479" y="5339"/>
                    <a:pt x="1479" y="5439"/>
                    <a:pt x="1580" y="5539"/>
                  </a:cubicBezTo>
                  <a:cubicBezTo>
                    <a:pt x="1680" y="5639"/>
                    <a:pt x="1780" y="5639"/>
                    <a:pt x="1780" y="5639"/>
                  </a:cubicBezTo>
                  <a:lnTo>
                    <a:pt x="1780" y="5765"/>
                  </a:lnTo>
                  <a:lnTo>
                    <a:pt x="1880" y="5639"/>
                  </a:lnTo>
                  <a:cubicBezTo>
                    <a:pt x="1880" y="5639"/>
                    <a:pt x="1780" y="5539"/>
                    <a:pt x="1780" y="5339"/>
                  </a:cubicBezTo>
                  <a:cubicBezTo>
                    <a:pt x="1680" y="5339"/>
                    <a:pt x="1680" y="5238"/>
                    <a:pt x="1680" y="5138"/>
                  </a:cubicBezTo>
                  <a:cubicBezTo>
                    <a:pt x="1580" y="5013"/>
                    <a:pt x="1580" y="4913"/>
                    <a:pt x="1479" y="4812"/>
                  </a:cubicBezTo>
                  <a:cubicBezTo>
                    <a:pt x="1254" y="4286"/>
                    <a:pt x="1053" y="3559"/>
                    <a:pt x="953" y="2832"/>
                  </a:cubicBezTo>
                  <a:cubicBezTo>
                    <a:pt x="753" y="2206"/>
                    <a:pt x="527" y="1479"/>
                    <a:pt x="427" y="953"/>
                  </a:cubicBezTo>
                  <a:cubicBezTo>
                    <a:pt x="327" y="627"/>
                    <a:pt x="226" y="426"/>
                    <a:pt x="226" y="326"/>
                  </a:cubicBezTo>
                  <a:cubicBezTo>
                    <a:pt x="226" y="126"/>
                    <a:pt x="1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958;p55"/>
            <p:cNvSpPr/>
            <p:nvPr/>
          </p:nvSpPr>
          <p:spPr>
            <a:xfrm flipH="1">
              <a:off x="1265790" y="3080792"/>
              <a:ext cx="37202" cy="96080"/>
            </a:xfrm>
            <a:custGeom>
              <a:avLst/>
              <a:gdLst/>
              <a:ahLst/>
              <a:cxnLst/>
              <a:rect l="l" t="t" r="r" b="b"/>
              <a:pathLst>
                <a:path w="2106" h="5439" extrusionOk="0">
                  <a:moveTo>
                    <a:pt x="126" y="0"/>
                  </a:moveTo>
                  <a:cubicBezTo>
                    <a:pt x="126" y="0"/>
                    <a:pt x="0" y="0"/>
                    <a:pt x="0" y="126"/>
                  </a:cubicBezTo>
                  <a:cubicBezTo>
                    <a:pt x="0" y="126"/>
                    <a:pt x="126" y="426"/>
                    <a:pt x="226" y="953"/>
                  </a:cubicBezTo>
                  <a:cubicBezTo>
                    <a:pt x="426" y="1479"/>
                    <a:pt x="527" y="2105"/>
                    <a:pt x="853" y="2832"/>
                  </a:cubicBezTo>
                  <a:cubicBezTo>
                    <a:pt x="1053" y="3459"/>
                    <a:pt x="1254" y="4085"/>
                    <a:pt x="1479" y="4612"/>
                  </a:cubicBezTo>
                  <a:cubicBezTo>
                    <a:pt x="1579" y="4812"/>
                    <a:pt x="1680" y="5013"/>
                    <a:pt x="1780" y="5138"/>
                  </a:cubicBezTo>
                  <a:cubicBezTo>
                    <a:pt x="1880" y="5339"/>
                    <a:pt x="2005" y="5339"/>
                    <a:pt x="2005" y="5339"/>
                  </a:cubicBezTo>
                  <a:lnTo>
                    <a:pt x="2005" y="5439"/>
                  </a:lnTo>
                  <a:lnTo>
                    <a:pt x="2106" y="5339"/>
                  </a:lnTo>
                  <a:cubicBezTo>
                    <a:pt x="2106" y="5339"/>
                    <a:pt x="2005" y="5238"/>
                    <a:pt x="2005" y="5138"/>
                  </a:cubicBezTo>
                  <a:cubicBezTo>
                    <a:pt x="1880" y="4913"/>
                    <a:pt x="1880" y="4712"/>
                    <a:pt x="1780" y="4512"/>
                  </a:cubicBezTo>
                  <a:cubicBezTo>
                    <a:pt x="1680" y="3985"/>
                    <a:pt x="1379" y="3359"/>
                    <a:pt x="1153" y="2632"/>
                  </a:cubicBezTo>
                  <a:cubicBezTo>
                    <a:pt x="953" y="2005"/>
                    <a:pt x="752" y="1379"/>
                    <a:pt x="527" y="852"/>
                  </a:cubicBezTo>
                  <a:cubicBezTo>
                    <a:pt x="326" y="326"/>
                    <a:pt x="22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959;p55"/>
            <p:cNvSpPr/>
            <p:nvPr/>
          </p:nvSpPr>
          <p:spPr>
            <a:xfrm flipH="1">
              <a:off x="1221524" y="3066183"/>
              <a:ext cx="38969" cy="94313"/>
            </a:xfrm>
            <a:custGeom>
              <a:avLst/>
              <a:gdLst/>
              <a:ahLst/>
              <a:cxnLst/>
              <a:rect l="l" t="t" r="r" b="b"/>
              <a:pathLst>
                <a:path w="2206" h="5339" extrusionOk="0">
                  <a:moveTo>
                    <a:pt x="101" y="0"/>
                  </a:moveTo>
                  <a:lnTo>
                    <a:pt x="0" y="100"/>
                  </a:lnTo>
                  <a:cubicBezTo>
                    <a:pt x="0" y="100"/>
                    <a:pt x="101" y="526"/>
                    <a:pt x="226" y="953"/>
                  </a:cubicBezTo>
                  <a:cubicBezTo>
                    <a:pt x="326" y="1454"/>
                    <a:pt x="527" y="2206"/>
                    <a:pt x="727" y="2832"/>
                  </a:cubicBezTo>
                  <a:cubicBezTo>
                    <a:pt x="1053" y="3459"/>
                    <a:pt x="1254" y="4085"/>
                    <a:pt x="1579" y="4587"/>
                  </a:cubicBezTo>
                  <a:cubicBezTo>
                    <a:pt x="1680" y="4812"/>
                    <a:pt x="1880" y="5013"/>
                    <a:pt x="1880" y="5113"/>
                  </a:cubicBezTo>
                  <a:cubicBezTo>
                    <a:pt x="1980" y="5213"/>
                    <a:pt x="2106" y="5213"/>
                    <a:pt x="2106" y="5213"/>
                  </a:cubicBezTo>
                  <a:lnTo>
                    <a:pt x="2206" y="5339"/>
                  </a:lnTo>
                  <a:lnTo>
                    <a:pt x="2206" y="5213"/>
                  </a:lnTo>
                  <a:lnTo>
                    <a:pt x="2206" y="5113"/>
                  </a:lnTo>
                  <a:lnTo>
                    <a:pt x="2106" y="5013"/>
                  </a:lnTo>
                  <a:cubicBezTo>
                    <a:pt x="2106" y="4912"/>
                    <a:pt x="1980" y="4812"/>
                    <a:pt x="1980" y="4712"/>
                  </a:cubicBezTo>
                  <a:cubicBezTo>
                    <a:pt x="1980" y="4587"/>
                    <a:pt x="1880" y="4486"/>
                    <a:pt x="1880" y="4386"/>
                  </a:cubicBezTo>
                  <a:cubicBezTo>
                    <a:pt x="1680" y="3960"/>
                    <a:pt x="1354" y="3334"/>
                    <a:pt x="1153" y="2607"/>
                  </a:cubicBezTo>
                  <a:cubicBezTo>
                    <a:pt x="953" y="1980"/>
                    <a:pt x="727" y="1354"/>
                    <a:pt x="527" y="827"/>
                  </a:cubicBezTo>
                  <a:cubicBezTo>
                    <a:pt x="326" y="426"/>
                    <a:pt x="226" y="100"/>
                    <a:pt x="226" y="100"/>
                  </a:cubicBezTo>
                  <a:cubicBezTo>
                    <a:pt x="226"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960;p55"/>
            <p:cNvSpPr/>
            <p:nvPr/>
          </p:nvSpPr>
          <p:spPr>
            <a:xfrm flipH="1">
              <a:off x="1179025" y="3055108"/>
              <a:ext cx="35436" cy="92105"/>
            </a:xfrm>
            <a:custGeom>
              <a:avLst/>
              <a:gdLst/>
              <a:ahLst/>
              <a:cxnLst/>
              <a:rect l="l" t="t" r="r" b="b"/>
              <a:pathLst>
                <a:path w="2006" h="5214" extrusionOk="0">
                  <a:moveTo>
                    <a:pt x="126" y="1"/>
                  </a:moveTo>
                  <a:cubicBezTo>
                    <a:pt x="126" y="1"/>
                    <a:pt x="1" y="1"/>
                    <a:pt x="1" y="101"/>
                  </a:cubicBezTo>
                  <a:cubicBezTo>
                    <a:pt x="1" y="101"/>
                    <a:pt x="126" y="427"/>
                    <a:pt x="227" y="953"/>
                  </a:cubicBezTo>
                  <a:cubicBezTo>
                    <a:pt x="327" y="1354"/>
                    <a:pt x="527" y="2081"/>
                    <a:pt x="753" y="2707"/>
                  </a:cubicBezTo>
                  <a:cubicBezTo>
                    <a:pt x="953" y="3334"/>
                    <a:pt x="1154" y="3961"/>
                    <a:pt x="1379" y="4387"/>
                  </a:cubicBezTo>
                  <a:cubicBezTo>
                    <a:pt x="1480" y="4712"/>
                    <a:pt x="1580" y="4813"/>
                    <a:pt x="1680" y="5013"/>
                  </a:cubicBezTo>
                  <a:lnTo>
                    <a:pt x="1780" y="5113"/>
                  </a:lnTo>
                  <a:lnTo>
                    <a:pt x="1881" y="5214"/>
                  </a:lnTo>
                  <a:lnTo>
                    <a:pt x="2006" y="5113"/>
                  </a:lnTo>
                  <a:cubicBezTo>
                    <a:pt x="2006" y="5113"/>
                    <a:pt x="1881" y="5013"/>
                    <a:pt x="1881" y="4913"/>
                  </a:cubicBezTo>
                  <a:cubicBezTo>
                    <a:pt x="1780" y="4712"/>
                    <a:pt x="1780" y="4487"/>
                    <a:pt x="1680" y="4286"/>
                  </a:cubicBezTo>
                  <a:cubicBezTo>
                    <a:pt x="1480" y="3860"/>
                    <a:pt x="1254" y="3234"/>
                    <a:pt x="1054" y="2607"/>
                  </a:cubicBezTo>
                  <a:cubicBezTo>
                    <a:pt x="853" y="1880"/>
                    <a:pt x="628" y="1254"/>
                    <a:pt x="527" y="828"/>
                  </a:cubicBezTo>
                  <a:cubicBezTo>
                    <a:pt x="327" y="326"/>
                    <a:pt x="227"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961;p55"/>
            <p:cNvSpPr/>
            <p:nvPr/>
          </p:nvSpPr>
          <p:spPr>
            <a:xfrm flipH="1">
              <a:off x="1140500" y="3038734"/>
              <a:ext cx="36761" cy="93872"/>
            </a:xfrm>
            <a:custGeom>
              <a:avLst/>
              <a:gdLst/>
              <a:ahLst/>
              <a:cxnLst/>
              <a:rect l="l" t="t" r="r" b="b"/>
              <a:pathLst>
                <a:path w="2081" h="5314" extrusionOk="0">
                  <a:moveTo>
                    <a:pt x="101" y="0"/>
                  </a:moveTo>
                  <a:cubicBezTo>
                    <a:pt x="0" y="0"/>
                    <a:pt x="0" y="101"/>
                    <a:pt x="0" y="101"/>
                  </a:cubicBezTo>
                  <a:cubicBezTo>
                    <a:pt x="0" y="101"/>
                    <a:pt x="101" y="401"/>
                    <a:pt x="201" y="928"/>
                  </a:cubicBezTo>
                  <a:cubicBezTo>
                    <a:pt x="301" y="1454"/>
                    <a:pt x="527" y="2080"/>
                    <a:pt x="727" y="2807"/>
                  </a:cubicBezTo>
                  <a:cubicBezTo>
                    <a:pt x="928" y="3434"/>
                    <a:pt x="1253" y="4060"/>
                    <a:pt x="1454" y="4486"/>
                  </a:cubicBezTo>
                  <a:cubicBezTo>
                    <a:pt x="1554" y="4787"/>
                    <a:pt x="1654" y="5013"/>
                    <a:pt x="1780" y="5113"/>
                  </a:cubicBezTo>
                  <a:lnTo>
                    <a:pt x="1880" y="5213"/>
                  </a:lnTo>
                  <a:lnTo>
                    <a:pt x="1980" y="5314"/>
                  </a:lnTo>
                  <a:cubicBezTo>
                    <a:pt x="2080" y="5314"/>
                    <a:pt x="2080" y="5213"/>
                    <a:pt x="2080" y="5213"/>
                  </a:cubicBezTo>
                  <a:cubicBezTo>
                    <a:pt x="2080" y="5213"/>
                    <a:pt x="1980" y="5113"/>
                    <a:pt x="1980" y="5013"/>
                  </a:cubicBezTo>
                  <a:cubicBezTo>
                    <a:pt x="1880" y="4888"/>
                    <a:pt x="1880" y="4687"/>
                    <a:pt x="1780" y="4386"/>
                  </a:cubicBezTo>
                  <a:cubicBezTo>
                    <a:pt x="1554" y="3960"/>
                    <a:pt x="1354" y="3334"/>
                    <a:pt x="1153" y="2607"/>
                  </a:cubicBezTo>
                  <a:cubicBezTo>
                    <a:pt x="928" y="1980"/>
                    <a:pt x="627" y="1354"/>
                    <a:pt x="527" y="827"/>
                  </a:cubicBezTo>
                  <a:cubicBezTo>
                    <a:pt x="301" y="401"/>
                    <a:pt x="101" y="101"/>
                    <a:pt x="101" y="101"/>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962;p55"/>
            <p:cNvSpPr/>
            <p:nvPr/>
          </p:nvSpPr>
          <p:spPr>
            <a:xfrm flipH="1">
              <a:off x="1099767" y="3018367"/>
              <a:ext cx="34994" cy="95638"/>
            </a:xfrm>
            <a:custGeom>
              <a:avLst/>
              <a:gdLst/>
              <a:ahLst/>
              <a:cxnLst/>
              <a:rect l="l" t="t" r="r" b="b"/>
              <a:pathLst>
                <a:path w="1981" h="5414" extrusionOk="0">
                  <a:moveTo>
                    <a:pt x="101" y="0"/>
                  </a:moveTo>
                  <a:lnTo>
                    <a:pt x="0" y="101"/>
                  </a:lnTo>
                  <a:cubicBezTo>
                    <a:pt x="0" y="101"/>
                    <a:pt x="101" y="527"/>
                    <a:pt x="201" y="928"/>
                  </a:cubicBezTo>
                  <a:cubicBezTo>
                    <a:pt x="401" y="1454"/>
                    <a:pt x="627" y="2181"/>
                    <a:pt x="827" y="2807"/>
                  </a:cubicBezTo>
                  <a:cubicBezTo>
                    <a:pt x="1028" y="3434"/>
                    <a:pt x="1253" y="4061"/>
                    <a:pt x="1454" y="4587"/>
                  </a:cubicBezTo>
                  <a:cubicBezTo>
                    <a:pt x="1654" y="5113"/>
                    <a:pt x="1755" y="5414"/>
                    <a:pt x="1755" y="5414"/>
                  </a:cubicBezTo>
                  <a:lnTo>
                    <a:pt x="1880" y="5414"/>
                  </a:lnTo>
                  <a:cubicBezTo>
                    <a:pt x="1980" y="5414"/>
                    <a:pt x="1980" y="5414"/>
                    <a:pt x="1980" y="5314"/>
                  </a:cubicBezTo>
                  <a:cubicBezTo>
                    <a:pt x="1980" y="5314"/>
                    <a:pt x="1880" y="5013"/>
                    <a:pt x="1755" y="4487"/>
                  </a:cubicBezTo>
                  <a:cubicBezTo>
                    <a:pt x="1654" y="3960"/>
                    <a:pt x="1454" y="3334"/>
                    <a:pt x="1253" y="2707"/>
                  </a:cubicBezTo>
                  <a:cubicBezTo>
                    <a:pt x="928" y="1980"/>
                    <a:pt x="727" y="1354"/>
                    <a:pt x="502" y="827"/>
                  </a:cubicBezTo>
                  <a:cubicBezTo>
                    <a:pt x="301" y="401"/>
                    <a:pt x="201" y="101"/>
                    <a:pt x="201" y="101"/>
                  </a:cubicBezTo>
                  <a:cubicBezTo>
                    <a:pt x="201"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963;p55"/>
            <p:cNvSpPr/>
            <p:nvPr/>
          </p:nvSpPr>
          <p:spPr>
            <a:xfrm flipH="1">
              <a:off x="1053734" y="2994450"/>
              <a:ext cx="40735" cy="88572"/>
            </a:xfrm>
            <a:custGeom>
              <a:avLst/>
              <a:gdLst/>
              <a:ahLst/>
              <a:cxnLst/>
              <a:rect l="l" t="t" r="r" b="b"/>
              <a:pathLst>
                <a:path w="2306" h="5014" extrusionOk="0">
                  <a:moveTo>
                    <a:pt x="0" y="1"/>
                  </a:moveTo>
                  <a:lnTo>
                    <a:pt x="0" y="101"/>
                  </a:lnTo>
                  <a:cubicBezTo>
                    <a:pt x="0" y="101"/>
                    <a:pt x="100" y="402"/>
                    <a:pt x="326" y="928"/>
                  </a:cubicBezTo>
                  <a:cubicBezTo>
                    <a:pt x="526" y="1354"/>
                    <a:pt x="727" y="1981"/>
                    <a:pt x="1053" y="2608"/>
                  </a:cubicBezTo>
                  <a:cubicBezTo>
                    <a:pt x="1253" y="3234"/>
                    <a:pt x="1579" y="3760"/>
                    <a:pt x="1779" y="4262"/>
                  </a:cubicBezTo>
                  <a:cubicBezTo>
                    <a:pt x="1880" y="4487"/>
                    <a:pt x="1980" y="4587"/>
                    <a:pt x="2105" y="4788"/>
                  </a:cubicBezTo>
                  <a:lnTo>
                    <a:pt x="2105" y="5014"/>
                  </a:lnTo>
                  <a:lnTo>
                    <a:pt x="2206" y="5014"/>
                  </a:lnTo>
                  <a:cubicBezTo>
                    <a:pt x="2306" y="5014"/>
                    <a:pt x="2306" y="5014"/>
                    <a:pt x="2306" y="4888"/>
                  </a:cubicBezTo>
                  <a:cubicBezTo>
                    <a:pt x="2306" y="4888"/>
                    <a:pt x="2206" y="4587"/>
                    <a:pt x="2105" y="4061"/>
                  </a:cubicBezTo>
                  <a:cubicBezTo>
                    <a:pt x="1880" y="3635"/>
                    <a:pt x="1679" y="3009"/>
                    <a:pt x="1353" y="2382"/>
                  </a:cubicBezTo>
                  <a:cubicBezTo>
                    <a:pt x="1153" y="1755"/>
                    <a:pt x="852" y="1254"/>
                    <a:pt x="526" y="8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964;p55"/>
            <p:cNvSpPr/>
            <p:nvPr/>
          </p:nvSpPr>
          <p:spPr>
            <a:xfrm flipH="1">
              <a:off x="1009451" y="2972317"/>
              <a:ext cx="42520" cy="79281"/>
            </a:xfrm>
            <a:custGeom>
              <a:avLst/>
              <a:gdLst/>
              <a:ahLst/>
              <a:cxnLst/>
              <a:rect l="l" t="t" r="r" b="b"/>
              <a:pathLst>
                <a:path w="2407" h="4488" extrusionOk="0">
                  <a:moveTo>
                    <a:pt x="0" y="1"/>
                  </a:moveTo>
                  <a:lnTo>
                    <a:pt x="0" y="101"/>
                  </a:lnTo>
                  <a:cubicBezTo>
                    <a:pt x="0" y="101"/>
                    <a:pt x="100" y="402"/>
                    <a:pt x="326" y="828"/>
                  </a:cubicBezTo>
                  <a:cubicBezTo>
                    <a:pt x="526" y="1254"/>
                    <a:pt x="727" y="1755"/>
                    <a:pt x="1053" y="2282"/>
                  </a:cubicBezTo>
                  <a:cubicBezTo>
                    <a:pt x="1353" y="2908"/>
                    <a:pt x="1679" y="3434"/>
                    <a:pt x="1880" y="3760"/>
                  </a:cubicBezTo>
                  <a:cubicBezTo>
                    <a:pt x="2080" y="4161"/>
                    <a:pt x="2306" y="4387"/>
                    <a:pt x="2306" y="4387"/>
                  </a:cubicBezTo>
                  <a:lnTo>
                    <a:pt x="2406" y="4487"/>
                  </a:lnTo>
                  <a:lnTo>
                    <a:pt x="2406" y="4387"/>
                  </a:lnTo>
                  <a:cubicBezTo>
                    <a:pt x="2406" y="4387"/>
                    <a:pt x="2306" y="4061"/>
                    <a:pt x="2206" y="3635"/>
                  </a:cubicBezTo>
                  <a:cubicBezTo>
                    <a:pt x="1980" y="3234"/>
                    <a:pt x="1679" y="2708"/>
                    <a:pt x="1353" y="2181"/>
                  </a:cubicBezTo>
                  <a:cubicBezTo>
                    <a:pt x="1153" y="1555"/>
                    <a:pt x="827" y="1028"/>
                    <a:pt x="526" y="7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965;p55"/>
            <p:cNvSpPr/>
            <p:nvPr/>
          </p:nvSpPr>
          <p:spPr>
            <a:xfrm flipH="1">
              <a:off x="979793" y="2946210"/>
              <a:ext cx="38987" cy="75712"/>
            </a:xfrm>
            <a:custGeom>
              <a:avLst/>
              <a:gdLst/>
              <a:ahLst/>
              <a:cxnLst/>
              <a:rect l="l" t="t" r="r" b="b"/>
              <a:pathLst>
                <a:path w="2207" h="4286" extrusionOk="0">
                  <a:moveTo>
                    <a:pt x="1" y="0"/>
                  </a:moveTo>
                  <a:lnTo>
                    <a:pt x="1" y="100"/>
                  </a:lnTo>
                  <a:lnTo>
                    <a:pt x="327" y="727"/>
                  </a:lnTo>
                  <a:cubicBezTo>
                    <a:pt x="527" y="1153"/>
                    <a:pt x="728" y="1679"/>
                    <a:pt x="1053" y="2206"/>
                  </a:cubicBezTo>
                  <a:cubicBezTo>
                    <a:pt x="1354" y="2732"/>
                    <a:pt x="1580" y="3133"/>
                    <a:pt x="1780" y="3559"/>
                  </a:cubicBezTo>
                  <a:cubicBezTo>
                    <a:pt x="1880" y="3760"/>
                    <a:pt x="1981" y="3860"/>
                    <a:pt x="1981" y="3985"/>
                  </a:cubicBezTo>
                  <a:lnTo>
                    <a:pt x="2081" y="4186"/>
                  </a:lnTo>
                  <a:lnTo>
                    <a:pt x="2206" y="4286"/>
                  </a:lnTo>
                  <a:lnTo>
                    <a:pt x="2206" y="4186"/>
                  </a:lnTo>
                  <a:cubicBezTo>
                    <a:pt x="2206" y="4186"/>
                    <a:pt x="2206" y="3860"/>
                    <a:pt x="2081" y="3459"/>
                  </a:cubicBezTo>
                  <a:cubicBezTo>
                    <a:pt x="1880" y="3033"/>
                    <a:pt x="1680" y="2506"/>
                    <a:pt x="1354" y="1980"/>
                  </a:cubicBezTo>
                  <a:cubicBezTo>
                    <a:pt x="1154" y="1479"/>
                    <a:pt x="828" y="953"/>
                    <a:pt x="527" y="627"/>
                  </a:cubicBezTo>
                  <a:cubicBezTo>
                    <a:pt x="327" y="226"/>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970;p55"/>
            <p:cNvSpPr/>
            <p:nvPr/>
          </p:nvSpPr>
          <p:spPr>
            <a:xfrm flipH="1">
              <a:off x="885448" y="4139348"/>
              <a:ext cx="146107" cy="95656"/>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971;p55"/>
            <p:cNvSpPr/>
            <p:nvPr/>
          </p:nvSpPr>
          <p:spPr>
            <a:xfrm rot="10170352" flipH="1">
              <a:off x="976776" y="3586059"/>
              <a:ext cx="398498" cy="297875"/>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972;p55"/>
            <p:cNvSpPr/>
            <p:nvPr/>
          </p:nvSpPr>
          <p:spPr>
            <a:xfrm rot="10170352" flipH="1">
              <a:off x="965810" y="3547932"/>
              <a:ext cx="385655" cy="320116"/>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973;p55"/>
            <p:cNvSpPr/>
            <p:nvPr/>
          </p:nvSpPr>
          <p:spPr>
            <a:xfrm rot="10170352" flipH="1">
              <a:off x="1096658" y="3699323"/>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974;p55"/>
            <p:cNvSpPr/>
            <p:nvPr/>
          </p:nvSpPr>
          <p:spPr>
            <a:xfrm rot="10170352" flipH="1">
              <a:off x="1021934" y="3646240"/>
              <a:ext cx="143903" cy="143903"/>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975;p55"/>
            <p:cNvSpPr/>
            <p:nvPr/>
          </p:nvSpPr>
          <p:spPr>
            <a:xfrm rot="10170352" flipH="1">
              <a:off x="1181989" y="3741646"/>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12620;p78"/>
          <p:cNvGrpSpPr/>
          <p:nvPr/>
        </p:nvGrpSpPr>
        <p:grpSpPr>
          <a:xfrm>
            <a:off x="4241110" y="3241602"/>
            <a:ext cx="1435193" cy="1864564"/>
            <a:chOff x="5761375" y="2559976"/>
            <a:chExt cx="1678078" cy="2040289"/>
          </a:xfrm>
        </p:grpSpPr>
        <p:grpSp>
          <p:nvGrpSpPr>
            <p:cNvPr id="282" name="Google Shape;12621;p78"/>
            <p:cNvGrpSpPr/>
            <p:nvPr/>
          </p:nvGrpSpPr>
          <p:grpSpPr>
            <a:xfrm>
              <a:off x="5761375" y="2559976"/>
              <a:ext cx="1244337" cy="2039970"/>
              <a:chOff x="1378719" y="3569529"/>
              <a:chExt cx="705007" cy="1155463"/>
            </a:xfrm>
          </p:grpSpPr>
          <p:sp>
            <p:nvSpPr>
              <p:cNvPr id="348" name="Google Shape;12622;p78"/>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623;p78"/>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624;p78"/>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625;p78"/>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626;p78"/>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627;p78"/>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628;p78"/>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629;p78"/>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630;p78"/>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631;p78"/>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632;p78"/>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633;p78"/>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634;p78"/>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635;p78"/>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636;p78"/>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637;p78"/>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638;p78"/>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639;p78"/>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640;p78"/>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641;p78"/>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642;p78"/>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643;p78"/>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644;p78"/>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645;p78"/>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646;p78"/>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647;p78"/>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648;p78"/>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649;p78"/>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650;p78"/>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651;p78"/>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652;p78"/>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653;p78"/>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654;p78"/>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655;p78"/>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656;p78"/>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657;p78"/>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12658;p78"/>
            <p:cNvGrpSpPr/>
            <p:nvPr/>
          </p:nvGrpSpPr>
          <p:grpSpPr>
            <a:xfrm>
              <a:off x="6785085" y="4012865"/>
              <a:ext cx="654368" cy="587400"/>
              <a:chOff x="6785085" y="4012865"/>
              <a:chExt cx="654368" cy="587400"/>
            </a:xfrm>
          </p:grpSpPr>
          <p:sp>
            <p:nvSpPr>
              <p:cNvPr id="284" name="Google Shape;12659;p78"/>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660;p78"/>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661;p78"/>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662;p78"/>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663;p78"/>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664;p78"/>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665;p78"/>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666;p78"/>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667;p78"/>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668;p78"/>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669;p78"/>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670;p78"/>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671;p78"/>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672;p78"/>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673;p78"/>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674;p78"/>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675;p78"/>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676;p78"/>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677;p78"/>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678;p78"/>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679;p78"/>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680;p78"/>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681;p78"/>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682;p78"/>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683;p78"/>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684;p78"/>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685;p78"/>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686;p78"/>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687;p78"/>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688;p78"/>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689;p78"/>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690;p78"/>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691;p78"/>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692;p78"/>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693;p78"/>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694;p78"/>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695;p78"/>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696;p78"/>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697;p78"/>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698;p78"/>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699;p78"/>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700;p78"/>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701;p78"/>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702;p78"/>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703;p78"/>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704;p78"/>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705;p78"/>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706;p78"/>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707;p78"/>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708;p78"/>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709;p78"/>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710;p78"/>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711;p78"/>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712;p78"/>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713;p78"/>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714;p78"/>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715;p78"/>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716;p78"/>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717;p78"/>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718;p78"/>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719;p78"/>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720;p78"/>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721;p78"/>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722;p78"/>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87" name="Picture 38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82944" y="-316249"/>
            <a:ext cx="3525175" cy="3859267"/>
          </a:xfrm>
          <a:prstGeom prst="rect">
            <a:avLst/>
          </a:prstGeom>
        </p:spPr>
      </p:pic>
      <p:sp>
        <p:nvSpPr>
          <p:cNvPr id="388" name="Rectangle 387"/>
          <p:cNvSpPr/>
          <p:nvPr/>
        </p:nvSpPr>
        <p:spPr>
          <a:xfrm flipV="1">
            <a:off x="2019817" y="3114301"/>
            <a:ext cx="85288" cy="45719"/>
          </a:xfrm>
          <a:prstGeom prst="rect">
            <a:avLst/>
          </a:prstGeom>
          <a:solidFill>
            <a:schemeClr val="accent3"/>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4" name="Cloud Callout 3"/>
          <p:cNvSpPr/>
          <p:nvPr/>
        </p:nvSpPr>
        <p:spPr>
          <a:xfrm>
            <a:off x="5837" y="75006"/>
            <a:ext cx="3917881" cy="2371381"/>
          </a:xfrm>
          <a:prstGeom prst="cloudCallou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sz="1600" dirty="0">
              <a:latin typeface="#9Slide06 VL Fadilla" pitchFamily="2" charset="0"/>
            </a:endParaRPr>
          </a:p>
        </p:txBody>
      </p:sp>
      <p:sp>
        <p:nvSpPr>
          <p:cNvPr id="5" name="TextBox 4"/>
          <p:cNvSpPr txBox="1"/>
          <p:nvPr/>
        </p:nvSpPr>
        <p:spPr>
          <a:xfrm>
            <a:off x="420031" y="374772"/>
            <a:ext cx="3075529" cy="2015566"/>
          </a:xfrm>
          <a:prstGeom prst="rect">
            <a:avLst/>
          </a:prstGeom>
          <a:noFill/>
        </p:spPr>
        <p:txBody>
          <a:bodyPr wrap="square" rtlCol="0">
            <a:spAutoFit/>
          </a:bodyPr>
          <a:lstStyle/>
          <a:p>
            <a:r>
              <a:rPr lang="en-US" sz="1800" dirty="0" err="1">
                <a:latin typeface="#9Slide06 VL Fadilla" pitchFamily="2" charset="0"/>
              </a:rPr>
              <a:t>Các</a:t>
            </a:r>
            <a:r>
              <a:rPr lang="en-US" sz="1800" dirty="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Gấu</a:t>
            </a:r>
            <a:r>
              <a:rPr lang="en-US" sz="1800" dirty="0">
                <a:latin typeface="#9Slide06 VL Fadilla" pitchFamily="2" charset="0"/>
              </a:rPr>
              <a:t>, </a:t>
            </a:r>
            <a:r>
              <a:rPr lang="en-US" sz="1800" dirty="0" err="1">
                <a:latin typeface="#9Slide06 VL Fadilla" pitchFamily="2" charset="0"/>
              </a:rPr>
              <a:t>Thỏ</a:t>
            </a:r>
            <a:r>
              <a:rPr lang="en-US" sz="1800" dirty="0">
                <a:latin typeface="#9Slide06 VL Fadilla" pitchFamily="2" charset="0"/>
              </a:rPr>
              <a:t>, </a:t>
            </a:r>
            <a:r>
              <a:rPr lang="en-US" sz="1800" dirty="0" err="1">
                <a:latin typeface="#9Slide06 VL Fadilla" pitchFamily="2" charset="0"/>
              </a:rPr>
              <a:t>Cáo</a:t>
            </a:r>
            <a:r>
              <a:rPr lang="en-US" sz="1800" dirty="0">
                <a:latin typeface="#9Slide06 VL Fadilla" pitchFamily="2" charset="0"/>
              </a:rPr>
              <a:t>, </a:t>
            </a:r>
            <a:r>
              <a:rPr lang="en-US" sz="1800" dirty="0" err="1">
                <a:latin typeface="#9Slide06 VL Fadilla" pitchFamily="2" charset="0"/>
              </a:rPr>
              <a:t>Hươu</a:t>
            </a:r>
            <a:r>
              <a:rPr lang="en-US" sz="1800" dirty="0">
                <a:latin typeface="#9Slide06 VL Fadilla" pitchFamily="2" charset="0"/>
              </a:rPr>
              <a:t> </a:t>
            </a:r>
            <a:r>
              <a:rPr lang="en-US" sz="1800" dirty="0" err="1">
                <a:latin typeface="#9Slide06 VL Fadilla" pitchFamily="2" charset="0"/>
              </a:rPr>
              <a:t>và</a:t>
            </a:r>
            <a:r>
              <a:rPr lang="en-US" sz="1800" dirty="0">
                <a:latin typeface="#9Slide06 VL Fadilla" pitchFamily="2" charset="0"/>
              </a:rPr>
              <a:t> </a:t>
            </a:r>
            <a:r>
              <a:rPr lang="en-US" sz="1800" dirty="0" err="1">
                <a:latin typeface="#9Slide06 VL Fadilla" pitchFamily="2" charset="0"/>
              </a:rPr>
              <a:t>Sử</a:t>
            </a:r>
            <a:r>
              <a:rPr lang="en-US" sz="1800" dirty="0">
                <a:latin typeface="#9Slide06 VL Fadilla" pitchFamily="2" charset="0"/>
              </a:rPr>
              <a:t> </a:t>
            </a:r>
            <a:r>
              <a:rPr lang="en-US" sz="1800" dirty="0" err="1">
                <a:latin typeface="#9Slide06 VL Fadilla" pitchFamily="2" charset="0"/>
              </a:rPr>
              <a:t>tử</a:t>
            </a:r>
            <a:r>
              <a:rPr lang="en-US" sz="1800" dirty="0">
                <a:latin typeface="#9Slide06 VL Fadilla" pitchFamily="2" charset="0"/>
              </a:rPr>
              <a:t> </a:t>
            </a:r>
            <a:r>
              <a:rPr lang="en-US" sz="1800" dirty="0" err="1">
                <a:latin typeface="#9Slide06 VL Fadilla" pitchFamily="2" charset="0"/>
              </a:rPr>
              <a:t>rất</a:t>
            </a:r>
            <a:r>
              <a:rPr lang="en-US" sz="1800" dirty="0">
                <a:latin typeface="#9Slide06 VL Fadilla" pitchFamily="2" charset="0"/>
              </a:rPr>
              <a:t> </a:t>
            </a:r>
            <a:r>
              <a:rPr lang="en-US" sz="1800" dirty="0" err="1">
                <a:latin typeface="#9Slide06 VL Fadilla" pitchFamily="2" charset="0"/>
              </a:rPr>
              <a:t>mong</a:t>
            </a:r>
            <a:r>
              <a:rPr lang="en-US" sz="1800" dirty="0">
                <a:latin typeface="#9Slide06 VL Fadilla" pitchFamily="2" charset="0"/>
              </a:rPr>
              <a:t> </a:t>
            </a:r>
            <a:r>
              <a:rPr lang="en-US" sz="1800" dirty="0" err="1">
                <a:latin typeface="#9Slide06 VL Fadilla" pitchFamily="2" charset="0"/>
              </a:rPr>
              <a:t>muốn</a:t>
            </a:r>
            <a:r>
              <a:rPr lang="en-US" sz="1800" dirty="0">
                <a:latin typeface="#9Slide06 VL Fadilla" pitchFamily="2" charset="0"/>
              </a:rPr>
              <a:t> </a:t>
            </a:r>
            <a:r>
              <a:rPr lang="en-US" sz="1800" dirty="0" err="1">
                <a:latin typeface="#9Slide06 VL Fadilla" pitchFamily="2" charset="0"/>
              </a:rPr>
              <a:t>được</a:t>
            </a:r>
            <a:r>
              <a:rPr lang="en-US" sz="1800" dirty="0">
                <a:latin typeface="#9Slide06 VL Fadilla" pitchFamily="2" charset="0"/>
              </a:rPr>
              <a:t> </a:t>
            </a:r>
            <a:r>
              <a:rPr lang="en-US" sz="1800" dirty="0" err="1">
                <a:latin typeface="#9Slide06 VL Fadilla" pitchFamily="2" charset="0"/>
              </a:rPr>
              <a:t>đi</a:t>
            </a:r>
            <a:r>
              <a:rPr lang="en-US" sz="1800" dirty="0">
                <a:latin typeface="#9Slide06 VL Fadilla" pitchFamily="2" charset="0"/>
              </a:rPr>
              <a:t> </a:t>
            </a:r>
            <a:r>
              <a:rPr lang="en-US" sz="1800" dirty="0" err="1">
                <a:latin typeface="#9Slide06 VL Fadilla" pitchFamily="2" charset="0"/>
              </a:rPr>
              <a:t>học</a:t>
            </a:r>
            <a:r>
              <a:rPr lang="en-US" sz="1800" dirty="0">
                <a:latin typeface="#9Slide06 VL Fadilla" pitchFamily="2" charset="0"/>
              </a:rPr>
              <a:t> </a:t>
            </a:r>
            <a:r>
              <a:rPr lang="en-US" sz="1800" dirty="0" err="1">
                <a:latin typeface="#9Slide06 VL Fadilla" pitchFamily="2" charset="0"/>
              </a:rPr>
              <a:t>nên</a:t>
            </a:r>
            <a:r>
              <a:rPr lang="en-US" sz="1800" dirty="0">
                <a:latin typeface="#9Slide06 VL Fadilla" pitchFamily="2" charset="0"/>
              </a:rPr>
              <a:t> </a:t>
            </a:r>
            <a:r>
              <a:rPr lang="en-US" sz="1800" dirty="0" err="1">
                <a:latin typeface="#9Slide06 VL Fadilla" pitchFamily="2" charset="0"/>
              </a:rPr>
              <a:t>rủ</a:t>
            </a:r>
            <a:r>
              <a:rPr lang="en-US" sz="1800" dirty="0">
                <a:latin typeface="#9Slide06 VL Fadilla" pitchFamily="2" charset="0"/>
              </a:rPr>
              <a:t> </a:t>
            </a:r>
            <a:r>
              <a:rPr lang="en-US" sz="1800" dirty="0" err="1">
                <a:latin typeface="#9Slide06 VL Fadilla" pitchFamily="2" charset="0"/>
              </a:rPr>
              <a:t>nhau</a:t>
            </a:r>
            <a:r>
              <a:rPr lang="en-US" sz="1800" dirty="0">
                <a:latin typeface="#9Slide06 VL Fadilla" pitchFamily="2" charset="0"/>
              </a:rPr>
              <a:t> </a:t>
            </a:r>
            <a:r>
              <a:rPr lang="en-US" sz="1800" dirty="0" err="1">
                <a:latin typeface="#9Slide06 VL Fadilla" pitchFamily="2" charset="0"/>
              </a:rPr>
              <a:t>đến</a:t>
            </a:r>
            <a:r>
              <a:rPr lang="en-US" sz="1800" dirty="0">
                <a:latin typeface="#9Slide06 VL Fadilla" pitchFamily="2" charset="0"/>
              </a:rPr>
              <a:t> </a:t>
            </a:r>
            <a:r>
              <a:rPr lang="en-US" sz="1800" dirty="0" err="1">
                <a:latin typeface="#9Slide06 VL Fadilla" pitchFamily="2" charset="0"/>
              </a:rPr>
              <a:t>trường</a:t>
            </a:r>
            <a:r>
              <a:rPr lang="en-US" sz="1800" dirty="0">
                <a:latin typeface="#9Slide06 VL Fadilla" pitchFamily="2" charset="0"/>
              </a:rPr>
              <a:t> </a:t>
            </a:r>
            <a:r>
              <a:rPr lang="en-US" sz="1800" dirty="0" err="1">
                <a:latin typeface="#9Slide06 VL Fadilla" pitchFamily="2" charset="0"/>
              </a:rPr>
              <a:t>để</a:t>
            </a:r>
            <a:r>
              <a:rPr lang="en-US" sz="1800" dirty="0">
                <a:latin typeface="#9Slide06 VL Fadilla" pitchFamily="2" charset="0"/>
              </a:rPr>
              <a:t> </a:t>
            </a:r>
            <a:r>
              <a:rPr lang="en-US" sz="1800" dirty="0" err="1">
                <a:latin typeface="#9Slide06 VL Fadilla" pitchFamily="2" charset="0"/>
              </a:rPr>
              <a:t>xin</a:t>
            </a:r>
            <a:r>
              <a:rPr lang="en-US" sz="1800" dirty="0">
                <a:latin typeface="#9Slide06 VL Fadilla" pitchFamily="2" charset="0"/>
              </a:rPr>
              <a:t> </a:t>
            </a:r>
            <a:r>
              <a:rPr lang="en-US" sz="1800" dirty="0" err="1">
                <a:latin typeface="#9Slide06 VL Fadilla" pitchFamily="2" charset="0"/>
              </a:rPr>
              <a:t>học</a:t>
            </a:r>
            <a:r>
              <a:rPr lang="en-US" sz="1800" dirty="0">
                <a:latin typeface="#9Slide06 VL Fadilla" pitchFamily="2" charset="0"/>
              </a:rPr>
              <a:t>. </a:t>
            </a:r>
            <a:r>
              <a:rPr lang="en-US" sz="1800" dirty="0" err="1">
                <a:latin typeface="#9Slide06 VL Fadilla" pitchFamily="2" charset="0"/>
              </a:rPr>
              <a:t>Chúng</a:t>
            </a:r>
            <a:r>
              <a:rPr lang="en-US" sz="1800" dirty="0">
                <a:latin typeface="#9Slide06 VL Fadilla" pitchFamily="2" charset="0"/>
              </a:rPr>
              <a:t> </a:t>
            </a:r>
            <a:r>
              <a:rPr lang="en-US" sz="1800" dirty="0" err="1">
                <a:latin typeface="#9Slide06 VL Fadilla" pitchFamily="2" charset="0"/>
              </a:rPr>
              <a:t>mình</a:t>
            </a:r>
            <a:r>
              <a:rPr lang="en-US" sz="1800" dirty="0">
                <a:latin typeface="#9Slide06 VL Fadilla" pitchFamily="2" charset="0"/>
              </a:rPr>
              <a:t> </a:t>
            </a:r>
            <a:r>
              <a:rPr lang="en-US" sz="1800" dirty="0" err="1">
                <a:latin typeface="#9Slide06 VL Fadilla" pitchFamily="2" charset="0"/>
              </a:rPr>
              <a:t>hãy</a:t>
            </a:r>
            <a:r>
              <a:rPr lang="en-US" sz="1800" dirty="0">
                <a:latin typeface="#9Slide06 VL Fadilla" pitchFamily="2" charset="0"/>
              </a:rPr>
              <a:t> </a:t>
            </a:r>
            <a:r>
              <a:rPr lang="en-US" sz="1800" dirty="0" err="1">
                <a:latin typeface="#9Slide06 VL Fadilla" pitchFamily="2" charset="0"/>
              </a:rPr>
              <a:t>giúp</a:t>
            </a:r>
            <a:r>
              <a:rPr lang="en-US" sz="1800" dirty="0">
                <a:latin typeface="#9Slide06 VL Fadilla" pitchFamily="2" charset="0"/>
              </a:rPr>
              <a:t> </a:t>
            </a:r>
            <a:r>
              <a:rPr lang="en-US" sz="1800" dirty="0" err="1">
                <a:latin typeface="#9Slide06 VL Fadilla" pitchFamily="2" charset="0"/>
              </a:rPr>
              <a:t>từng</a:t>
            </a:r>
            <a:r>
              <a:rPr lang="en-US" sz="1800" dirty="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vượt</a:t>
            </a:r>
            <a:r>
              <a:rPr lang="en-US" sz="1800" dirty="0">
                <a:latin typeface="#9Slide06 VL Fadilla" pitchFamily="2" charset="0"/>
              </a:rPr>
              <a:t> qua </a:t>
            </a:r>
            <a:r>
              <a:rPr lang="en-US" sz="1800" dirty="0" err="1">
                <a:latin typeface="#9Slide06 VL Fadilla" pitchFamily="2" charset="0"/>
              </a:rPr>
              <a:t>bài</a:t>
            </a:r>
            <a:r>
              <a:rPr lang="en-US" sz="1800" dirty="0">
                <a:latin typeface="#9Slide06 VL Fadilla" pitchFamily="2" charset="0"/>
              </a:rPr>
              <a:t> </a:t>
            </a:r>
            <a:r>
              <a:rPr lang="en-US" sz="1800" dirty="0" err="1">
                <a:latin typeface="#9Slide06 VL Fadilla" pitchFamily="2" charset="0"/>
              </a:rPr>
              <a:t>kiểm</a:t>
            </a:r>
            <a:r>
              <a:rPr lang="en-US" sz="1800" dirty="0">
                <a:latin typeface="#9Slide06 VL Fadilla" pitchFamily="2" charset="0"/>
              </a:rPr>
              <a:t> </a:t>
            </a:r>
            <a:r>
              <a:rPr lang="en-US" sz="1800" dirty="0" err="1">
                <a:latin typeface="#9Slide06 VL Fadilla" pitchFamily="2" charset="0"/>
              </a:rPr>
              <a:t>tra</a:t>
            </a:r>
            <a:r>
              <a:rPr lang="en-US" sz="1800" dirty="0">
                <a:latin typeface="#9Slide06 VL Fadilla" pitchFamily="2" charset="0"/>
              </a:rPr>
              <a:t> </a:t>
            </a:r>
            <a:r>
              <a:rPr lang="en-US" sz="1800" dirty="0" err="1">
                <a:latin typeface="#9Slide06 VL Fadilla" pitchFamily="2" charset="0"/>
              </a:rPr>
              <a:t>của</a:t>
            </a:r>
            <a:r>
              <a:rPr lang="en-US" sz="1800" dirty="0">
                <a:latin typeface="#9Slide06 VL Fadilla" pitchFamily="2" charset="0"/>
              </a:rPr>
              <a:t> </a:t>
            </a:r>
            <a:r>
              <a:rPr lang="en-US" sz="1800" dirty="0" err="1">
                <a:latin typeface="#9Slide06 VL Fadilla" pitchFamily="2" charset="0"/>
              </a:rPr>
              <a:t>Hiệu</a:t>
            </a:r>
            <a:r>
              <a:rPr lang="en-US" sz="1800" dirty="0">
                <a:latin typeface="#9Slide06 VL Fadilla" pitchFamily="2" charset="0"/>
              </a:rPr>
              <a:t> </a:t>
            </a:r>
            <a:r>
              <a:rPr lang="en-US" sz="1800" dirty="0" err="1">
                <a:latin typeface="#9Slide06 VL Fadilla" pitchFamily="2" charset="0"/>
              </a:rPr>
              <a:t>trưởng</a:t>
            </a:r>
            <a:r>
              <a:rPr lang="en-US" sz="1800" dirty="0">
                <a:latin typeface="#9Slide06 VL Fadilla" pitchFamily="2" charset="0"/>
              </a:rPr>
              <a:t> </a:t>
            </a:r>
            <a:r>
              <a:rPr lang="en-US" sz="1800" dirty="0" err="1">
                <a:latin typeface="#9Slide06 VL Fadilla" pitchFamily="2" charset="0"/>
              </a:rPr>
              <a:t>Cú</a:t>
            </a:r>
            <a:r>
              <a:rPr lang="en-US" sz="1800" dirty="0">
                <a:latin typeface="#9Slide06 VL Fadilla" pitchFamily="2" charset="0"/>
              </a:rPr>
              <a:t> </a:t>
            </a:r>
            <a:r>
              <a:rPr lang="en-US" sz="1800" dirty="0" err="1">
                <a:latin typeface="#9Slide06 VL Fadilla" pitchFamily="2" charset="0"/>
              </a:rPr>
              <a:t>Mèo</a:t>
            </a:r>
            <a:r>
              <a:rPr lang="en-US" sz="1800" dirty="0">
                <a:latin typeface="#9Slide06 VL Fadilla" pitchFamily="2" charset="0"/>
              </a:rPr>
              <a:t> </a:t>
            </a:r>
            <a:r>
              <a:rPr lang="en-US" sz="1800" dirty="0" err="1">
                <a:latin typeface="#9Slide06 VL Fadilla" pitchFamily="2" charset="0"/>
              </a:rPr>
              <a:t>để</a:t>
            </a:r>
            <a:r>
              <a:rPr lang="en-US" sz="1800" dirty="0">
                <a:latin typeface="#9Slide06 VL Fadilla" pitchFamily="2" charset="0"/>
              </a:rPr>
              <a:t> </a:t>
            </a:r>
            <a:r>
              <a:rPr lang="en-US" sz="1800" dirty="0" err="1" smtClean="0">
                <a:latin typeface="#9Slide06 VL Fadilla" pitchFamily="2" charset="0"/>
              </a:rPr>
              <a:t>các</a:t>
            </a:r>
            <a:r>
              <a:rPr lang="en-US" sz="1800" dirty="0" smtClean="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được</a:t>
            </a:r>
            <a:r>
              <a:rPr lang="en-US" sz="1800" dirty="0">
                <a:latin typeface="#9Slide06 VL Fadilla" pitchFamily="2" charset="0"/>
              </a:rPr>
              <a:t> </a:t>
            </a:r>
            <a:r>
              <a:rPr lang="en-US" sz="1800" dirty="0" err="1">
                <a:latin typeface="#9Slide06 VL Fadilla" pitchFamily="2" charset="0"/>
              </a:rPr>
              <a:t>đến</a:t>
            </a:r>
            <a:r>
              <a:rPr lang="en-US" sz="1800" dirty="0">
                <a:latin typeface="#9Slide06 VL Fadilla" pitchFamily="2" charset="0"/>
              </a:rPr>
              <a:t> </a:t>
            </a:r>
            <a:r>
              <a:rPr lang="en-US" sz="1800" dirty="0" err="1">
                <a:latin typeface="#9Slide06 VL Fadilla" pitchFamily="2" charset="0"/>
              </a:rPr>
              <a:t>tường</a:t>
            </a:r>
            <a:r>
              <a:rPr lang="en-US" sz="1800" dirty="0">
                <a:latin typeface="#9Slide06 VL Fadilla" pitchFamily="2" charset="0"/>
              </a:rPr>
              <a:t> </a:t>
            </a:r>
            <a:r>
              <a:rPr lang="en-US" sz="1800" dirty="0" err="1">
                <a:latin typeface="#9Slide06 VL Fadilla" pitchFamily="2" charset="0"/>
              </a:rPr>
              <a:t>nha</a:t>
            </a:r>
            <a:r>
              <a:rPr lang="en-US" sz="1800" dirty="0">
                <a:latin typeface="#9Slide06 VL Fadilla" pitchFamily="2" charset="0"/>
              </a:rPr>
              <a:t>!  </a:t>
            </a:r>
          </a:p>
          <a:p>
            <a:endParaRPr lang="en-US" sz="1800" dirty="0"/>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1447" y="2601304"/>
            <a:ext cx="1729381" cy="2526999"/>
          </a:xfrm>
          <a:prstGeom prst="rect">
            <a:avLst/>
          </a:prstGeom>
        </p:spPr>
      </p:pic>
    </p:spTree>
    <p:extLst>
      <p:ext uri="{BB962C8B-B14F-4D97-AF65-F5344CB8AC3E}">
        <p14:creationId xmlns:p14="http://schemas.microsoft.com/office/powerpoint/2010/main" val="1367370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87"/>
                                        </p:tgtEl>
                                        <p:attrNameLst>
                                          <p:attrName>style.visibility</p:attrName>
                                        </p:attrNameLst>
                                      </p:cBhvr>
                                      <p:to>
                                        <p:strVal val="visible"/>
                                      </p:to>
                                    </p:set>
                                    <p:animEffect transition="in" filter="circle(in)">
                                      <p:cBhvr>
                                        <p:cTn id="15" dur="2000"/>
                                        <p:tgtEl>
                                          <p:spTgt spid="387"/>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ppt_w</p:attrName>
                                        </p:attrNameLst>
                                      </p:cBhvr>
                                      <p:tavLst>
                                        <p:tav tm="0">
                                          <p:val>
                                            <p:fltVal val="0"/>
                                          </p:val>
                                        </p:tav>
                                        <p:tav tm="100000">
                                          <p:val>
                                            <p:strVal val="#ppt_w"/>
                                          </p:val>
                                        </p:tav>
                                      </p:tavLst>
                                    </p:anim>
                                    <p:anim calcmode="lin" valueType="num">
                                      <p:cBhvr>
                                        <p:cTn id="21" dur="1000" fill="hold"/>
                                        <p:tgtEl>
                                          <p:spTgt spid="6"/>
                                        </p:tgtEl>
                                        <p:attrNameLst>
                                          <p:attrName>ppt_h</p:attrName>
                                        </p:attrNameLst>
                                      </p:cBhvr>
                                      <p:tavLst>
                                        <p:tav tm="0">
                                          <p:val>
                                            <p:fltVal val="0"/>
                                          </p:val>
                                        </p:tav>
                                        <p:tav tm="100000">
                                          <p:val>
                                            <p:strVal val="#ppt_h"/>
                                          </p:val>
                                        </p:tav>
                                      </p:tavLst>
                                    </p:anim>
                                    <p:anim calcmode="lin" valueType="num">
                                      <p:cBhvr>
                                        <p:cTn id="22" dur="1000" fill="hold"/>
                                        <p:tgtEl>
                                          <p:spTgt spid="6"/>
                                        </p:tgtEl>
                                        <p:attrNameLst>
                                          <p:attrName>style.rotation</p:attrName>
                                        </p:attrNameLst>
                                      </p:cBhvr>
                                      <p:tavLst>
                                        <p:tav tm="0">
                                          <p:val>
                                            <p:fltVal val="90"/>
                                          </p:val>
                                        </p:tav>
                                        <p:tav tm="100000">
                                          <p:val>
                                            <p:fltVal val="0"/>
                                          </p:val>
                                        </p:tav>
                                      </p:tavLst>
                                    </p:anim>
                                    <p:animEffect transition="in" filter="fade">
                                      <p:cBhvr>
                                        <p:cTn id="2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13135;p71">
            <a:extLst>
              <a:ext uri="{FF2B5EF4-FFF2-40B4-BE49-F238E27FC236}">
                <a16:creationId xmlns:a16="http://schemas.microsoft.com/office/drawing/2014/main" xmlns="" id="{20E9DD1B-C500-407D-B13A-3F2898D7B94D}"/>
              </a:ext>
            </a:extLst>
          </p:cNvPr>
          <p:cNvGrpSpPr/>
          <p:nvPr/>
        </p:nvGrpSpPr>
        <p:grpSpPr>
          <a:xfrm>
            <a:off x="7455548" y="2993638"/>
            <a:ext cx="1510748" cy="1968253"/>
            <a:chOff x="4970193" y="679391"/>
            <a:chExt cx="2065280" cy="3343823"/>
          </a:xfrm>
        </p:grpSpPr>
        <p:sp>
          <p:nvSpPr>
            <p:cNvPr id="9" name="Google Shape;13136;p71">
              <a:extLst>
                <a:ext uri="{FF2B5EF4-FFF2-40B4-BE49-F238E27FC236}">
                  <a16:creationId xmlns:a16="http://schemas.microsoft.com/office/drawing/2014/main" xmlns=""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7;p71">
              <a:extLst>
                <a:ext uri="{FF2B5EF4-FFF2-40B4-BE49-F238E27FC236}">
                  <a16:creationId xmlns:a16="http://schemas.microsoft.com/office/drawing/2014/main" xmlns=""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8;p71">
              <a:extLst>
                <a:ext uri="{FF2B5EF4-FFF2-40B4-BE49-F238E27FC236}">
                  <a16:creationId xmlns:a16="http://schemas.microsoft.com/office/drawing/2014/main" xmlns=""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39;p71">
              <a:extLst>
                <a:ext uri="{FF2B5EF4-FFF2-40B4-BE49-F238E27FC236}">
                  <a16:creationId xmlns:a16="http://schemas.microsoft.com/office/drawing/2014/main" xmlns=""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0;p71">
              <a:extLst>
                <a:ext uri="{FF2B5EF4-FFF2-40B4-BE49-F238E27FC236}">
                  <a16:creationId xmlns:a16="http://schemas.microsoft.com/office/drawing/2014/main" xmlns=""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1;p71">
              <a:extLst>
                <a:ext uri="{FF2B5EF4-FFF2-40B4-BE49-F238E27FC236}">
                  <a16:creationId xmlns:a16="http://schemas.microsoft.com/office/drawing/2014/main" xmlns=""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2;p71">
              <a:extLst>
                <a:ext uri="{FF2B5EF4-FFF2-40B4-BE49-F238E27FC236}">
                  <a16:creationId xmlns:a16="http://schemas.microsoft.com/office/drawing/2014/main" xmlns=""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3;p71">
              <a:extLst>
                <a:ext uri="{FF2B5EF4-FFF2-40B4-BE49-F238E27FC236}">
                  <a16:creationId xmlns:a16="http://schemas.microsoft.com/office/drawing/2014/main" xmlns=""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4;p71">
              <a:extLst>
                <a:ext uri="{FF2B5EF4-FFF2-40B4-BE49-F238E27FC236}">
                  <a16:creationId xmlns:a16="http://schemas.microsoft.com/office/drawing/2014/main" xmlns=""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5;p71">
              <a:extLst>
                <a:ext uri="{FF2B5EF4-FFF2-40B4-BE49-F238E27FC236}">
                  <a16:creationId xmlns:a16="http://schemas.microsoft.com/office/drawing/2014/main" xmlns=""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6;p71">
              <a:extLst>
                <a:ext uri="{FF2B5EF4-FFF2-40B4-BE49-F238E27FC236}">
                  <a16:creationId xmlns:a16="http://schemas.microsoft.com/office/drawing/2014/main" xmlns=""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7;p71">
              <a:extLst>
                <a:ext uri="{FF2B5EF4-FFF2-40B4-BE49-F238E27FC236}">
                  <a16:creationId xmlns:a16="http://schemas.microsoft.com/office/drawing/2014/main" xmlns=""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8;p71">
              <a:extLst>
                <a:ext uri="{FF2B5EF4-FFF2-40B4-BE49-F238E27FC236}">
                  <a16:creationId xmlns:a16="http://schemas.microsoft.com/office/drawing/2014/main" xmlns=""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49;p71">
              <a:extLst>
                <a:ext uri="{FF2B5EF4-FFF2-40B4-BE49-F238E27FC236}">
                  <a16:creationId xmlns:a16="http://schemas.microsoft.com/office/drawing/2014/main" xmlns=""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0;p71">
              <a:extLst>
                <a:ext uri="{FF2B5EF4-FFF2-40B4-BE49-F238E27FC236}">
                  <a16:creationId xmlns:a16="http://schemas.microsoft.com/office/drawing/2014/main" xmlns=""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1;p71">
              <a:extLst>
                <a:ext uri="{FF2B5EF4-FFF2-40B4-BE49-F238E27FC236}">
                  <a16:creationId xmlns:a16="http://schemas.microsoft.com/office/drawing/2014/main" xmlns=""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2;p71">
              <a:extLst>
                <a:ext uri="{FF2B5EF4-FFF2-40B4-BE49-F238E27FC236}">
                  <a16:creationId xmlns:a16="http://schemas.microsoft.com/office/drawing/2014/main" xmlns=""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3;p71">
              <a:extLst>
                <a:ext uri="{FF2B5EF4-FFF2-40B4-BE49-F238E27FC236}">
                  <a16:creationId xmlns:a16="http://schemas.microsoft.com/office/drawing/2014/main" xmlns=""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4;p71">
              <a:extLst>
                <a:ext uri="{FF2B5EF4-FFF2-40B4-BE49-F238E27FC236}">
                  <a16:creationId xmlns:a16="http://schemas.microsoft.com/office/drawing/2014/main" xmlns=""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5;p71">
              <a:extLst>
                <a:ext uri="{FF2B5EF4-FFF2-40B4-BE49-F238E27FC236}">
                  <a16:creationId xmlns:a16="http://schemas.microsoft.com/office/drawing/2014/main" xmlns=""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6;p71">
              <a:extLst>
                <a:ext uri="{FF2B5EF4-FFF2-40B4-BE49-F238E27FC236}">
                  <a16:creationId xmlns:a16="http://schemas.microsoft.com/office/drawing/2014/main" xmlns=""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7;p71">
              <a:extLst>
                <a:ext uri="{FF2B5EF4-FFF2-40B4-BE49-F238E27FC236}">
                  <a16:creationId xmlns:a16="http://schemas.microsoft.com/office/drawing/2014/main" xmlns=""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8;p71">
              <a:extLst>
                <a:ext uri="{FF2B5EF4-FFF2-40B4-BE49-F238E27FC236}">
                  <a16:creationId xmlns:a16="http://schemas.microsoft.com/office/drawing/2014/main" xmlns=""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59;p71">
              <a:extLst>
                <a:ext uri="{FF2B5EF4-FFF2-40B4-BE49-F238E27FC236}">
                  <a16:creationId xmlns:a16="http://schemas.microsoft.com/office/drawing/2014/main" xmlns=""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0;p71">
              <a:extLst>
                <a:ext uri="{FF2B5EF4-FFF2-40B4-BE49-F238E27FC236}">
                  <a16:creationId xmlns:a16="http://schemas.microsoft.com/office/drawing/2014/main" xmlns=""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1;p71">
              <a:extLst>
                <a:ext uri="{FF2B5EF4-FFF2-40B4-BE49-F238E27FC236}">
                  <a16:creationId xmlns:a16="http://schemas.microsoft.com/office/drawing/2014/main" xmlns=""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2;p71">
              <a:extLst>
                <a:ext uri="{FF2B5EF4-FFF2-40B4-BE49-F238E27FC236}">
                  <a16:creationId xmlns:a16="http://schemas.microsoft.com/office/drawing/2014/main" xmlns=""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3;p71">
              <a:extLst>
                <a:ext uri="{FF2B5EF4-FFF2-40B4-BE49-F238E27FC236}">
                  <a16:creationId xmlns:a16="http://schemas.microsoft.com/office/drawing/2014/main" xmlns=""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4;p71">
              <a:extLst>
                <a:ext uri="{FF2B5EF4-FFF2-40B4-BE49-F238E27FC236}">
                  <a16:creationId xmlns:a16="http://schemas.microsoft.com/office/drawing/2014/main" xmlns=""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5;p71">
              <a:extLst>
                <a:ext uri="{FF2B5EF4-FFF2-40B4-BE49-F238E27FC236}">
                  <a16:creationId xmlns:a16="http://schemas.microsoft.com/office/drawing/2014/main" xmlns=""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6;p71">
              <a:extLst>
                <a:ext uri="{FF2B5EF4-FFF2-40B4-BE49-F238E27FC236}">
                  <a16:creationId xmlns:a16="http://schemas.microsoft.com/office/drawing/2014/main" xmlns=""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7;p71">
              <a:extLst>
                <a:ext uri="{FF2B5EF4-FFF2-40B4-BE49-F238E27FC236}">
                  <a16:creationId xmlns:a16="http://schemas.microsoft.com/office/drawing/2014/main" xmlns=""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8;p71">
              <a:extLst>
                <a:ext uri="{FF2B5EF4-FFF2-40B4-BE49-F238E27FC236}">
                  <a16:creationId xmlns:a16="http://schemas.microsoft.com/office/drawing/2014/main" xmlns=""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69;p71">
              <a:extLst>
                <a:ext uri="{FF2B5EF4-FFF2-40B4-BE49-F238E27FC236}">
                  <a16:creationId xmlns:a16="http://schemas.microsoft.com/office/drawing/2014/main" xmlns=""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0;p71">
              <a:extLst>
                <a:ext uri="{FF2B5EF4-FFF2-40B4-BE49-F238E27FC236}">
                  <a16:creationId xmlns:a16="http://schemas.microsoft.com/office/drawing/2014/main" xmlns=""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1;p71">
              <a:extLst>
                <a:ext uri="{FF2B5EF4-FFF2-40B4-BE49-F238E27FC236}">
                  <a16:creationId xmlns:a16="http://schemas.microsoft.com/office/drawing/2014/main" xmlns=""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2;p71">
              <a:extLst>
                <a:ext uri="{FF2B5EF4-FFF2-40B4-BE49-F238E27FC236}">
                  <a16:creationId xmlns:a16="http://schemas.microsoft.com/office/drawing/2014/main" xmlns=""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3;p71">
              <a:extLst>
                <a:ext uri="{FF2B5EF4-FFF2-40B4-BE49-F238E27FC236}">
                  <a16:creationId xmlns:a16="http://schemas.microsoft.com/office/drawing/2014/main" xmlns=""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4;p71">
              <a:extLst>
                <a:ext uri="{FF2B5EF4-FFF2-40B4-BE49-F238E27FC236}">
                  <a16:creationId xmlns:a16="http://schemas.microsoft.com/office/drawing/2014/main" xmlns=""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5;p71">
              <a:extLst>
                <a:ext uri="{FF2B5EF4-FFF2-40B4-BE49-F238E27FC236}">
                  <a16:creationId xmlns:a16="http://schemas.microsoft.com/office/drawing/2014/main" xmlns=""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6;p71">
              <a:extLst>
                <a:ext uri="{FF2B5EF4-FFF2-40B4-BE49-F238E27FC236}">
                  <a16:creationId xmlns:a16="http://schemas.microsoft.com/office/drawing/2014/main" xmlns=""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7;p71">
              <a:extLst>
                <a:ext uri="{FF2B5EF4-FFF2-40B4-BE49-F238E27FC236}">
                  <a16:creationId xmlns:a16="http://schemas.microsoft.com/office/drawing/2014/main" xmlns=""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8;p71">
              <a:extLst>
                <a:ext uri="{FF2B5EF4-FFF2-40B4-BE49-F238E27FC236}">
                  <a16:creationId xmlns:a16="http://schemas.microsoft.com/office/drawing/2014/main" xmlns=""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79;p71">
              <a:extLst>
                <a:ext uri="{FF2B5EF4-FFF2-40B4-BE49-F238E27FC236}">
                  <a16:creationId xmlns:a16="http://schemas.microsoft.com/office/drawing/2014/main" xmlns=""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0;p71">
              <a:extLst>
                <a:ext uri="{FF2B5EF4-FFF2-40B4-BE49-F238E27FC236}">
                  <a16:creationId xmlns:a16="http://schemas.microsoft.com/office/drawing/2014/main" xmlns=""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1;p71">
              <a:extLst>
                <a:ext uri="{FF2B5EF4-FFF2-40B4-BE49-F238E27FC236}">
                  <a16:creationId xmlns:a16="http://schemas.microsoft.com/office/drawing/2014/main" xmlns=""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2;p71">
              <a:extLst>
                <a:ext uri="{FF2B5EF4-FFF2-40B4-BE49-F238E27FC236}">
                  <a16:creationId xmlns:a16="http://schemas.microsoft.com/office/drawing/2014/main" xmlns=""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3;p71">
              <a:extLst>
                <a:ext uri="{FF2B5EF4-FFF2-40B4-BE49-F238E27FC236}">
                  <a16:creationId xmlns:a16="http://schemas.microsoft.com/office/drawing/2014/main" xmlns=""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4;p71">
              <a:extLst>
                <a:ext uri="{FF2B5EF4-FFF2-40B4-BE49-F238E27FC236}">
                  <a16:creationId xmlns:a16="http://schemas.microsoft.com/office/drawing/2014/main" xmlns=""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5;p71">
              <a:extLst>
                <a:ext uri="{FF2B5EF4-FFF2-40B4-BE49-F238E27FC236}">
                  <a16:creationId xmlns:a16="http://schemas.microsoft.com/office/drawing/2014/main" xmlns=""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6;p71">
              <a:extLst>
                <a:ext uri="{FF2B5EF4-FFF2-40B4-BE49-F238E27FC236}">
                  <a16:creationId xmlns:a16="http://schemas.microsoft.com/office/drawing/2014/main" xmlns=""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7;p71">
              <a:extLst>
                <a:ext uri="{FF2B5EF4-FFF2-40B4-BE49-F238E27FC236}">
                  <a16:creationId xmlns:a16="http://schemas.microsoft.com/office/drawing/2014/main" xmlns=""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8;p71">
              <a:extLst>
                <a:ext uri="{FF2B5EF4-FFF2-40B4-BE49-F238E27FC236}">
                  <a16:creationId xmlns:a16="http://schemas.microsoft.com/office/drawing/2014/main" xmlns=""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89;p71">
              <a:extLst>
                <a:ext uri="{FF2B5EF4-FFF2-40B4-BE49-F238E27FC236}">
                  <a16:creationId xmlns:a16="http://schemas.microsoft.com/office/drawing/2014/main" xmlns=""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0;p71">
              <a:extLst>
                <a:ext uri="{FF2B5EF4-FFF2-40B4-BE49-F238E27FC236}">
                  <a16:creationId xmlns:a16="http://schemas.microsoft.com/office/drawing/2014/main" xmlns=""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1;p71">
              <a:extLst>
                <a:ext uri="{FF2B5EF4-FFF2-40B4-BE49-F238E27FC236}">
                  <a16:creationId xmlns:a16="http://schemas.microsoft.com/office/drawing/2014/main" xmlns=""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2;p71">
              <a:extLst>
                <a:ext uri="{FF2B5EF4-FFF2-40B4-BE49-F238E27FC236}">
                  <a16:creationId xmlns:a16="http://schemas.microsoft.com/office/drawing/2014/main" xmlns=""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3;p71">
              <a:extLst>
                <a:ext uri="{FF2B5EF4-FFF2-40B4-BE49-F238E27FC236}">
                  <a16:creationId xmlns:a16="http://schemas.microsoft.com/office/drawing/2014/main" xmlns=""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4;p71">
              <a:extLst>
                <a:ext uri="{FF2B5EF4-FFF2-40B4-BE49-F238E27FC236}">
                  <a16:creationId xmlns:a16="http://schemas.microsoft.com/office/drawing/2014/main" xmlns=""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5;p71">
              <a:extLst>
                <a:ext uri="{FF2B5EF4-FFF2-40B4-BE49-F238E27FC236}">
                  <a16:creationId xmlns:a16="http://schemas.microsoft.com/office/drawing/2014/main" xmlns=""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6;p71">
              <a:extLst>
                <a:ext uri="{FF2B5EF4-FFF2-40B4-BE49-F238E27FC236}">
                  <a16:creationId xmlns:a16="http://schemas.microsoft.com/office/drawing/2014/main" xmlns=""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7;p71">
              <a:extLst>
                <a:ext uri="{FF2B5EF4-FFF2-40B4-BE49-F238E27FC236}">
                  <a16:creationId xmlns:a16="http://schemas.microsoft.com/office/drawing/2014/main" xmlns=""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8;p71">
              <a:extLst>
                <a:ext uri="{FF2B5EF4-FFF2-40B4-BE49-F238E27FC236}">
                  <a16:creationId xmlns:a16="http://schemas.microsoft.com/office/drawing/2014/main" xmlns=""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99;p71">
              <a:extLst>
                <a:ext uri="{FF2B5EF4-FFF2-40B4-BE49-F238E27FC236}">
                  <a16:creationId xmlns:a16="http://schemas.microsoft.com/office/drawing/2014/main" xmlns=""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0;p71">
              <a:extLst>
                <a:ext uri="{FF2B5EF4-FFF2-40B4-BE49-F238E27FC236}">
                  <a16:creationId xmlns:a16="http://schemas.microsoft.com/office/drawing/2014/main" xmlns=""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1;p71">
              <a:extLst>
                <a:ext uri="{FF2B5EF4-FFF2-40B4-BE49-F238E27FC236}">
                  <a16:creationId xmlns:a16="http://schemas.microsoft.com/office/drawing/2014/main" xmlns=""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2;p71">
              <a:extLst>
                <a:ext uri="{FF2B5EF4-FFF2-40B4-BE49-F238E27FC236}">
                  <a16:creationId xmlns:a16="http://schemas.microsoft.com/office/drawing/2014/main" xmlns=""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3;p71">
              <a:extLst>
                <a:ext uri="{FF2B5EF4-FFF2-40B4-BE49-F238E27FC236}">
                  <a16:creationId xmlns:a16="http://schemas.microsoft.com/office/drawing/2014/main" xmlns=""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4;p71">
              <a:extLst>
                <a:ext uri="{FF2B5EF4-FFF2-40B4-BE49-F238E27FC236}">
                  <a16:creationId xmlns:a16="http://schemas.microsoft.com/office/drawing/2014/main" xmlns=""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5;p71">
              <a:extLst>
                <a:ext uri="{FF2B5EF4-FFF2-40B4-BE49-F238E27FC236}">
                  <a16:creationId xmlns:a16="http://schemas.microsoft.com/office/drawing/2014/main" xmlns=""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6;p71">
              <a:extLst>
                <a:ext uri="{FF2B5EF4-FFF2-40B4-BE49-F238E27FC236}">
                  <a16:creationId xmlns:a16="http://schemas.microsoft.com/office/drawing/2014/main" xmlns=""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7;p71">
              <a:extLst>
                <a:ext uri="{FF2B5EF4-FFF2-40B4-BE49-F238E27FC236}">
                  <a16:creationId xmlns:a16="http://schemas.microsoft.com/office/drawing/2014/main" xmlns=""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8;p71">
              <a:extLst>
                <a:ext uri="{FF2B5EF4-FFF2-40B4-BE49-F238E27FC236}">
                  <a16:creationId xmlns:a16="http://schemas.microsoft.com/office/drawing/2014/main" xmlns=""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09;p71">
              <a:extLst>
                <a:ext uri="{FF2B5EF4-FFF2-40B4-BE49-F238E27FC236}">
                  <a16:creationId xmlns:a16="http://schemas.microsoft.com/office/drawing/2014/main" xmlns=""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10;p71">
              <a:extLst>
                <a:ext uri="{FF2B5EF4-FFF2-40B4-BE49-F238E27FC236}">
                  <a16:creationId xmlns:a16="http://schemas.microsoft.com/office/drawing/2014/main" xmlns=""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3318;p82"/>
          <p:cNvGrpSpPr/>
          <p:nvPr/>
        </p:nvGrpSpPr>
        <p:grpSpPr>
          <a:xfrm>
            <a:off x="5490840" y="3190335"/>
            <a:ext cx="1962431" cy="1737507"/>
            <a:chOff x="2132450" y="2571750"/>
            <a:chExt cx="2133838" cy="2028452"/>
          </a:xfrm>
        </p:grpSpPr>
        <p:sp>
          <p:nvSpPr>
            <p:cNvPr id="158"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12620;p78"/>
          <p:cNvGrpSpPr/>
          <p:nvPr/>
        </p:nvGrpSpPr>
        <p:grpSpPr>
          <a:xfrm>
            <a:off x="3898549" y="3040178"/>
            <a:ext cx="1435193" cy="1864564"/>
            <a:chOff x="5761375" y="2559976"/>
            <a:chExt cx="1678078" cy="2040289"/>
          </a:xfrm>
        </p:grpSpPr>
        <p:grpSp>
          <p:nvGrpSpPr>
            <p:cNvPr id="282" name="Google Shape;12621;p78"/>
            <p:cNvGrpSpPr/>
            <p:nvPr/>
          </p:nvGrpSpPr>
          <p:grpSpPr>
            <a:xfrm>
              <a:off x="5761375" y="2559976"/>
              <a:ext cx="1244337" cy="2039970"/>
              <a:chOff x="1378719" y="3569529"/>
              <a:chExt cx="705007" cy="1155463"/>
            </a:xfrm>
          </p:grpSpPr>
          <p:sp>
            <p:nvSpPr>
              <p:cNvPr id="348" name="Google Shape;12622;p78"/>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623;p78"/>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624;p78"/>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625;p78"/>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626;p78"/>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627;p78"/>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628;p78"/>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629;p78"/>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630;p78"/>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631;p78"/>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632;p78"/>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633;p78"/>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634;p78"/>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635;p78"/>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636;p78"/>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637;p78"/>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638;p78"/>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639;p78"/>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640;p78"/>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641;p78"/>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642;p78"/>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643;p78"/>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644;p78"/>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645;p78"/>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646;p78"/>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647;p78"/>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648;p78"/>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649;p78"/>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650;p78"/>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651;p78"/>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652;p78"/>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653;p78"/>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654;p78"/>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655;p78"/>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656;p78"/>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657;p78"/>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12658;p78"/>
            <p:cNvGrpSpPr/>
            <p:nvPr/>
          </p:nvGrpSpPr>
          <p:grpSpPr>
            <a:xfrm>
              <a:off x="6785085" y="4012865"/>
              <a:ext cx="654368" cy="587400"/>
              <a:chOff x="6785085" y="4012865"/>
              <a:chExt cx="654368" cy="587400"/>
            </a:xfrm>
          </p:grpSpPr>
          <p:sp>
            <p:nvSpPr>
              <p:cNvPr id="284" name="Google Shape;12659;p78"/>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660;p78"/>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661;p78"/>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662;p78"/>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663;p78"/>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664;p78"/>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665;p78"/>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666;p78"/>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667;p78"/>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668;p78"/>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669;p78"/>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670;p78"/>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671;p78"/>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672;p78"/>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673;p78"/>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674;p78"/>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675;p78"/>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676;p78"/>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677;p78"/>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678;p78"/>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679;p78"/>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680;p78"/>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681;p78"/>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682;p78"/>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683;p78"/>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684;p78"/>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685;p78"/>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686;p78"/>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687;p78"/>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688;p78"/>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689;p78"/>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690;p78"/>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691;p78"/>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692;p78"/>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693;p78"/>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694;p78"/>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695;p78"/>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696;p78"/>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697;p78"/>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698;p78"/>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699;p78"/>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700;p78"/>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701;p78"/>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702;p78"/>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703;p78"/>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704;p78"/>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705;p78"/>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706;p78"/>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707;p78"/>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708;p78"/>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709;p78"/>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710;p78"/>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711;p78"/>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712;p78"/>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713;p78"/>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714;p78"/>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715;p78"/>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716;p78"/>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717;p78"/>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718;p78"/>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719;p78"/>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720;p78"/>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721;p78"/>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722;p78"/>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87" name="Picture 38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82944" y="-316249"/>
            <a:ext cx="3525175" cy="3859267"/>
          </a:xfrm>
          <a:prstGeom prst="rect">
            <a:avLst/>
          </a:prstGeom>
        </p:spPr>
      </p:pic>
      <p:sp>
        <p:nvSpPr>
          <p:cNvPr id="388" name="Rectangle 387"/>
          <p:cNvSpPr/>
          <p:nvPr/>
        </p:nvSpPr>
        <p:spPr>
          <a:xfrm flipV="1">
            <a:off x="2019817" y="3114301"/>
            <a:ext cx="85288" cy="45719"/>
          </a:xfrm>
          <a:prstGeom prst="rect">
            <a:avLst/>
          </a:prstGeom>
          <a:solidFill>
            <a:schemeClr val="accent3"/>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4" name="Cloud Callout 3"/>
          <p:cNvSpPr/>
          <p:nvPr/>
        </p:nvSpPr>
        <p:spPr>
          <a:xfrm>
            <a:off x="173761" y="-10719"/>
            <a:ext cx="3917881" cy="2201835"/>
          </a:xfrm>
          <a:prstGeom prst="cloudCallou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1600" dirty="0">
              <a:latin typeface="#9Slide06 VL Fadilla" pitchFamily="2" charset="0"/>
            </a:endParaRPr>
          </a:p>
        </p:txBody>
      </p:sp>
      <p:sp>
        <p:nvSpPr>
          <p:cNvPr id="5" name="TextBox 4"/>
          <p:cNvSpPr txBox="1"/>
          <p:nvPr/>
        </p:nvSpPr>
        <p:spPr>
          <a:xfrm>
            <a:off x="476835" y="334056"/>
            <a:ext cx="3711074" cy="1938992"/>
          </a:xfrm>
          <a:prstGeom prst="rect">
            <a:avLst/>
          </a:prstGeom>
          <a:noFill/>
        </p:spPr>
        <p:txBody>
          <a:bodyPr wrap="square" rtlCol="0">
            <a:spAutoFit/>
          </a:bodyPr>
          <a:lstStyle/>
          <a:p>
            <a:r>
              <a:rPr lang="en-US" sz="2400" dirty="0" err="1" smtClean="0">
                <a:latin typeface="#9Slide05 Dancing Script" panose="03080800040507000D00" pitchFamily="66" charset="0"/>
              </a:rPr>
              <a:t>Gấu</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Thỏ</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Cáo</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Sư</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tử</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và</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Hươu</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sao</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thật</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giỏi</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Chúc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mừng</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các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bạn</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đã</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trở</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thành</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học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sinh</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của</a:t>
            </a:r>
            <a:r>
              <a:rPr lang="en-US" sz="2400" dirty="0" smtClean="0">
                <a:latin typeface="#9Slide05 Dancing Script" panose="03080800040507000D00" pitchFamily="66" charset="0"/>
              </a:rPr>
              <a:t> “Animals School”.</a:t>
            </a:r>
            <a:endParaRPr lang="en-US" sz="2400" dirty="0">
              <a:latin typeface="#9Slide05 Dancing Script" panose="03080800040507000D00" pitchFamily="66" charset="0"/>
            </a:endParaRPr>
          </a:p>
          <a:p>
            <a:endParaRPr lang="en-US" sz="2400" dirty="0">
              <a:latin typeface="#9Slide05 Dancing Script" panose="03080800040507000D00" pitchFamily="66" charset="0"/>
            </a:endParaRPr>
          </a:p>
        </p:txBody>
      </p:sp>
      <p:grpSp>
        <p:nvGrpSpPr>
          <p:cNvPr id="384" name="Google Shape;2358;p43">
            <a:extLst>
              <a:ext uri="{FF2B5EF4-FFF2-40B4-BE49-F238E27FC236}">
                <a16:creationId xmlns:a16="http://schemas.microsoft.com/office/drawing/2014/main" xmlns="" id="{D8F5B81C-B73C-4B24-9D1D-D53C33DF3885}"/>
              </a:ext>
            </a:extLst>
          </p:cNvPr>
          <p:cNvGrpSpPr/>
          <p:nvPr/>
        </p:nvGrpSpPr>
        <p:grpSpPr>
          <a:xfrm flipH="1">
            <a:off x="3731082" y="1341246"/>
            <a:ext cx="1105582" cy="1523626"/>
            <a:chOff x="1490950" y="973272"/>
            <a:chExt cx="2361300" cy="3467008"/>
          </a:xfrm>
        </p:grpSpPr>
        <p:sp>
          <p:nvSpPr>
            <p:cNvPr id="385" name="Google Shape;2359;p43">
              <a:extLst>
                <a:ext uri="{FF2B5EF4-FFF2-40B4-BE49-F238E27FC236}">
                  <a16:creationId xmlns:a16="http://schemas.microsoft.com/office/drawing/2014/main" xmlns=""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360;p43">
              <a:extLst>
                <a:ext uri="{FF2B5EF4-FFF2-40B4-BE49-F238E27FC236}">
                  <a16:creationId xmlns:a16="http://schemas.microsoft.com/office/drawing/2014/main" xmlns=""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361;p43">
              <a:extLst>
                <a:ext uri="{FF2B5EF4-FFF2-40B4-BE49-F238E27FC236}">
                  <a16:creationId xmlns:a16="http://schemas.microsoft.com/office/drawing/2014/main" xmlns=""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362;p43">
              <a:extLst>
                <a:ext uri="{FF2B5EF4-FFF2-40B4-BE49-F238E27FC236}">
                  <a16:creationId xmlns:a16="http://schemas.microsoft.com/office/drawing/2014/main" xmlns=""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363;p43">
              <a:extLst>
                <a:ext uri="{FF2B5EF4-FFF2-40B4-BE49-F238E27FC236}">
                  <a16:creationId xmlns:a16="http://schemas.microsoft.com/office/drawing/2014/main" xmlns=""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364;p43">
              <a:extLst>
                <a:ext uri="{FF2B5EF4-FFF2-40B4-BE49-F238E27FC236}">
                  <a16:creationId xmlns:a16="http://schemas.microsoft.com/office/drawing/2014/main" xmlns=""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365;p43">
              <a:extLst>
                <a:ext uri="{FF2B5EF4-FFF2-40B4-BE49-F238E27FC236}">
                  <a16:creationId xmlns:a16="http://schemas.microsoft.com/office/drawing/2014/main" xmlns=""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366;p43">
              <a:extLst>
                <a:ext uri="{FF2B5EF4-FFF2-40B4-BE49-F238E27FC236}">
                  <a16:creationId xmlns:a16="http://schemas.microsoft.com/office/drawing/2014/main" xmlns=""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367;p43">
              <a:extLst>
                <a:ext uri="{FF2B5EF4-FFF2-40B4-BE49-F238E27FC236}">
                  <a16:creationId xmlns:a16="http://schemas.microsoft.com/office/drawing/2014/main" xmlns=""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368;p43">
              <a:extLst>
                <a:ext uri="{FF2B5EF4-FFF2-40B4-BE49-F238E27FC236}">
                  <a16:creationId xmlns:a16="http://schemas.microsoft.com/office/drawing/2014/main" xmlns=""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369;p43">
              <a:extLst>
                <a:ext uri="{FF2B5EF4-FFF2-40B4-BE49-F238E27FC236}">
                  <a16:creationId xmlns:a16="http://schemas.microsoft.com/office/drawing/2014/main" xmlns=""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370;p43">
              <a:extLst>
                <a:ext uri="{FF2B5EF4-FFF2-40B4-BE49-F238E27FC236}">
                  <a16:creationId xmlns:a16="http://schemas.microsoft.com/office/drawing/2014/main" xmlns=""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371;p43">
              <a:extLst>
                <a:ext uri="{FF2B5EF4-FFF2-40B4-BE49-F238E27FC236}">
                  <a16:creationId xmlns:a16="http://schemas.microsoft.com/office/drawing/2014/main" xmlns=""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372;p43">
              <a:extLst>
                <a:ext uri="{FF2B5EF4-FFF2-40B4-BE49-F238E27FC236}">
                  <a16:creationId xmlns:a16="http://schemas.microsoft.com/office/drawing/2014/main" xmlns=""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373;p43">
              <a:extLst>
                <a:ext uri="{FF2B5EF4-FFF2-40B4-BE49-F238E27FC236}">
                  <a16:creationId xmlns:a16="http://schemas.microsoft.com/office/drawing/2014/main" xmlns=""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374;p43">
              <a:extLst>
                <a:ext uri="{FF2B5EF4-FFF2-40B4-BE49-F238E27FC236}">
                  <a16:creationId xmlns:a16="http://schemas.microsoft.com/office/drawing/2014/main" xmlns=""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375;p43">
              <a:extLst>
                <a:ext uri="{FF2B5EF4-FFF2-40B4-BE49-F238E27FC236}">
                  <a16:creationId xmlns:a16="http://schemas.microsoft.com/office/drawing/2014/main" xmlns=""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376;p43">
              <a:extLst>
                <a:ext uri="{FF2B5EF4-FFF2-40B4-BE49-F238E27FC236}">
                  <a16:creationId xmlns:a16="http://schemas.microsoft.com/office/drawing/2014/main" xmlns=""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377;p43">
              <a:extLst>
                <a:ext uri="{FF2B5EF4-FFF2-40B4-BE49-F238E27FC236}">
                  <a16:creationId xmlns:a16="http://schemas.microsoft.com/office/drawing/2014/main" xmlns=""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378;p43">
              <a:extLst>
                <a:ext uri="{FF2B5EF4-FFF2-40B4-BE49-F238E27FC236}">
                  <a16:creationId xmlns:a16="http://schemas.microsoft.com/office/drawing/2014/main" xmlns=""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379;p43">
              <a:extLst>
                <a:ext uri="{FF2B5EF4-FFF2-40B4-BE49-F238E27FC236}">
                  <a16:creationId xmlns:a16="http://schemas.microsoft.com/office/drawing/2014/main" xmlns=""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380;p43">
              <a:extLst>
                <a:ext uri="{FF2B5EF4-FFF2-40B4-BE49-F238E27FC236}">
                  <a16:creationId xmlns:a16="http://schemas.microsoft.com/office/drawing/2014/main" xmlns=""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381;p43">
              <a:extLst>
                <a:ext uri="{FF2B5EF4-FFF2-40B4-BE49-F238E27FC236}">
                  <a16:creationId xmlns:a16="http://schemas.microsoft.com/office/drawing/2014/main" xmlns=""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382;p43">
              <a:extLst>
                <a:ext uri="{FF2B5EF4-FFF2-40B4-BE49-F238E27FC236}">
                  <a16:creationId xmlns:a16="http://schemas.microsoft.com/office/drawing/2014/main" xmlns=""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383;p43">
              <a:extLst>
                <a:ext uri="{FF2B5EF4-FFF2-40B4-BE49-F238E27FC236}">
                  <a16:creationId xmlns:a16="http://schemas.microsoft.com/office/drawing/2014/main" xmlns=""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384;p43">
              <a:extLst>
                <a:ext uri="{FF2B5EF4-FFF2-40B4-BE49-F238E27FC236}">
                  <a16:creationId xmlns:a16="http://schemas.microsoft.com/office/drawing/2014/main" xmlns=""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385;p43">
              <a:extLst>
                <a:ext uri="{FF2B5EF4-FFF2-40B4-BE49-F238E27FC236}">
                  <a16:creationId xmlns:a16="http://schemas.microsoft.com/office/drawing/2014/main" xmlns=""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386;p43">
              <a:extLst>
                <a:ext uri="{FF2B5EF4-FFF2-40B4-BE49-F238E27FC236}">
                  <a16:creationId xmlns:a16="http://schemas.microsoft.com/office/drawing/2014/main" xmlns=""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387;p43">
              <a:extLst>
                <a:ext uri="{FF2B5EF4-FFF2-40B4-BE49-F238E27FC236}">
                  <a16:creationId xmlns:a16="http://schemas.microsoft.com/office/drawing/2014/main" xmlns=""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388;p43">
              <a:extLst>
                <a:ext uri="{FF2B5EF4-FFF2-40B4-BE49-F238E27FC236}">
                  <a16:creationId xmlns:a16="http://schemas.microsoft.com/office/drawing/2014/main" xmlns=""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389;p43">
              <a:extLst>
                <a:ext uri="{FF2B5EF4-FFF2-40B4-BE49-F238E27FC236}">
                  <a16:creationId xmlns:a16="http://schemas.microsoft.com/office/drawing/2014/main" xmlns=""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390;p43">
              <a:extLst>
                <a:ext uri="{FF2B5EF4-FFF2-40B4-BE49-F238E27FC236}">
                  <a16:creationId xmlns:a16="http://schemas.microsoft.com/office/drawing/2014/main" xmlns=""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391;p43">
              <a:extLst>
                <a:ext uri="{FF2B5EF4-FFF2-40B4-BE49-F238E27FC236}">
                  <a16:creationId xmlns:a16="http://schemas.microsoft.com/office/drawing/2014/main" xmlns=""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392;p43">
              <a:extLst>
                <a:ext uri="{FF2B5EF4-FFF2-40B4-BE49-F238E27FC236}">
                  <a16:creationId xmlns:a16="http://schemas.microsoft.com/office/drawing/2014/main" xmlns=""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393;p43">
              <a:extLst>
                <a:ext uri="{FF2B5EF4-FFF2-40B4-BE49-F238E27FC236}">
                  <a16:creationId xmlns:a16="http://schemas.microsoft.com/office/drawing/2014/main" xmlns=""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394;p43">
              <a:extLst>
                <a:ext uri="{FF2B5EF4-FFF2-40B4-BE49-F238E27FC236}">
                  <a16:creationId xmlns:a16="http://schemas.microsoft.com/office/drawing/2014/main" xmlns=""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395;p43">
              <a:extLst>
                <a:ext uri="{FF2B5EF4-FFF2-40B4-BE49-F238E27FC236}">
                  <a16:creationId xmlns:a16="http://schemas.microsoft.com/office/drawing/2014/main" xmlns=""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396;p43">
              <a:extLst>
                <a:ext uri="{FF2B5EF4-FFF2-40B4-BE49-F238E27FC236}">
                  <a16:creationId xmlns:a16="http://schemas.microsoft.com/office/drawing/2014/main" xmlns=""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397;p43">
              <a:extLst>
                <a:ext uri="{FF2B5EF4-FFF2-40B4-BE49-F238E27FC236}">
                  <a16:creationId xmlns:a16="http://schemas.microsoft.com/office/drawing/2014/main" xmlns=""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398;p43">
              <a:extLst>
                <a:ext uri="{FF2B5EF4-FFF2-40B4-BE49-F238E27FC236}">
                  <a16:creationId xmlns:a16="http://schemas.microsoft.com/office/drawing/2014/main" xmlns=""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399;p43">
              <a:extLst>
                <a:ext uri="{FF2B5EF4-FFF2-40B4-BE49-F238E27FC236}">
                  <a16:creationId xmlns:a16="http://schemas.microsoft.com/office/drawing/2014/main" xmlns=""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00;p43">
              <a:extLst>
                <a:ext uri="{FF2B5EF4-FFF2-40B4-BE49-F238E27FC236}">
                  <a16:creationId xmlns:a16="http://schemas.microsoft.com/office/drawing/2014/main" xmlns=""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01;p43">
              <a:extLst>
                <a:ext uri="{FF2B5EF4-FFF2-40B4-BE49-F238E27FC236}">
                  <a16:creationId xmlns:a16="http://schemas.microsoft.com/office/drawing/2014/main" xmlns=""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02;p43">
              <a:extLst>
                <a:ext uri="{FF2B5EF4-FFF2-40B4-BE49-F238E27FC236}">
                  <a16:creationId xmlns:a16="http://schemas.microsoft.com/office/drawing/2014/main" xmlns=""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03;p43">
              <a:extLst>
                <a:ext uri="{FF2B5EF4-FFF2-40B4-BE49-F238E27FC236}">
                  <a16:creationId xmlns:a16="http://schemas.microsoft.com/office/drawing/2014/main" xmlns=""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04;p43">
              <a:extLst>
                <a:ext uri="{FF2B5EF4-FFF2-40B4-BE49-F238E27FC236}">
                  <a16:creationId xmlns:a16="http://schemas.microsoft.com/office/drawing/2014/main" xmlns=""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05;p43">
              <a:extLst>
                <a:ext uri="{FF2B5EF4-FFF2-40B4-BE49-F238E27FC236}">
                  <a16:creationId xmlns:a16="http://schemas.microsoft.com/office/drawing/2014/main" xmlns=""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406;p43">
              <a:extLst>
                <a:ext uri="{FF2B5EF4-FFF2-40B4-BE49-F238E27FC236}">
                  <a16:creationId xmlns:a16="http://schemas.microsoft.com/office/drawing/2014/main" xmlns=""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407;p43">
              <a:extLst>
                <a:ext uri="{FF2B5EF4-FFF2-40B4-BE49-F238E27FC236}">
                  <a16:creationId xmlns:a16="http://schemas.microsoft.com/office/drawing/2014/main" xmlns=""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408;p43">
              <a:extLst>
                <a:ext uri="{FF2B5EF4-FFF2-40B4-BE49-F238E27FC236}">
                  <a16:creationId xmlns:a16="http://schemas.microsoft.com/office/drawing/2014/main" xmlns=""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409;p43">
              <a:extLst>
                <a:ext uri="{FF2B5EF4-FFF2-40B4-BE49-F238E27FC236}">
                  <a16:creationId xmlns:a16="http://schemas.microsoft.com/office/drawing/2014/main" xmlns=""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410;p43">
              <a:extLst>
                <a:ext uri="{FF2B5EF4-FFF2-40B4-BE49-F238E27FC236}">
                  <a16:creationId xmlns:a16="http://schemas.microsoft.com/office/drawing/2014/main" xmlns=""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411;p43">
              <a:extLst>
                <a:ext uri="{FF2B5EF4-FFF2-40B4-BE49-F238E27FC236}">
                  <a16:creationId xmlns:a16="http://schemas.microsoft.com/office/drawing/2014/main" xmlns=""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412;p43">
              <a:extLst>
                <a:ext uri="{FF2B5EF4-FFF2-40B4-BE49-F238E27FC236}">
                  <a16:creationId xmlns:a16="http://schemas.microsoft.com/office/drawing/2014/main" xmlns=""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413;p43">
              <a:extLst>
                <a:ext uri="{FF2B5EF4-FFF2-40B4-BE49-F238E27FC236}">
                  <a16:creationId xmlns:a16="http://schemas.microsoft.com/office/drawing/2014/main" xmlns=""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414;p43">
              <a:extLst>
                <a:ext uri="{FF2B5EF4-FFF2-40B4-BE49-F238E27FC236}">
                  <a16:creationId xmlns:a16="http://schemas.microsoft.com/office/drawing/2014/main" xmlns=""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415;p43">
              <a:extLst>
                <a:ext uri="{FF2B5EF4-FFF2-40B4-BE49-F238E27FC236}">
                  <a16:creationId xmlns:a16="http://schemas.microsoft.com/office/drawing/2014/main" xmlns=""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416;p43">
              <a:extLst>
                <a:ext uri="{FF2B5EF4-FFF2-40B4-BE49-F238E27FC236}">
                  <a16:creationId xmlns:a16="http://schemas.microsoft.com/office/drawing/2014/main" xmlns=""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417;p43">
              <a:extLst>
                <a:ext uri="{FF2B5EF4-FFF2-40B4-BE49-F238E27FC236}">
                  <a16:creationId xmlns:a16="http://schemas.microsoft.com/office/drawing/2014/main" xmlns=""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418;p43">
              <a:extLst>
                <a:ext uri="{FF2B5EF4-FFF2-40B4-BE49-F238E27FC236}">
                  <a16:creationId xmlns:a16="http://schemas.microsoft.com/office/drawing/2014/main" xmlns=""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419;p43">
              <a:extLst>
                <a:ext uri="{FF2B5EF4-FFF2-40B4-BE49-F238E27FC236}">
                  <a16:creationId xmlns:a16="http://schemas.microsoft.com/office/drawing/2014/main" xmlns=""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420;p43">
              <a:extLst>
                <a:ext uri="{FF2B5EF4-FFF2-40B4-BE49-F238E27FC236}">
                  <a16:creationId xmlns:a16="http://schemas.microsoft.com/office/drawing/2014/main" xmlns=""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421;p43">
              <a:extLst>
                <a:ext uri="{FF2B5EF4-FFF2-40B4-BE49-F238E27FC236}">
                  <a16:creationId xmlns:a16="http://schemas.microsoft.com/office/drawing/2014/main" xmlns=""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422;p43">
              <a:extLst>
                <a:ext uri="{FF2B5EF4-FFF2-40B4-BE49-F238E27FC236}">
                  <a16:creationId xmlns:a16="http://schemas.microsoft.com/office/drawing/2014/main" xmlns=""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423;p43">
              <a:extLst>
                <a:ext uri="{FF2B5EF4-FFF2-40B4-BE49-F238E27FC236}">
                  <a16:creationId xmlns:a16="http://schemas.microsoft.com/office/drawing/2014/main" xmlns=""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424;p43">
              <a:extLst>
                <a:ext uri="{FF2B5EF4-FFF2-40B4-BE49-F238E27FC236}">
                  <a16:creationId xmlns:a16="http://schemas.microsoft.com/office/drawing/2014/main" xmlns=""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425;p43">
              <a:extLst>
                <a:ext uri="{FF2B5EF4-FFF2-40B4-BE49-F238E27FC236}">
                  <a16:creationId xmlns:a16="http://schemas.microsoft.com/office/drawing/2014/main" xmlns=""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426;p43">
              <a:extLst>
                <a:ext uri="{FF2B5EF4-FFF2-40B4-BE49-F238E27FC236}">
                  <a16:creationId xmlns:a16="http://schemas.microsoft.com/office/drawing/2014/main" xmlns=""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427;p43">
              <a:extLst>
                <a:ext uri="{FF2B5EF4-FFF2-40B4-BE49-F238E27FC236}">
                  <a16:creationId xmlns:a16="http://schemas.microsoft.com/office/drawing/2014/main" xmlns=""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428;p43">
              <a:extLst>
                <a:ext uri="{FF2B5EF4-FFF2-40B4-BE49-F238E27FC236}">
                  <a16:creationId xmlns:a16="http://schemas.microsoft.com/office/drawing/2014/main" xmlns=""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429;p43">
              <a:extLst>
                <a:ext uri="{FF2B5EF4-FFF2-40B4-BE49-F238E27FC236}">
                  <a16:creationId xmlns:a16="http://schemas.microsoft.com/office/drawing/2014/main" xmlns=""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430;p43">
              <a:extLst>
                <a:ext uri="{FF2B5EF4-FFF2-40B4-BE49-F238E27FC236}">
                  <a16:creationId xmlns:a16="http://schemas.microsoft.com/office/drawing/2014/main" xmlns=""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8901;p55"/>
          <p:cNvGrpSpPr/>
          <p:nvPr/>
        </p:nvGrpSpPr>
        <p:grpSpPr>
          <a:xfrm>
            <a:off x="4346011" y="42927"/>
            <a:ext cx="1751702" cy="1399678"/>
            <a:chOff x="827060" y="2946210"/>
            <a:chExt cx="1866919" cy="1684817"/>
          </a:xfrm>
        </p:grpSpPr>
        <p:sp>
          <p:nvSpPr>
            <p:cNvPr id="461" name="Google Shape;8902;p55"/>
            <p:cNvSpPr/>
            <p:nvPr/>
          </p:nvSpPr>
          <p:spPr>
            <a:xfrm flipH="1">
              <a:off x="827060" y="4106183"/>
              <a:ext cx="398461" cy="297848"/>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8903;p55"/>
            <p:cNvSpPr/>
            <p:nvPr/>
          </p:nvSpPr>
          <p:spPr>
            <a:xfrm flipH="1">
              <a:off x="845660" y="4124783"/>
              <a:ext cx="385619" cy="320087"/>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8904;p55"/>
            <p:cNvSpPr/>
            <p:nvPr/>
          </p:nvSpPr>
          <p:spPr>
            <a:xfrm flipH="1">
              <a:off x="961657" y="4196498"/>
              <a:ext cx="146098" cy="95650"/>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8905;p55"/>
            <p:cNvSpPr/>
            <p:nvPr/>
          </p:nvSpPr>
          <p:spPr>
            <a:xfrm flipH="1">
              <a:off x="1032048" y="4214657"/>
              <a:ext cx="143890" cy="143890"/>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8906;p55"/>
            <p:cNvSpPr/>
            <p:nvPr/>
          </p:nvSpPr>
          <p:spPr>
            <a:xfrm flipH="1">
              <a:off x="1417634" y="3244675"/>
              <a:ext cx="31018" cy="53027"/>
            </a:xfrm>
            <a:custGeom>
              <a:avLst/>
              <a:gdLst/>
              <a:ahLst/>
              <a:cxnLst/>
              <a:rect l="l" t="t" r="r" b="b"/>
              <a:pathLst>
                <a:path w="1756" h="3002" extrusionOk="0">
                  <a:moveTo>
                    <a:pt x="1755" y="0"/>
                  </a:moveTo>
                  <a:cubicBezTo>
                    <a:pt x="1655" y="0"/>
                    <a:pt x="1555" y="0"/>
                    <a:pt x="1555" y="101"/>
                  </a:cubicBezTo>
                  <a:cubicBezTo>
                    <a:pt x="1555" y="101"/>
                    <a:pt x="1455" y="101"/>
                    <a:pt x="1455" y="201"/>
                  </a:cubicBezTo>
                  <a:cubicBezTo>
                    <a:pt x="1455" y="301"/>
                    <a:pt x="1354" y="301"/>
                    <a:pt x="1254" y="527"/>
                  </a:cubicBezTo>
                  <a:cubicBezTo>
                    <a:pt x="1129" y="727"/>
                    <a:pt x="928" y="1028"/>
                    <a:pt x="728" y="1354"/>
                  </a:cubicBezTo>
                  <a:cubicBezTo>
                    <a:pt x="502" y="1780"/>
                    <a:pt x="302" y="2081"/>
                    <a:pt x="201" y="2281"/>
                  </a:cubicBezTo>
                  <a:cubicBezTo>
                    <a:pt x="101" y="2607"/>
                    <a:pt x="1" y="2808"/>
                    <a:pt x="1" y="2808"/>
                  </a:cubicBezTo>
                  <a:lnTo>
                    <a:pt x="1" y="2908"/>
                  </a:lnTo>
                  <a:cubicBezTo>
                    <a:pt x="1" y="2970"/>
                    <a:pt x="26" y="3002"/>
                    <a:pt x="64" y="3002"/>
                  </a:cubicBezTo>
                  <a:cubicBezTo>
                    <a:pt x="101" y="3002"/>
                    <a:pt x="151" y="2970"/>
                    <a:pt x="201" y="2908"/>
                  </a:cubicBezTo>
                  <a:cubicBezTo>
                    <a:pt x="201" y="2908"/>
                    <a:pt x="402" y="2808"/>
                    <a:pt x="627" y="2607"/>
                  </a:cubicBezTo>
                  <a:cubicBezTo>
                    <a:pt x="728" y="2407"/>
                    <a:pt x="1028" y="2081"/>
                    <a:pt x="1254" y="1655"/>
                  </a:cubicBezTo>
                  <a:cubicBezTo>
                    <a:pt x="1455" y="1354"/>
                    <a:pt x="1555" y="928"/>
                    <a:pt x="1655" y="627"/>
                  </a:cubicBezTo>
                  <a:cubicBezTo>
                    <a:pt x="1755" y="401"/>
                    <a:pt x="1755" y="201"/>
                    <a:pt x="1755" y="201"/>
                  </a:cubicBezTo>
                  <a:lnTo>
                    <a:pt x="17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8907;p55"/>
            <p:cNvSpPr/>
            <p:nvPr/>
          </p:nvSpPr>
          <p:spPr>
            <a:xfrm flipH="1">
              <a:off x="1397268" y="3275128"/>
              <a:ext cx="29234" cy="51914"/>
            </a:xfrm>
            <a:custGeom>
              <a:avLst/>
              <a:gdLst/>
              <a:ahLst/>
              <a:cxnLst/>
              <a:rect l="l" t="t" r="r" b="b"/>
              <a:pathLst>
                <a:path w="1655" h="2939" extrusionOk="0">
                  <a:moveTo>
                    <a:pt x="1558" y="0"/>
                  </a:moveTo>
                  <a:cubicBezTo>
                    <a:pt x="1498" y="0"/>
                    <a:pt x="1454" y="56"/>
                    <a:pt x="1454" y="56"/>
                  </a:cubicBezTo>
                  <a:cubicBezTo>
                    <a:pt x="1454" y="56"/>
                    <a:pt x="1353" y="156"/>
                    <a:pt x="1353" y="256"/>
                  </a:cubicBezTo>
                  <a:lnTo>
                    <a:pt x="1128" y="457"/>
                  </a:lnTo>
                  <a:cubicBezTo>
                    <a:pt x="1028" y="783"/>
                    <a:pt x="827" y="1084"/>
                    <a:pt x="727" y="1409"/>
                  </a:cubicBezTo>
                  <a:cubicBezTo>
                    <a:pt x="501" y="1710"/>
                    <a:pt x="301" y="2036"/>
                    <a:pt x="201" y="2236"/>
                  </a:cubicBezTo>
                  <a:cubicBezTo>
                    <a:pt x="100" y="2562"/>
                    <a:pt x="0" y="2763"/>
                    <a:pt x="0" y="2763"/>
                  </a:cubicBezTo>
                  <a:lnTo>
                    <a:pt x="0" y="2863"/>
                  </a:lnTo>
                  <a:cubicBezTo>
                    <a:pt x="50" y="2913"/>
                    <a:pt x="100" y="2938"/>
                    <a:pt x="138" y="2938"/>
                  </a:cubicBezTo>
                  <a:cubicBezTo>
                    <a:pt x="175" y="2938"/>
                    <a:pt x="201" y="2913"/>
                    <a:pt x="201" y="2863"/>
                  </a:cubicBezTo>
                  <a:cubicBezTo>
                    <a:pt x="201" y="2863"/>
                    <a:pt x="401" y="2763"/>
                    <a:pt x="627" y="2562"/>
                  </a:cubicBezTo>
                  <a:cubicBezTo>
                    <a:pt x="727" y="2337"/>
                    <a:pt x="1028" y="2036"/>
                    <a:pt x="1128" y="1610"/>
                  </a:cubicBezTo>
                  <a:cubicBezTo>
                    <a:pt x="1353" y="1309"/>
                    <a:pt x="1554" y="983"/>
                    <a:pt x="1654" y="683"/>
                  </a:cubicBezTo>
                  <a:lnTo>
                    <a:pt x="1654" y="156"/>
                  </a:lnTo>
                  <a:lnTo>
                    <a:pt x="1654" y="56"/>
                  </a:lnTo>
                  <a:cubicBezTo>
                    <a:pt x="1621" y="14"/>
                    <a:pt x="1587" y="0"/>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8908;p55"/>
            <p:cNvSpPr/>
            <p:nvPr/>
          </p:nvSpPr>
          <p:spPr>
            <a:xfrm flipH="1">
              <a:off x="1360085" y="3301783"/>
              <a:ext cx="40750" cy="58450"/>
            </a:xfrm>
            <a:custGeom>
              <a:avLst/>
              <a:gdLst/>
              <a:ahLst/>
              <a:cxnLst/>
              <a:rect l="l" t="t" r="r" b="b"/>
              <a:pathLst>
                <a:path w="2307" h="3309" extrusionOk="0">
                  <a:moveTo>
                    <a:pt x="2181" y="1"/>
                  </a:moveTo>
                  <a:cubicBezTo>
                    <a:pt x="2181" y="1"/>
                    <a:pt x="2081" y="1"/>
                    <a:pt x="1981" y="101"/>
                  </a:cubicBezTo>
                  <a:lnTo>
                    <a:pt x="1981" y="201"/>
                  </a:lnTo>
                  <a:cubicBezTo>
                    <a:pt x="1981" y="301"/>
                    <a:pt x="1880" y="301"/>
                    <a:pt x="1880" y="427"/>
                  </a:cubicBezTo>
                  <a:lnTo>
                    <a:pt x="1780" y="527"/>
                  </a:lnTo>
                  <a:cubicBezTo>
                    <a:pt x="1555" y="828"/>
                    <a:pt x="1354" y="1254"/>
                    <a:pt x="1053" y="1554"/>
                  </a:cubicBezTo>
                  <a:cubicBezTo>
                    <a:pt x="828" y="1981"/>
                    <a:pt x="527" y="2306"/>
                    <a:pt x="301" y="2607"/>
                  </a:cubicBezTo>
                  <a:cubicBezTo>
                    <a:pt x="101" y="2933"/>
                    <a:pt x="1" y="3133"/>
                    <a:pt x="1" y="3133"/>
                  </a:cubicBezTo>
                  <a:lnTo>
                    <a:pt x="1" y="3234"/>
                  </a:lnTo>
                  <a:cubicBezTo>
                    <a:pt x="51" y="3284"/>
                    <a:pt x="101" y="3309"/>
                    <a:pt x="139" y="3309"/>
                  </a:cubicBezTo>
                  <a:cubicBezTo>
                    <a:pt x="176" y="3309"/>
                    <a:pt x="201" y="3284"/>
                    <a:pt x="201" y="3234"/>
                  </a:cubicBezTo>
                  <a:cubicBezTo>
                    <a:pt x="201" y="3234"/>
                    <a:pt x="427" y="3133"/>
                    <a:pt x="727" y="2933"/>
                  </a:cubicBezTo>
                  <a:cubicBezTo>
                    <a:pt x="928" y="2607"/>
                    <a:pt x="1254" y="2306"/>
                    <a:pt x="1555" y="1880"/>
                  </a:cubicBezTo>
                  <a:cubicBezTo>
                    <a:pt x="1780" y="1554"/>
                    <a:pt x="2081" y="1153"/>
                    <a:pt x="2181" y="727"/>
                  </a:cubicBezTo>
                  <a:lnTo>
                    <a:pt x="2181" y="527"/>
                  </a:lnTo>
                  <a:cubicBezTo>
                    <a:pt x="2306" y="427"/>
                    <a:pt x="2306" y="427"/>
                    <a:pt x="2306" y="301"/>
                  </a:cubicBezTo>
                  <a:lnTo>
                    <a:pt x="2306" y="201"/>
                  </a:lnTo>
                  <a:cubicBezTo>
                    <a:pt x="2306" y="101"/>
                    <a:pt x="2306" y="1"/>
                    <a:pt x="21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8909;p55"/>
            <p:cNvSpPr/>
            <p:nvPr/>
          </p:nvSpPr>
          <p:spPr>
            <a:xfrm flipH="1">
              <a:off x="1340160" y="3331441"/>
              <a:ext cx="40309" cy="56683"/>
            </a:xfrm>
            <a:custGeom>
              <a:avLst/>
              <a:gdLst/>
              <a:ahLst/>
              <a:cxnLst/>
              <a:rect l="l" t="t" r="r" b="b"/>
              <a:pathLst>
                <a:path w="2282" h="3209" extrusionOk="0">
                  <a:moveTo>
                    <a:pt x="2281" y="1"/>
                  </a:moveTo>
                  <a:cubicBezTo>
                    <a:pt x="2181" y="1"/>
                    <a:pt x="2081" y="1"/>
                    <a:pt x="2081" y="101"/>
                  </a:cubicBezTo>
                  <a:lnTo>
                    <a:pt x="1981" y="101"/>
                  </a:lnTo>
                  <a:lnTo>
                    <a:pt x="1981" y="201"/>
                  </a:lnTo>
                  <a:cubicBezTo>
                    <a:pt x="1880" y="302"/>
                    <a:pt x="1780" y="402"/>
                    <a:pt x="1655" y="502"/>
                  </a:cubicBezTo>
                  <a:cubicBezTo>
                    <a:pt x="1554" y="728"/>
                    <a:pt x="1254" y="1129"/>
                    <a:pt x="1028" y="1454"/>
                  </a:cubicBezTo>
                  <a:cubicBezTo>
                    <a:pt x="727" y="1881"/>
                    <a:pt x="527" y="2181"/>
                    <a:pt x="301" y="2507"/>
                  </a:cubicBezTo>
                  <a:cubicBezTo>
                    <a:pt x="201" y="2708"/>
                    <a:pt x="101" y="2908"/>
                    <a:pt x="101" y="2908"/>
                  </a:cubicBezTo>
                  <a:cubicBezTo>
                    <a:pt x="1" y="3008"/>
                    <a:pt x="1" y="3134"/>
                    <a:pt x="101" y="3134"/>
                  </a:cubicBezTo>
                  <a:cubicBezTo>
                    <a:pt x="101" y="3184"/>
                    <a:pt x="126" y="3209"/>
                    <a:pt x="163" y="3209"/>
                  </a:cubicBezTo>
                  <a:cubicBezTo>
                    <a:pt x="201" y="3209"/>
                    <a:pt x="251" y="3184"/>
                    <a:pt x="301" y="3134"/>
                  </a:cubicBezTo>
                  <a:cubicBezTo>
                    <a:pt x="301" y="3134"/>
                    <a:pt x="527" y="3008"/>
                    <a:pt x="727" y="2708"/>
                  </a:cubicBezTo>
                  <a:cubicBezTo>
                    <a:pt x="928" y="2507"/>
                    <a:pt x="1254" y="2181"/>
                    <a:pt x="1454" y="1755"/>
                  </a:cubicBezTo>
                  <a:cubicBezTo>
                    <a:pt x="1780" y="1454"/>
                    <a:pt x="1981" y="1028"/>
                    <a:pt x="2081" y="728"/>
                  </a:cubicBezTo>
                  <a:cubicBezTo>
                    <a:pt x="2281" y="402"/>
                    <a:pt x="2281" y="201"/>
                    <a:pt x="2281" y="201"/>
                  </a:cubicBezTo>
                  <a:lnTo>
                    <a:pt x="22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8910;p55"/>
            <p:cNvSpPr/>
            <p:nvPr/>
          </p:nvSpPr>
          <p:spPr>
            <a:xfrm flipH="1">
              <a:off x="1310502" y="3351366"/>
              <a:ext cx="46067" cy="61117"/>
            </a:xfrm>
            <a:custGeom>
              <a:avLst/>
              <a:gdLst/>
              <a:ahLst/>
              <a:cxnLst/>
              <a:rect l="l" t="t" r="r" b="b"/>
              <a:pathLst>
                <a:path w="2608" h="3460" extrusionOk="0">
                  <a:moveTo>
                    <a:pt x="2607" y="1"/>
                  </a:moveTo>
                  <a:cubicBezTo>
                    <a:pt x="2507" y="1"/>
                    <a:pt x="2407" y="1"/>
                    <a:pt x="2407" y="126"/>
                  </a:cubicBezTo>
                  <a:lnTo>
                    <a:pt x="2307" y="126"/>
                  </a:lnTo>
                  <a:lnTo>
                    <a:pt x="2307" y="226"/>
                  </a:lnTo>
                  <a:cubicBezTo>
                    <a:pt x="2181" y="326"/>
                    <a:pt x="2181" y="427"/>
                    <a:pt x="2081" y="527"/>
                  </a:cubicBezTo>
                  <a:cubicBezTo>
                    <a:pt x="1881" y="853"/>
                    <a:pt x="1555" y="1254"/>
                    <a:pt x="1254" y="1580"/>
                  </a:cubicBezTo>
                  <a:cubicBezTo>
                    <a:pt x="928" y="2006"/>
                    <a:pt x="628" y="2407"/>
                    <a:pt x="427" y="2732"/>
                  </a:cubicBezTo>
                  <a:cubicBezTo>
                    <a:pt x="201" y="3033"/>
                    <a:pt x="1" y="3259"/>
                    <a:pt x="1" y="3259"/>
                  </a:cubicBezTo>
                  <a:lnTo>
                    <a:pt x="1" y="3359"/>
                  </a:lnTo>
                  <a:cubicBezTo>
                    <a:pt x="101" y="3459"/>
                    <a:pt x="201" y="3459"/>
                    <a:pt x="201" y="3459"/>
                  </a:cubicBezTo>
                  <a:cubicBezTo>
                    <a:pt x="201" y="3459"/>
                    <a:pt x="427" y="3259"/>
                    <a:pt x="728" y="3033"/>
                  </a:cubicBezTo>
                  <a:cubicBezTo>
                    <a:pt x="1054" y="2732"/>
                    <a:pt x="1354" y="2407"/>
                    <a:pt x="1680" y="2006"/>
                  </a:cubicBezTo>
                  <a:cubicBezTo>
                    <a:pt x="1981" y="1580"/>
                    <a:pt x="2307" y="1154"/>
                    <a:pt x="2407" y="853"/>
                  </a:cubicBezTo>
                  <a:cubicBezTo>
                    <a:pt x="2507" y="627"/>
                    <a:pt x="2607" y="427"/>
                    <a:pt x="2607" y="326"/>
                  </a:cubicBezTo>
                  <a:lnTo>
                    <a:pt x="2607" y="226"/>
                  </a:lnTo>
                  <a:lnTo>
                    <a:pt x="2607" y="126"/>
                  </a:lnTo>
                  <a:lnTo>
                    <a:pt x="26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8911;p55"/>
            <p:cNvSpPr/>
            <p:nvPr/>
          </p:nvSpPr>
          <p:spPr>
            <a:xfrm flipH="1">
              <a:off x="1614641" y="3378975"/>
              <a:ext cx="118224" cy="175614"/>
            </a:xfrm>
            <a:custGeom>
              <a:avLst/>
              <a:gdLst/>
              <a:ahLst/>
              <a:cxnLst/>
              <a:rect l="l" t="t" r="r" b="b"/>
              <a:pathLst>
                <a:path w="6693" h="9942" extrusionOk="0">
                  <a:moveTo>
                    <a:pt x="569" y="1"/>
                  </a:moveTo>
                  <a:cubicBezTo>
                    <a:pt x="382" y="1"/>
                    <a:pt x="192" y="6"/>
                    <a:pt x="1" y="17"/>
                  </a:cubicBezTo>
                  <a:cubicBezTo>
                    <a:pt x="201" y="217"/>
                    <a:pt x="4061" y="4403"/>
                    <a:pt x="4286" y="9941"/>
                  </a:cubicBezTo>
                  <a:cubicBezTo>
                    <a:pt x="4600" y="9891"/>
                    <a:pt x="4913" y="9866"/>
                    <a:pt x="5239" y="9866"/>
                  </a:cubicBezTo>
                  <a:cubicBezTo>
                    <a:pt x="5565" y="9866"/>
                    <a:pt x="5903" y="9891"/>
                    <a:pt x="6266" y="9941"/>
                  </a:cubicBezTo>
                  <a:cubicBezTo>
                    <a:pt x="6692" y="4703"/>
                    <a:pt x="4913" y="543"/>
                    <a:pt x="4913" y="543"/>
                  </a:cubicBezTo>
                  <a:cubicBezTo>
                    <a:pt x="3504" y="342"/>
                    <a:pt x="2115" y="1"/>
                    <a:pt x="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8912;p55"/>
            <p:cNvSpPr/>
            <p:nvPr/>
          </p:nvSpPr>
          <p:spPr>
            <a:xfrm flipH="1">
              <a:off x="1332636" y="3268575"/>
              <a:ext cx="208539" cy="265647"/>
            </a:xfrm>
            <a:custGeom>
              <a:avLst/>
              <a:gdLst/>
              <a:ahLst/>
              <a:cxnLst/>
              <a:rect l="l" t="t" r="r" b="b"/>
              <a:pathLst>
                <a:path w="11806" h="15039" extrusionOk="0">
                  <a:moveTo>
                    <a:pt x="5239" y="1"/>
                  </a:moveTo>
                  <a:cubicBezTo>
                    <a:pt x="5239" y="1"/>
                    <a:pt x="3986" y="3434"/>
                    <a:pt x="1" y="5640"/>
                  </a:cubicBezTo>
                  <a:cubicBezTo>
                    <a:pt x="1" y="5640"/>
                    <a:pt x="4913" y="11179"/>
                    <a:pt x="6367" y="15039"/>
                  </a:cubicBezTo>
                  <a:cubicBezTo>
                    <a:pt x="10878" y="12833"/>
                    <a:pt x="11805" y="8447"/>
                    <a:pt x="11805" y="8447"/>
                  </a:cubicBezTo>
                  <a:lnTo>
                    <a:pt x="52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8913;p55"/>
            <p:cNvSpPr/>
            <p:nvPr/>
          </p:nvSpPr>
          <p:spPr>
            <a:xfrm flipH="1">
              <a:off x="1657141" y="3379257"/>
              <a:ext cx="216064" cy="254571"/>
            </a:xfrm>
            <a:custGeom>
              <a:avLst/>
              <a:gdLst/>
              <a:ahLst/>
              <a:cxnLst/>
              <a:rect l="l" t="t" r="r" b="b"/>
              <a:pathLst>
                <a:path w="12232" h="14412" extrusionOk="0">
                  <a:moveTo>
                    <a:pt x="7946" y="1"/>
                  </a:moveTo>
                  <a:cubicBezTo>
                    <a:pt x="7219" y="101"/>
                    <a:pt x="6266" y="201"/>
                    <a:pt x="5339" y="627"/>
                  </a:cubicBezTo>
                  <a:cubicBezTo>
                    <a:pt x="2507" y="1780"/>
                    <a:pt x="853" y="4061"/>
                    <a:pt x="1" y="5840"/>
                  </a:cubicBezTo>
                  <a:cubicBezTo>
                    <a:pt x="1" y="5840"/>
                    <a:pt x="5113" y="9499"/>
                    <a:pt x="7118" y="14412"/>
                  </a:cubicBezTo>
                  <a:cubicBezTo>
                    <a:pt x="7620" y="13159"/>
                    <a:pt x="8372" y="12006"/>
                    <a:pt x="9825" y="10953"/>
                  </a:cubicBezTo>
                  <a:cubicBezTo>
                    <a:pt x="10552" y="10452"/>
                    <a:pt x="11279" y="10126"/>
                    <a:pt x="12231" y="9925"/>
                  </a:cubicBezTo>
                  <a:cubicBezTo>
                    <a:pt x="12006" y="4387"/>
                    <a:pt x="8146" y="201"/>
                    <a:pt x="7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8914;p55"/>
            <p:cNvSpPr/>
            <p:nvPr/>
          </p:nvSpPr>
          <p:spPr>
            <a:xfrm flipH="1">
              <a:off x="1428711" y="3368200"/>
              <a:ext cx="217389" cy="189869"/>
            </a:xfrm>
            <a:custGeom>
              <a:avLst/>
              <a:gdLst/>
              <a:ahLst/>
              <a:cxnLst/>
              <a:rect l="l" t="t" r="r" b="b"/>
              <a:pathLst>
                <a:path w="12307" h="10749" extrusionOk="0">
                  <a:moveTo>
                    <a:pt x="5941" y="0"/>
                  </a:moveTo>
                  <a:cubicBezTo>
                    <a:pt x="5640" y="201"/>
                    <a:pt x="5214" y="426"/>
                    <a:pt x="4788" y="526"/>
                  </a:cubicBezTo>
                  <a:cubicBezTo>
                    <a:pt x="3528" y="1081"/>
                    <a:pt x="2460" y="1263"/>
                    <a:pt x="1455" y="1263"/>
                  </a:cubicBezTo>
                  <a:cubicBezTo>
                    <a:pt x="960" y="1263"/>
                    <a:pt x="480" y="1219"/>
                    <a:pt x="1" y="1153"/>
                  </a:cubicBezTo>
                  <a:lnTo>
                    <a:pt x="1" y="1153"/>
                  </a:lnTo>
                  <a:cubicBezTo>
                    <a:pt x="1" y="1153"/>
                    <a:pt x="1780" y="5313"/>
                    <a:pt x="1354" y="10551"/>
                  </a:cubicBezTo>
                  <a:cubicBezTo>
                    <a:pt x="2618" y="10597"/>
                    <a:pt x="4014" y="10748"/>
                    <a:pt x="5549" y="10748"/>
                  </a:cubicBezTo>
                  <a:cubicBezTo>
                    <a:pt x="7423" y="10748"/>
                    <a:pt x="9505" y="10522"/>
                    <a:pt x="11805" y="9599"/>
                  </a:cubicBezTo>
                  <a:cubicBezTo>
                    <a:pt x="12006" y="9499"/>
                    <a:pt x="12106" y="9499"/>
                    <a:pt x="12307" y="9399"/>
                  </a:cubicBezTo>
                  <a:cubicBezTo>
                    <a:pt x="10853" y="5539"/>
                    <a:pt x="5941"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8915;p55"/>
            <p:cNvSpPr/>
            <p:nvPr/>
          </p:nvSpPr>
          <p:spPr>
            <a:xfrm flipH="1">
              <a:off x="1747457" y="3482415"/>
              <a:ext cx="153199" cy="300603"/>
            </a:xfrm>
            <a:custGeom>
              <a:avLst/>
              <a:gdLst/>
              <a:ahLst/>
              <a:cxnLst/>
              <a:rect l="l" t="t" r="r" b="b"/>
              <a:pathLst>
                <a:path w="8673" h="17018" extrusionOk="0">
                  <a:moveTo>
                    <a:pt x="1555" y="0"/>
                  </a:moveTo>
                  <a:cubicBezTo>
                    <a:pt x="928" y="1354"/>
                    <a:pt x="728" y="2406"/>
                    <a:pt x="728" y="2406"/>
                  </a:cubicBezTo>
                  <a:cubicBezTo>
                    <a:pt x="728" y="4286"/>
                    <a:pt x="402" y="6065"/>
                    <a:pt x="1" y="7519"/>
                  </a:cubicBezTo>
                  <a:lnTo>
                    <a:pt x="201" y="7519"/>
                  </a:lnTo>
                  <a:cubicBezTo>
                    <a:pt x="226" y="7518"/>
                    <a:pt x="250" y="7518"/>
                    <a:pt x="274" y="7518"/>
                  </a:cubicBezTo>
                  <a:cubicBezTo>
                    <a:pt x="3439" y="7518"/>
                    <a:pt x="3755" y="14033"/>
                    <a:pt x="3033" y="17018"/>
                  </a:cubicBezTo>
                  <a:cubicBezTo>
                    <a:pt x="7921" y="16091"/>
                    <a:pt x="6993" y="12231"/>
                    <a:pt x="8672" y="8572"/>
                  </a:cubicBezTo>
                  <a:cubicBezTo>
                    <a:pt x="6667" y="3659"/>
                    <a:pt x="1555" y="0"/>
                    <a:pt x="1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8916;p55"/>
            <p:cNvSpPr/>
            <p:nvPr/>
          </p:nvSpPr>
          <p:spPr>
            <a:xfrm flipH="1">
              <a:off x="1834328" y="3615195"/>
              <a:ext cx="199142" cy="247523"/>
            </a:xfrm>
            <a:custGeom>
              <a:avLst/>
              <a:gdLst/>
              <a:ahLst/>
              <a:cxnLst/>
              <a:rect l="l" t="t" r="r" b="b"/>
              <a:pathLst>
                <a:path w="11274" h="14013" extrusionOk="0">
                  <a:moveTo>
                    <a:pt x="7793" y="1"/>
                  </a:moveTo>
                  <a:cubicBezTo>
                    <a:pt x="7769" y="1"/>
                    <a:pt x="7745" y="1"/>
                    <a:pt x="7720" y="2"/>
                  </a:cubicBezTo>
                  <a:lnTo>
                    <a:pt x="7520" y="2"/>
                  </a:lnTo>
                  <a:cubicBezTo>
                    <a:pt x="7094" y="1155"/>
                    <a:pt x="6668" y="2107"/>
                    <a:pt x="6267" y="2609"/>
                  </a:cubicBezTo>
                  <a:cubicBezTo>
                    <a:pt x="4913" y="2934"/>
                    <a:pt x="2808" y="3360"/>
                    <a:pt x="1" y="3661"/>
                  </a:cubicBezTo>
                  <a:cubicBezTo>
                    <a:pt x="1" y="3661"/>
                    <a:pt x="1154" y="10027"/>
                    <a:pt x="628" y="14012"/>
                  </a:cubicBezTo>
                  <a:cubicBezTo>
                    <a:pt x="6166" y="13260"/>
                    <a:pt x="8973" y="12007"/>
                    <a:pt x="10026" y="10754"/>
                  </a:cubicBezTo>
                  <a:cubicBezTo>
                    <a:pt x="10227" y="10453"/>
                    <a:pt x="10327" y="10027"/>
                    <a:pt x="10552" y="9501"/>
                  </a:cubicBezTo>
                  <a:cubicBezTo>
                    <a:pt x="11274" y="6516"/>
                    <a:pt x="10958" y="1"/>
                    <a:pt x="7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8917;p55"/>
            <p:cNvSpPr/>
            <p:nvPr/>
          </p:nvSpPr>
          <p:spPr>
            <a:xfrm flipH="1">
              <a:off x="2013087" y="3679863"/>
              <a:ext cx="168248" cy="195680"/>
            </a:xfrm>
            <a:custGeom>
              <a:avLst/>
              <a:gdLst/>
              <a:ahLst/>
              <a:cxnLst/>
              <a:rect l="l" t="t" r="r" b="b"/>
              <a:pathLst>
                <a:path w="9525" h="11078" extrusionOk="0">
                  <a:moveTo>
                    <a:pt x="8372" y="0"/>
                  </a:moveTo>
                  <a:cubicBezTo>
                    <a:pt x="6066" y="201"/>
                    <a:pt x="3359" y="527"/>
                    <a:pt x="1" y="627"/>
                  </a:cubicBezTo>
                  <a:cubicBezTo>
                    <a:pt x="1" y="627"/>
                    <a:pt x="628" y="6692"/>
                    <a:pt x="753" y="11078"/>
                  </a:cubicBezTo>
                  <a:cubicBezTo>
                    <a:pt x="3660" y="10978"/>
                    <a:pt x="6166" y="10752"/>
                    <a:pt x="8272" y="10451"/>
                  </a:cubicBezTo>
                  <a:cubicBezTo>
                    <a:pt x="8572" y="10451"/>
                    <a:pt x="8773" y="10351"/>
                    <a:pt x="8999" y="10351"/>
                  </a:cubicBezTo>
                  <a:cubicBezTo>
                    <a:pt x="9525" y="6366"/>
                    <a:pt x="8372" y="0"/>
                    <a:pt x="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8918;p55"/>
            <p:cNvSpPr/>
            <p:nvPr/>
          </p:nvSpPr>
          <p:spPr>
            <a:xfrm flipH="1">
              <a:off x="2350875" y="3692704"/>
              <a:ext cx="53574" cy="182838"/>
            </a:xfrm>
            <a:custGeom>
              <a:avLst/>
              <a:gdLst/>
              <a:ahLst/>
              <a:cxnLst/>
              <a:rect l="l" t="t" r="r" b="b"/>
              <a:pathLst>
                <a:path w="3033" h="10351" extrusionOk="0">
                  <a:moveTo>
                    <a:pt x="426" y="0"/>
                  </a:moveTo>
                  <a:cubicBezTo>
                    <a:pt x="426" y="0"/>
                    <a:pt x="0" y="8145"/>
                    <a:pt x="326" y="10251"/>
                  </a:cubicBezTo>
                  <a:cubicBezTo>
                    <a:pt x="1253" y="10251"/>
                    <a:pt x="2106" y="10351"/>
                    <a:pt x="3033" y="10351"/>
                  </a:cubicBezTo>
                  <a:cubicBezTo>
                    <a:pt x="2507" y="6592"/>
                    <a:pt x="2933" y="100"/>
                    <a:pt x="2933" y="100"/>
                  </a:cubicBezTo>
                  <a:cubicBezTo>
                    <a:pt x="2106" y="100"/>
                    <a:pt x="1253"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8919;p55"/>
            <p:cNvSpPr/>
            <p:nvPr/>
          </p:nvSpPr>
          <p:spPr>
            <a:xfrm flipH="1">
              <a:off x="2396908" y="3676312"/>
              <a:ext cx="160723" cy="197464"/>
            </a:xfrm>
            <a:custGeom>
              <a:avLst/>
              <a:gdLst/>
              <a:ahLst/>
              <a:cxnLst/>
              <a:rect l="l" t="t" r="r" b="b"/>
              <a:pathLst>
                <a:path w="9099" h="11179" extrusionOk="0">
                  <a:moveTo>
                    <a:pt x="953" y="1"/>
                  </a:moveTo>
                  <a:cubicBezTo>
                    <a:pt x="953" y="1"/>
                    <a:pt x="1" y="7720"/>
                    <a:pt x="853" y="10126"/>
                  </a:cubicBezTo>
                  <a:cubicBezTo>
                    <a:pt x="2833" y="10552"/>
                    <a:pt x="5239" y="10853"/>
                    <a:pt x="7945" y="11053"/>
                  </a:cubicBezTo>
                  <a:cubicBezTo>
                    <a:pt x="8372" y="11053"/>
                    <a:pt x="8672" y="11179"/>
                    <a:pt x="8998" y="11179"/>
                  </a:cubicBezTo>
                  <a:cubicBezTo>
                    <a:pt x="8672" y="9073"/>
                    <a:pt x="9098" y="928"/>
                    <a:pt x="9098" y="928"/>
                  </a:cubicBezTo>
                  <a:cubicBezTo>
                    <a:pt x="5640" y="728"/>
                    <a:pt x="2933" y="402"/>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8920;p55"/>
            <p:cNvSpPr/>
            <p:nvPr/>
          </p:nvSpPr>
          <p:spPr>
            <a:xfrm flipH="1">
              <a:off x="2168036" y="3690920"/>
              <a:ext cx="192147" cy="187131"/>
            </a:xfrm>
            <a:custGeom>
              <a:avLst/>
              <a:gdLst/>
              <a:ahLst/>
              <a:cxnLst/>
              <a:rect l="l" t="t" r="r" b="b"/>
              <a:pathLst>
                <a:path w="10878" h="10594" extrusionOk="0">
                  <a:moveTo>
                    <a:pt x="10126" y="1"/>
                  </a:moveTo>
                  <a:cubicBezTo>
                    <a:pt x="9098" y="101"/>
                    <a:pt x="7845" y="101"/>
                    <a:pt x="6692" y="201"/>
                  </a:cubicBezTo>
                  <a:lnTo>
                    <a:pt x="427" y="201"/>
                  </a:lnTo>
                  <a:cubicBezTo>
                    <a:pt x="427" y="201"/>
                    <a:pt x="1" y="6693"/>
                    <a:pt x="527" y="10452"/>
                  </a:cubicBezTo>
                  <a:cubicBezTo>
                    <a:pt x="1998" y="10523"/>
                    <a:pt x="3632" y="10594"/>
                    <a:pt x="5313" y="10594"/>
                  </a:cubicBezTo>
                  <a:cubicBezTo>
                    <a:pt x="6010" y="10594"/>
                    <a:pt x="6714" y="10582"/>
                    <a:pt x="7419" y="10552"/>
                  </a:cubicBezTo>
                  <a:cubicBezTo>
                    <a:pt x="8672" y="10552"/>
                    <a:pt x="9825" y="10452"/>
                    <a:pt x="10878" y="10452"/>
                  </a:cubicBezTo>
                  <a:cubicBezTo>
                    <a:pt x="10753" y="6066"/>
                    <a:pt x="10126" y="1"/>
                    <a:pt x="1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8921;p55"/>
            <p:cNvSpPr/>
            <p:nvPr/>
          </p:nvSpPr>
          <p:spPr>
            <a:xfrm flipH="1">
              <a:off x="2540798" y="3628054"/>
              <a:ext cx="119991" cy="227139"/>
            </a:xfrm>
            <a:custGeom>
              <a:avLst/>
              <a:gdLst/>
              <a:ahLst/>
              <a:cxnLst/>
              <a:rect l="l" t="t" r="r" b="b"/>
              <a:pathLst>
                <a:path w="6793" h="12859" extrusionOk="0">
                  <a:moveTo>
                    <a:pt x="3660" y="1"/>
                  </a:moveTo>
                  <a:cubicBezTo>
                    <a:pt x="3660" y="1"/>
                    <a:pt x="1680" y="327"/>
                    <a:pt x="1354" y="2006"/>
                  </a:cubicBezTo>
                  <a:cubicBezTo>
                    <a:pt x="1054" y="3660"/>
                    <a:pt x="1" y="9399"/>
                    <a:pt x="828" y="10778"/>
                  </a:cubicBezTo>
                  <a:cubicBezTo>
                    <a:pt x="1054" y="11079"/>
                    <a:pt x="1680" y="11404"/>
                    <a:pt x="2708" y="11805"/>
                  </a:cubicBezTo>
                  <a:cubicBezTo>
                    <a:pt x="3760" y="12131"/>
                    <a:pt x="5114" y="12532"/>
                    <a:pt x="6693" y="12858"/>
                  </a:cubicBezTo>
                  <a:cubicBezTo>
                    <a:pt x="5841" y="10452"/>
                    <a:pt x="6793" y="2733"/>
                    <a:pt x="6793" y="2733"/>
                  </a:cubicBezTo>
                  <a:cubicBezTo>
                    <a:pt x="5966" y="2632"/>
                    <a:pt x="5214" y="2407"/>
                    <a:pt x="4587" y="2307"/>
                  </a:cubicBezTo>
                  <a:cubicBezTo>
                    <a:pt x="4587" y="2307"/>
                    <a:pt x="4186" y="1480"/>
                    <a:pt x="3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8922;p55"/>
            <p:cNvSpPr/>
            <p:nvPr/>
          </p:nvSpPr>
          <p:spPr>
            <a:xfrm flipH="1">
              <a:off x="2007773" y="3864469"/>
              <a:ext cx="453784" cy="494252"/>
            </a:xfrm>
            <a:custGeom>
              <a:avLst/>
              <a:gdLst/>
              <a:ahLst/>
              <a:cxnLst/>
              <a:rect l="l" t="t" r="r" b="b"/>
              <a:pathLst>
                <a:path w="25690" h="27981" extrusionOk="0">
                  <a:moveTo>
                    <a:pt x="24136" y="0"/>
                  </a:moveTo>
                  <a:cubicBezTo>
                    <a:pt x="22030" y="301"/>
                    <a:pt x="19524" y="527"/>
                    <a:pt x="16617" y="627"/>
                  </a:cubicBezTo>
                  <a:cubicBezTo>
                    <a:pt x="15564" y="627"/>
                    <a:pt x="14411" y="727"/>
                    <a:pt x="13158" y="727"/>
                  </a:cubicBezTo>
                  <a:cubicBezTo>
                    <a:pt x="12453" y="757"/>
                    <a:pt x="11749" y="769"/>
                    <a:pt x="11052" y="769"/>
                  </a:cubicBezTo>
                  <a:cubicBezTo>
                    <a:pt x="9371" y="769"/>
                    <a:pt x="7737" y="698"/>
                    <a:pt x="6266" y="627"/>
                  </a:cubicBezTo>
                  <a:cubicBezTo>
                    <a:pt x="5339" y="627"/>
                    <a:pt x="4486" y="527"/>
                    <a:pt x="3559" y="527"/>
                  </a:cubicBezTo>
                  <a:cubicBezTo>
                    <a:pt x="3233" y="527"/>
                    <a:pt x="2933" y="401"/>
                    <a:pt x="2506" y="401"/>
                  </a:cubicBezTo>
                  <a:cubicBezTo>
                    <a:pt x="2506" y="401"/>
                    <a:pt x="3559" y="6266"/>
                    <a:pt x="6166" y="10026"/>
                  </a:cubicBezTo>
                  <a:cubicBezTo>
                    <a:pt x="7945" y="12532"/>
                    <a:pt x="5539" y="12732"/>
                    <a:pt x="5539" y="12732"/>
                  </a:cubicBezTo>
                  <a:cubicBezTo>
                    <a:pt x="5539" y="12732"/>
                    <a:pt x="7845" y="15439"/>
                    <a:pt x="6065" y="17018"/>
                  </a:cubicBezTo>
                  <a:cubicBezTo>
                    <a:pt x="5018" y="17898"/>
                    <a:pt x="3165" y="18550"/>
                    <a:pt x="1179" y="18550"/>
                  </a:cubicBezTo>
                  <a:cubicBezTo>
                    <a:pt x="790" y="18550"/>
                    <a:pt x="395" y="18525"/>
                    <a:pt x="0" y="18472"/>
                  </a:cubicBezTo>
                  <a:lnTo>
                    <a:pt x="0" y="18472"/>
                  </a:lnTo>
                  <a:cubicBezTo>
                    <a:pt x="1412" y="24267"/>
                    <a:pt x="6089" y="27980"/>
                    <a:pt x="13548" y="27980"/>
                  </a:cubicBezTo>
                  <a:cubicBezTo>
                    <a:pt x="13766" y="27980"/>
                    <a:pt x="13987" y="27977"/>
                    <a:pt x="14211" y="27970"/>
                  </a:cubicBezTo>
                  <a:cubicBezTo>
                    <a:pt x="21003" y="27870"/>
                    <a:pt x="24236" y="23484"/>
                    <a:pt x="25690" y="19524"/>
                  </a:cubicBezTo>
                  <a:cubicBezTo>
                    <a:pt x="23609" y="19424"/>
                    <a:pt x="21730" y="18697"/>
                    <a:pt x="20777" y="17745"/>
                  </a:cubicBezTo>
                  <a:cubicBezTo>
                    <a:pt x="19123" y="16066"/>
                    <a:pt x="21404" y="13459"/>
                    <a:pt x="21404" y="13459"/>
                  </a:cubicBezTo>
                  <a:cubicBezTo>
                    <a:pt x="21404" y="13459"/>
                    <a:pt x="19324" y="13359"/>
                    <a:pt x="20878" y="10752"/>
                  </a:cubicBezTo>
                  <a:cubicBezTo>
                    <a:pt x="22883" y="7620"/>
                    <a:pt x="24136" y="1"/>
                    <a:pt x="2413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8923;p55"/>
            <p:cNvSpPr/>
            <p:nvPr/>
          </p:nvSpPr>
          <p:spPr>
            <a:xfrm flipH="1">
              <a:off x="1967885" y="3139699"/>
              <a:ext cx="147034" cy="116069"/>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8924;p55"/>
            <p:cNvSpPr/>
            <p:nvPr/>
          </p:nvSpPr>
          <p:spPr>
            <a:xfrm flipH="1">
              <a:off x="2422591" y="3167095"/>
              <a:ext cx="137283" cy="117889"/>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8925;p55"/>
            <p:cNvSpPr/>
            <p:nvPr/>
          </p:nvSpPr>
          <p:spPr>
            <a:xfrm flipH="1">
              <a:off x="1742145" y="3805136"/>
              <a:ext cx="951834" cy="825891"/>
            </a:xfrm>
            <a:custGeom>
              <a:avLst/>
              <a:gdLst/>
              <a:ahLst/>
              <a:cxnLst/>
              <a:rect l="l" t="t" r="r" b="b"/>
              <a:pathLst>
                <a:path w="53886" h="46756" extrusionOk="0">
                  <a:moveTo>
                    <a:pt x="47419" y="1"/>
                  </a:moveTo>
                  <a:cubicBezTo>
                    <a:pt x="46366" y="1254"/>
                    <a:pt x="43559" y="2507"/>
                    <a:pt x="38021" y="3259"/>
                  </a:cubicBezTo>
                  <a:cubicBezTo>
                    <a:pt x="37795" y="3259"/>
                    <a:pt x="37594" y="3359"/>
                    <a:pt x="37294" y="3359"/>
                  </a:cubicBezTo>
                  <a:cubicBezTo>
                    <a:pt x="37294" y="3359"/>
                    <a:pt x="36041" y="10978"/>
                    <a:pt x="34036" y="14111"/>
                  </a:cubicBezTo>
                  <a:cubicBezTo>
                    <a:pt x="32482" y="16718"/>
                    <a:pt x="34562" y="16818"/>
                    <a:pt x="34562" y="16818"/>
                  </a:cubicBezTo>
                  <a:cubicBezTo>
                    <a:pt x="34562" y="16818"/>
                    <a:pt x="32281" y="19425"/>
                    <a:pt x="33935" y="21104"/>
                  </a:cubicBezTo>
                  <a:cubicBezTo>
                    <a:pt x="34888" y="22056"/>
                    <a:pt x="36767" y="22783"/>
                    <a:pt x="38848" y="22883"/>
                  </a:cubicBezTo>
                  <a:cubicBezTo>
                    <a:pt x="37394" y="26843"/>
                    <a:pt x="34161" y="31229"/>
                    <a:pt x="27369" y="31329"/>
                  </a:cubicBezTo>
                  <a:cubicBezTo>
                    <a:pt x="27145" y="31336"/>
                    <a:pt x="26924" y="31339"/>
                    <a:pt x="26706" y="31339"/>
                  </a:cubicBezTo>
                  <a:cubicBezTo>
                    <a:pt x="19247" y="31339"/>
                    <a:pt x="14570" y="27626"/>
                    <a:pt x="13158" y="21831"/>
                  </a:cubicBezTo>
                  <a:lnTo>
                    <a:pt x="13158" y="21831"/>
                  </a:lnTo>
                  <a:cubicBezTo>
                    <a:pt x="13553" y="21884"/>
                    <a:pt x="13948" y="21909"/>
                    <a:pt x="14337" y="21909"/>
                  </a:cubicBezTo>
                  <a:cubicBezTo>
                    <a:pt x="16323" y="21909"/>
                    <a:pt x="18176" y="21257"/>
                    <a:pt x="19223" y="20377"/>
                  </a:cubicBezTo>
                  <a:cubicBezTo>
                    <a:pt x="21003" y="18798"/>
                    <a:pt x="18697" y="16091"/>
                    <a:pt x="18697" y="16091"/>
                  </a:cubicBezTo>
                  <a:cubicBezTo>
                    <a:pt x="18697" y="16091"/>
                    <a:pt x="21103" y="15891"/>
                    <a:pt x="19324" y="13385"/>
                  </a:cubicBezTo>
                  <a:cubicBezTo>
                    <a:pt x="16717" y="9625"/>
                    <a:pt x="15664" y="3760"/>
                    <a:pt x="15664" y="3760"/>
                  </a:cubicBezTo>
                  <a:cubicBezTo>
                    <a:pt x="12958" y="3560"/>
                    <a:pt x="10552" y="3259"/>
                    <a:pt x="8572" y="2833"/>
                  </a:cubicBezTo>
                  <a:cubicBezTo>
                    <a:pt x="6993" y="2507"/>
                    <a:pt x="5639" y="2106"/>
                    <a:pt x="4587" y="1780"/>
                  </a:cubicBezTo>
                  <a:cubicBezTo>
                    <a:pt x="4587" y="1780"/>
                    <a:pt x="4286" y="3460"/>
                    <a:pt x="3659" y="5966"/>
                  </a:cubicBezTo>
                  <a:cubicBezTo>
                    <a:pt x="2306" y="12532"/>
                    <a:pt x="0" y="25189"/>
                    <a:pt x="1253" y="32081"/>
                  </a:cubicBezTo>
                  <a:cubicBezTo>
                    <a:pt x="3033" y="41680"/>
                    <a:pt x="5840" y="44187"/>
                    <a:pt x="8045" y="45340"/>
                  </a:cubicBezTo>
                  <a:cubicBezTo>
                    <a:pt x="9432" y="46073"/>
                    <a:pt x="12857" y="46755"/>
                    <a:pt x="15462" y="46755"/>
                  </a:cubicBezTo>
                  <a:cubicBezTo>
                    <a:pt x="16954" y="46755"/>
                    <a:pt x="18177" y="46532"/>
                    <a:pt x="18597" y="45966"/>
                  </a:cubicBezTo>
                  <a:cubicBezTo>
                    <a:pt x="19750" y="44487"/>
                    <a:pt x="17243" y="42106"/>
                    <a:pt x="17243" y="42106"/>
                  </a:cubicBezTo>
                  <a:cubicBezTo>
                    <a:pt x="17243" y="42106"/>
                    <a:pt x="16744" y="36756"/>
                    <a:pt x="18061" y="36756"/>
                  </a:cubicBezTo>
                  <a:cubicBezTo>
                    <a:pt x="18097" y="36756"/>
                    <a:pt x="18133" y="36760"/>
                    <a:pt x="18171" y="36768"/>
                  </a:cubicBezTo>
                  <a:cubicBezTo>
                    <a:pt x="22265" y="37447"/>
                    <a:pt x="25224" y="37699"/>
                    <a:pt x="27500" y="37699"/>
                  </a:cubicBezTo>
                  <a:cubicBezTo>
                    <a:pt x="30101" y="37699"/>
                    <a:pt x="31812" y="37370"/>
                    <a:pt x="33309" y="36969"/>
                  </a:cubicBezTo>
                  <a:cubicBezTo>
                    <a:pt x="33348" y="36958"/>
                    <a:pt x="33385" y="36953"/>
                    <a:pt x="33422" y="36953"/>
                  </a:cubicBezTo>
                  <a:cubicBezTo>
                    <a:pt x="34455" y="36953"/>
                    <a:pt x="34361" y="40954"/>
                    <a:pt x="34361" y="40954"/>
                  </a:cubicBezTo>
                  <a:cubicBezTo>
                    <a:pt x="34361" y="40954"/>
                    <a:pt x="32782" y="41881"/>
                    <a:pt x="33008" y="44187"/>
                  </a:cubicBezTo>
                  <a:cubicBezTo>
                    <a:pt x="33155" y="45366"/>
                    <a:pt x="36317" y="45967"/>
                    <a:pt x="39676" y="45967"/>
                  </a:cubicBezTo>
                  <a:cubicBezTo>
                    <a:pt x="43171" y="45967"/>
                    <a:pt x="46878" y="45316"/>
                    <a:pt x="47620" y="43986"/>
                  </a:cubicBezTo>
                  <a:cubicBezTo>
                    <a:pt x="49399" y="41054"/>
                    <a:pt x="53885" y="23309"/>
                    <a:pt x="49925" y="7219"/>
                  </a:cubicBezTo>
                  <a:cubicBezTo>
                    <a:pt x="49299" y="4713"/>
                    <a:pt x="48447" y="2307"/>
                    <a:pt x="47419"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8926;p55"/>
            <p:cNvSpPr/>
            <p:nvPr/>
          </p:nvSpPr>
          <p:spPr>
            <a:xfrm flipH="1">
              <a:off x="1921006" y="3059186"/>
              <a:ext cx="241730" cy="211189"/>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8927;p55"/>
            <p:cNvSpPr/>
            <p:nvPr/>
          </p:nvSpPr>
          <p:spPr>
            <a:xfrm flipH="1">
              <a:off x="2380534" y="3089109"/>
              <a:ext cx="231184" cy="214457"/>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8928;p55"/>
            <p:cNvSpPr/>
            <p:nvPr/>
          </p:nvSpPr>
          <p:spPr>
            <a:xfrm flipH="1">
              <a:off x="1886035" y="3188910"/>
              <a:ext cx="734021" cy="505575"/>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8929;p55"/>
            <p:cNvSpPr/>
            <p:nvPr/>
          </p:nvSpPr>
          <p:spPr>
            <a:xfrm flipH="1">
              <a:off x="1882484" y="3651424"/>
              <a:ext cx="732255" cy="47039"/>
            </a:xfrm>
            <a:custGeom>
              <a:avLst/>
              <a:gdLst/>
              <a:ahLst/>
              <a:cxnLst/>
              <a:rect l="l" t="t" r="r" b="b"/>
              <a:pathLst>
                <a:path w="41455" h="2663" extrusionOk="0">
                  <a:moveTo>
                    <a:pt x="41380" y="1"/>
                  </a:moveTo>
                  <a:cubicBezTo>
                    <a:pt x="41365" y="1"/>
                    <a:pt x="41354" y="15"/>
                    <a:pt x="41354" y="56"/>
                  </a:cubicBezTo>
                  <a:cubicBezTo>
                    <a:pt x="41354" y="56"/>
                    <a:pt x="40728" y="157"/>
                    <a:pt x="39575" y="357"/>
                  </a:cubicBezTo>
                  <a:cubicBezTo>
                    <a:pt x="38547" y="683"/>
                    <a:pt x="36868" y="883"/>
                    <a:pt x="34988" y="1184"/>
                  </a:cubicBezTo>
                  <a:cubicBezTo>
                    <a:pt x="33008" y="1410"/>
                    <a:pt x="30803" y="1610"/>
                    <a:pt x="28296" y="1811"/>
                  </a:cubicBezTo>
                  <a:cubicBezTo>
                    <a:pt x="27169" y="1936"/>
                    <a:pt x="25915" y="2036"/>
                    <a:pt x="24537" y="2036"/>
                  </a:cubicBezTo>
                  <a:cubicBezTo>
                    <a:pt x="23284" y="2137"/>
                    <a:pt x="22031" y="2137"/>
                    <a:pt x="20677" y="2237"/>
                  </a:cubicBezTo>
                  <a:lnTo>
                    <a:pt x="13058" y="2237"/>
                  </a:lnTo>
                  <a:cubicBezTo>
                    <a:pt x="11805" y="2137"/>
                    <a:pt x="10652" y="2036"/>
                    <a:pt x="9625" y="1936"/>
                  </a:cubicBezTo>
                  <a:cubicBezTo>
                    <a:pt x="8472" y="1936"/>
                    <a:pt x="7419" y="1710"/>
                    <a:pt x="6492" y="1610"/>
                  </a:cubicBezTo>
                  <a:cubicBezTo>
                    <a:pt x="5439" y="1510"/>
                    <a:pt x="4612" y="1410"/>
                    <a:pt x="3760" y="1184"/>
                  </a:cubicBezTo>
                  <a:cubicBezTo>
                    <a:pt x="3033" y="1084"/>
                    <a:pt x="2306" y="984"/>
                    <a:pt x="1780" y="883"/>
                  </a:cubicBezTo>
                  <a:cubicBezTo>
                    <a:pt x="727" y="558"/>
                    <a:pt x="101" y="357"/>
                    <a:pt x="101" y="357"/>
                  </a:cubicBezTo>
                  <a:cubicBezTo>
                    <a:pt x="0" y="357"/>
                    <a:pt x="0" y="357"/>
                    <a:pt x="0" y="457"/>
                  </a:cubicBezTo>
                  <a:lnTo>
                    <a:pt x="0" y="558"/>
                  </a:lnTo>
                  <a:cubicBezTo>
                    <a:pt x="0" y="558"/>
                    <a:pt x="627" y="783"/>
                    <a:pt x="1780" y="1084"/>
                  </a:cubicBezTo>
                  <a:cubicBezTo>
                    <a:pt x="2306" y="1184"/>
                    <a:pt x="3033" y="1309"/>
                    <a:pt x="3760" y="1510"/>
                  </a:cubicBezTo>
                  <a:cubicBezTo>
                    <a:pt x="4487" y="1610"/>
                    <a:pt x="5439" y="1811"/>
                    <a:pt x="6366" y="1936"/>
                  </a:cubicBezTo>
                  <a:cubicBezTo>
                    <a:pt x="7319" y="2036"/>
                    <a:pt x="8472" y="2237"/>
                    <a:pt x="9499" y="2337"/>
                  </a:cubicBezTo>
                  <a:cubicBezTo>
                    <a:pt x="10652" y="2437"/>
                    <a:pt x="11805" y="2437"/>
                    <a:pt x="13058" y="2563"/>
                  </a:cubicBezTo>
                  <a:cubicBezTo>
                    <a:pt x="13685" y="2563"/>
                    <a:pt x="14311" y="2563"/>
                    <a:pt x="14938" y="2663"/>
                  </a:cubicBezTo>
                  <a:lnTo>
                    <a:pt x="20677" y="2663"/>
                  </a:lnTo>
                  <a:cubicBezTo>
                    <a:pt x="22031" y="2563"/>
                    <a:pt x="23284" y="2563"/>
                    <a:pt x="24662" y="2437"/>
                  </a:cubicBezTo>
                  <a:cubicBezTo>
                    <a:pt x="25915" y="2437"/>
                    <a:pt x="27169" y="2337"/>
                    <a:pt x="28422" y="2237"/>
                  </a:cubicBezTo>
                  <a:cubicBezTo>
                    <a:pt x="30803" y="2036"/>
                    <a:pt x="33108" y="1710"/>
                    <a:pt x="34988" y="1510"/>
                  </a:cubicBezTo>
                  <a:cubicBezTo>
                    <a:pt x="36968" y="1184"/>
                    <a:pt x="38547" y="883"/>
                    <a:pt x="39700" y="558"/>
                  </a:cubicBezTo>
                  <a:cubicBezTo>
                    <a:pt x="40728" y="357"/>
                    <a:pt x="41354" y="157"/>
                    <a:pt x="41354" y="157"/>
                  </a:cubicBezTo>
                  <a:cubicBezTo>
                    <a:pt x="41454" y="157"/>
                    <a:pt x="41454" y="56"/>
                    <a:pt x="41454" y="56"/>
                  </a:cubicBezTo>
                  <a:cubicBezTo>
                    <a:pt x="41454" y="56"/>
                    <a:pt x="41410" y="1"/>
                    <a:pt x="41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8930;p55"/>
            <p:cNvSpPr/>
            <p:nvPr/>
          </p:nvSpPr>
          <p:spPr>
            <a:xfrm flipH="1">
              <a:off x="2336268" y="3869786"/>
              <a:ext cx="274478" cy="328495"/>
            </a:xfrm>
            <a:custGeom>
              <a:avLst/>
              <a:gdLst/>
              <a:ahLst/>
              <a:cxnLst/>
              <a:rect l="l" t="t" r="r" b="b"/>
              <a:pathLst>
                <a:path w="15539" h="18597" extrusionOk="0">
                  <a:moveTo>
                    <a:pt x="10952" y="0"/>
                  </a:moveTo>
                  <a:cubicBezTo>
                    <a:pt x="10852" y="0"/>
                    <a:pt x="10852" y="100"/>
                    <a:pt x="10852" y="100"/>
                  </a:cubicBezTo>
                  <a:cubicBezTo>
                    <a:pt x="11053" y="1253"/>
                    <a:pt x="11379" y="2406"/>
                    <a:pt x="11679" y="3559"/>
                  </a:cubicBezTo>
                  <a:cubicBezTo>
                    <a:pt x="12005" y="4712"/>
                    <a:pt x="12306" y="5740"/>
                    <a:pt x="12832" y="6892"/>
                  </a:cubicBezTo>
                  <a:cubicBezTo>
                    <a:pt x="13033" y="7419"/>
                    <a:pt x="13258" y="7945"/>
                    <a:pt x="13559" y="8471"/>
                  </a:cubicBezTo>
                  <a:cubicBezTo>
                    <a:pt x="13785" y="8672"/>
                    <a:pt x="13885" y="8998"/>
                    <a:pt x="13985" y="9198"/>
                  </a:cubicBezTo>
                  <a:lnTo>
                    <a:pt x="14511" y="9925"/>
                  </a:lnTo>
                  <a:lnTo>
                    <a:pt x="14712" y="10351"/>
                  </a:lnTo>
                  <a:lnTo>
                    <a:pt x="14912" y="10652"/>
                  </a:lnTo>
                  <a:cubicBezTo>
                    <a:pt x="14912" y="10978"/>
                    <a:pt x="15038" y="11178"/>
                    <a:pt x="15038" y="11379"/>
                  </a:cubicBezTo>
                  <a:cubicBezTo>
                    <a:pt x="14912" y="11604"/>
                    <a:pt x="14812" y="11805"/>
                    <a:pt x="14612" y="11905"/>
                  </a:cubicBezTo>
                  <a:cubicBezTo>
                    <a:pt x="14511" y="12005"/>
                    <a:pt x="14186" y="12131"/>
                    <a:pt x="13985" y="12131"/>
                  </a:cubicBezTo>
                  <a:cubicBezTo>
                    <a:pt x="13885" y="12131"/>
                    <a:pt x="13885" y="12231"/>
                    <a:pt x="13785" y="12231"/>
                  </a:cubicBezTo>
                  <a:cubicBezTo>
                    <a:pt x="13659" y="12331"/>
                    <a:pt x="13659" y="12532"/>
                    <a:pt x="13785" y="12632"/>
                  </a:cubicBezTo>
                  <a:cubicBezTo>
                    <a:pt x="14186" y="13058"/>
                    <a:pt x="14511" y="13684"/>
                    <a:pt x="14712" y="14211"/>
                  </a:cubicBezTo>
                  <a:cubicBezTo>
                    <a:pt x="14812" y="14512"/>
                    <a:pt x="14812" y="14737"/>
                    <a:pt x="14912" y="15038"/>
                  </a:cubicBezTo>
                  <a:cubicBezTo>
                    <a:pt x="14912" y="15364"/>
                    <a:pt x="14812" y="15564"/>
                    <a:pt x="14712" y="15890"/>
                  </a:cubicBezTo>
                  <a:cubicBezTo>
                    <a:pt x="14712" y="15990"/>
                    <a:pt x="14612" y="16090"/>
                    <a:pt x="14511" y="16191"/>
                  </a:cubicBezTo>
                  <a:cubicBezTo>
                    <a:pt x="14411" y="16291"/>
                    <a:pt x="14411" y="16391"/>
                    <a:pt x="14286" y="16517"/>
                  </a:cubicBezTo>
                  <a:lnTo>
                    <a:pt x="14085" y="16617"/>
                  </a:lnTo>
                  <a:lnTo>
                    <a:pt x="13885" y="16817"/>
                  </a:lnTo>
                  <a:cubicBezTo>
                    <a:pt x="13785" y="16817"/>
                    <a:pt x="13659" y="16918"/>
                    <a:pt x="13459" y="17018"/>
                  </a:cubicBezTo>
                  <a:cubicBezTo>
                    <a:pt x="12932" y="17344"/>
                    <a:pt x="12406" y="17544"/>
                    <a:pt x="11780" y="17644"/>
                  </a:cubicBezTo>
                  <a:cubicBezTo>
                    <a:pt x="11153" y="17870"/>
                    <a:pt x="10526" y="17970"/>
                    <a:pt x="10025" y="17970"/>
                  </a:cubicBezTo>
                  <a:cubicBezTo>
                    <a:pt x="9399" y="17970"/>
                    <a:pt x="8772" y="17970"/>
                    <a:pt x="8145" y="17870"/>
                  </a:cubicBezTo>
                  <a:cubicBezTo>
                    <a:pt x="7519" y="17770"/>
                    <a:pt x="6892" y="17544"/>
                    <a:pt x="6366" y="17344"/>
                  </a:cubicBezTo>
                  <a:cubicBezTo>
                    <a:pt x="5739" y="17143"/>
                    <a:pt x="5213" y="16817"/>
                    <a:pt x="4787" y="16391"/>
                  </a:cubicBezTo>
                  <a:cubicBezTo>
                    <a:pt x="4261" y="16090"/>
                    <a:pt x="3860" y="15664"/>
                    <a:pt x="3434" y="15138"/>
                  </a:cubicBezTo>
                  <a:cubicBezTo>
                    <a:pt x="3133" y="14637"/>
                    <a:pt x="2807" y="14110"/>
                    <a:pt x="2506" y="13484"/>
                  </a:cubicBezTo>
                  <a:cubicBezTo>
                    <a:pt x="2281" y="12958"/>
                    <a:pt x="1980" y="12331"/>
                    <a:pt x="1754" y="11805"/>
                  </a:cubicBezTo>
                  <a:lnTo>
                    <a:pt x="1454" y="10877"/>
                  </a:lnTo>
                  <a:lnTo>
                    <a:pt x="1253" y="9925"/>
                  </a:lnTo>
                  <a:lnTo>
                    <a:pt x="927" y="9098"/>
                  </a:lnTo>
                  <a:lnTo>
                    <a:pt x="827" y="8146"/>
                  </a:lnTo>
                  <a:cubicBezTo>
                    <a:pt x="727" y="7519"/>
                    <a:pt x="501" y="6892"/>
                    <a:pt x="501" y="6266"/>
                  </a:cubicBezTo>
                  <a:cubicBezTo>
                    <a:pt x="301" y="5013"/>
                    <a:pt x="301" y="3659"/>
                    <a:pt x="301" y="2406"/>
                  </a:cubicBezTo>
                  <a:cubicBezTo>
                    <a:pt x="301" y="2306"/>
                    <a:pt x="301" y="2306"/>
                    <a:pt x="201" y="2306"/>
                  </a:cubicBezTo>
                  <a:cubicBezTo>
                    <a:pt x="167" y="2273"/>
                    <a:pt x="145" y="2261"/>
                    <a:pt x="130" y="2261"/>
                  </a:cubicBezTo>
                  <a:cubicBezTo>
                    <a:pt x="100" y="2261"/>
                    <a:pt x="100" y="2306"/>
                    <a:pt x="100" y="2306"/>
                  </a:cubicBezTo>
                  <a:lnTo>
                    <a:pt x="100" y="2406"/>
                  </a:lnTo>
                  <a:cubicBezTo>
                    <a:pt x="0" y="3659"/>
                    <a:pt x="0" y="5013"/>
                    <a:pt x="100" y="6266"/>
                  </a:cubicBezTo>
                  <a:cubicBezTo>
                    <a:pt x="201" y="6892"/>
                    <a:pt x="201" y="7519"/>
                    <a:pt x="301" y="8146"/>
                  </a:cubicBezTo>
                  <a:lnTo>
                    <a:pt x="501" y="9198"/>
                  </a:lnTo>
                  <a:lnTo>
                    <a:pt x="727" y="10126"/>
                  </a:lnTo>
                  <a:lnTo>
                    <a:pt x="1028" y="11078"/>
                  </a:lnTo>
                  <a:cubicBezTo>
                    <a:pt x="1128" y="11379"/>
                    <a:pt x="1253" y="11604"/>
                    <a:pt x="1353" y="11905"/>
                  </a:cubicBezTo>
                  <a:lnTo>
                    <a:pt x="1980" y="13785"/>
                  </a:lnTo>
                  <a:cubicBezTo>
                    <a:pt x="2281" y="14311"/>
                    <a:pt x="2607" y="14938"/>
                    <a:pt x="3008" y="15464"/>
                  </a:cubicBezTo>
                  <a:cubicBezTo>
                    <a:pt x="3434" y="15990"/>
                    <a:pt x="3860" y="16517"/>
                    <a:pt x="4386" y="16918"/>
                  </a:cubicBezTo>
                  <a:cubicBezTo>
                    <a:pt x="4887" y="17344"/>
                    <a:pt x="5514" y="17644"/>
                    <a:pt x="6140" y="17870"/>
                  </a:cubicBezTo>
                  <a:cubicBezTo>
                    <a:pt x="6667" y="18171"/>
                    <a:pt x="7394" y="18396"/>
                    <a:pt x="8020" y="18496"/>
                  </a:cubicBezTo>
                  <a:cubicBezTo>
                    <a:pt x="8647" y="18597"/>
                    <a:pt x="9399" y="18597"/>
                    <a:pt x="10025" y="18597"/>
                  </a:cubicBezTo>
                  <a:cubicBezTo>
                    <a:pt x="10652" y="18496"/>
                    <a:pt x="11278" y="18396"/>
                    <a:pt x="12005" y="18271"/>
                  </a:cubicBezTo>
                  <a:cubicBezTo>
                    <a:pt x="12632" y="18070"/>
                    <a:pt x="13258" y="17870"/>
                    <a:pt x="13785" y="17544"/>
                  </a:cubicBezTo>
                  <a:cubicBezTo>
                    <a:pt x="13985" y="17444"/>
                    <a:pt x="14085" y="17344"/>
                    <a:pt x="14186" y="17243"/>
                  </a:cubicBezTo>
                  <a:cubicBezTo>
                    <a:pt x="14411" y="17143"/>
                    <a:pt x="14511" y="17018"/>
                    <a:pt x="14612" y="16918"/>
                  </a:cubicBezTo>
                  <a:cubicBezTo>
                    <a:pt x="14812" y="16817"/>
                    <a:pt x="14912" y="16717"/>
                    <a:pt x="15038" y="16617"/>
                  </a:cubicBezTo>
                  <a:cubicBezTo>
                    <a:pt x="15138" y="16391"/>
                    <a:pt x="15238" y="16291"/>
                    <a:pt x="15338" y="16090"/>
                  </a:cubicBezTo>
                  <a:cubicBezTo>
                    <a:pt x="15439" y="15765"/>
                    <a:pt x="15439" y="15364"/>
                    <a:pt x="15439" y="15038"/>
                  </a:cubicBezTo>
                  <a:cubicBezTo>
                    <a:pt x="15439" y="14637"/>
                    <a:pt x="15338" y="14311"/>
                    <a:pt x="15238" y="14010"/>
                  </a:cubicBezTo>
                  <a:cubicBezTo>
                    <a:pt x="15083" y="13526"/>
                    <a:pt x="14794" y="13043"/>
                    <a:pt x="14474" y="12605"/>
                  </a:cubicBezTo>
                  <a:lnTo>
                    <a:pt x="14474" y="12605"/>
                  </a:lnTo>
                  <a:cubicBezTo>
                    <a:pt x="14655" y="12544"/>
                    <a:pt x="14800" y="12488"/>
                    <a:pt x="14912" y="12431"/>
                  </a:cubicBezTo>
                  <a:cubicBezTo>
                    <a:pt x="15238" y="12231"/>
                    <a:pt x="15539" y="11805"/>
                    <a:pt x="15539" y="11504"/>
                  </a:cubicBezTo>
                  <a:cubicBezTo>
                    <a:pt x="15539" y="11078"/>
                    <a:pt x="15439" y="10752"/>
                    <a:pt x="15338" y="10451"/>
                  </a:cubicBezTo>
                  <a:cubicBezTo>
                    <a:pt x="15338" y="10351"/>
                    <a:pt x="15238" y="10251"/>
                    <a:pt x="15138" y="10025"/>
                  </a:cubicBezTo>
                  <a:lnTo>
                    <a:pt x="14912" y="9725"/>
                  </a:lnTo>
                  <a:lnTo>
                    <a:pt x="14411" y="8998"/>
                  </a:lnTo>
                  <a:cubicBezTo>
                    <a:pt x="14286" y="8772"/>
                    <a:pt x="14186" y="8471"/>
                    <a:pt x="13985" y="8246"/>
                  </a:cubicBezTo>
                  <a:cubicBezTo>
                    <a:pt x="13785" y="7745"/>
                    <a:pt x="13459" y="7218"/>
                    <a:pt x="13258" y="6692"/>
                  </a:cubicBezTo>
                  <a:cubicBezTo>
                    <a:pt x="12732" y="5639"/>
                    <a:pt x="12306" y="4612"/>
                    <a:pt x="12005" y="3459"/>
                  </a:cubicBezTo>
                  <a:cubicBezTo>
                    <a:pt x="11679" y="2306"/>
                    <a:pt x="11379" y="1253"/>
                    <a:pt x="11153" y="100"/>
                  </a:cubicBezTo>
                  <a:cubicBezTo>
                    <a:pt x="11053" y="0"/>
                    <a:pt x="11053" y="0"/>
                    <a:pt x="10952"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8931;p55"/>
            <p:cNvSpPr/>
            <p:nvPr/>
          </p:nvSpPr>
          <p:spPr>
            <a:xfrm flipH="1">
              <a:off x="1828924" y="3862702"/>
              <a:ext cx="282021" cy="351970"/>
            </a:xfrm>
            <a:custGeom>
              <a:avLst/>
              <a:gdLst/>
              <a:ahLst/>
              <a:cxnLst/>
              <a:rect l="l" t="t" r="r" b="b"/>
              <a:pathLst>
                <a:path w="15966" h="19926" extrusionOk="0">
                  <a:moveTo>
                    <a:pt x="4287" y="0"/>
                  </a:moveTo>
                  <a:cubicBezTo>
                    <a:pt x="4287" y="0"/>
                    <a:pt x="4161" y="0"/>
                    <a:pt x="4161" y="100"/>
                  </a:cubicBezTo>
                  <a:cubicBezTo>
                    <a:pt x="3961" y="1253"/>
                    <a:pt x="3660" y="2506"/>
                    <a:pt x="3334" y="3634"/>
                  </a:cubicBezTo>
                  <a:cubicBezTo>
                    <a:pt x="3234" y="4261"/>
                    <a:pt x="3034" y="4887"/>
                    <a:pt x="2908" y="5414"/>
                  </a:cubicBezTo>
                  <a:cubicBezTo>
                    <a:pt x="2708" y="6040"/>
                    <a:pt x="2607" y="6667"/>
                    <a:pt x="2407" y="7193"/>
                  </a:cubicBezTo>
                  <a:cubicBezTo>
                    <a:pt x="2181" y="7820"/>
                    <a:pt x="1981" y="8346"/>
                    <a:pt x="1780" y="8973"/>
                  </a:cubicBezTo>
                  <a:cubicBezTo>
                    <a:pt x="1655" y="9173"/>
                    <a:pt x="1455" y="9499"/>
                    <a:pt x="1354" y="9800"/>
                  </a:cubicBezTo>
                  <a:cubicBezTo>
                    <a:pt x="1254" y="10025"/>
                    <a:pt x="1029" y="10326"/>
                    <a:pt x="928" y="10527"/>
                  </a:cubicBezTo>
                  <a:cubicBezTo>
                    <a:pt x="828" y="10852"/>
                    <a:pt x="628" y="11053"/>
                    <a:pt x="527" y="11379"/>
                  </a:cubicBezTo>
                  <a:cubicBezTo>
                    <a:pt x="302" y="11679"/>
                    <a:pt x="201" y="12005"/>
                    <a:pt x="201" y="12406"/>
                  </a:cubicBezTo>
                  <a:cubicBezTo>
                    <a:pt x="201" y="12732"/>
                    <a:pt x="302" y="13158"/>
                    <a:pt x="628" y="13459"/>
                  </a:cubicBezTo>
                  <a:cubicBezTo>
                    <a:pt x="728" y="13623"/>
                    <a:pt x="886" y="13729"/>
                    <a:pt x="1056" y="13795"/>
                  </a:cubicBezTo>
                  <a:lnTo>
                    <a:pt x="1056" y="13795"/>
                  </a:lnTo>
                  <a:cubicBezTo>
                    <a:pt x="747" y="14184"/>
                    <a:pt x="473" y="14661"/>
                    <a:pt x="302" y="15138"/>
                  </a:cubicBezTo>
                  <a:cubicBezTo>
                    <a:pt x="201" y="15439"/>
                    <a:pt x="101" y="15765"/>
                    <a:pt x="1" y="16065"/>
                  </a:cubicBezTo>
                  <a:cubicBezTo>
                    <a:pt x="1" y="16491"/>
                    <a:pt x="1" y="16792"/>
                    <a:pt x="101" y="17218"/>
                  </a:cubicBezTo>
                  <a:cubicBezTo>
                    <a:pt x="201" y="17319"/>
                    <a:pt x="302" y="17544"/>
                    <a:pt x="402" y="17644"/>
                  </a:cubicBezTo>
                  <a:cubicBezTo>
                    <a:pt x="527" y="17845"/>
                    <a:pt x="628" y="17945"/>
                    <a:pt x="728" y="18045"/>
                  </a:cubicBezTo>
                  <a:cubicBezTo>
                    <a:pt x="828" y="18171"/>
                    <a:pt x="1029" y="18271"/>
                    <a:pt x="1154" y="18371"/>
                  </a:cubicBezTo>
                  <a:cubicBezTo>
                    <a:pt x="1254" y="18471"/>
                    <a:pt x="1455" y="18572"/>
                    <a:pt x="1555" y="18672"/>
                  </a:cubicBezTo>
                  <a:cubicBezTo>
                    <a:pt x="2181" y="19098"/>
                    <a:pt x="2708" y="19298"/>
                    <a:pt x="3435" y="19524"/>
                  </a:cubicBezTo>
                  <a:cubicBezTo>
                    <a:pt x="4061" y="19725"/>
                    <a:pt x="4688" y="19825"/>
                    <a:pt x="5314" y="19925"/>
                  </a:cubicBezTo>
                  <a:lnTo>
                    <a:pt x="7294" y="19925"/>
                  </a:lnTo>
                  <a:cubicBezTo>
                    <a:pt x="8673" y="19725"/>
                    <a:pt x="9926" y="19298"/>
                    <a:pt x="11054" y="18471"/>
                  </a:cubicBezTo>
                  <a:cubicBezTo>
                    <a:pt x="11580" y="18045"/>
                    <a:pt x="12006" y="17644"/>
                    <a:pt x="12432" y="17118"/>
                  </a:cubicBezTo>
                  <a:cubicBezTo>
                    <a:pt x="12532" y="17018"/>
                    <a:pt x="12633" y="16792"/>
                    <a:pt x="12733" y="16692"/>
                  </a:cubicBezTo>
                  <a:cubicBezTo>
                    <a:pt x="12833" y="16592"/>
                    <a:pt x="12933" y="16491"/>
                    <a:pt x="13059" y="16291"/>
                  </a:cubicBezTo>
                  <a:lnTo>
                    <a:pt x="13259" y="15865"/>
                  </a:lnTo>
                  <a:lnTo>
                    <a:pt x="13460" y="15439"/>
                  </a:lnTo>
                  <a:cubicBezTo>
                    <a:pt x="13785" y="14913"/>
                    <a:pt x="14086" y="14286"/>
                    <a:pt x="14312" y="13659"/>
                  </a:cubicBezTo>
                  <a:lnTo>
                    <a:pt x="14613" y="12732"/>
                  </a:lnTo>
                  <a:lnTo>
                    <a:pt x="14938" y="11780"/>
                  </a:lnTo>
                  <a:cubicBezTo>
                    <a:pt x="15139" y="11153"/>
                    <a:pt x="15339" y="10527"/>
                    <a:pt x="15440" y="9900"/>
                  </a:cubicBezTo>
                  <a:cubicBezTo>
                    <a:pt x="15565" y="9273"/>
                    <a:pt x="15665" y="8647"/>
                    <a:pt x="15765" y="8020"/>
                  </a:cubicBezTo>
                  <a:cubicBezTo>
                    <a:pt x="15966" y="6767"/>
                    <a:pt x="15966" y="5414"/>
                    <a:pt x="15966" y="4161"/>
                  </a:cubicBezTo>
                  <a:cubicBezTo>
                    <a:pt x="15966" y="4060"/>
                    <a:pt x="15966" y="4060"/>
                    <a:pt x="15866" y="4060"/>
                  </a:cubicBezTo>
                  <a:cubicBezTo>
                    <a:pt x="15765" y="4060"/>
                    <a:pt x="15765" y="4060"/>
                    <a:pt x="15765" y="4161"/>
                  </a:cubicBezTo>
                  <a:cubicBezTo>
                    <a:pt x="15765" y="5414"/>
                    <a:pt x="15565" y="6667"/>
                    <a:pt x="15339" y="7920"/>
                  </a:cubicBezTo>
                  <a:cubicBezTo>
                    <a:pt x="15139" y="9173"/>
                    <a:pt x="14938" y="10426"/>
                    <a:pt x="14512" y="11679"/>
                  </a:cubicBezTo>
                  <a:lnTo>
                    <a:pt x="14186" y="12632"/>
                  </a:lnTo>
                  <a:lnTo>
                    <a:pt x="13886" y="13459"/>
                  </a:lnTo>
                  <a:cubicBezTo>
                    <a:pt x="13560" y="14085"/>
                    <a:pt x="13359" y="14612"/>
                    <a:pt x="13059" y="15138"/>
                  </a:cubicBezTo>
                  <a:lnTo>
                    <a:pt x="12833" y="15664"/>
                  </a:lnTo>
                  <a:lnTo>
                    <a:pt x="12532" y="15965"/>
                  </a:lnTo>
                  <a:cubicBezTo>
                    <a:pt x="12532" y="16166"/>
                    <a:pt x="12432" y="16291"/>
                    <a:pt x="12307" y="16391"/>
                  </a:cubicBezTo>
                  <a:lnTo>
                    <a:pt x="12006" y="16692"/>
                  </a:lnTo>
                  <a:cubicBezTo>
                    <a:pt x="11580" y="17218"/>
                    <a:pt x="11179" y="17644"/>
                    <a:pt x="10653" y="17945"/>
                  </a:cubicBezTo>
                  <a:cubicBezTo>
                    <a:pt x="9700" y="18672"/>
                    <a:pt x="8447" y="19098"/>
                    <a:pt x="7194" y="19298"/>
                  </a:cubicBezTo>
                  <a:lnTo>
                    <a:pt x="5415" y="19298"/>
                  </a:lnTo>
                  <a:cubicBezTo>
                    <a:pt x="4788" y="19198"/>
                    <a:pt x="4161" y="19098"/>
                    <a:pt x="3535" y="18897"/>
                  </a:cubicBezTo>
                  <a:cubicBezTo>
                    <a:pt x="3034" y="18797"/>
                    <a:pt x="2407" y="18471"/>
                    <a:pt x="1881" y="18171"/>
                  </a:cubicBezTo>
                  <a:cubicBezTo>
                    <a:pt x="1780" y="18045"/>
                    <a:pt x="1655" y="18045"/>
                    <a:pt x="1555" y="17945"/>
                  </a:cubicBezTo>
                  <a:cubicBezTo>
                    <a:pt x="1354" y="17845"/>
                    <a:pt x="1254" y="17745"/>
                    <a:pt x="1154" y="17644"/>
                  </a:cubicBezTo>
                  <a:cubicBezTo>
                    <a:pt x="1029" y="17544"/>
                    <a:pt x="928" y="17419"/>
                    <a:pt x="928" y="17319"/>
                  </a:cubicBezTo>
                  <a:cubicBezTo>
                    <a:pt x="828" y="17218"/>
                    <a:pt x="728" y="17118"/>
                    <a:pt x="728" y="17018"/>
                  </a:cubicBezTo>
                  <a:cubicBezTo>
                    <a:pt x="628" y="16692"/>
                    <a:pt x="628" y="16491"/>
                    <a:pt x="628" y="16166"/>
                  </a:cubicBezTo>
                  <a:cubicBezTo>
                    <a:pt x="628" y="15865"/>
                    <a:pt x="728" y="15664"/>
                    <a:pt x="828" y="15339"/>
                  </a:cubicBezTo>
                  <a:cubicBezTo>
                    <a:pt x="1029" y="14812"/>
                    <a:pt x="1455" y="14286"/>
                    <a:pt x="1780" y="13785"/>
                  </a:cubicBezTo>
                  <a:cubicBezTo>
                    <a:pt x="1881" y="13785"/>
                    <a:pt x="1881" y="13659"/>
                    <a:pt x="1881" y="13659"/>
                  </a:cubicBezTo>
                  <a:cubicBezTo>
                    <a:pt x="1881" y="13459"/>
                    <a:pt x="1780" y="13359"/>
                    <a:pt x="1655" y="13359"/>
                  </a:cubicBezTo>
                  <a:cubicBezTo>
                    <a:pt x="1354" y="13258"/>
                    <a:pt x="1154" y="13158"/>
                    <a:pt x="928" y="13033"/>
                  </a:cubicBezTo>
                  <a:cubicBezTo>
                    <a:pt x="828" y="12933"/>
                    <a:pt x="728" y="12632"/>
                    <a:pt x="728" y="12406"/>
                  </a:cubicBezTo>
                  <a:cubicBezTo>
                    <a:pt x="728" y="12206"/>
                    <a:pt x="828" y="11905"/>
                    <a:pt x="928" y="11679"/>
                  </a:cubicBezTo>
                  <a:cubicBezTo>
                    <a:pt x="1029" y="11379"/>
                    <a:pt x="1254" y="11053"/>
                    <a:pt x="1354" y="10852"/>
                  </a:cubicBezTo>
                  <a:cubicBezTo>
                    <a:pt x="1555" y="10527"/>
                    <a:pt x="1655" y="10326"/>
                    <a:pt x="1881" y="10025"/>
                  </a:cubicBezTo>
                  <a:cubicBezTo>
                    <a:pt x="1981" y="9699"/>
                    <a:pt x="2081" y="9399"/>
                    <a:pt x="2181" y="9173"/>
                  </a:cubicBezTo>
                  <a:cubicBezTo>
                    <a:pt x="2407" y="8547"/>
                    <a:pt x="2607" y="7920"/>
                    <a:pt x="2808" y="7394"/>
                  </a:cubicBezTo>
                  <a:cubicBezTo>
                    <a:pt x="3034" y="6767"/>
                    <a:pt x="3134" y="6141"/>
                    <a:pt x="3334" y="5514"/>
                  </a:cubicBezTo>
                  <a:cubicBezTo>
                    <a:pt x="3435" y="5013"/>
                    <a:pt x="3660" y="4386"/>
                    <a:pt x="3760" y="3760"/>
                  </a:cubicBezTo>
                  <a:cubicBezTo>
                    <a:pt x="3961" y="2607"/>
                    <a:pt x="4287" y="1354"/>
                    <a:pt x="4387" y="100"/>
                  </a:cubicBezTo>
                  <a:cubicBezTo>
                    <a:pt x="4487" y="100"/>
                    <a:pt x="4387" y="0"/>
                    <a:pt x="4287"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8932;p55"/>
            <p:cNvSpPr/>
            <p:nvPr/>
          </p:nvSpPr>
          <p:spPr>
            <a:xfrm flipH="1">
              <a:off x="2382299" y="3427074"/>
              <a:ext cx="38543" cy="39196"/>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8933;p55"/>
            <p:cNvSpPr/>
            <p:nvPr/>
          </p:nvSpPr>
          <p:spPr>
            <a:xfrm flipH="1">
              <a:off x="2090561" y="3417782"/>
              <a:ext cx="40733" cy="39178"/>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8934;p55"/>
            <p:cNvSpPr/>
            <p:nvPr/>
          </p:nvSpPr>
          <p:spPr>
            <a:xfrm flipH="1">
              <a:off x="2131278" y="3401231"/>
              <a:ext cx="249272" cy="234505"/>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8935;p55"/>
            <p:cNvSpPr/>
            <p:nvPr/>
          </p:nvSpPr>
          <p:spPr>
            <a:xfrm flipH="1">
              <a:off x="2254800" y="3502781"/>
              <a:ext cx="9309" cy="66416"/>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8936;p55"/>
            <p:cNvSpPr/>
            <p:nvPr/>
          </p:nvSpPr>
          <p:spPr>
            <a:xfrm flipH="1">
              <a:off x="2166252" y="3520587"/>
              <a:ext cx="186407" cy="52144"/>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8937;p55"/>
            <p:cNvSpPr/>
            <p:nvPr/>
          </p:nvSpPr>
          <p:spPr>
            <a:xfrm flipH="1">
              <a:off x="2402666" y="3482327"/>
              <a:ext cx="150973" cy="146098"/>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8938;p55"/>
            <p:cNvSpPr/>
            <p:nvPr/>
          </p:nvSpPr>
          <p:spPr>
            <a:xfrm flipH="1">
              <a:off x="1939588" y="3480366"/>
              <a:ext cx="150991" cy="146009"/>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8939;p55"/>
            <p:cNvSpPr/>
            <p:nvPr/>
          </p:nvSpPr>
          <p:spPr>
            <a:xfrm flipH="1">
              <a:off x="2201721" y="3440587"/>
              <a:ext cx="121280" cy="66257"/>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8940;p55"/>
            <p:cNvSpPr/>
            <p:nvPr/>
          </p:nvSpPr>
          <p:spPr>
            <a:xfrm flipH="1">
              <a:off x="2395140" y="4579877"/>
              <a:ext cx="23917" cy="45961"/>
            </a:xfrm>
            <a:custGeom>
              <a:avLst/>
              <a:gdLst/>
              <a:ahLst/>
              <a:cxnLst/>
              <a:rect l="l" t="t" r="r" b="b"/>
              <a:pathLst>
                <a:path w="1354" h="2602" extrusionOk="0">
                  <a:moveTo>
                    <a:pt x="100" y="1"/>
                  </a:moveTo>
                  <a:cubicBezTo>
                    <a:pt x="100" y="1"/>
                    <a:pt x="0" y="126"/>
                    <a:pt x="0" y="226"/>
                  </a:cubicBezTo>
                  <a:cubicBezTo>
                    <a:pt x="0" y="226"/>
                    <a:pt x="100" y="327"/>
                    <a:pt x="201" y="527"/>
                  </a:cubicBezTo>
                  <a:cubicBezTo>
                    <a:pt x="201" y="627"/>
                    <a:pt x="301" y="853"/>
                    <a:pt x="426" y="953"/>
                  </a:cubicBezTo>
                  <a:cubicBezTo>
                    <a:pt x="426" y="1054"/>
                    <a:pt x="527" y="1254"/>
                    <a:pt x="527" y="1379"/>
                  </a:cubicBezTo>
                  <a:cubicBezTo>
                    <a:pt x="627" y="1480"/>
                    <a:pt x="727" y="1580"/>
                    <a:pt x="727" y="1780"/>
                  </a:cubicBezTo>
                  <a:cubicBezTo>
                    <a:pt x="727" y="1881"/>
                    <a:pt x="827" y="2006"/>
                    <a:pt x="827" y="2106"/>
                  </a:cubicBezTo>
                  <a:lnTo>
                    <a:pt x="827" y="2206"/>
                  </a:lnTo>
                  <a:lnTo>
                    <a:pt x="827" y="2307"/>
                  </a:lnTo>
                  <a:lnTo>
                    <a:pt x="827" y="2407"/>
                  </a:lnTo>
                  <a:lnTo>
                    <a:pt x="827" y="2507"/>
                  </a:lnTo>
                  <a:lnTo>
                    <a:pt x="928" y="2507"/>
                  </a:lnTo>
                  <a:cubicBezTo>
                    <a:pt x="928" y="2570"/>
                    <a:pt x="959" y="2601"/>
                    <a:pt x="990" y="2601"/>
                  </a:cubicBezTo>
                  <a:cubicBezTo>
                    <a:pt x="1022" y="2601"/>
                    <a:pt x="1053" y="2570"/>
                    <a:pt x="1053" y="2507"/>
                  </a:cubicBezTo>
                  <a:cubicBezTo>
                    <a:pt x="1053" y="2507"/>
                    <a:pt x="1153" y="2507"/>
                    <a:pt x="1153" y="2407"/>
                  </a:cubicBezTo>
                  <a:cubicBezTo>
                    <a:pt x="1153" y="2407"/>
                    <a:pt x="1253" y="2407"/>
                    <a:pt x="1253" y="2307"/>
                  </a:cubicBezTo>
                  <a:lnTo>
                    <a:pt x="1253" y="2106"/>
                  </a:lnTo>
                  <a:cubicBezTo>
                    <a:pt x="1354" y="2006"/>
                    <a:pt x="1354" y="1780"/>
                    <a:pt x="1253" y="1580"/>
                  </a:cubicBezTo>
                  <a:cubicBezTo>
                    <a:pt x="1253" y="1480"/>
                    <a:pt x="1253" y="1254"/>
                    <a:pt x="1153" y="1054"/>
                  </a:cubicBezTo>
                  <a:cubicBezTo>
                    <a:pt x="1053" y="753"/>
                    <a:pt x="727" y="527"/>
                    <a:pt x="627" y="327"/>
                  </a:cubicBezTo>
                  <a:cubicBezTo>
                    <a:pt x="426" y="126"/>
                    <a:pt x="201" y="1"/>
                    <a:pt x="201"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8941;p55"/>
            <p:cNvSpPr/>
            <p:nvPr/>
          </p:nvSpPr>
          <p:spPr>
            <a:xfrm flipH="1">
              <a:off x="2367249" y="4568820"/>
              <a:ext cx="27909" cy="50042"/>
            </a:xfrm>
            <a:custGeom>
              <a:avLst/>
              <a:gdLst/>
              <a:ahLst/>
              <a:cxnLst/>
              <a:rect l="l" t="t" r="r" b="b"/>
              <a:pathLst>
                <a:path w="1580" h="2833" extrusionOk="0">
                  <a:moveTo>
                    <a:pt x="201" y="0"/>
                  </a:moveTo>
                  <a:cubicBezTo>
                    <a:pt x="201" y="0"/>
                    <a:pt x="101" y="0"/>
                    <a:pt x="101" y="126"/>
                  </a:cubicBezTo>
                  <a:cubicBezTo>
                    <a:pt x="1" y="126"/>
                    <a:pt x="1" y="226"/>
                    <a:pt x="101" y="226"/>
                  </a:cubicBezTo>
                  <a:cubicBezTo>
                    <a:pt x="101" y="226"/>
                    <a:pt x="201" y="426"/>
                    <a:pt x="326" y="627"/>
                  </a:cubicBezTo>
                  <a:cubicBezTo>
                    <a:pt x="427" y="752"/>
                    <a:pt x="527" y="852"/>
                    <a:pt x="527" y="953"/>
                  </a:cubicBezTo>
                  <a:cubicBezTo>
                    <a:pt x="627" y="1153"/>
                    <a:pt x="727" y="1253"/>
                    <a:pt x="727" y="1379"/>
                  </a:cubicBezTo>
                  <a:cubicBezTo>
                    <a:pt x="828" y="1579"/>
                    <a:pt x="828" y="1680"/>
                    <a:pt x="953" y="1880"/>
                  </a:cubicBezTo>
                  <a:lnTo>
                    <a:pt x="953" y="2106"/>
                  </a:lnTo>
                  <a:cubicBezTo>
                    <a:pt x="953" y="2106"/>
                    <a:pt x="953" y="2206"/>
                    <a:pt x="1053" y="2306"/>
                  </a:cubicBezTo>
                  <a:lnTo>
                    <a:pt x="1053" y="2632"/>
                  </a:lnTo>
                  <a:lnTo>
                    <a:pt x="1154" y="2732"/>
                  </a:lnTo>
                  <a:lnTo>
                    <a:pt x="1154" y="2832"/>
                  </a:lnTo>
                  <a:cubicBezTo>
                    <a:pt x="1254" y="2832"/>
                    <a:pt x="1354" y="2832"/>
                    <a:pt x="1354" y="2732"/>
                  </a:cubicBezTo>
                  <a:lnTo>
                    <a:pt x="1354" y="2632"/>
                  </a:lnTo>
                  <a:cubicBezTo>
                    <a:pt x="1454" y="2507"/>
                    <a:pt x="1454" y="2406"/>
                    <a:pt x="1454" y="2306"/>
                  </a:cubicBezTo>
                  <a:cubicBezTo>
                    <a:pt x="1580" y="2005"/>
                    <a:pt x="1454" y="1579"/>
                    <a:pt x="1354" y="1153"/>
                  </a:cubicBezTo>
                  <a:cubicBezTo>
                    <a:pt x="1154" y="752"/>
                    <a:pt x="953" y="426"/>
                    <a:pt x="627" y="326"/>
                  </a:cubicBezTo>
                  <a:cubicBezTo>
                    <a:pt x="427" y="126"/>
                    <a:pt x="201" y="0"/>
                    <a:pt x="201"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8942;p55"/>
            <p:cNvSpPr/>
            <p:nvPr/>
          </p:nvSpPr>
          <p:spPr>
            <a:xfrm flipH="1">
              <a:off x="2070636" y="4548895"/>
              <a:ext cx="25683" cy="51366"/>
            </a:xfrm>
            <a:custGeom>
              <a:avLst/>
              <a:gdLst/>
              <a:ahLst/>
              <a:cxnLst/>
              <a:rect l="l" t="t" r="r" b="b"/>
              <a:pathLst>
                <a:path w="1454" h="2908" extrusionOk="0">
                  <a:moveTo>
                    <a:pt x="1353" y="0"/>
                  </a:moveTo>
                  <a:cubicBezTo>
                    <a:pt x="1353" y="0"/>
                    <a:pt x="1153" y="101"/>
                    <a:pt x="952" y="301"/>
                  </a:cubicBezTo>
                  <a:cubicBezTo>
                    <a:pt x="627" y="502"/>
                    <a:pt x="426" y="828"/>
                    <a:pt x="201" y="1128"/>
                  </a:cubicBezTo>
                  <a:cubicBezTo>
                    <a:pt x="100" y="1354"/>
                    <a:pt x="0" y="1554"/>
                    <a:pt x="0" y="1755"/>
                  </a:cubicBezTo>
                  <a:lnTo>
                    <a:pt x="0" y="2281"/>
                  </a:lnTo>
                  <a:cubicBezTo>
                    <a:pt x="0" y="2507"/>
                    <a:pt x="0" y="2607"/>
                    <a:pt x="100" y="2707"/>
                  </a:cubicBezTo>
                  <a:lnTo>
                    <a:pt x="100" y="2808"/>
                  </a:lnTo>
                  <a:lnTo>
                    <a:pt x="201" y="2908"/>
                  </a:lnTo>
                  <a:cubicBezTo>
                    <a:pt x="326" y="2908"/>
                    <a:pt x="326" y="2808"/>
                    <a:pt x="326" y="2808"/>
                  </a:cubicBezTo>
                  <a:lnTo>
                    <a:pt x="326" y="2707"/>
                  </a:lnTo>
                  <a:cubicBezTo>
                    <a:pt x="326" y="2707"/>
                    <a:pt x="426" y="2707"/>
                    <a:pt x="426" y="2607"/>
                  </a:cubicBezTo>
                  <a:lnTo>
                    <a:pt x="426" y="2281"/>
                  </a:lnTo>
                  <a:cubicBezTo>
                    <a:pt x="526" y="2181"/>
                    <a:pt x="526" y="2081"/>
                    <a:pt x="526" y="1880"/>
                  </a:cubicBezTo>
                  <a:cubicBezTo>
                    <a:pt x="627" y="1880"/>
                    <a:pt x="627" y="1755"/>
                    <a:pt x="627" y="1655"/>
                  </a:cubicBezTo>
                  <a:cubicBezTo>
                    <a:pt x="727" y="1554"/>
                    <a:pt x="727" y="1554"/>
                    <a:pt x="727" y="1454"/>
                  </a:cubicBezTo>
                  <a:cubicBezTo>
                    <a:pt x="827" y="1254"/>
                    <a:pt x="952" y="1128"/>
                    <a:pt x="1053" y="1028"/>
                  </a:cubicBezTo>
                  <a:cubicBezTo>
                    <a:pt x="1153" y="828"/>
                    <a:pt x="1153" y="727"/>
                    <a:pt x="1253" y="627"/>
                  </a:cubicBezTo>
                  <a:cubicBezTo>
                    <a:pt x="1353" y="301"/>
                    <a:pt x="1454" y="201"/>
                    <a:pt x="1454" y="201"/>
                  </a:cubicBezTo>
                  <a:lnTo>
                    <a:pt x="1454" y="101"/>
                  </a:lnTo>
                  <a:cubicBezTo>
                    <a:pt x="1454" y="0"/>
                    <a:pt x="1353" y="0"/>
                    <a:pt x="1353"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8943;p55"/>
            <p:cNvSpPr/>
            <p:nvPr/>
          </p:nvSpPr>
          <p:spPr>
            <a:xfrm flipH="1">
              <a:off x="2044511" y="4557744"/>
              <a:ext cx="22150" cy="50042"/>
            </a:xfrm>
            <a:custGeom>
              <a:avLst/>
              <a:gdLst/>
              <a:ahLst/>
              <a:cxnLst/>
              <a:rect l="l" t="t" r="r" b="b"/>
              <a:pathLst>
                <a:path w="1254" h="2833" extrusionOk="0">
                  <a:moveTo>
                    <a:pt x="1028" y="1"/>
                  </a:moveTo>
                  <a:cubicBezTo>
                    <a:pt x="1028" y="1"/>
                    <a:pt x="928" y="126"/>
                    <a:pt x="727" y="327"/>
                  </a:cubicBezTo>
                  <a:cubicBezTo>
                    <a:pt x="627" y="427"/>
                    <a:pt x="527" y="527"/>
                    <a:pt x="401" y="753"/>
                  </a:cubicBezTo>
                  <a:cubicBezTo>
                    <a:pt x="301" y="853"/>
                    <a:pt x="201" y="1053"/>
                    <a:pt x="100" y="1254"/>
                  </a:cubicBezTo>
                  <a:cubicBezTo>
                    <a:pt x="100" y="1379"/>
                    <a:pt x="0" y="1580"/>
                    <a:pt x="0" y="1780"/>
                  </a:cubicBezTo>
                  <a:lnTo>
                    <a:pt x="0" y="2106"/>
                  </a:lnTo>
                  <a:lnTo>
                    <a:pt x="0" y="2307"/>
                  </a:lnTo>
                  <a:cubicBezTo>
                    <a:pt x="0" y="2407"/>
                    <a:pt x="0" y="2507"/>
                    <a:pt x="100" y="2632"/>
                  </a:cubicBezTo>
                  <a:lnTo>
                    <a:pt x="100" y="2733"/>
                  </a:lnTo>
                  <a:lnTo>
                    <a:pt x="201" y="2833"/>
                  </a:lnTo>
                  <a:cubicBezTo>
                    <a:pt x="301" y="2833"/>
                    <a:pt x="301" y="2833"/>
                    <a:pt x="301" y="2733"/>
                  </a:cubicBezTo>
                  <a:cubicBezTo>
                    <a:pt x="301" y="2733"/>
                    <a:pt x="401" y="2733"/>
                    <a:pt x="401" y="2632"/>
                  </a:cubicBezTo>
                  <a:lnTo>
                    <a:pt x="401" y="2307"/>
                  </a:lnTo>
                  <a:cubicBezTo>
                    <a:pt x="527" y="2206"/>
                    <a:pt x="527" y="2006"/>
                    <a:pt x="527" y="1880"/>
                  </a:cubicBezTo>
                  <a:cubicBezTo>
                    <a:pt x="627" y="1780"/>
                    <a:pt x="627" y="1780"/>
                    <a:pt x="627" y="1680"/>
                  </a:cubicBezTo>
                  <a:cubicBezTo>
                    <a:pt x="627" y="1580"/>
                    <a:pt x="727" y="1479"/>
                    <a:pt x="727" y="1479"/>
                  </a:cubicBezTo>
                  <a:cubicBezTo>
                    <a:pt x="827" y="1154"/>
                    <a:pt x="928" y="853"/>
                    <a:pt x="1028" y="627"/>
                  </a:cubicBezTo>
                  <a:cubicBezTo>
                    <a:pt x="1253" y="327"/>
                    <a:pt x="1253" y="226"/>
                    <a:pt x="1253" y="226"/>
                  </a:cubicBezTo>
                  <a:lnTo>
                    <a:pt x="1253" y="126"/>
                  </a:lnTo>
                  <a:cubicBezTo>
                    <a:pt x="1253" y="1"/>
                    <a:pt x="1153" y="1"/>
                    <a:pt x="1028"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8944;p55"/>
            <p:cNvSpPr/>
            <p:nvPr/>
          </p:nvSpPr>
          <p:spPr>
            <a:xfrm flipH="1">
              <a:off x="2577539" y="4463896"/>
              <a:ext cx="24358" cy="46050"/>
            </a:xfrm>
            <a:custGeom>
              <a:avLst/>
              <a:gdLst/>
              <a:ahLst/>
              <a:cxnLst/>
              <a:rect l="l" t="t" r="r" b="b"/>
              <a:pathLst>
                <a:path w="1379" h="2607" extrusionOk="0">
                  <a:moveTo>
                    <a:pt x="126" y="0"/>
                  </a:moveTo>
                  <a:lnTo>
                    <a:pt x="0" y="101"/>
                  </a:lnTo>
                  <a:cubicBezTo>
                    <a:pt x="126" y="827"/>
                    <a:pt x="226" y="1554"/>
                    <a:pt x="326" y="2306"/>
                  </a:cubicBezTo>
                  <a:cubicBezTo>
                    <a:pt x="426" y="2507"/>
                    <a:pt x="527" y="2607"/>
                    <a:pt x="752" y="2607"/>
                  </a:cubicBezTo>
                  <a:cubicBezTo>
                    <a:pt x="1053" y="2607"/>
                    <a:pt x="1379" y="2306"/>
                    <a:pt x="1153" y="1980"/>
                  </a:cubicBezTo>
                  <a:cubicBezTo>
                    <a:pt x="852" y="1354"/>
                    <a:pt x="426" y="827"/>
                    <a:pt x="226" y="101"/>
                  </a:cubicBezTo>
                  <a:cubicBezTo>
                    <a:pt x="226" y="0"/>
                    <a:pt x="226" y="0"/>
                    <a:pt x="126"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8945;p55"/>
            <p:cNvSpPr/>
            <p:nvPr/>
          </p:nvSpPr>
          <p:spPr>
            <a:xfrm flipH="1">
              <a:off x="2553622" y="4480270"/>
              <a:ext cx="26142" cy="27909"/>
            </a:xfrm>
            <a:custGeom>
              <a:avLst/>
              <a:gdLst/>
              <a:ahLst/>
              <a:cxnLst/>
              <a:rect l="l" t="t" r="r" b="b"/>
              <a:pathLst>
                <a:path w="1480" h="1580" extrusionOk="0">
                  <a:moveTo>
                    <a:pt x="326" y="1"/>
                  </a:moveTo>
                  <a:cubicBezTo>
                    <a:pt x="126" y="1"/>
                    <a:pt x="0" y="226"/>
                    <a:pt x="0" y="327"/>
                  </a:cubicBezTo>
                  <a:cubicBezTo>
                    <a:pt x="0" y="527"/>
                    <a:pt x="126" y="627"/>
                    <a:pt x="126" y="853"/>
                  </a:cubicBezTo>
                  <a:cubicBezTo>
                    <a:pt x="226" y="953"/>
                    <a:pt x="226" y="1053"/>
                    <a:pt x="326" y="1154"/>
                  </a:cubicBezTo>
                  <a:cubicBezTo>
                    <a:pt x="427" y="1379"/>
                    <a:pt x="627" y="1580"/>
                    <a:pt x="853" y="1580"/>
                  </a:cubicBezTo>
                  <a:cubicBezTo>
                    <a:pt x="853" y="1580"/>
                    <a:pt x="953" y="1580"/>
                    <a:pt x="1053" y="1479"/>
                  </a:cubicBezTo>
                  <a:cubicBezTo>
                    <a:pt x="1254" y="1379"/>
                    <a:pt x="1479" y="1053"/>
                    <a:pt x="1254" y="853"/>
                  </a:cubicBezTo>
                  <a:cubicBezTo>
                    <a:pt x="1153" y="627"/>
                    <a:pt x="1053" y="427"/>
                    <a:pt x="853" y="327"/>
                  </a:cubicBezTo>
                  <a:cubicBezTo>
                    <a:pt x="752" y="226"/>
                    <a:pt x="527" y="126"/>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8946;p55"/>
            <p:cNvSpPr/>
            <p:nvPr/>
          </p:nvSpPr>
          <p:spPr>
            <a:xfrm flipH="1">
              <a:off x="2597905" y="4373580"/>
              <a:ext cx="23917" cy="34992"/>
            </a:xfrm>
            <a:custGeom>
              <a:avLst/>
              <a:gdLst/>
              <a:ahLst/>
              <a:cxnLst/>
              <a:rect l="l" t="t" r="r" b="b"/>
              <a:pathLst>
                <a:path w="1354" h="1981" extrusionOk="0">
                  <a:moveTo>
                    <a:pt x="201" y="1"/>
                  </a:moveTo>
                  <a:cubicBezTo>
                    <a:pt x="0" y="201"/>
                    <a:pt x="101" y="627"/>
                    <a:pt x="201" y="928"/>
                  </a:cubicBezTo>
                  <a:cubicBezTo>
                    <a:pt x="301" y="1354"/>
                    <a:pt x="301" y="1880"/>
                    <a:pt x="727" y="1981"/>
                  </a:cubicBezTo>
                  <a:lnTo>
                    <a:pt x="828" y="1981"/>
                  </a:lnTo>
                  <a:cubicBezTo>
                    <a:pt x="928" y="1981"/>
                    <a:pt x="1128" y="1880"/>
                    <a:pt x="1128" y="1780"/>
                  </a:cubicBezTo>
                  <a:cubicBezTo>
                    <a:pt x="1354" y="1354"/>
                    <a:pt x="1028" y="1153"/>
                    <a:pt x="828" y="727"/>
                  </a:cubicBezTo>
                  <a:cubicBezTo>
                    <a:pt x="727" y="527"/>
                    <a:pt x="627" y="101"/>
                    <a:pt x="301"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8947;p55"/>
            <p:cNvSpPr/>
            <p:nvPr/>
          </p:nvSpPr>
          <p:spPr>
            <a:xfrm flipH="1">
              <a:off x="1828922" y="4240764"/>
              <a:ext cx="20366" cy="53592"/>
            </a:xfrm>
            <a:custGeom>
              <a:avLst/>
              <a:gdLst/>
              <a:ahLst/>
              <a:cxnLst/>
              <a:rect l="l" t="t" r="r" b="b"/>
              <a:pathLst>
                <a:path w="1153" h="3034" extrusionOk="0">
                  <a:moveTo>
                    <a:pt x="326" y="1"/>
                  </a:moveTo>
                  <a:cubicBezTo>
                    <a:pt x="125" y="527"/>
                    <a:pt x="125" y="928"/>
                    <a:pt x="125" y="1454"/>
                  </a:cubicBezTo>
                  <a:cubicBezTo>
                    <a:pt x="125" y="1981"/>
                    <a:pt x="0" y="2507"/>
                    <a:pt x="326" y="2908"/>
                  </a:cubicBezTo>
                  <a:cubicBezTo>
                    <a:pt x="426" y="2908"/>
                    <a:pt x="526" y="3033"/>
                    <a:pt x="526" y="3033"/>
                  </a:cubicBezTo>
                  <a:cubicBezTo>
                    <a:pt x="627" y="3033"/>
                    <a:pt x="752" y="2908"/>
                    <a:pt x="752" y="2908"/>
                  </a:cubicBezTo>
                  <a:cubicBezTo>
                    <a:pt x="1153" y="2607"/>
                    <a:pt x="1053" y="2081"/>
                    <a:pt x="952" y="1655"/>
                  </a:cubicBezTo>
                  <a:cubicBezTo>
                    <a:pt x="852" y="1154"/>
                    <a:pt x="752" y="527"/>
                    <a:pt x="5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8948;p55"/>
            <p:cNvSpPr/>
            <p:nvPr/>
          </p:nvSpPr>
          <p:spPr>
            <a:xfrm flipH="1">
              <a:off x="1808555" y="4220398"/>
              <a:ext cx="23917" cy="38543"/>
            </a:xfrm>
            <a:custGeom>
              <a:avLst/>
              <a:gdLst/>
              <a:ahLst/>
              <a:cxnLst/>
              <a:rect l="l" t="t" r="r" b="b"/>
              <a:pathLst>
                <a:path w="1354" h="2182" extrusionOk="0">
                  <a:moveTo>
                    <a:pt x="727" y="1"/>
                  </a:moveTo>
                  <a:cubicBezTo>
                    <a:pt x="727" y="1"/>
                    <a:pt x="627" y="1"/>
                    <a:pt x="627" y="101"/>
                  </a:cubicBezTo>
                  <a:cubicBezTo>
                    <a:pt x="427" y="627"/>
                    <a:pt x="0" y="1455"/>
                    <a:pt x="427" y="1981"/>
                  </a:cubicBezTo>
                  <a:cubicBezTo>
                    <a:pt x="527" y="2181"/>
                    <a:pt x="727" y="2181"/>
                    <a:pt x="828" y="2181"/>
                  </a:cubicBezTo>
                  <a:cubicBezTo>
                    <a:pt x="1053" y="2181"/>
                    <a:pt x="1254" y="2081"/>
                    <a:pt x="1254" y="1881"/>
                  </a:cubicBezTo>
                  <a:cubicBezTo>
                    <a:pt x="1354" y="1354"/>
                    <a:pt x="928" y="627"/>
                    <a:pt x="828" y="101"/>
                  </a:cubicBezTo>
                  <a:cubicBezTo>
                    <a:pt x="828" y="1"/>
                    <a:pt x="727" y="1"/>
                    <a:pt x="7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8949;p55"/>
            <p:cNvSpPr/>
            <p:nvPr/>
          </p:nvSpPr>
          <p:spPr>
            <a:xfrm flipH="1">
              <a:off x="1828922" y="4318238"/>
              <a:ext cx="16392" cy="42517"/>
            </a:xfrm>
            <a:custGeom>
              <a:avLst/>
              <a:gdLst/>
              <a:ahLst/>
              <a:cxnLst/>
              <a:rect l="l" t="t" r="r" b="b"/>
              <a:pathLst>
                <a:path w="928" h="2407" extrusionOk="0">
                  <a:moveTo>
                    <a:pt x="627" y="1"/>
                  </a:moveTo>
                  <a:cubicBezTo>
                    <a:pt x="527" y="1"/>
                    <a:pt x="402" y="1"/>
                    <a:pt x="301" y="101"/>
                  </a:cubicBezTo>
                  <a:cubicBezTo>
                    <a:pt x="201" y="527"/>
                    <a:pt x="101" y="828"/>
                    <a:pt x="101" y="1254"/>
                  </a:cubicBezTo>
                  <a:cubicBezTo>
                    <a:pt x="1" y="1655"/>
                    <a:pt x="1" y="1981"/>
                    <a:pt x="301" y="2281"/>
                  </a:cubicBezTo>
                  <a:cubicBezTo>
                    <a:pt x="301" y="2281"/>
                    <a:pt x="402" y="2407"/>
                    <a:pt x="527" y="2407"/>
                  </a:cubicBezTo>
                  <a:lnTo>
                    <a:pt x="627" y="2281"/>
                  </a:lnTo>
                  <a:cubicBezTo>
                    <a:pt x="928" y="1981"/>
                    <a:pt x="928" y="1780"/>
                    <a:pt x="928" y="1454"/>
                  </a:cubicBezTo>
                  <a:cubicBezTo>
                    <a:pt x="828" y="1028"/>
                    <a:pt x="828" y="728"/>
                    <a:pt x="928" y="302"/>
                  </a:cubicBezTo>
                  <a:cubicBezTo>
                    <a:pt x="928" y="101"/>
                    <a:pt x="727"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8950;p55"/>
            <p:cNvSpPr/>
            <p:nvPr/>
          </p:nvSpPr>
          <p:spPr>
            <a:xfrm flipH="1">
              <a:off x="2555406" y="3978684"/>
              <a:ext cx="24358" cy="51808"/>
            </a:xfrm>
            <a:custGeom>
              <a:avLst/>
              <a:gdLst/>
              <a:ahLst/>
              <a:cxnLst/>
              <a:rect l="l" t="t" r="r" b="b"/>
              <a:pathLst>
                <a:path w="1379" h="2933" extrusionOk="0">
                  <a:moveTo>
                    <a:pt x="427" y="1"/>
                  </a:moveTo>
                  <a:cubicBezTo>
                    <a:pt x="0" y="201"/>
                    <a:pt x="126" y="1153"/>
                    <a:pt x="126" y="1580"/>
                  </a:cubicBezTo>
                  <a:cubicBezTo>
                    <a:pt x="226" y="2081"/>
                    <a:pt x="326" y="2707"/>
                    <a:pt x="953" y="2933"/>
                  </a:cubicBezTo>
                  <a:cubicBezTo>
                    <a:pt x="1153" y="2933"/>
                    <a:pt x="1254" y="2833"/>
                    <a:pt x="1254" y="2707"/>
                  </a:cubicBezTo>
                  <a:cubicBezTo>
                    <a:pt x="1379" y="2206"/>
                    <a:pt x="1153" y="1580"/>
                    <a:pt x="1053" y="953"/>
                  </a:cubicBezTo>
                  <a:cubicBezTo>
                    <a:pt x="953" y="727"/>
                    <a:pt x="953"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8951;p55"/>
            <p:cNvSpPr/>
            <p:nvPr/>
          </p:nvSpPr>
          <p:spPr>
            <a:xfrm flipH="1">
              <a:off x="2546538" y="3940177"/>
              <a:ext cx="19942" cy="44283"/>
            </a:xfrm>
            <a:custGeom>
              <a:avLst/>
              <a:gdLst/>
              <a:ahLst/>
              <a:cxnLst/>
              <a:rect l="l" t="t" r="r" b="b"/>
              <a:pathLst>
                <a:path w="1129" h="2507" extrusionOk="0">
                  <a:moveTo>
                    <a:pt x="301" y="0"/>
                  </a:moveTo>
                  <a:cubicBezTo>
                    <a:pt x="0" y="301"/>
                    <a:pt x="0" y="927"/>
                    <a:pt x="0" y="1354"/>
                  </a:cubicBezTo>
                  <a:cubicBezTo>
                    <a:pt x="0" y="1755"/>
                    <a:pt x="101" y="2506"/>
                    <a:pt x="627" y="2506"/>
                  </a:cubicBezTo>
                  <a:cubicBezTo>
                    <a:pt x="1128" y="2506"/>
                    <a:pt x="1128" y="1880"/>
                    <a:pt x="928" y="1554"/>
                  </a:cubicBezTo>
                  <a:cubicBezTo>
                    <a:pt x="827" y="1028"/>
                    <a:pt x="727" y="501"/>
                    <a:pt x="502"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8952;p55"/>
            <p:cNvSpPr/>
            <p:nvPr/>
          </p:nvSpPr>
          <p:spPr>
            <a:xfrm flipH="1">
              <a:off x="2515114" y="4008342"/>
              <a:ext cx="23917" cy="42517"/>
            </a:xfrm>
            <a:custGeom>
              <a:avLst/>
              <a:gdLst/>
              <a:ahLst/>
              <a:cxnLst/>
              <a:rect l="l" t="t" r="r" b="b"/>
              <a:pathLst>
                <a:path w="1354" h="2407" extrusionOk="0">
                  <a:moveTo>
                    <a:pt x="326" y="1"/>
                  </a:moveTo>
                  <a:lnTo>
                    <a:pt x="201" y="101"/>
                  </a:lnTo>
                  <a:cubicBezTo>
                    <a:pt x="0" y="402"/>
                    <a:pt x="100" y="828"/>
                    <a:pt x="201" y="1254"/>
                  </a:cubicBezTo>
                  <a:cubicBezTo>
                    <a:pt x="326" y="1655"/>
                    <a:pt x="326" y="2081"/>
                    <a:pt x="727" y="2407"/>
                  </a:cubicBezTo>
                  <a:lnTo>
                    <a:pt x="953" y="2407"/>
                  </a:lnTo>
                  <a:cubicBezTo>
                    <a:pt x="1053" y="2407"/>
                    <a:pt x="1153" y="2282"/>
                    <a:pt x="1253" y="2181"/>
                  </a:cubicBezTo>
                  <a:cubicBezTo>
                    <a:pt x="1354" y="1780"/>
                    <a:pt x="1153" y="1454"/>
                    <a:pt x="953" y="1154"/>
                  </a:cubicBezTo>
                  <a:cubicBezTo>
                    <a:pt x="727" y="728"/>
                    <a:pt x="627" y="402"/>
                    <a:pt x="426" y="101"/>
                  </a:cubicBezTo>
                  <a:cubicBezTo>
                    <a:pt x="426" y="1"/>
                    <a:pt x="426" y="1"/>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8953;p55"/>
            <p:cNvSpPr/>
            <p:nvPr/>
          </p:nvSpPr>
          <p:spPr>
            <a:xfrm flipH="1">
              <a:off x="1898854" y="4015425"/>
              <a:ext cx="27909" cy="59351"/>
            </a:xfrm>
            <a:custGeom>
              <a:avLst/>
              <a:gdLst/>
              <a:ahLst/>
              <a:cxnLst/>
              <a:rect l="l" t="t" r="r" b="b"/>
              <a:pathLst>
                <a:path w="1580" h="3360" extrusionOk="0">
                  <a:moveTo>
                    <a:pt x="1053" y="1"/>
                  </a:moveTo>
                  <a:cubicBezTo>
                    <a:pt x="1053" y="1"/>
                    <a:pt x="952" y="1"/>
                    <a:pt x="952" y="126"/>
                  </a:cubicBezTo>
                  <a:cubicBezTo>
                    <a:pt x="426" y="327"/>
                    <a:pt x="426" y="1053"/>
                    <a:pt x="326" y="1480"/>
                  </a:cubicBezTo>
                  <a:cubicBezTo>
                    <a:pt x="226" y="2006"/>
                    <a:pt x="0" y="2632"/>
                    <a:pt x="226" y="3033"/>
                  </a:cubicBezTo>
                  <a:cubicBezTo>
                    <a:pt x="226" y="3259"/>
                    <a:pt x="326" y="3359"/>
                    <a:pt x="526" y="3359"/>
                  </a:cubicBezTo>
                  <a:cubicBezTo>
                    <a:pt x="627" y="3359"/>
                    <a:pt x="752" y="3259"/>
                    <a:pt x="852" y="3033"/>
                  </a:cubicBezTo>
                  <a:cubicBezTo>
                    <a:pt x="952" y="2632"/>
                    <a:pt x="1053" y="2106"/>
                    <a:pt x="1253" y="1580"/>
                  </a:cubicBezTo>
                  <a:cubicBezTo>
                    <a:pt x="1379" y="1154"/>
                    <a:pt x="1579" y="527"/>
                    <a:pt x="1253" y="126"/>
                  </a:cubicBezTo>
                  <a:cubicBezTo>
                    <a:pt x="1253" y="126"/>
                    <a:pt x="1153" y="1"/>
                    <a:pt x="1053"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8954;p55"/>
            <p:cNvSpPr/>
            <p:nvPr/>
          </p:nvSpPr>
          <p:spPr>
            <a:xfrm flipH="1">
              <a:off x="1874954" y="3986209"/>
              <a:ext cx="23917" cy="55358"/>
            </a:xfrm>
            <a:custGeom>
              <a:avLst/>
              <a:gdLst/>
              <a:ahLst/>
              <a:cxnLst/>
              <a:rect l="l" t="t" r="r" b="b"/>
              <a:pathLst>
                <a:path w="1354" h="3134" extrusionOk="0">
                  <a:moveTo>
                    <a:pt x="827" y="1"/>
                  </a:moveTo>
                  <a:cubicBezTo>
                    <a:pt x="627" y="1"/>
                    <a:pt x="426" y="101"/>
                    <a:pt x="301" y="301"/>
                  </a:cubicBezTo>
                  <a:cubicBezTo>
                    <a:pt x="100" y="1154"/>
                    <a:pt x="0" y="2407"/>
                    <a:pt x="526" y="3134"/>
                  </a:cubicBezTo>
                  <a:lnTo>
                    <a:pt x="627" y="3134"/>
                  </a:lnTo>
                  <a:cubicBezTo>
                    <a:pt x="827" y="2707"/>
                    <a:pt x="927" y="2281"/>
                    <a:pt x="1053" y="1880"/>
                  </a:cubicBezTo>
                  <a:cubicBezTo>
                    <a:pt x="1153" y="1354"/>
                    <a:pt x="1253" y="928"/>
                    <a:pt x="1353" y="402"/>
                  </a:cubicBezTo>
                  <a:cubicBezTo>
                    <a:pt x="1353" y="201"/>
                    <a:pt x="1153" y="1"/>
                    <a:pt x="8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8957;p55"/>
            <p:cNvSpPr/>
            <p:nvPr/>
          </p:nvSpPr>
          <p:spPr>
            <a:xfrm flipH="1">
              <a:off x="1302973" y="3080792"/>
              <a:ext cx="33228" cy="101839"/>
            </a:xfrm>
            <a:custGeom>
              <a:avLst/>
              <a:gdLst/>
              <a:ahLst/>
              <a:cxnLst/>
              <a:rect l="l" t="t" r="r" b="b"/>
              <a:pathLst>
                <a:path w="1881" h="5765" extrusionOk="0">
                  <a:moveTo>
                    <a:pt x="126" y="0"/>
                  </a:moveTo>
                  <a:cubicBezTo>
                    <a:pt x="1" y="0"/>
                    <a:pt x="1" y="0"/>
                    <a:pt x="1" y="126"/>
                  </a:cubicBezTo>
                  <a:lnTo>
                    <a:pt x="1" y="326"/>
                  </a:lnTo>
                  <a:cubicBezTo>
                    <a:pt x="1" y="527"/>
                    <a:pt x="1" y="752"/>
                    <a:pt x="126" y="953"/>
                  </a:cubicBezTo>
                  <a:cubicBezTo>
                    <a:pt x="126" y="1253"/>
                    <a:pt x="226" y="1579"/>
                    <a:pt x="226" y="1880"/>
                  </a:cubicBezTo>
                  <a:cubicBezTo>
                    <a:pt x="327" y="2306"/>
                    <a:pt x="427" y="2632"/>
                    <a:pt x="527" y="3033"/>
                  </a:cubicBezTo>
                  <a:cubicBezTo>
                    <a:pt x="627" y="3359"/>
                    <a:pt x="753" y="3659"/>
                    <a:pt x="853" y="3985"/>
                  </a:cubicBezTo>
                  <a:cubicBezTo>
                    <a:pt x="953" y="4386"/>
                    <a:pt x="1053" y="4712"/>
                    <a:pt x="1254" y="4913"/>
                  </a:cubicBezTo>
                  <a:cubicBezTo>
                    <a:pt x="1254" y="5013"/>
                    <a:pt x="1379" y="5138"/>
                    <a:pt x="1379" y="5238"/>
                  </a:cubicBezTo>
                  <a:cubicBezTo>
                    <a:pt x="1479" y="5339"/>
                    <a:pt x="1479" y="5439"/>
                    <a:pt x="1580" y="5539"/>
                  </a:cubicBezTo>
                  <a:cubicBezTo>
                    <a:pt x="1680" y="5639"/>
                    <a:pt x="1780" y="5639"/>
                    <a:pt x="1780" y="5639"/>
                  </a:cubicBezTo>
                  <a:lnTo>
                    <a:pt x="1780" y="5765"/>
                  </a:lnTo>
                  <a:lnTo>
                    <a:pt x="1880" y="5639"/>
                  </a:lnTo>
                  <a:cubicBezTo>
                    <a:pt x="1880" y="5639"/>
                    <a:pt x="1780" y="5539"/>
                    <a:pt x="1780" y="5339"/>
                  </a:cubicBezTo>
                  <a:cubicBezTo>
                    <a:pt x="1680" y="5339"/>
                    <a:pt x="1680" y="5238"/>
                    <a:pt x="1680" y="5138"/>
                  </a:cubicBezTo>
                  <a:cubicBezTo>
                    <a:pt x="1580" y="5013"/>
                    <a:pt x="1580" y="4913"/>
                    <a:pt x="1479" y="4812"/>
                  </a:cubicBezTo>
                  <a:cubicBezTo>
                    <a:pt x="1254" y="4286"/>
                    <a:pt x="1053" y="3559"/>
                    <a:pt x="953" y="2832"/>
                  </a:cubicBezTo>
                  <a:cubicBezTo>
                    <a:pt x="753" y="2206"/>
                    <a:pt x="527" y="1479"/>
                    <a:pt x="427" y="953"/>
                  </a:cubicBezTo>
                  <a:cubicBezTo>
                    <a:pt x="327" y="627"/>
                    <a:pt x="226" y="426"/>
                    <a:pt x="226" y="326"/>
                  </a:cubicBezTo>
                  <a:cubicBezTo>
                    <a:pt x="226" y="126"/>
                    <a:pt x="1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8958;p55"/>
            <p:cNvSpPr/>
            <p:nvPr/>
          </p:nvSpPr>
          <p:spPr>
            <a:xfrm flipH="1">
              <a:off x="1265790" y="3080792"/>
              <a:ext cx="37202" cy="96080"/>
            </a:xfrm>
            <a:custGeom>
              <a:avLst/>
              <a:gdLst/>
              <a:ahLst/>
              <a:cxnLst/>
              <a:rect l="l" t="t" r="r" b="b"/>
              <a:pathLst>
                <a:path w="2106" h="5439" extrusionOk="0">
                  <a:moveTo>
                    <a:pt x="126" y="0"/>
                  </a:moveTo>
                  <a:cubicBezTo>
                    <a:pt x="126" y="0"/>
                    <a:pt x="0" y="0"/>
                    <a:pt x="0" y="126"/>
                  </a:cubicBezTo>
                  <a:cubicBezTo>
                    <a:pt x="0" y="126"/>
                    <a:pt x="126" y="426"/>
                    <a:pt x="226" y="953"/>
                  </a:cubicBezTo>
                  <a:cubicBezTo>
                    <a:pt x="426" y="1479"/>
                    <a:pt x="527" y="2105"/>
                    <a:pt x="853" y="2832"/>
                  </a:cubicBezTo>
                  <a:cubicBezTo>
                    <a:pt x="1053" y="3459"/>
                    <a:pt x="1254" y="4085"/>
                    <a:pt x="1479" y="4612"/>
                  </a:cubicBezTo>
                  <a:cubicBezTo>
                    <a:pt x="1579" y="4812"/>
                    <a:pt x="1680" y="5013"/>
                    <a:pt x="1780" y="5138"/>
                  </a:cubicBezTo>
                  <a:cubicBezTo>
                    <a:pt x="1880" y="5339"/>
                    <a:pt x="2005" y="5339"/>
                    <a:pt x="2005" y="5339"/>
                  </a:cubicBezTo>
                  <a:lnTo>
                    <a:pt x="2005" y="5439"/>
                  </a:lnTo>
                  <a:lnTo>
                    <a:pt x="2106" y="5339"/>
                  </a:lnTo>
                  <a:cubicBezTo>
                    <a:pt x="2106" y="5339"/>
                    <a:pt x="2005" y="5238"/>
                    <a:pt x="2005" y="5138"/>
                  </a:cubicBezTo>
                  <a:cubicBezTo>
                    <a:pt x="1880" y="4913"/>
                    <a:pt x="1880" y="4712"/>
                    <a:pt x="1780" y="4512"/>
                  </a:cubicBezTo>
                  <a:cubicBezTo>
                    <a:pt x="1680" y="3985"/>
                    <a:pt x="1379" y="3359"/>
                    <a:pt x="1153" y="2632"/>
                  </a:cubicBezTo>
                  <a:cubicBezTo>
                    <a:pt x="953" y="2005"/>
                    <a:pt x="752" y="1379"/>
                    <a:pt x="527" y="852"/>
                  </a:cubicBezTo>
                  <a:cubicBezTo>
                    <a:pt x="326" y="326"/>
                    <a:pt x="22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8959;p55"/>
            <p:cNvSpPr/>
            <p:nvPr/>
          </p:nvSpPr>
          <p:spPr>
            <a:xfrm flipH="1">
              <a:off x="1221524" y="3066183"/>
              <a:ext cx="38969" cy="94313"/>
            </a:xfrm>
            <a:custGeom>
              <a:avLst/>
              <a:gdLst/>
              <a:ahLst/>
              <a:cxnLst/>
              <a:rect l="l" t="t" r="r" b="b"/>
              <a:pathLst>
                <a:path w="2206" h="5339" extrusionOk="0">
                  <a:moveTo>
                    <a:pt x="101" y="0"/>
                  </a:moveTo>
                  <a:lnTo>
                    <a:pt x="0" y="100"/>
                  </a:lnTo>
                  <a:cubicBezTo>
                    <a:pt x="0" y="100"/>
                    <a:pt x="101" y="526"/>
                    <a:pt x="226" y="953"/>
                  </a:cubicBezTo>
                  <a:cubicBezTo>
                    <a:pt x="326" y="1454"/>
                    <a:pt x="527" y="2206"/>
                    <a:pt x="727" y="2832"/>
                  </a:cubicBezTo>
                  <a:cubicBezTo>
                    <a:pt x="1053" y="3459"/>
                    <a:pt x="1254" y="4085"/>
                    <a:pt x="1579" y="4587"/>
                  </a:cubicBezTo>
                  <a:cubicBezTo>
                    <a:pt x="1680" y="4812"/>
                    <a:pt x="1880" y="5013"/>
                    <a:pt x="1880" y="5113"/>
                  </a:cubicBezTo>
                  <a:cubicBezTo>
                    <a:pt x="1980" y="5213"/>
                    <a:pt x="2106" y="5213"/>
                    <a:pt x="2106" y="5213"/>
                  </a:cubicBezTo>
                  <a:lnTo>
                    <a:pt x="2206" y="5339"/>
                  </a:lnTo>
                  <a:lnTo>
                    <a:pt x="2206" y="5213"/>
                  </a:lnTo>
                  <a:lnTo>
                    <a:pt x="2206" y="5113"/>
                  </a:lnTo>
                  <a:lnTo>
                    <a:pt x="2106" y="5013"/>
                  </a:lnTo>
                  <a:cubicBezTo>
                    <a:pt x="2106" y="4912"/>
                    <a:pt x="1980" y="4812"/>
                    <a:pt x="1980" y="4712"/>
                  </a:cubicBezTo>
                  <a:cubicBezTo>
                    <a:pt x="1980" y="4587"/>
                    <a:pt x="1880" y="4486"/>
                    <a:pt x="1880" y="4386"/>
                  </a:cubicBezTo>
                  <a:cubicBezTo>
                    <a:pt x="1680" y="3960"/>
                    <a:pt x="1354" y="3334"/>
                    <a:pt x="1153" y="2607"/>
                  </a:cubicBezTo>
                  <a:cubicBezTo>
                    <a:pt x="953" y="1980"/>
                    <a:pt x="727" y="1354"/>
                    <a:pt x="527" y="827"/>
                  </a:cubicBezTo>
                  <a:cubicBezTo>
                    <a:pt x="326" y="426"/>
                    <a:pt x="226" y="100"/>
                    <a:pt x="226" y="100"/>
                  </a:cubicBezTo>
                  <a:cubicBezTo>
                    <a:pt x="226"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8960;p55"/>
            <p:cNvSpPr/>
            <p:nvPr/>
          </p:nvSpPr>
          <p:spPr>
            <a:xfrm flipH="1">
              <a:off x="1179025" y="3055108"/>
              <a:ext cx="35436" cy="92105"/>
            </a:xfrm>
            <a:custGeom>
              <a:avLst/>
              <a:gdLst/>
              <a:ahLst/>
              <a:cxnLst/>
              <a:rect l="l" t="t" r="r" b="b"/>
              <a:pathLst>
                <a:path w="2006" h="5214" extrusionOk="0">
                  <a:moveTo>
                    <a:pt x="126" y="1"/>
                  </a:moveTo>
                  <a:cubicBezTo>
                    <a:pt x="126" y="1"/>
                    <a:pt x="1" y="1"/>
                    <a:pt x="1" y="101"/>
                  </a:cubicBezTo>
                  <a:cubicBezTo>
                    <a:pt x="1" y="101"/>
                    <a:pt x="126" y="427"/>
                    <a:pt x="227" y="953"/>
                  </a:cubicBezTo>
                  <a:cubicBezTo>
                    <a:pt x="327" y="1354"/>
                    <a:pt x="527" y="2081"/>
                    <a:pt x="753" y="2707"/>
                  </a:cubicBezTo>
                  <a:cubicBezTo>
                    <a:pt x="953" y="3334"/>
                    <a:pt x="1154" y="3961"/>
                    <a:pt x="1379" y="4387"/>
                  </a:cubicBezTo>
                  <a:cubicBezTo>
                    <a:pt x="1480" y="4712"/>
                    <a:pt x="1580" y="4813"/>
                    <a:pt x="1680" y="5013"/>
                  </a:cubicBezTo>
                  <a:lnTo>
                    <a:pt x="1780" y="5113"/>
                  </a:lnTo>
                  <a:lnTo>
                    <a:pt x="1881" y="5214"/>
                  </a:lnTo>
                  <a:lnTo>
                    <a:pt x="2006" y="5113"/>
                  </a:lnTo>
                  <a:cubicBezTo>
                    <a:pt x="2006" y="5113"/>
                    <a:pt x="1881" y="5013"/>
                    <a:pt x="1881" y="4913"/>
                  </a:cubicBezTo>
                  <a:cubicBezTo>
                    <a:pt x="1780" y="4712"/>
                    <a:pt x="1780" y="4487"/>
                    <a:pt x="1680" y="4286"/>
                  </a:cubicBezTo>
                  <a:cubicBezTo>
                    <a:pt x="1480" y="3860"/>
                    <a:pt x="1254" y="3234"/>
                    <a:pt x="1054" y="2607"/>
                  </a:cubicBezTo>
                  <a:cubicBezTo>
                    <a:pt x="853" y="1880"/>
                    <a:pt x="628" y="1254"/>
                    <a:pt x="527" y="828"/>
                  </a:cubicBezTo>
                  <a:cubicBezTo>
                    <a:pt x="327" y="326"/>
                    <a:pt x="227"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8961;p55"/>
            <p:cNvSpPr/>
            <p:nvPr/>
          </p:nvSpPr>
          <p:spPr>
            <a:xfrm flipH="1">
              <a:off x="1140500" y="3038734"/>
              <a:ext cx="36761" cy="93872"/>
            </a:xfrm>
            <a:custGeom>
              <a:avLst/>
              <a:gdLst/>
              <a:ahLst/>
              <a:cxnLst/>
              <a:rect l="l" t="t" r="r" b="b"/>
              <a:pathLst>
                <a:path w="2081" h="5314" extrusionOk="0">
                  <a:moveTo>
                    <a:pt x="101" y="0"/>
                  </a:moveTo>
                  <a:cubicBezTo>
                    <a:pt x="0" y="0"/>
                    <a:pt x="0" y="101"/>
                    <a:pt x="0" y="101"/>
                  </a:cubicBezTo>
                  <a:cubicBezTo>
                    <a:pt x="0" y="101"/>
                    <a:pt x="101" y="401"/>
                    <a:pt x="201" y="928"/>
                  </a:cubicBezTo>
                  <a:cubicBezTo>
                    <a:pt x="301" y="1454"/>
                    <a:pt x="527" y="2080"/>
                    <a:pt x="727" y="2807"/>
                  </a:cubicBezTo>
                  <a:cubicBezTo>
                    <a:pt x="928" y="3434"/>
                    <a:pt x="1253" y="4060"/>
                    <a:pt x="1454" y="4486"/>
                  </a:cubicBezTo>
                  <a:cubicBezTo>
                    <a:pt x="1554" y="4787"/>
                    <a:pt x="1654" y="5013"/>
                    <a:pt x="1780" y="5113"/>
                  </a:cubicBezTo>
                  <a:lnTo>
                    <a:pt x="1880" y="5213"/>
                  </a:lnTo>
                  <a:lnTo>
                    <a:pt x="1980" y="5314"/>
                  </a:lnTo>
                  <a:cubicBezTo>
                    <a:pt x="2080" y="5314"/>
                    <a:pt x="2080" y="5213"/>
                    <a:pt x="2080" y="5213"/>
                  </a:cubicBezTo>
                  <a:cubicBezTo>
                    <a:pt x="2080" y="5213"/>
                    <a:pt x="1980" y="5113"/>
                    <a:pt x="1980" y="5013"/>
                  </a:cubicBezTo>
                  <a:cubicBezTo>
                    <a:pt x="1880" y="4888"/>
                    <a:pt x="1880" y="4687"/>
                    <a:pt x="1780" y="4386"/>
                  </a:cubicBezTo>
                  <a:cubicBezTo>
                    <a:pt x="1554" y="3960"/>
                    <a:pt x="1354" y="3334"/>
                    <a:pt x="1153" y="2607"/>
                  </a:cubicBezTo>
                  <a:cubicBezTo>
                    <a:pt x="928" y="1980"/>
                    <a:pt x="627" y="1354"/>
                    <a:pt x="527" y="827"/>
                  </a:cubicBezTo>
                  <a:cubicBezTo>
                    <a:pt x="301" y="401"/>
                    <a:pt x="101" y="101"/>
                    <a:pt x="101" y="101"/>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8962;p55"/>
            <p:cNvSpPr/>
            <p:nvPr/>
          </p:nvSpPr>
          <p:spPr>
            <a:xfrm flipH="1">
              <a:off x="1099767" y="3018367"/>
              <a:ext cx="34994" cy="95638"/>
            </a:xfrm>
            <a:custGeom>
              <a:avLst/>
              <a:gdLst/>
              <a:ahLst/>
              <a:cxnLst/>
              <a:rect l="l" t="t" r="r" b="b"/>
              <a:pathLst>
                <a:path w="1981" h="5414" extrusionOk="0">
                  <a:moveTo>
                    <a:pt x="101" y="0"/>
                  </a:moveTo>
                  <a:lnTo>
                    <a:pt x="0" y="101"/>
                  </a:lnTo>
                  <a:cubicBezTo>
                    <a:pt x="0" y="101"/>
                    <a:pt x="101" y="527"/>
                    <a:pt x="201" y="928"/>
                  </a:cubicBezTo>
                  <a:cubicBezTo>
                    <a:pt x="401" y="1454"/>
                    <a:pt x="627" y="2181"/>
                    <a:pt x="827" y="2807"/>
                  </a:cubicBezTo>
                  <a:cubicBezTo>
                    <a:pt x="1028" y="3434"/>
                    <a:pt x="1253" y="4061"/>
                    <a:pt x="1454" y="4587"/>
                  </a:cubicBezTo>
                  <a:cubicBezTo>
                    <a:pt x="1654" y="5113"/>
                    <a:pt x="1755" y="5414"/>
                    <a:pt x="1755" y="5414"/>
                  </a:cubicBezTo>
                  <a:lnTo>
                    <a:pt x="1880" y="5414"/>
                  </a:lnTo>
                  <a:cubicBezTo>
                    <a:pt x="1980" y="5414"/>
                    <a:pt x="1980" y="5414"/>
                    <a:pt x="1980" y="5314"/>
                  </a:cubicBezTo>
                  <a:cubicBezTo>
                    <a:pt x="1980" y="5314"/>
                    <a:pt x="1880" y="5013"/>
                    <a:pt x="1755" y="4487"/>
                  </a:cubicBezTo>
                  <a:cubicBezTo>
                    <a:pt x="1654" y="3960"/>
                    <a:pt x="1454" y="3334"/>
                    <a:pt x="1253" y="2707"/>
                  </a:cubicBezTo>
                  <a:cubicBezTo>
                    <a:pt x="928" y="1980"/>
                    <a:pt x="727" y="1354"/>
                    <a:pt x="502" y="827"/>
                  </a:cubicBezTo>
                  <a:cubicBezTo>
                    <a:pt x="301" y="401"/>
                    <a:pt x="201" y="101"/>
                    <a:pt x="201" y="101"/>
                  </a:cubicBezTo>
                  <a:cubicBezTo>
                    <a:pt x="201"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8963;p55"/>
            <p:cNvSpPr/>
            <p:nvPr/>
          </p:nvSpPr>
          <p:spPr>
            <a:xfrm flipH="1">
              <a:off x="1053734" y="2994450"/>
              <a:ext cx="40735" cy="88572"/>
            </a:xfrm>
            <a:custGeom>
              <a:avLst/>
              <a:gdLst/>
              <a:ahLst/>
              <a:cxnLst/>
              <a:rect l="l" t="t" r="r" b="b"/>
              <a:pathLst>
                <a:path w="2306" h="5014" extrusionOk="0">
                  <a:moveTo>
                    <a:pt x="0" y="1"/>
                  </a:moveTo>
                  <a:lnTo>
                    <a:pt x="0" y="101"/>
                  </a:lnTo>
                  <a:cubicBezTo>
                    <a:pt x="0" y="101"/>
                    <a:pt x="100" y="402"/>
                    <a:pt x="326" y="928"/>
                  </a:cubicBezTo>
                  <a:cubicBezTo>
                    <a:pt x="526" y="1354"/>
                    <a:pt x="727" y="1981"/>
                    <a:pt x="1053" y="2608"/>
                  </a:cubicBezTo>
                  <a:cubicBezTo>
                    <a:pt x="1253" y="3234"/>
                    <a:pt x="1579" y="3760"/>
                    <a:pt x="1779" y="4262"/>
                  </a:cubicBezTo>
                  <a:cubicBezTo>
                    <a:pt x="1880" y="4487"/>
                    <a:pt x="1980" y="4587"/>
                    <a:pt x="2105" y="4788"/>
                  </a:cubicBezTo>
                  <a:lnTo>
                    <a:pt x="2105" y="5014"/>
                  </a:lnTo>
                  <a:lnTo>
                    <a:pt x="2206" y="5014"/>
                  </a:lnTo>
                  <a:cubicBezTo>
                    <a:pt x="2306" y="5014"/>
                    <a:pt x="2306" y="5014"/>
                    <a:pt x="2306" y="4888"/>
                  </a:cubicBezTo>
                  <a:cubicBezTo>
                    <a:pt x="2306" y="4888"/>
                    <a:pt x="2206" y="4587"/>
                    <a:pt x="2105" y="4061"/>
                  </a:cubicBezTo>
                  <a:cubicBezTo>
                    <a:pt x="1880" y="3635"/>
                    <a:pt x="1679" y="3009"/>
                    <a:pt x="1353" y="2382"/>
                  </a:cubicBezTo>
                  <a:cubicBezTo>
                    <a:pt x="1153" y="1755"/>
                    <a:pt x="852" y="1254"/>
                    <a:pt x="526" y="8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8964;p55"/>
            <p:cNvSpPr/>
            <p:nvPr/>
          </p:nvSpPr>
          <p:spPr>
            <a:xfrm flipH="1">
              <a:off x="1009451" y="2972317"/>
              <a:ext cx="42520" cy="79281"/>
            </a:xfrm>
            <a:custGeom>
              <a:avLst/>
              <a:gdLst/>
              <a:ahLst/>
              <a:cxnLst/>
              <a:rect l="l" t="t" r="r" b="b"/>
              <a:pathLst>
                <a:path w="2407" h="4488" extrusionOk="0">
                  <a:moveTo>
                    <a:pt x="0" y="1"/>
                  </a:moveTo>
                  <a:lnTo>
                    <a:pt x="0" y="101"/>
                  </a:lnTo>
                  <a:cubicBezTo>
                    <a:pt x="0" y="101"/>
                    <a:pt x="100" y="402"/>
                    <a:pt x="326" y="828"/>
                  </a:cubicBezTo>
                  <a:cubicBezTo>
                    <a:pt x="526" y="1254"/>
                    <a:pt x="727" y="1755"/>
                    <a:pt x="1053" y="2282"/>
                  </a:cubicBezTo>
                  <a:cubicBezTo>
                    <a:pt x="1353" y="2908"/>
                    <a:pt x="1679" y="3434"/>
                    <a:pt x="1880" y="3760"/>
                  </a:cubicBezTo>
                  <a:cubicBezTo>
                    <a:pt x="2080" y="4161"/>
                    <a:pt x="2306" y="4387"/>
                    <a:pt x="2306" y="4387"/>
                  </a:cubicBezTo>
                  <a:lnTo>
                    <a:pt x="2406" y="4487"/>
                  </a:lnTo>
                  <a:lnTo>
                    <a:pt x="2406" y="4387"/>
                  </a:lnTo>
                  <a:cubicBezTo>
                    <a:pt x="2406" y="4387"/>
                    <a:pt x="2306" y="4061"/>
                    <a:pt x="2206" y="3635"/>
                  </a:cubicBezTo>
                  <a:cubicBezTo>
                    <a:pt x="1980" y="3234"/>
                    <a:pt x="1679" y="2708"/>
                    <a:pt x="1353" y="2181"/>
                  </a:cubicBezTo>
                  <a:cubicBezTo>
                    <a:pt x="1153" y="1555"/>
                    <a:pt x="827" y="1028"/>
                    <a:pt x="526" y="7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8965;p55"/>
            <p:cNvSpPr/>
            <p:nvPr/>
          </p:nvSpPr>
          <p:spPr>
            <a:xfrm flipH="1">
              <a:off x="979793" y="2946210"/>
              <a:ext cx="38987" cy="75712"/>
            </a:xfrm>
            <a:custGeom>
              <a:avLst/>
              <a:gdLst/>
              <a:ahLst/>
              <a:cxnLst/>
              <a:rect l="l" t="t" r="r" b="b"/>
              <a:pathLst>
                <a:path w="2207" h="4286" extrusionOk="0">
                  <a:moveTo>
                    <a:pt x="1" y="0"/>
                  </a:moveTo>
                  <a:lnTo>
                    <a:pt x="1" y="100"/>
                  </a:lnTo>
                  <a:lnTo>
                    <a:pt x="327" y="727"/>
                  </a:lnTo>
                  <a:cubicBezTo>
                    <a:pt x="527" y="1153"/>
                    <a:pt x="728" y="1679"/>
                    <a:pt x="1053" y="2206"/>
                  </a:cubicBezTo>
                  <a:cubicBezTo>
                    <a:pt x="1354" y="2732"/>
                    <a:pt x="1580" y="3133"/>
                    <a:pt x="1780" y="3559"/>
                  </a:cubicBezTo>
                  <a:cubicBezTo>
                    <a:pt x="1880" y="3760"/>
                    <a:pt x="1981" y="3860"/>
                    <a:pt x="1981" y="3985"/>
                  </a:cubicBezTo>
                  <a:lnTo>
                    <a:pt x="2081" y="4186"/>
                  </a:lnTo>
                  <a:lnTo>
                    <a:pt x="2206" y="4286"/>
                  </a:lnTo>
                  <a:lnTo>
                    <a:pt x="2206" y="4186"/>
                  </a:lnTo>
                  <a:cubicBezTo>
                    <a:pt x="2206" y="4186"/>
                    <a:pt x="2206" y="3860"/>
                    <a:pt x="2081" y="3459"/>
                  </a:cubicBezTo>
                  <a:cubicBezTo>
                    <a:pt x="1880" y="3033"/>
                    <a:pt x="1680" y="2506"/>
                    <a:pt x="1354" y="1980"/>
                  </a:cubicBezTo>
                  <a:cubicBezTo>
                    <a:pt x="1154" y="1479"/>
                    <a:pt x="828" y="953"/>
                    <a:pt x="527" y="627"/>
                  </a:cubicBezTo>
                  <a:cubicBezTo>
                    <a:pt x="327" y="226"/>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8970;p55"/>
            <p:cNvSpPr/>
            <p:nvPr/>
          </p:nvSpPr>
          <p:spPr>
            <a:xfrm flipH="1">
              <a:off x="885448" y="4139348"/>
              <a:ext cx="146107" cy="95656"/>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8971;p55"/>
            <p:cNvSpPr/>
            <p:nvPr/>
          </p:nvSpPr>
          <p:spPr>
            <a:xfrm rot="10170352" flipH="1">
              <a:off x="976776" y="3586059"/>
              <a:ext cx="398498" cy="297875"/>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8972;p55"/>
            <p:cNvSpPr/>
            <p:nvPr/>
          </p:nvSpPr>
          <p:spPr>
            <a:xfrm rot="10170352" flipH="1">
              <a:off x="965810" y="3547932"/>
              <a:ext cx="385655" cy="320116"/>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8973;p55"/>
            <p:cNvSpPr/>
            <p:nvPr/>
          </p:nvSpPr>
          <p:spPr>
            <a:xfrm rot="10170352" flipH="1">
              <a:off x="1096658" y="3699323"/>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8974;p55"/>
            <p:cNvSpPr/>
            <p:nvPr/>
          </p:nvSpPr>
          <p:spPr>
            <a:xfrm rot="10170352" flipH="1">
              <a:off x="1021934" y="3646240"/>
              <a:ext cx="143903" cy="143903"/>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8975;p55"/>
            <p:cNvSpPr/>
            <p:nvPr/>
          </p:nvSpPr>
          <p:spPr>
            <a:xfrm rot="10170352" flipH="1">
              <a:off x="1181989" y="3741646"/>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22300" y="2211136"/>
            <a:ext cx="2151108" cy="3000722"/>
          </a:xfrm>
          <a:prstGeom prst="rect">
            <a:avLst/>
          </a:prstGeom>
        </p:spPr>
      </p:pic>
    </p:spTree>
    <p:extLst>
      <p:ext uri="{BB962C8B-B14F-4D97-AF65-F5344CB8AC3E}">
        <p14:creationId xmlns:p14="http://schemas.microsoft.com/office/powerpoint/2010/main" val="3365846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07388" y="-302648"/>
            <a:ext cx="4164972" cy="1000200"/>
          </a:xfrm>
        </p:spPr>
        <p:txBody>
          <a:bodyPr/>
          <a:lstStyle/>
          <a:p>
            <a:r>
              <a:rPr lang="en-US" dirty="0" err="1" smtClean="0">
                <a:solidFill>
                  <a:schemeClr val="bg1"/>
                </a:solidFill>
                <a:latin typeface="#9Slide05 Lobster" panose="02000506000000020003" pitchFamily="2" charset="0"/>
              </a:rPr>
              <a:t>Đánh</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giá</a:t>
            </a:r>
            <a:r>
              <a:rPr lang="en-US" dirty="0" smtClean="0">
                <a:solidFill>
                  <a:schemeClr val="bg1"/>
                </a:solidFill>
                <a:latin typeface="#9Slide05 Lobster" panose="02000506000000020003" pitchFamily="2" charset="0"/>
              </a:rPr>
              <a:t> </a:t>
            </a:r>
            <a:r>
              <a:rPr lang="en-US" dirty="0" err="1">
                <a:solidFill>
                  <a:schemeClr val="bg1"/>
                </a:solidFill>
                <a:latin typeface="#9Slide05 Lobster" panose="02000506000000020003" pitchFamily="2" charset="0"/>
              </a:rPr>
              <a:t>m</a:t>
            </a:r>
            <a:r>
              <a:rPr lang="en-US" dirty="0" err="1" smtClean="0">
                <a:solidFill>
                  <a:schemeClr val="bg1"/>
                </a:solidFill>
                <a:latin typeface="#9Slide05 Lobster" panose="02000506000000020003" pitchFamily="2" charset="0"/>
              </a:rPr>
              <a:t>ục</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tiêu</a:t>
            </a:r>
            <a:endParaRPr lang="en-US" dirty="0">
              <a:solidFill>
                <a:schemeClr val="bg1"/>
              </a:solidFill>
              <a:latin typeface="#9Slide05 Lobster" panose="02000506000000020003" pitchFamily="2" charset="0"/>
            </a:endParaRPr>
          </a:p>
        </p:txBody>
      </p:sp>
      <p:pic>
        <p:nvPicPr>
          <p:cNvPr id="4" name="图片 2">
            <a:extLst>
              <a:ext uri="{FF2B5EF4-FFF2-40B4-BE49-F238E27FC236}">
                <a16:creationId xmlns:a16="http://schemas.microsoft.com/office/drawing/2014/main" xmlns="" id="{42A75259-2CE7-4ACC-B46E-DDE826DB019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6978" b="31203"/>
          <a:stretch/>
        </p:blipFill>
        <p:spPr>
          <a:xfrm>
            <a:off x="679193" y="1177984"/>
            <a:ext cx="5541425" cy="890643"/>
          </a:xfrm>
          <a:prstGeom prst="rect">
            <a:avLst/>
          </a:prstGeom>
        </p:spPr>
      </p:pic>
      <p:pic>
        <p:nvPicPr>
          <p:cNvPr id="5" name="图片 11">
            <a:extLst>
              <a:ext uri="{FF2B5EF4-FFF2-40B4-BE49-F238E27FC236}">
                <a16:creationId xmlns:a16="http://schemas.microsoft.com/office/drawing/2014/main" xmlns="" id="{7B3745BA-1D42-4CD8-9A35-934887B42D7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6978" b="31203"/>
          <a:stretch/>
        </p:blipFill>
        <p:spPr>
          <a:xfrm>
            <a:off x="729993" y="2722479"/>
            <a:ext cx="5541425" cy="890643"/>
          </a:xfrm>
          <a:prstGeom prst="rect">
            <a:avLst/>
          </a:prstGeom>
        </p:spPr>
      </p:pic>
      <p:sp>
        <p:nvSpPr>
          <p:cNvPr id="7" name="Rounded Rectangle 6"/>
          <p:cNvSpPr/>
          <p:nvPr/>
        </p:nvSpPr>
        <p:spPr>
          <a:xfrm>
            <a:off x="1983806" y="1459452"/>
            <a:ext cx="5881357" cy="510778"/>
          </a:xfrm>
          <a:prstGeom prst="roundRect">
            <a:avLst/>
          </a:prstGeom>
          <a:solidFill>
            <a:schemeClr val="accent1">
              <a:lumMod val="60000"/>
              <a:lumOff val="40000"/>
            </a:schemeClr>
          </a:solidFill>
        </p:spPr>
        <p:txBody>
          <a:bodyPr wrap="square">
            <a:spAutoFit/>
          </a:bodyPr>
          <a:lstStyle/>
          <a:p>
            <a:r>
              <a:rPr lang="en-US" sz="2400" dirty="0">
                <a:latin typeface="+mn-lt"/>
              </a:rPr>
              <a:t>B</a:t>
            </a:r>
            <a:r>
              <a:rPr lang="vi-VN" sz="2400" b="0" i="0" dirty="0" smtClean="0">
                <a:solidFill>
                  <a:srgbClr val="000000"/>
                </a:solidFill>
                <a:effectLst/>
                <a:latin typeface="+mn-lt"/>
              </a:rPr>
              <a:t>iết thực hiện phép cộng, phép trừ; </a:t>
            </a:r>
            <a:endParaRPr lang="en-US" sz="2400" dirty="0">
              <a:latin typeface="+mn-lt"/>
            </a:endParaRPr>
          </a:p>
        </p:txBody>
      </p:sp>
      <p:sp>
        <p:nvSpPr>
          <p:cNvPr id="8" name="Rounded Rectangle 7"/>
          <p:cNvSpPr/>
          <p:nvPr/>
        </p:nvSpPr>
        <p:spPr>
          <a:xfrm>
            <a:off x="1983806" y="2629779"/>
            <a:ext cx="5881357" cy="1328023"/>
          </a:xfrm>
          <a:prstGeom prst="roundRect">
            <a:avLst/>
          </a:prstGeom>
          <a:solidFill>
            <a:schemeClr val="accent1">
              <a:lumMod val="60000"/>
              <a:lumOff val="40000"/>
            </a:schemeClr>
          </a:solidFill>
        </p:spPr>
        <p:txBody>
          <a:bodyPr wrap="square">
            <a:spAutoFit/>
          </a:bodyPr>
          <a:lstStyle/>
          <a:p>
            <a:r>
              <a:rPr lang="en-US" sz="2400" dirty="0">
                <a:latin typeface="Open Sans"/>
              </a:rPr>
              <a:t>Bi</a:t>
            </a:r>
            <a:r>
              <a:rPr lang="vi-VN" sz="2400" dirty="0">
                <a:latin typeface="Open Sans"/>
              </a:rPr>
              <a:t>ết vận dụng để tính giá trị của biểu thức số, tìm thành phần chưa biết của phép tính</a:t>
            </a:r>
            <a:r>
              <a:rPr lang="vi-VN" sz="2400" dirty="0" smtClean="0">
                <a:latin typeface="Open Sans"/>
              </a:rPr>
              <a:t>.</a:t>
            </a:r>
            <a:endParaRPr lang="en-US" sz="2400" dirty="0"/>
          </a:p>
        </p:txBody>
      </p:sp>
      <p:pic>
        <p:nvPicPr>
          <p:cNvPr id="9" name="Picture 2" descr="Check mark free icon">
            <a:extLst>
              <a:ext uri="{FF2B5EF4-FFF2-40B4-BE49-F238E27FC236}">
                <a16:creationId xmlns:a16="http://schemas.microsoft.com/office/drawing/2014/main" xmlns="" id="{E2731EDC-D2E5-5F4A-9DCB-89F55A44FFF0}"/>
              </a:ext>
            </a:extLst>
          </p:cNvPr>
          <p:cNvPicPr>
            <a:picLocks noChangeAspect="1" noChangeArrowheads="1"/>
          </p:cNvPicPr>
          <p:nvPr/>
        </p:nvPicPr>
        <p:blipFill>
          <a:blip r:embed="rId4" cstate="screen">
            <a:duotone>
              <a:prstClr val="black"/>
              <a:schemeClr val="accent5">
                <a:tint val="45000"/>
                <a:satMod val="400000"/>
              </a:schemeClr>
            </a:duotone>
            <a:extLst>
              <a:ext uri="{28A0092B-C50C-407E-A947-70E740481C1C}">
                <a14:useLocalDpi xmlns:a14="http://schemas.microsoft.com/office/drawing/2010/main" val="0"/>
              </a:ext>
            </a:extLst>
          </a:blip>
          <a:srcRect/>
          <a:stretch>
            <a:fillRect/>
          </a:stretch>
        </p:blipFill>
        <p:spPr bwMode="auto">
          <a:xfrm>
            <a:off x="7525231" y="1133152"/>
            <a:ext cx="973027" cy="97302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heck mark free icon">
            <a:extLst>
              <a:ext uri="{FF2B5EF4-FFF2-40B4-BE49-F238E27FC236}">
                <a16:creationId xmlns:a16="http://schemas.microsoft.com/office/drawing/2014/main" xmlns="" id="{D93267C1-0EDE-784B-A141-337D624E5E4A}"/>
              </a:ext>
            </a:extLst>
          </p:cNvPr>
          <p:cNvPicPr>
            <a:picLocks noChangeAspect="1" noChangeArrowheads="1"/>
          </p:cNvPicPr>
          <p:nvPr/>
        </p:nvPicPr>
        <p:blipFill>
          <a:blip r:embed="rId5" cstate="screen">
            <a:duotone>
              <a:prstClr val="black"/>
              <a:schemeClr val="accent5">
                <a:tint val="45000"/>
                <a:satMod val="400000"/>
              </a:schemeClr>
            </a:duotone>
            <a:extLst>
              <a:ext uri="{28A0092B-C50C-407E-A947-70E740481C1C}">
                <a14:useLocalDpi xmlns:a14="http://schemas.microsoft.com/office/drawing/2010/main" val="0"/>
              </a:ext>
            </a:extLst>
          </a:blip>
          <a:srcRect/>
          <a:stretch>
            <a:fillRect/>
          </a:stretch>
        </p:blipFill>
        <p:spPr bwMode="auto">
          <a:xfrm>
            <a:off x="7669580" y="2475555"/>
            <a:ext cx="991302" cy="9913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423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193"/>
        <p:cNvGrpSpPr/>
        <p:nvPr/>
      </p:nvGrpSpPr>
      <p:grpSpPr>
        <a:xfrm>
          <a:off x="0" y="0"/>
          <a:ext cx="0" cy="0"/>
          <a:chOff x="0" y="0"/>
          <a:chExt cx="0" cy="0"/>
        </a:xfrm>
      </p:grpSpPr>
      <p:grpSp>
        <p:nvGrpSpPr>
          <p:cNvPr id="9194" name="Google Shape;9194;p58"/>
          <p:cNvGrpSpPr/>
          <p:nvPr/>
        </p:nvGrpSpPr>
        <p:grpSpPr>
          <a:xfrm>
            <a:off x="790775" y="119354"/>
            <a:ext cx="7447900" cy="745438"/>
            <a:chOff x="790775" y="119354"/>
            <a:chExt cx="7447900" cy="745438"/>
          </a:xfrm>
        </p:grpSpPr>
        <p:sp>
          <p:nvSpPr>
            <p:cNvPr id="9195" name="Google Shape;9195;p58">
              <a:hlinkClick r:id="" action="ppaction://noaction"/>
            </p:cNvPr>
            <p:cNvSpPr/>
            <p:nvPr/>
          </p:nvSpPr>
          <p:spPr>
            <a:xfrm>
              <a:off x="855627" y="38592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8"/>
            <p:cNvSpPr/>
            <p:nvPr/>
          </p:nvSpPr>
          <p:spPr>
            <a:xfrm>
              <a:off x="888864" y="119354"/>
              <a:ext cx="172446" cy="238127"/>
            </a:xfrm>
            <a:custGeom>
              <a:avLst/>
              <a:gdLst/>
              <a:ahLst/>
              <a:cxnLst/>
              <a:rect l="l" t="t" r="r" b="b"/>
              <a:pathLst>
                <a:path w="5528" h="6828" extrusionOk="0">
                  <a:moveTo>
                    <a:pt x="828" y="0"/>
                  </a:moveTo>
                  <a:cubicBezTo>
                    <a:pt x="721" y="0"/>
                    <a:pt x="628" y="39"/>
                    <a:pt x="552" y="123"/>
                  </a:cubicBezTo>
                  <a:cubicBezTo>
                    <a:pt x="120" y="674"/>
                    <a:pt x="1" y="1166"/>
                    <a:pt x="373" y="1673"/>
                  </a:cubicBezTo>
                  <a:cubicBezTo>
                    <a:pt x="746" y="2164"/>
                    <a:pt x="2787" y="3475"/>
                    <a:pt x="4410" y="6693"/>
                  </a:cubicBezTo>
                  <a:lnTo>
                    <a:pt x="4410" y="6827"/>
                  </a:lnTo>
                  <a:cubicBezTo>
                    <a:pt x="4783" y="6827"/>
                    <a:pt x="5155" y="6753"/>
                    <a:pt x="5528" y="6753"/>
                  </a:cubicBezTo>
                  <a:cubicBezTo>
                    <a:pt x="5453" y="6142"/>
                    <a:pt x="5081" y="4220"/>
                    <a:pt x="3591" y="2477"/>
                  </a:cubicBezTo>
                  <a:cubicBezTo>
                    <a:pt x="2539" y="1260"/>
                    <a:pt x="1444" y="0"/>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8"/>
            <p:cNvSpPr/>
            <p:nvPr/>
          </p:nvSpPr>
          <p:spPr>
            <a:xfrm>
              <a:off x="794063" y="353616"/>
              <a:ext cx="536336" cy="299611"/>
            </a:xfrm>
            <a:custGeom>
              <a:avLst/>
              <a:gdLst/>
              <a:ahLst/>
              <a:cxnLst/>
              <a:rect l="l" t="t" r="r" b="b"/>
              <a:pathLst>
                <a:path w="17193" h="8591" extrusionOk="0">
                  <a:moveTo>
                    <a:pt x="9658" y="1"/>
                  </a:moveTo>
                  <a:cubicBezTo>
                    <a:pt x="9302" y="1"/>
                    <a:pt x="8937" y="12"/>
                    <a:pt x="8567" y="36"/>
                  </a:cubicBezTo>
                  <a:cubicBezTo>
                    <a:pt x="8194" y="36"/>
                    <a:pt x="7822" y="110"/>
                    <a:pt x="7449" y="110"/>
                  </a:cubicBezTo>
                  <a:cubicBezTo>
                    <a:pt x="5140" y="408"/>
                    <a:pt x="2846" y="1093"/>
                    <a:pt x="1788" y="2523"/>
                  </a:cubicBezTo>
                  <a:cubicBezTo>
                    <a:pt x="1" y="4952"/>
                    <a:pt x="1118" y="7052"/>
                    <a:pt x="1788" y="7738"/>
                  </a:cubicBezTo>
                  <a:cubicBezTo>
                    <a:pt x="1863" y="7797"/>
                    <a:pt x="1922" y="7857"/>
                    <a:pt x="2042" y="7931"/>
                  </a:cubicBezTo>
                  <a:cubicBezTo>
                    <a:pt x="2699" y="8317"/>
                    <a:pt x="5429" y="8590"/>
                    <a:pt x="8274" y="8590"/>
                  </a:cubicBezTo>
                  <a:cubicBezTo>
                    <a:pt x="11359" y="8590"/>
                    <a:pt x="14582" y="8269"/>
                    <a:pt x="15449" y="7425"/>
                  </a:cubicBezTo>
                  <a:cubicBezTo>
                    <a:pt x="17192" y="5756"/>
                    <a:pt x="16626" y="1719"/>
                    <a:pt x="13155" y="482"/>
                  </a:cubicBezTo>
                  <a:cubicBezTo>
                    <a:pt x="12356" y="184"/>
                    <a:pt x="11088" y="1"/>
                    <a:pt x="96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8"/>
            <p:cNvSpPr txBox="1"/>
            <p:nvPr/>
          </p:nvSpPr>
          <p:spPr>
            <a:xfrm>
              <a:off x="7907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Sep</a:t>
              </a:r>
              <a:endParaRPr sz="1300">
                <a:solidFill>
                  <a:schemeClr val="lt1"/>
                </a:solidFill>
                <a:latin typeface="Pangolin"/>
                <a:ea typeface="Pangolin"/>
                <a:cs typeface="Pangolin"/>
                <a:sym typeface="Pangolin"/>
              </a:endParaRPr>
            </a:p>
          </p:txBody>
        </p:sp>
        <p:grpSp>
          <p:nvGrpSpPr>
            <p:cNvPr id="9199" name="Google Shape;9199;p58"/>
            <p:cNvGrpSpPr/>
            <p:nvPr/>
          </p:nvGrpSpPr>
          <p:grpSpPr>
            <a:xfrm>
              <a:off x="3959525" y="596800"/>
              <a:ext cx="456034" cy="267991"/>
              <a:chOff x="-1126825" y="596800"/>
              <a:chExt cx="456034" cy="267991"/>
            </a:xfrm>
          </p:grpSpPr>
          <p:sp>
            <p:nvSpPr>
              <p:cNvPr id="9200" name="Google Shape;9200;p58"/>
              <p:cNvSpPr/>
              <p:nvPr/>
            </p:nvSpPr>
            <p:spPr>
              <a:xfrm>
                <a:off x="-1126825" y="596800"/>
                <a:ext cx="456034" cy="267991"/>
              </a:xfrm>
              <a:custGeom>
                <a:avLst/>
                <a:gdLst/>
                <a:ahLst/>
                <a:cxnLst/>
                <a:rect l="l" t="t" r="r" b="b"/>
                <a:pathLst>
                  <a:path w="14620" h="10580" extrusionOk="0">
                    <a:moveTo>
                      <a:pt x="13662" y="1"/>
                    </a:moveTo>
                    <a:lnTo>
                      <a:pt x="13662" y="1"/>
                    </a:lnTo>
                    <a:cubicBezTo>
                      <a:pt x="12786" y="845"/>
                      <a:pt x="9560" y="1166"/>
                      <a:pt x="6476" y="1166"/>
                    </a:cubicBezTo>
                    <a:cubicBezTo>
                      <a:pt x="3630" y="1166"/>
                      <a:pt x="905" y="893"/>
                      <a:pt x="254" y="507"/>
                    </a:cubicBezTo>
                    <a:cubicBezTo>
                      <a:pt x="195" y="433"/>
                      <a:pt x="61" y="373"/>
                      <a:pt x="1" y="314"/>
                    </a:cubicBezTo>
                    <a:lnTo>
                      <a:pt x="1" y="314"/>
                    </a:lnTo>
                    <a:lnTo>
                      <a:pt x="746" y="1058"/>
                    </a:lnTo>
                    <a:cubicBezTo>
                      <a:pt x="61" y="4976"/>
                      <a:pt x="3100" y="10250"/>
                      <a:pt x="6020" y="10563"/>
                    </a:cubicBezTo>
                    <a:cubicBezTo>
                      <a:pt x="6137" y="10574"/>
                      <a:pt x="6254" y="10580"/>
                      <a:pt x="6371" y="10580"/>
                    </a:cubicBezTo>
                    <a:cubicBezTo>
                      <a:pt x="10757" y="10580"/>
                      <a:pt x="14620" y="2845"/>
                      <a:pt x="136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8"/>
              <p:cNvSpPr/>
              <p:nvPr/>
            </p:nvSpPr>
            <p:spPr>
              <a:xfrm>
                <a:off x="-1014138"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8"/>
              <p:cNvSpPr/>
              <p:nvPr/>
            </p:nvSpPr>
            <p:spPr>
              <a:xfrm>
                <a:off x="-960202"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8"/>
              <p:cNvSpPr/>
              <p:nvPr/>
            </p:nvSpPr>
            <p:spPr>
              <a:xfrm>
                <a:off x="-96394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8"/>
              <p:cNvSpPr/>
              <p:nvPr/>
            </p:nvSpPr>
            <p:spPr>
              <a:xfrm>
                <a:off x="-911881"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8"/>
              <p:cNvSpPr/>
              <p:nvPr/>
            </p:nvSpPr>
            <p:spPr>
              <a:xfrm>
                <a:off x="-863092"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8"/>
              <p:cNvSpPr/>
              <p:nvPr/>
            </p:nvSpPr>
            <p:spPr>
              <a:xfrm>
                <a:off x="-791531"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8"/>
              <p:cNvSpPr/>
              <p:nvPr/>
            </p:nvSpPr>
            <p:spPr>
              <a:xfrm>
                <a:off x="-844032"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8"/>
              <p:cNvSpPr/>
              <p:nvPr/>
            </p:nvSpPr>
            <p:spPr>
              <a:xfrm>
                <a:off x="-907701" y="687566"/>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8"/>
              <p:cNvSpPr/>
              <p:nvPr/>
            </p:nvSpPr>
            <p:spPr>
              <a:xfrm>
                <a:off x="-1018318" y="6851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58"/>
            <p:cNvGrpSpPr/>
            <p:nvPr/>
          </p:nvGrpSpPr>
          <p:grpSpPr>
            <a:xfrm>
              <a:off x="790775" y="119354"/>
              <a:ext cx="7447900" cy="539872"/>
              <a:chOff x="790775" y="119354"/>
              <a:chExt cx="7447900" cy="539872"/>
            </a:xfrm>
          </p:grpSpPr>
          <p:sp>
            <p:nvSpPr>
              <p:cNvPr id="9211" name="Google Shape;9211;p58"/>
              <p:cNvSpPr/>
              <p:nvPr/>
            </p:nvSpPr>
            <p:spPr>
              <a:xfrm>
                <a:off x="7123684" y="123504"/>
                <a:ext cx="172446" cy="240184"/>
              </a:xfrm>
              <a:custGeom>
                <a:avLst/>
                <a:gdLst/>
                <a:ahLst/>
                <a:cxnLst/>
                <a:rect l="l" t="t" r="r" b="b"/>
                <a:pathLst>
                  <a:path w="5528" h="6887" extrusionOk="0">
                    <a:moveTo>
                      <a:pt x="837" y="0"/>
                    </a:moveTo>
                    <a:cubicBezTo>
                      <a:pt x="731" y="0"/>
                      <a:pt x="640" y="39"/>
                      <a:pt x="566" y="123"/>
                    </a:cubicBezTo>
                    <a:cubicBezTo>
                      <a:pt x="134" y="749"/>
                      <a:pt x="0" y="1181"/>
                      <a:pt x="373" y="1732"/>
                    </a:cubicBezTo>
                    <a:cubicBezTo>
                      <a:pt x="745" y="2239"/>
                      <a:pt x="2801" y="3535"/>
                      <a:pt x="4410" y="6708"/>
                    </a:cubicBezTo>
                    <a:lnTo>
                      <a:pt x="4410" y="6887"/>
                    </a:lnTo>
                    <a:cubicBezTo>
                      <a:pt x="4783" y="6827"/>
                      <a:pt x="5155" y="6768"/>
                      <a:pt x="5527" y="6768"/>
                    </a:cubicBezTo>
                    <a:cubicBezTo>
                      <a:pt x="5468" y="6202"/>
                      <a:pt x="5095" y="4220"/>
                      <a:pt x="3606" y="2537"/>
                    </a:cubicBezTo>
                    <a:cubicBezTo>
                      <a:pt x="2553" y="1269"/>
                      <a:pt x="1446" y="0"/>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8"/>
              <p:cNvSpPr/>
              <p:nvPr/>
            </p:nvSpPr>
            <p:spPr>
              <a:xfrm>
                <a:off x="7028883" y="358045"/>
                <a:ext cx="536336" cy="301181"/>
              </a:xfrm>
              <a:custGeom>
                <a:avLst/>
                <a:gdLst/>
                <a:ahLst/>
                <a:cxnLst/>
                <a:rect l="l" t="t" r="r" b="b"/>
                <a:pathLst>
                  <a:path w="17193" h="8636" extrusionOk="0">
                    <a:moveTo>
                      <a:pt x="9745" y="0"/>
                    </a:moveTo>
                    <a:cubicBezTo>
                      <a:pt x="9362" y="0"/>
                      <a:pt x="8967" y="14"/>
                      <a:pt x="8566" y="43"/>
                    </a:cubicBezTo>
                    <a:cubicBezTo>
                      <a:pt x="8194" y="43"/>
                      <a:pt x="7822" y="102"/>
                      <a:pt x="7449" y="162"/>
                    </a:cubicBezTo>
                    <a:cubicBezTo>
                      <a:pt x="5155" y="415"/>
                      <a:pt x="2861" y="1160"/>
                      <a:pt x="1803" y="2516"/>
                    </a:cubicBezTo>
                    <a:cubicBezTo>
                      <a:pt x="0" y="4944"/>
                      <a:pt x="1118" y="7059"/>
                      <a:pt x="1803" y="7730"/>
                    </a:cubicBezTo>
                    <a:cubicBezTo>
                      <a:pt x="1862" y="7864"/>
                      <a:pt x="1922" y="7864"/>
                      <a:pt x="1997" y="7923"/>
                    </a:cubicBezTo>
                    <a:cubicBezTo>
                      <a:pt x="2687" y="8345"/>
                      <a:pt x="5509" y="8635"/>
                      <a:pt x="8413" y="8635"/>
                    </a:cubicBezTo>
                    <a:cubicBezTo>
                      <a:pt x="11462" y="8635"/>
                      <a:pt x="14602" y="8315"/>
                      <a:pt x="15464" y="7491"/>
                    </a:cubicBezTo>
                    <a:cubicBezTo>
                      <a:pt x="17192" y="5808"/>
                      <a:pt x="16641" y="1711"/>
                      <a:pt x="13170" y="475"/>
                    </a:cubicBezTo>
                    <a:cubicBezTo>
                      <a:pt x="12386" y="182"/>
                      <a:pt x="11144" y="0"/>
                      <a:pt x="97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8"/>
              <p:cNvSpPr/>
              <p:nvPr/>
            </p:nvSpPr>
            <p:spPr>
              <a:xfrm>
                <a:off x="4633668" y="123504"/>
                <a:ext cx="172446" cy="240184"/>
              </a:xfrm>
              <a:custGeom>
                <a:avLst/>
                <a:gdLst/>
                <a:ahLst/>
                <a:cxnLst/>
                <a:rect l="l" t="t" r="r" b="b"/>
                <a:pathLst>
                  <a:path w="5528" h="6887" extrusionOk="0">
                    <a:moveTo>
                      <a:pt x="836" y="0"/>
                    </a:moveTo>
                    <a:cubicBezTo>
                      <a:pt x="730" y="0"/>
                      <a:pt x="640" y="39"/>
                      <a:pt x="566" y="123"/>
                    </a:cubicBezTo>
                    <a:cubicBezTo>
                      <a:pt x="60" y="749"/>
                      <a:pt x="0" y="1181"/>
                      <a:pt x="373" y="1732"/>
                    </a:cubicBezTo>
                    <a:cubicBezTo>
                      <a:pt x="745" y="2239"/>
                      <a:pt x="2801" y="3535"/>
                      <a:pt x="4410" y="6708"/>
                    </a:cubicBezTo>
                    <a:lnTo>
                      <a:pt x="4410" y="6887"/>
                    </a:lnTo>
                    <a:cubicBezTo>
                      <a:pt x="4782" y="6827"/>
                      <a:pt x="5155" y="6768"/>
                      <a:pt x="5527" y="6768"/>
                    </a:cubicBezTo>
                    <a:cubicBezTo>
                      <a:pt x="5468" y="6202"/>
                      <a:pt x="5095" y="4220"/>
                      <a:pt x="3605" y="2537"/>
                    </a:cubicBezTo>
                    <a:cubicBezTo>
                      <a:pt x="2540" y="1269"/>
                      <a:pt x="1443" y="0"/>
                      <a:pt x="8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8"/>
              <p:cNvSpPr/>
              <p:nvPr/>
            </p:nvSpPr>
            <p:spPr>
              <a:xfrm>
                <a:off x="4538866" y="358045"/>
                <a:ext cx="536304" cy="301181"/>
              </a:xfrm>
              <a:custGeom>
                <a:avLst/>
                <a:gdLst/>
                <a:ahLst/>
                <a:cxnLst/>
                <a:rect l="l" t="t" r="r" b="b"/>
                <a:pathLst>
                  <a:path w="17192" h="8636" extrusionOk="0">
                    <a:moveTo>
                      <a:pt x="9744" y="0"/>
                    </a:moveTo>
                    <a:cubicBezTo>
                      <a:pt x="9362" y="0"/>
                      <a:pt x="8967" y="14"/>
                      <a:pt x="8566" y="43"/>
                    </a:cubicBezTo>
                    <a:cubicBezTo>
                      <a:pt x="8194" y="43"/>
                      <a:pt x="7821" y="102"/>
                      <a:pt x="7449" y="162"/>
                    </a:cubicBezTo>
                    <a:cubicBezTo>
                      <a:pt x="5155" y="415"/>
                      <a:pt x="2861" y="1160"/>
                      <a:pt x="1803" y="2516"/>
                    </a:cubicBezTo>
                    <a:cubicBezTo>
                      <a:pt x="0" y="4944"/>
                      <a:pt x="1118" y="7059"/>
                      <a:pt x="1803" y="7730"/>
                    </a:cubicBezTo>
                    <a:cubicBezTo>
                      <a:pt x="1862" y="7864"/>
                      <a:pt x="1922" y="7864"/>
                      <a:pt x="1982" y="7923"/>
                    </a:cubicBezTo>
                    <a:cubicBezTo>
                      <a:pt x="2679" y="8345"/>
                      <a:pt x="5505" y="8635"/>
                      <a:pt x="8409" y="8635"/>
                    </a:cubicBezTo>
                    <a:cubicBezTo>
                      <a:pt x="11458" y="8635"/>
                      <a:pt x="14594" y="8315"/>
                      <a:pt x="15449" y="7491"/>
                    </a:cubicBezTo>
                    <a:cubicBezTo>
                      <a:pt x="17192" y="5808"/>
                      <a:pt x="16566" y="1711"/>
                      <a:pt x="13095" y="475"/>
                    </a:cubicBezTo>
                    <a:cubicBezTo>
                      <a:pt x="12370" y="182"/>
                      <a:pt x="11140" y="0"/>
                      <a:pt x="9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8"/>
              <p:cNvSpPr/>
              <p:nvPr/>
            </p:nvSpPr>
            <p:spPr>
              <a:xfrm>
                <a:off x="5257318" y="123504"/>
                <a:ext cx="172446" cy="240184"/>
              </a:xfrm>
              <a:custGeom>
                <a:avLst/>
                <a:gdLst/>
                <a:ahLst/>
                <a:cxnLst/>
                <a:rect l="l" t="t" r="r" b="b"/>
                <a:pathLst>
                  <a:path w="5528" h="6887" extrusionOk="0">
                    <a:moveTo>
                      <a:pt x="828" y="0"/>
                    </a:moveTo>
                    <a:cubicBezTo>
                      <a:pt x="720" y="0"/>
                      <a:pt x="627" y="39"/>
                      <a:pt x="552" y="123"/>
                    </a:cubicBezTo>
                    <a:cubicBezTo>
                      <a:pt x="60" y="749"/>
                      <a:pt x="1" y="1181"/>
                      <a:pt x="373" y="1732"/>
                    </a:cubicBezTo>
                    <a:cubicBezTo>
                      <a:pt x="746" y="2239"/>
                      <a:pt x="2787" y="3535"/>
                      <a:pt x="4410" y="6708"/>
                    </a:cubicBezTo>
                    <a:lnTo>
                      <a:pt x="4410" y="6887"/>
                    </a:lnTo>
                    <a:cubicBezTo>
                      <a:pt x="4783" y="6827"/>
                      <a:pt x="5155" y="6768"/>
                      <a:pt x="5528" y="6768"/>
                    </a:cubicBezTo>
                    <a:cubicBezTo>
                      <a:pt x="5453" y="6202"/>
                      <a:pt x="5081" y="4220"/>
                      <a:pt x="3591" y="2537"/>
                    </a:cubicBezTo>
                    <a:cubicBezTo>
                      <a:pt x="2539" y="1269"/>
                      <a:pt x="1443" y="0"/>
                      <a:pt x="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8"/>
              <p:cNvSpPr/>
              <p:nvPr/>
            </p:nvSpPr>
            <p:spPr>
              <a:xfrm>
                <a:off x="5162517" y="358045"/>
                <a:ext cx="536336" cy="301181"/>
              </a:xfrm>
              <a:custGeom>
                <a:avLst/>
                <a:gdLst/>
                <a:ahLst/>
                <a:cxnLst/>
                <a:rect l="l" t="t" r="r" b="b"/>
                <a:pathLst>
                  <a:path w="17193" h="8636" extrusionOk="0">
                    <a:moveTo>
                      <a:pt x="9743" y="0"/>
                    </a:moveTo>
                    <a:cubicBezTo>
                      <a:pt x="9362" y="0"/>
                      <a:pt x="8967" y="14"/>
                      <a:pt x="8567" y="43"/>
                    </a:cubicBezTo>
                    <a:cubicBezTo>
                      <a:pt x="8194" y="43"/>
                      <a:pt x="7822" y="102"/>
                      <a:pt x="7449" y="162"/>
                    </a:cubicBezTo>
                    <a:cubicBezTo>
                      <a:pt x="5140" y="415"/>
                      <a:pt x="2846" y="1160"/>
                      <a:pt x="1788" y="2516"/>
                    </a:cubicBezTo>
                    <a:cubicBezTo>
                      <a:pt x="1" y="4944"/>
                      <a:pt x="1118" y="7059"/>
                      <a:pt x="1788" y="7730"/>
                    </a:cubicBezTo>
                    <a:cubicBezTo>
                      <a:pt x="1863" y="7864"/>
                      <a:pt x="1922" y="7864"/>
                      <a:pt x="1982" y="7923"/>
                    </a:cubicBezTo>
                    <a:cubicBezTo>
                      <a:pt x="2680" y="8345"/>
                      <a:pt x="5505" y="8635"/>
                      <a:pt x="8410" y="8635"/>
                    </a:cubicBezTo>
                    <a:cubicBezTo>
                      <a:pt x="11459" y="8635"/>
                      <a:pt x="14595" y="8315"/>
                      <a:pt x="15449" y="7491"/>
                    </a:cubicBezTo>
                    <a:cubicBezTo>
                      <a:pt x="17192" y="5808"/>
                      <a:pt x="16567" y="1711"/>
                      <a:pt x="13096" y="475"/>
                    </a:cubicBezTo>
                    <a:cubicBezTo>
                      <a:pt x="12359" y="182"/>
                      <a:pt x="11136" y="0"/>
                      <a:pt x="9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8"/>
              <p:cNvSpPr/>
              <p:nvPr/>
            </p:nvSpPr>
            <p:spPr>
              <a:xfrm>
                <a:off x="5880532" y="123504"/>
                <a:ext cx="172446" cy="240184"/>
              </a:xfrm>
              <a:custGeom>
                <a:avLst/>
                <a:gdLst/>
                <a:ahLst/>
                <a:cxnLst/>
                <a:rect l="l" t="t" r="r" b="b"/>
                <a:pathLst>
                  <a:path w="5528" h="6887" extrusionOk="0">
                    <a:moveTo>
                      <a:pt x="837" y="0"/>
                    </a:moveTo>
                    <a:cubicBezTo>
                      <a:pt x="731" y="0"/>
                      <a:pt x="640" y="39"/>
                      <a:pt x="567" y="123"/>
                    </a:cubicBezTo>
                    <a:cubicBezTo>
                      <a:pt x="135" y="749"/>
                      <a:pt x="0" y="1181"/>
                      <a:pt x="373" y="1732"/>
                    </a:cubicBezTo>
                    <a:cubicBezTo>
                      <a:pt x="745" y="2239"/>
                      <a:pt x="2801" y="3535"/>
                      <a:pt x="4410" y="6708"/>
                    </a:cubicBezTo>
                    <a:lnTo>
                      <a:pt x="4410" y="6887"/>
                    </a:lnTo>
                    <a:cubicBezTo>
                      <a:pt x="4783" y="6827"/>
                      <a:pt x="5155" y="6768"/>
                      <a:pt x="5527" y="6768"/>
                    </a:cubicBezTo>
                    <a:cubicBezTo>
                      <a:pt x="5468" y="6202"/>
                      <a:pt x="5095" y="4220"/>
                      <a:pt x="3606" y="2537"/>
                    </a:cubicBezTo>
                    <a:cubicBezTo>
                      <a:pt x="2553" y="1269"/>
                      <a:pt x="1447" y="0"/>
                      <a:pt x="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8"/>
              <p:cNvSpPr/>
              <p:nvPr/>
            </p:nvSpPr>
            <p:spPr>
              <a:xfrm>
                <a:off x="5785731" y="358045"/>
                <a:ext cx="536336" cy="301181"/>
              </a:xfrm>
              <a:custGeom>
                <a:avLst/>
                <a:gdLst/>
                <a:ahLst/>
                <a:cxnLst/>
                <a:rect l="l" t="t" r="r" b="b"/>
                <a:pathLst>
                  <a:path w="17193" h="8636" extrusionOk="0">
                    <a:moveTo>
                      <a:pt x="9745" y="0"/>
                    </a:moveTo>
                    <a:cubicBezTo>
                      <a:pt x="9362" y="0"/>
                      <a:pt x="8967" y="14"/>
                      <a:pt x="8566" y="43"/>
                    </a:cubicBezTo>
                    <a:cubicBezTo>
                      <a:pt x="8194" y="43"/>
                      <a:pt x="7822" y="102"/>
                      <a:pt x="7449" y="162"/>
                    </a:cubicBezTo>
                    <a:cubicBezTo>
                      <a:pt x="5155" y="415"/>
                      <a:pt x="2861" y="1160"/>
                      <a:pt x="1803" y="2516"/>
                    </a:cubicBezTo>
                    <a:cubicBezTo>
                      <a:pt x="0" y="4944"/>
                      <a:pt x="1118" y="7059"/>
                      <a:pt x="1803" y="7730"/>
                    </a:cubicBezTo>
                    <a:cubicBezTo>
                      <a:pt x="1863" y="7864"/>
                      <a:pt x="1922" y="7864"/>
                      <a:pt x="1997" y="7923"/>
                    </a:cubicBezTo>
                    <a:cubicBezTo>
                      <a:pt x="2687" y="8345"/>
                      <a:pt x="5509" y="8635"/>
                      <a:pt x="8413" y="8635"/>
                    </a:cubicBezTo>
                    <a:cubicBezTo>
                      <a:pt x="11462" y="8635"/>
                      <a:pt x="14602" y="8315"/>
                      <a:pt x="15464" y="7491"/>
                    </a:cubicBezTo>
                    <a:cubicBezTo>
                      <a:pt x="17192" y="5808"/>
                      <a:pt x="16581" y="1711"/>
                      <a:pt x="13170" y="475"/>
                    </a:cubicBezTo>
                    <a:cubicBezTo>
                      <a:pt x="12386" y="182"/>
                      <a:pt x="11144" y="0"/>
                      <a:pt x="9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8"/>
              <p:cNvSpPr/>
              <p:nvPr/>
            </p:nvSpPr>
            <p:spPr>
              <a:xfrm>
                <a:off x="6507926" y="123504"/>
                <a:ext cx="172446" cy="240184"/>
              </a:xfrm>
              <a:custGeom>
                <a:avLst/>
                <a:gdLst/>
                <a:ahLst/>
                <a:cxnLst/>
                <a:rect l="l" t="t" r="r" b="b"/>
                <a:pathLst>
                  <a:path w="5528" h="6887" extrusionOk="0">
                    <a:moveTo>
                      <a:pt x="837" y="0"/>
                    </a:moveTo>
                    <a:cubicBezTo>
                      <a:pt x="731" y="0"/>
                      <a:pt x="639" y="39"/>
                      <a:pt x="566" y="123"/>
                    </a:cubicBezTo>
                    <a:cubicBezTo>
                      <a:pt x="134" y="749"/>
                      <a:pt x="0" y="1181"/>
                      <a:pt x="373" y="1732"/>
                    </a:cubicBezTo>
                    <a:cubicBezTo>
                      <a:pt x="745" y="2239"/>
                      <a:pt x="2801" y="3535"/>
                      <a:pt x="4410" y="6708"/>
                    </a:cubicBezTo>
                    <a:lnTo>
                      <a:pt x="4410" y="6887"/>
                    </a:lnTo>
                    <a:cubicBezTo>
                      <a:pt x="4782" y="6827"/>
                      <a:pt x="5155" y="6768"/>
                      <a:pt x="5527" y="6768"/>
                    </a:cubicBezTo>
                    <a:cubicBezTo>
                      <a:pt x="5468" y="6202"/>
                      <a:pt x="5095" y="4220"/>
                      <a:pt x="3605" y="2537"/>
                    </a:cubicBezTo>
                    <a:cubicBezTo>
                      <a:pt x="2553" y="1269"/>
                      <a:pt x="1446" y="0"/>
                      <a:pt x="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8"/>
              <p:cNvSpPr/>
              <p:nvPr/>
            </p:nvSpPr>
            <p:spPr>
              <a:xfrm>
                <a:off x="6413124" y="358045"/>
                <a:ext cx="536304" cy="301181"/>
              </a:xfrm>
              <a:custGeom>
                <a:avLst/>
                <a:gdLst/>
                <a:ahLst/>
                <a:cxnLst/>
                <a:rect l="l" t="t" r="r" b="b"/>
                <a:pathLst>
                  <a:path w="17192" h="8636" extrusionOk="0">
                    <a:moveTo>
                      <a:pt x="9745" y="0"/>
                    </a:moveTo>
                    <a:cubicBezTo>
                      <a:pt x="9362" y="0"/>
                      <a:pt x="8967" y="14"/>
                      <a:pt x="8566" y="43"/>
                    </a:cubicBezTo>
                    <a:cubicBezTo>
                      <a:pt x="8194" y="43"/>
                      <a:pt x="7821" y="102"/>
                      <a:pt x="7449" y="162"/>
                    </a:cubicBezTo>
                    <a:cubicBezTo>
                      <a:pt x="5155" y="415"/>
                      <a:pt x="2860" y="1160"/>
                      <a:pt x="1803" y="2516"/>
                    </a:cubicBezTo>
                    <a:cubicBezTo>
                      <a:pt x="0" y="4944"/>
                      <a:pt x="1117" y="7059"/>
                      <a:pt x="1803" y="7730"/>
                    </a:cubicBezTo>
                    <a:cubicBezTo>
                      <a:pt x="1862" y="7864"/>
                      <a:pt x="1996" y="7864"/>
                      <a:pt x="2056" y="7923"/>
                    </a:cubicBezTo>
                    <a:cubicBezTo>
                      <a:pt x="2717" y="8345"/>
                      <a:pt x="5524" y="8635"/>
                      <a:pt x="8421" y="8635"/>
                    </a:cubicBezTo>
                    <a:cubicBezTo>
                      <a:pt x="11461" y="8635"/>
                      <a:pt x="14602" y="8315"/>
                      <a:pt x="15464" y="7491"/>
                    </a:cubicBezTo>
                    <a:cubicBezTo>
                      <a:pt x="17192" y="5808"/>
                      <a:pt x="16641" y="1711"/>
                      <a:pt x="13169" y="475"/>
                    </a:cubicBezTo>
                    <a:cubicBezTo>
                      <a:pt x="12386" y="182"/>
                      <a:pt x="11144" y="0"/>
                      <a:pt x="97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8"/>
              <p:cNvSpPr/>
              <p:nvPr/>
            </p:nvSpPr>
            <p:spPr>
              <a:xfrm>
                <a:off x="7751078" y="123504"/>
                <a:ext cx="172446" cy="240184"/>
              </a:xfrm>
              <a:custGeom>
                <a:avLst/>
                <a:gdLst/>
                <a:ahLst/>
                <a:cxnLst/>
                <a:rect l="l" t="t" r="r" b="b"/>
                <a:pathLst>
                  <a:path w="5528" h="6887" extrusionOk="0">
                    <a:moveTo>
                      <a:pt x="837" y="0"/>
                    </a:moveTo>
                    <a:cubicBezTo>
                      <a:pt x="731" y="0"/>
                      <a:pt x="639" y="39"/>
                      <a:pt x="566" y="123"/>
                    </a:cubicBezTo>
                    <a:cubicBezTo>
                      <a:pt x="134" y="749"/>
                      <a:pt x="0" y="1181"/>
                      <a:pt x="373" y="1732"/>
                    </a:cubicBezTo>
                    <a:cubicBezTo>
                      <a:pt x="745" y="2239"/>
                      <a:pt x="2801" y="3535"/>
                      <a:pt x="4410" y="6708"/>
                    </a:cubicBezTo>
                    <a:lnTo>
                      <a:pt x="4410" y="6887"/>
                    </a:lnTo>
                    <a:cubicBezTo>
                      <a:pt x="4782" y="6827"/>
                      <a:pt x="5155" y="6768"/>
                      <a:pt x="5527" y="6768"/>
                    </a:cubicBezTo>
                    <a:cubicBezTo>
                      <a:pt x="5467" y="6202"/>
                      <a:pt x="5155" y="4220"/>
                      <a:pt x="3605" y="2537"/>
                    </a:cubicBezTo>
                    <a:cubicBezTo>
                      <a:pt x="2553" y="1269"/>
                      <a:pt x="1446"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8"/>
              <p:cNvSpPr/>
              <p:nvPr/>
            </p:nvSpPr>
            <p:spPr>
              <a:xfrm>
                <a:off x="7656245" y="358045"/>
                <a:ext cx="536336" cy="301181"/>
              </a:xfrm>
              <a:custGeom>
                <a:avLst/>
                <a:gdLst/>
                <a:ahLst/>
                <a:cxnLst/>
                <a:rect l="l" t="t" r="r" b="b"/>
                <a:pathLst>
                  <a:path w="17193" h="8636" extrusionOk="0">
                    <a:moveTo>
                      <a:pt x="9746" y="0"/>
                    </a:moveTo>
                    <a:cubicBezTo>
                      <a:pt x="9363" y="0"/>
                      <a:pt x="8968" y="14"/>
                      <a:pt x="8567" y="43"/>
                    </a:cubicBezTo>
                    <a:cubicBezTo>
                      <a:pt x="8195" y="43"/>
                      <a:pt x="7822" y="102"/>
                      <a:pt x="7450" y="162"/>
                    </a:cubicBezTo>
                    <a:cubicBezTo>
                      <a:pt x="5156" y="415"/>
                      <a:pt x="2861" y="1160"/>
                      <a:pt x="1804" y="2516"/>
                    </a:cubicBezTo>
                    <a:cubicBezTo>
                      <a:pt x="1" y="4944"/>
                      <a:pt x="1118" y="7059"/>
                      <a:pt x="1804" y="7730"/>
                    </a:cubicBezTo>
                    <a:cubicBezTo>
                      <a:pt x="1863" y="7864"/>
                      <a:pt x="1997" y="7864"/>
                      <a:pt x="2057" y="7923"/>
                    </a:cubicBezTo>
                    <a:cubicBezTo>
                      <a:pt x="2718" y="8345"/>
                      <a:pt x="5525" y="8635"/>
                      <a:pt x="8422" y="8635"/>
                    </a:cubicBezTo>
                    <a:cubicBezTo>
                      <a:pt x="11462" y="8635"/>
                      <a:pt x="14603" y="8315"/>
                      <a:pt x="15465" y="7491"/>
                    </a:cubicBezTo>
                    <a:cubicBezTo>
                      <a:pt x="17193" y="5808"/>
                      <a:pt x="16642" y="1711"/>
                      <a:pt x="13170" y="475"/>
                    </a:cubicBezTo>
                    <a:cubicBezTo>
                      <a:pt x="12387" y="182"/>
                      <a:pt x="11145" y="0"/>
                      <a:pt x="9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8"/>
              <p:cNvSpPr/>
              <p:nvPr/>
            </p:nvSpPr>
            <p:spPr>
              <a:xfrm>
                <a:off x="3378880" y="119354"/>
                <a:ext cx="172446" cy="238127"/>
              </a:xfrm>
              <a:custGeom>
                <a:avLst/>
                <a:gdLst/>
                <a:ahLst/>
                <a:cxnLst/>
                <a:rect l="l" t="t" r="r" b="b"/>
                <a:pathLst>
                  <a:path w="5528" h="6828" extrusionOk="0">
                    <a:moveTo>
                      <a:pt x="874" y="0"/>
                    </a:moveTo>
                    <a:cubicBezTo>
                      <a:pt x="775" y="0"/>
                      <a:pt x="691" y="39"/>
                      <a:pt x="627" y="123"/>
                    </a:cubicBezTo>
                    <a:cubicBezTo>
                      <a:pt x="120" y="674"/>
                      <a:pt x="1" y="1166"/>
                      <a:pt x="373" y="1673"/>
                    </a:cubicBezTo>
                    <a:cubicBezTo>
                      <a:pt x="805" y="2164"/>
                      <a:pt x="2802" y="3475"/>
                      <a:pt x="4411" y="6693"/>
                    </a:cubicBezTo>
                    <a:lnTo>
                      <a:pt x="4411"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8"/>
              <p:cNvSpPr/>
              <p:nvPr/>
            </p:nvSpPr>
            <p:spPr>
              <a:xfrm>
                <a:off x="3284079" y="353616"/>
                <a:ext cx="536336" cy="299611"/>
              </a:xfrm>
              <a:custGeom>
                <a:avLst/>
                <a:gdLst/>
                <a:ahLst/>
                <a:cxnLst/>
                <a:rect l="l" t="t" r="r" b="b"/>
                <a:pathLst>
                  <a:path w="17193" h="8591" extrusionOk="0">
                    <a:moveTo>
                      <a:pt x="9659" y="1"/>
                    </a:moveTo>
                    <a:cubicBezTo>
                      <a:pt x="9303" y="1"/>
                      <a:pt x="8937" y="12"/>
                      <a:pt x="8567" y="36"/>
                    </a:cubicBezTo>
                    <a:cubicBezTo>
                      <a:pt x="8194" y="36"/>
                      <a:pt x="7822" y="110"/>
                      <a:pt x="7450" y="110"/>
                    </a:cubicBezTo>
                    <a:cubicBezTo>
                      <a:pt x="5155" y="408"/>
                      <a:pt x="2861" y="1093"/>
                      <a:pt x="1803" y="2523"/>
                    </a:cubicBezTo>
                    <a:cubicBezTo>
                      <a:pt x="1" y="4952"/>
                      <a:pt x="1118" y="7052"/>
                      <a:pt x="1803" y="7738"/>
                    </a:cubicBezTo>
                    <a:cubicBezTo>
                      <a:pt x="1863" y="7797"/>
                      <a:pt x="1982" y="7857"/>
                      <a:pt x="2042" y="7931"/>
                    </a:cubicBezTo>
                    <a:cubicBezTo>
                      <a:pt x="2728" y="8317"/>
                      <a:pt x="5458" y="8590"/>
                      <a:pt x="8306" y="8590"/>
                    </a:cubicBezTo>
                    <a:cubicBezTo>
                      <a:pt x="11393" y="8590"/>
                      <a:pt x="14617" y="8269"/>
                      <a:pt x="15524" y="7425"/>
                    </a:cubicBezTo>
                    <a:cubicBezTo>
                      <a:pt x="17193" y="5756"/>
                      <a:pt x="16641" y="1719"/>
                      <a:pt x="13155" y="482"/>
                    </a:cubicBezTo>
                    <a:cubicBezTo>
                      <a:pt x="12368" y="184"/>
                      <a:pt x="11093" y="1"/>
                      <a:pt x="9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8"/>
              <p:cNvSpPr/>
              <p:nvPr/>
            </p:nvSpPr>
            <p:spPr>
              <a:xfrm>
                <a:off x="888864" y="119354"/>
                <a:ext cx="172446" cy="238127"/>
              </a:xfrm>
              <a:custGeom>
                <a:avLst/>
                <a:gdLst/>
                <a:ahLst/>
                <a:cxnLst/>
                <a:rect l="l" t="t" r="r" b="b"/>
                <a:pathLst>
                  <a:path w="5528" h="6828" extrusionOk="0">
                    <a:moveTo>
                      <a:pt x="828" y="0"/>
                    </a:moveTo>
                    <a:cubicBezTo>
                      <a:pt x="721" y="0"/>
                      <a:pt x="628" y="39"/>
                      <a:pt x="552" y="123"/>
                    </a:cubicBezTo>
                    <a:cubicBezTo>
                      <a:pt x="120" y="674"/>
                      <a:pt x="1" y="1166"/>
                      <a:pt x="373" y="1673"/>
                    </a:cubicBezTo>
                    <a:cubicBezTo>
                      <a:pt x="746" y="2164"/>
                      <a:pt x="2787" y="3475"/>
                      <a:pt x="4410" y="6693"/>
                    </a:cubicBezTo>
                    <a:lnTo>
                      <a:pt x="4410" y="6827"/>
                    </a:lnTo>
                    <a:cubicBezTo>
                      <a:pt x="4783" y="6827"/>
                      <a:pt x="5155" y="6753"/>
                      <a:pt x="5528" y="6753"/>
                    </a:cubicBezTo>
                    <a:cubicBezTo>
                      <a:pt x="5453" y="6142"/>
                      <a:pt x="5081" y="4220"/>
                      <a:pt x="3591" y="2477"/>
                    </a:cubicBezTo>
                    <a:cubicBezTo>
                      <a:pt x="2539" y="1260"/>
                      <a:pt x="1444" y="0"/>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8"/>
              <p:cNvSpPr/>
              <p:nvPr/>
            </p:nvSpPr>
            <p:spPr>
              <a:xfrm>
                <a:off x="794063" y="353616"/>
                <a:ext cx="536336" cy="299611"/>
              </a:xfrm>
              <a:custGeom>
                <a:avLst/>
                <a:gdLst/>
                <a:ahLst/>
                <a:cxnLst/>
                <a:rect l="l" t="t" r="r" b="b"/>
                <a:pathLst>
                  <a:path w="17193" h="8591" extrusionOk="0">
                    <a:moveTo>
                      <a:pt x="9658" y="1"/>
                    </a:moveTo>
                    <a:cubicBezTo>
                      <a:pt x="9302" y="1"/>
                      <a:pt x="8937" y="12"/>
                      <a:pt x="8567" y="36"/>
                    </a:cubicBezTo>
                    <a:cubicBezTo>
                      <a:pt x="8194" y="36"/>
                      <a:pt x="7822" y="110"/>
                      <a:pt x="7449" y="110"/>
                    </a:cubicBezTo>
                    <a:cubicBezTo>
                      <a:pt x="5140" y="408"/>
                      <a:pt x="2846" y="1093"/>
                      <a:pt x="1788" y="2523"/>
                    </a:cubicBezTo>
                    <a:cubicBezTo>
                      <a:pt x="1" y="4952"/>
                      <a:pt x="1118" y="7052"/>
                      <a:pt x="1788" y="7738"/>
                    </a:cubicBezTo>
                    <a:cubicBezTo>
                      <a:pt x="1863" y="7797"/>
                      <a:pt x="1922" y="7857"/>
                      <a:pt x="2042" y="7931"/>
                    </a:cubicBezTo>
                    <a:cubicBezTo>
                      <a:pt x="2699" y="8317"/>
                      <a:pt x="5429" y="8590"/>
                      <a:pt x="8274" y="8590"/>
                    </a:cubicBezTo>
                    <a:cubicBezTo>
                      <a:pt x="11359" y="8590"/>
                      <a:pt x="14582" y="8269"/>
                      <a:pt x="15449" y="7425"/>
                    </a:cubicBezTo>
                    <a:cubicBezTo>
                      <a:pt x="17192" y="5756"/>
                      <a:pt x="16626" y="1719"/>
                      <a:pt x="13155" y="482"/>
                    </a:cubicBezTo>
                    <a:cubicBezTo>
                      <a:pt x="12356" y="184"/>
                      <a:pt x="11088" y="1"/>
                      <a:pt x="96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8"/>
              <p:cNvSpPr/>
              <p:nvPr/>
            </p:nvSpPr>
            <p:spPr>
              <a:xfrm>
                <a:off x="1512078" y="119354"/>
                <a:ext cx="172446" cy="238127"/>
              </a:xfrm>
              <a:custGeom>
                <a:avLst/>
                <a:gdLst/>
                <a:ahLst/>
                <a:cxnLst/>
                <a:rect l="l" t="t" r="r" b="b"/>
                <a:pathLst>
                  <a:path w="5528" h="6828" extrusionOk="0">
                    <a:moveTo>
                      <a:pt x="838" y="0"/>
                    </a:moveTo>
                    <a:cubicBezTo>
                      <a:pt x="731" y="0"/>
                      <a:pt x="640" y="39"/>
                      <a:pt x="567" y="123"/>
                    </a:cubicBezTo>
                    <a:cubicBezTo>
                      <a:pt x="134" y="674"/>
                      <a:pt x="0" y="1166"/>
                      <a:pt x="373" y="1673"/>
                    </a:cubicBezTo>
                    <a:cubicBezTo>
                      <a:pt x="745" y="2164"/>
                      <a:pt x="2801" y="3475"/>
                      <a:pt x="4410" y="6693"/>
                    </a:cubicBezTo>
                    <a:lnTo>
                      <a:pt x="4410" y="6827"/>
                    </a:lnTo>
                    <a:cubicBezTo>
                      <a:pt x="4783" y="6827"/>
                      <a:pt x="5155" y="6753"/>
                      <a:pt x="5527" y="6753"/>
                    </a:cubicBezTo>
                    <a:cubicBezTo>
                      <a:pt x="5468" y="6142"/>
                      <a:pt x="5155" y="4220"/>
                      <a:pt x="3606" y="2477"/>
                    </a:cubicBezTo>
                    <a:cubicBezTo>
                      <a:pt x="2554" y="1260"/>
                      <a:pt x="1447" y="0"/>
                      <a:pt x="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8"/>
              <p:cNvSpPr/>
              <p:nvPr/>
            </p:nvSpPr>
            <p:spPr>
              <a:xfrm>
                <a:off x="1417276" y="353616"/>
                <a:ext cx="536336" cy="299611"/>
              </a:xfrm>
              <a:custGeom>
                <a:avLst/>
                <a:gdLst/>
                <a:ahLst/>
                <a:cxnLst/>
                <a:rect l="l" t="t" r="r" b="b"/>
                <a:pathLst>
                  <a:path w="17193" h="8591" extrusionOk="0">
                    <a:moveTo>
                      <a:pt x="9659" y="1"/>
                    </a:moveTo>
                    <a:cubicBezTo>
                      <a:pt x="9303" y="1"/>
                      <a:pt x="8937" y="12"/>
                      <a:pt x="8566" y="36"/>
                    </a:cubicBezTo>
                    <a:cubicBezTo>
                      <a:pt x="8194" y="36"/>
                      <a:pt x="7822" y="110"/>
                      <a:pt x="7449" y="110"/>
                    </a:cubicBezTo>
                    <a:cubicBezTo>
                      <a:pt x="5155" y="408"/>
                      <a:pt x="2861" y="1093"/>
                      <a:pt x="1803" y="2523"/>
                    </a:cubicBezTo>
                    <a:cubicBezTo>
                      <a:pt x="0" y="4952"/>
                      <a:pt x="1118" y="7052"/>
                      <a:pt x="1803" y="7738"/>
                    </a:cubicBezTo>
                    <a:cubicBezTo>
                      <a:pt x="1863" y="7797"/>
                      <a:pt x="1997" y="7857"/>
                      <a:pt x="2056" y="7931"/>
                    </a:cubicBezTo>
                    <a:cubicBezTo>
                      <a:pt x="2707" y="8317"/>
                      <a:pt x="5432" y="8590"/>
                      <a:pt x="8278" y="8590"/>
                    </a:cubicBezTo>
                    <a:cubicBezTo>
                      <a:pt x="11362" y="8590"/>
                      <a:pt x="14588" y="8269"/>
                      <a:pt x="15464" y="7425"/>
                    </a:cubicBezTo>
                    <a:cubicBezTo>
                      <a:pt x="17192" y="5756"/>
                      <a:pt x="16641" y="1719"/>
                      <a:pt x="13170" y="482"/>
                    </a:cubicBezTo>
                    <a:cubicBezTo>
                      <a:pt x="12370" y="184"/>
                      <a:pt x="11093" y="1"/>
                      <a:pt x="9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8"/>
              <p:cNvSpPr/>
              <p:nvPr/>
            </p:nvSpPr>
            <p:spPr>
              <a:xfrm>
                <a:off x="2135728" y="119354"/>
                <a:ext cx="172446" cy="238127"/>
              </a:xfrm>
              <a:custGeom>
                <a:avLst/>
                <a:gdLst/>
                <a:ahLst/>
                <a:cxnLst/>
                <a:rect l="l" t="t" r="r" b="b"/>
                <a:pathLst>
                  <a:path w="5528" h="6828" extrusionOk="0">
                    <a:moveTo>
                      <a:pt x="838" y="0"/>
                    </a:moveTo>
                    <a:cubicBezTo>
                      <a:pt x="732" y="0"/>
                      <a:pt x="640" y="39"/>
                      <a:pt x="567" y="123"/>
                    </a:cubicBezTo>
                    <a:cubicBezTo>
                      <a:pt x="120" y="674"/>
                      <a:pt x="1" y="1166"/>
                      <a:pt x="373" y="1673"/>
                    </a:cubicBezTo>
                    <a:cubicBezTo>
                      <a:pt x="805" y="2164"/>
                      <a:pt x="2802" y="3475"/>
                      <a:pt x="4411" y="6693"/>
                    </a:cubicBezTo>
                    <a:lnTo>
                      <a:pt x="4411" y="6827"/>
                    </a:lnTo>
                    <a:cubicBezTo>
                      <a:pt x="4783" y="6827"/>
                      <a:pt x="5155" y="6753"/>
                      <a:pt x="5528" y="6753"/>
                    </a:cubicBezTo>
                    <a:cubicBezTo>
                      <a:pt x="5468" y="6142"/>
                      <a:pt x="5155" y="4220"/>
                      <a:pt x="3606" y="2477"/>
                    </a:cubicBezTo>
                    <a:cubicBezTo>
                      <a:pt x="2541" y="1260"/>
                      <a:pt x="1444"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8"/>
              <p:cNvSpPr/>
              <p:nvPr/>
            </p:nvSpPr>
            <p:spPr>
              <a:xfrm>
                <a:off x="2040927" y="353616"/>
                <a:ext cx="536336" cy="299611"/>
              </a:xfrm>
              <a:custGeom>
                <a:avLst/>
                <a:gdLst/>
                <a:ahLst/>
                <a:cxnLst/>
                <a:rect l="l" t="t" r="r" b="b"/>
                <a:pathLst>
                  <a:path w="17193" h="8591" extrusionOk="0">
                    <a:moveTo>
                      <a:pt x="9659" y="1"/>
                    </a:moveTo>
                    <a:cubicBezTo>
                      <a:pt x="9303" y="1"/>
                      <a:pt x="8937" y="12"/>
                      <a:pt x="8567" y="36"/>
                    </a:cubicBezTo>
                    <a:cubicBezTo>
                      <a:pt x="8194" y="36"/>
                      <a:pt x="7822" y="110"/>
                      <a:pt x="7450" y="110"/>
                    </a:cubicBezTo>
                    <a:cubicBezTo>
                      <a:pt x="5155" y="408"/>
                      <a:pt x="2861" y="1093"/>
                      <a:pt x="1803" y="2523"/>
                    </a:cubicBezTo>
                    <a:cubicBezTo>
                      <a:pt x="1" y="4952"/>
                      <a:pt x="1118" y="7052"/>
                      <a:pt x="1803" y="7738"/>
                    </a:cubicBezTo>
                    <a:cubicBezTo>
                      <a:pt x="1863" y="7797"/>
                      <a:pt x="1982" y="7857"/>
                      <a:pt x="2042" y="7931"/>
                    </a:cubicBezTo>
                    <a:cubicBezTo>
                      <a:pt x="2699" y="8317"/>
                      <a:pt x="5429" y="8590"/>
                      <a:pt x="8283" y="8590"/>
                    </a:cubicBezTo>
                    <a:cubicBezTo>
                      <a:pt x="11377" y="8590"/>
                      <a:pt x="14617" y="8269"/>
                      <a:pt x="15524" y="7425"/>
                    </a:cubicBezTo>
                    <a:cubicBezTo>
                      <a:pt x="17193" y="5756"/>
                      <a:pt x="16641" y="1719"/>
                      <a:pt x="13155" y="482"/>
                    </a:cubicBezTo>
                    <a:cubicBezTo>
                      <a:pt x="12368" y="184"/>
                      <a:pt x="11093" y="1"/>
                      <a:pt x="96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8"/>
              <p:cNvSpPr/>
              <p:nvPr/>
            </p:nvSpPr>
            <p:spPr>
              <a:xfrm>
                <a:off x="2763122" y="119354"/>
                <a:ext cx="172446" cy="238127"/>
              </a:xfrm>
              <a:custGeom>
                <a:avLst/>
                <a:gdLst/>
                <a:ahLst/>
                <a:cxnLst/>
                <a:rect l="l" t="t" r="r" b="b"/>
                <a:pathLst>
                  <a:path w="5528" h="6828" extrusionOk="0">
                    <a:moveTo>
                      <a:pt x="874" y="0"/>
                    </a:moveTo>
                    <a:cubicBezTo>
                      <a:pt x="774" y="0"/>
                      <a:pt x="691" y="39"/>
                      <a:pt x="626" y="123"/>
                    </a:cubicBezTo>
                    <a:cubicBezTo>
                      <a:pt x="120" y="674"/>
                      <a:pt x="1" y="1166"/>
                      <a:pt x="373" y="1673"/>
                    </a:cubicBezTo>
                    <a:cubicBezTo>
                      <a:pt x="805" y="2164"/>
                      <a:pt x="2861" y="3475"/>
                      <a:pt x="4410" y="6693"/>
                    </a:cubicBezTo>
                    <a:lnTo>
                      <a:pt x="4410"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8"/>
              <p:cNvSpPr/>
              <p:nvPr/>
            </p:nvSpPr>
            <p:spPr>
              <a:xfrm>
                <a:off x="2668321" y="353616"/>
                <a:ext cx="536336" cy="299611"/>
              </a:xfrm>
              <a:custGeom>
                <a:avLst/>
                <a:gdLst/>
                <a:ahLst/>
                <a:cxnLst/>
                <a:rect l="l" t="t" r="r" b="b"/>
                <a:pathLst>
                  <a:path w="17193" h="8591" extrusionOk="0">
                    <a:moveTo>
                      <a:pt x="9659" y="1"/>
                    </a:moveTo>
                    <a:cubicBezTo>
                      <a:pt x="9303" y="1"/>
                      <a:pt x="8937" y="12"/>
                      <a:pt x="8567" y="36"/>
                    </a:cubicBezTo>
                    <a:cubicBezTo>
                      <a:pt x="8194" y="36"/>
                      <a:pt x="7822" y="110"/>
                      <a:pt x="7449" y="110"/>
                    </a:cubicBezTo>
                    <a:cubicBezTo>
                      <a:pt x="5155" y="408"/>
                      <a:pt x="2861" y="1093"/>
                      <a:pt x="1803" y="2523"/>
                    </a:cubicBezTo>
                    <a:cubicBezTo>
                      <a:pt x="1" y="4952"/>
                      <a:pt x="1118" y="7052"/>
                      <a:pt x="1803" y="7738"/>
                    </a:cubicBezTo>
                    <a:cubicBezTo>
                      <a:pt x="1863" y="7797"/>
                      <a:pt x="1982" y="7857"/>
                      <a:pt x="2041" y="7931"/>
                    </a:cubicBezTo>
                    <a:cubicBezTo>
                      <a:pt x="2728" y="8317"/>
                      <a:pt x="5458" y="8590"/>
                      <a:pt x="8306" y="8590"/>
                    </a:cubicBezTo>
                    <a:cubicBezTo>
                      <a:pt x="11393" y="8590"/>
                      <a:pt x="14617" y="8269"/>
                      <a:pt x="15524" y="7425"/>
                    </a:cubicBezTo>
                    <a:cubicBezTo>
                      <a:pt x="17192" y="5756"/>
                      <a:pt x="16641" y="1719"/>
                      <a:pt x="13155" y="482"/>
                    </a:cubicBezTo>
                    <a:cubicBezTo>
                      <a:pt x="12367" y="184"/>
                      <a:pt x="11092" y="1"/>
                      <a:pt x="9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8"/>
              <p:cNvSpPr/>
              <p:nvPr/>
            </p:nvSpPr>
            <p:spPr>
              <a:xfrm>
                <a:off x="4006274" y="119354"/>
                <a:ext cx="172446" cy="238127"/>
              </a:xfrm>
              <a:custGeom>
                <a:avLst/>
                <a:gdLst/>
                <a:ahLst/>
                <a:cxnLst/>
                <a:rect l="l" t="t" r="r" b="b"/>
                <a:pathLst>
                  <a:path w="5528" h="6828" extrusionOk="0">
                    <a:moveTo>
                      <a:pt x="874" y="0"/>
                    </a:moveTo>
                    <a:cubicBezTo>
                      <a:pt x="774" y="0"/>
                      <a:pt x="691" y="39"/>
                      <a:pt x="626" y="123"/>
                    </a:cubicBezTo>
                    <a:cubicBezTo>
                      <a:pt x="120" y="674"/>
                      <a:pt x="1" y="1166"/>
                      <a:pt x="373" y="1673"/>
                    </a:cubicBezTo>
                    <a:cubicBezTo>
                      <a:pt x="805" y="2164"/>
                      <a:pt x="2861" y="3475"/>
                      <a:pt x="4410" y="6693"/>
                    </a:cubicBezTo>
                    <a:lnTo>
                      <a:pt x="4410"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8"/>
              <p:cNvSpPr/>
              <p:nvPr/>
            </p:nvSpPr>
            <p:spPr>
              <a:xfrm>
                <a:off x="3911473" y="353616"/>
                <a:ext cx="536336" cy="299611"/>
              </a:xfrm>
              <a:custGeom>
                <a:avLst/>
                <a:gdLst/>
                <a:ahLst/>
                <a:cxnLst/>
                <a:rect l="l" t="t" r="r" b="b"/>
                <a:pathLst>
                  <a:path w="17193" h="8591" extrusionOk="0">
                    <a:moveTo>
                      <a:pt x="9659" y="1"/>
                    </a:moveTo>
                    <a:cubicBezTo>
                      <a:pt x="9303" y="1"/>
                      <a:pt x="8937" y="12"/>
                      <a:pt x="8567" y="36"/>
                    </a:cubicBezTo>
                    <a:cubicBezTo>
                      <a:pt x="8194" y="36"/>
                      <a:pt x="7822" y="110"/>
                      <a:pt x="7449" y="110"/>
                    </a:cubicBezTo>
                    <a:cubicBezTo>
                      <a:pt x="5155" y="408"/>
                      <a:pt x="2861" y="1093"/>
                      <a:pt x="1803" y="2523"/>
                    </a:cubicBezTo>
                    <a:cubicBezTo>
                      <a:pt x="0" y="4952"/>
                      <a:pt x="1177" y="7052"/>
                      <a:pt x="1803" y="7738"/>
                    </a:cubicBezTo>
                    <a:cubicBezTo>
                      <a:pt x="1922" y="7797"/>
                      <a:pt x="1982" y="7857"/>
                      <a:pt x="2041" y="7931"/>
                    </a:cubicBezTo>
                    <a:cubicBezTo>
                      <a:pt x="2728" y="8317"/>
                      <a:pt x="5472" y="8590"/>
                      <a:pt x="8327" y="8590"/>
                    </a:cubicBezTo>
                    <a:cubicBezTo>
                      <a:pt x="11422" y="8590"/>
                      <a:pt x="14648" y="8269"/>
                      <a:pt x="15524" y="7425"/>
                    </a:cubicBezTo>
                    <a:cubicBezTo>
                      <a:pt x="17192" y="5756"/>
                      <a:pt x="16641" y="1719"/>
                      <a:pt x="13155" y="482"/>
                    </a:cubicBezTo>
                    <a:cubicBezTo>
                      <a:pt x="12367" y="184"/>
                      <a:pt x="11092" y="1"/>
                      <a:pt x="9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8">
                <a:hlinkClick r:id="" action="ppaction://noaction"/>
              </p:cNvPr>
              <p:cNvSpPr txBox="1"/>
              <p:nvPr/>
            </p:nvSpPr>
            <p:spPr>
              <a:xfrm>
                <a:off x="7907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Sep</a:t>
                </a:r>
                <a:endParaRPr sz="1300">
                  <a:solidFill>
                    <a:schemeClr val="lt1"/>
                  </a:solidFill>
                  <a:latin typeface="Pangolin"/>
                  <a:ea typeface="Pangolin"/>
                  <a:cs typeface="Pangolin"/>
                  <a:sym typeface="Pangolin"/>
                </a:endParaRPr>
              </a:p>
            </p:txBody>
          </p:sp>
          <p:sp>
            <p:nvSpPr>
              <p:cNvPr id="9236" name="Google Shape;9236;p58"/>
              <p:cNvSpPr txBox="1"/>
              <p:nvPr/>
            </p:nvSpPr>
            <p:spPr>
              <a:xfrm>
                <a:off x="1412281"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Oct</a:t>
                </a:r>
                <a:endParaRPr sz="1300">
                  <a:solidFill>
                    <a:schemeClr val="lt1"/>
                  </a:solidFill>
                  <a:latin typeface="Pangolin"/>
                  <a:ea typeface="Pangolin"/>
                  <a:cs typeface="Pangolin"/>
                  <a:sym typeface="Pangolin"/>
                </a:endParaRPr>
              </a:p>
            </p:txBody>
          </p:sp>
          <p:sp>
            <p:nvSpPr>
              <p:cNvPr id="9237" name="Google Shape;9237;p58"/>
              <p:cNvSpPr txBox="1"/>
              <p:nvPr/>
            </p:nvSpPr>
            <p:spPr>
              <a:xfrm>
                <a:off x="1988006"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Nov</a:t>
                </a:r>
                <a:endParaRPr sz="1300">
                  <a:solidFill>
                    <a:schemeClr val="dk2"/>
                  </a:solidFill>
                  <a:latin typeface="Pangolin"/>
                  <a:ea typeface="Pangolin"/>
                  <a:cs typeface="Pangolin"/>
                  <a:sym typeface="Pangolin"/>
                </a:endParaRPr>
              </a:p>
            </p:txBody>
          </p:sp>
          <p:sp>
            <p:nvSpPr>
              <p:cNvPr id="9238" name="Google Shape;9238;p58"/>
              <p:cNvSpPr txBox="1"/>
              <p:nvPr/>
            </p:nvSpPr>
            <p:spPr>
              <a:xfrm>
                <a:off x="26576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Dec</a:t>
                </a:r>
                <a:endParaRPr sz="1300">
                  <a:solidFill>
                    <a:schemeClr val="lt1"/>
                  </a:solidFill>
                  <a:latin typeface="Pangolin"/>
                  <a:ea typeface="Pangolin"/>
                  <a:cs typeface="Pangolin"/>
                  <a:sym typeface="Pangolin"/>
                </a:endParaRPr>
              </a:p>
            </p:txBody>
          </p:sp>
          <p:sp>
            <p:nvSpPr>
              <p:cNvPr id="9239" name="Google Shape;9239;p58"/>
              <p:cNvSpPr txBox="1"/>
              <p:nvPr/>
            </p:nvSpPr>
            <p:spPr>
              <a:xfrm>
                <a:off x="323340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Jan</a:t>
                </a:r>
                <a:endParaRPr sz="1300">
                  <a:solidFill>
                    <a:schemeClr val="lt1"/>
                  </a:solidFill>
                  <a:latin typeface="Pangolin"/>
                  <a:ea typeface="Pangolin"/>
                  <a:cs typeface="Pangolin"/>
                  <a:sym typeface="Pangolin"/>
                </a:endParaRPr>
              </a:p>
            </p:txBody>
          </p:sp>
          <p:sp>
            <p:nvSpPr>
              <p:cNvPr id="9240" name="Google Shape;9240;p58"/>
              <p:cNvSpPr txBox="1"/>
              <p:nvPr/>
            </p:nvSpPr>
            <p:spPr>
              <a:xfrm>
                <a:off x="3869194"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Feb</a:t>
                </a:r>
                <a:endParaRPr sz="1300">
                  <a:solidFill>
                    <a:schemeClr val="dk2"/>
                  </a:solidFill>
                  <a:latin typeface="Pangolin"/>
                  <a:ea typeface="Pangolin"/>
                  <a:cs typeface="Pangolin"/>
                  <a:sym typeface="Pangolin"/>
                </a:endParaRPr>
              </a:p>
            </p:txBody>
          </p:sp>
          <p:sp>
            <p:nvSpPr>
              <p:cNvPr id="9241" name="Google Shape;9241;p58"/>
              <p:cNvSpPr txBox="1"/>
              <p:nvPr/>
            </p:nvSpPr>
            <p:spPr>
              <a:xfrm>
                <a:off x="449070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Mar</a:t>
                </a:r>
                <a:endParaRPr sz="1300">
                  <a:solidFill>
                    <a:schemeClr val="lt1"/>
                  </a:solidFill>
                  <a:latin typeface="Pangolin"/>
                  <a:ea typeface="Pangolin"/>
                  <a:cs typeface="Pangolin"/>
                  <a:sym typeface="Pangolin"/>
                </a:endParaRPr>
              </a:p>
            </p:txBody>
          </p:sp>
          <p:sp>
            <p:nvSpPr>
              <p:cNvPr id="9242" name="Google Shape;9242;p58"/>
              <p:cNvSpPr txBox="1"/>
              <p:nvPr/>
            </p:nvSpPr>
            <p:spPr>
              <a:xfrm>
                <a:off x="511935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Apr</a:t>
                </a:r>
                <a:endParaRPr sz="1300">
                  <a:solidFill>
                    <a:schemeClr val="lt1"/>
                  </a:solidFill>
                  <a:latin typeface="Pangolin"/>
                  <a:ea typeface="Pangolin"/>
                  <a:cs typeface="Pangolin"/>
                  <a:sym typeface="Pangolin"/>
                </a:endParaRPr>
              </a:p>
            </p:txBody>
          </p:sp>
          <p:sp>
            <p:nvSpPr>
              <p:cNvPr id="9243" name="Google Shape;9243;p58"/>
              <p:cNvSpPr txBox="1"/>
              <p:nvPr/>
            </p:nvSpPr>
            <p:spPr>
              <a:xfrm>
                <a:off x="5740856"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May</a:t>
                </a:r>
                <a:endParaRPr sz="1300">
                  <a:solidFill>
                    <a:schemeClr val="dk2"/>
                  </a:solidFill>
                  <a:latin typeface="Pangolin"/>
                  <a:ea typeface="Pangolin"/>
                  <a:cs typeface="Pangolin"/>
                  <a:sym typeface="Pangolin"/>
                </a:endParaRPr>
              </a:p>
            </p:txBody>
          </p:sp>
          <p:sp>
            <p:nvSpPr>
              <p:cNvPr id="9244" name="Google Shape;9244;p58"/>
              <p:cNvSpPr txBox="1"/>
              <p:nvPr/>
            </p:nvSpPr>
            <p:spPr>
              <a:xfrm>
                <a:off x="6367125"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Jun</a:t>
                </a:r>
                <a:endParaRPr sz="1300">
                  <a:solidFill>
                    <a:schemeClr val="lt1"/>
                  </a:solidFill>
                  <a:latin typeface="Pangolin"/>
                  <a:ea typeface="Pangolin"/>
                  <a:cs typeface="Pangolin"/>
                  <a:sym typeface="Pangolin"/>
                </a:endParaRPr>
              </a:p>
            </p:txBody>
          </p:sp>
          <p:sp>
            <p:nvSpPr>
              <p:cNvPr id="9245" name="Google Shape;9245;p58"/>
              <p:cNvSpPr txBox="1"/>
              <p:nvPr/>
            </p:nvSpPr>
            <p:spPr>
              <a:xfrm>
                <a:off x="6981488"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Jul</a:t>
                </a:r>
                <a:endParaRPr sz="1300">
                  <a:solidFill>
                    <a:schemeClr val="lt1"/>
                  </a:solidFill>
                  <a:latin typeface="Pangolin"/>
                  <a:ea typeface="Pangolin"/>
                  <a:cs typeface="Pangolin"/>
                  <a:sym typeface="Pangolin"/>
                </a:endParaRPr>
              </a:p>
            </p:txBody>
          </p:sp>
          <p:sp>
            <p:nvSpPr>
              <p:cNvPr id="9246" name="Google Shape;9246;p58"/>
              <p:cNvSpPr txBox="1"/>
              <p:nvPr/>
            </p:nvSpPr>
            <p:spPr>
              <a:xfrm>
                <a:off x="7605375"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Aug</a:t>
                </a:r>
                <a:endParaRPr sz="1300">
                  <a:solidFill>
                    <a:schemeClr val="dk2"/>
                  </a:solidFill>
                  <a:latin typeface="Pangolin"/>
                  <a:ea typeface="Pangolin"/>
                  <a:cs typeface="Pangolin"/>
                  <a:sym typeface="Pangolin"/>
                </a:endParaRPr>
              </a:p>
            </p:txBody>
          </p:sp>
          <p:sp>
            <p:nvSpPr>
              <p:cNvPr id="9247" name="Google Shape;9247;p58">
                <a:hlinkClick r:id="" action="ppaction://noaction"/>
              </p:cNvPr>
              <p:cNvSpPr/>
              <p:nvPr/>
            </p:nvSpPr>
            <p:spPr>
              <a:xfrm>
                <a:off x="1466950" y="333030"/>
                <a:ext cx="428700" cy="309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248" name="Google Shape;9248;p58"/>
          <p:cNvSpPr/>
          <p:nvPr/>
        </p:nvSpPr>
        <p:spPr>
          <a:xfrm>
            <a:off x="3689385" y="1165038"/>
            <a:ext cx="4003031" cy="3312619"/>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8"/>
          <p:cNvSpPr txBox="1">
            <a:spLocks noGrp="1"/>
          </p:cNvSpPr>
          <p:nvPr>
            <p:ph type="title"/>
          </p:nvPr>
        </p:nvSpPr>
        <p:spPr>
          <a:xfrm>
            <a:off x="1300200" y="1076119"/>
            <a:ext cx="3190500" cy="100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5400" dirty="0" smtClean="0">
                <a:latin typeface="#9Slide05 Lobster" panose="02000506000000020003" pitchFamily="2" charset="0"/>
              </a:rPr>
              <a:t>Dặn dò</a:t>
            </a:r>
            <a:endParaRPr sz="5400" dirty="0">
              <a:latin typeface="#9Slide05 Lobster" panose="02000506000000020003" pitchFamily="2" charset="0"/>
            </a:endParaRPr>
          </a:p>
        </p:txBody>
      </p:sp>
      <p:grpSp>
        <p:nvGrpSpPr>
          <p:cNvPr id="9330" name="Google Shape;9330;p58"/>
          <p:cNvGrpSpPr/>
          <p:nvPr/>
        </p:nvGrpSpPr>
        <p:grpSpPr>
          <a:xfrm>
            <a:off x="1541561" y="2448661"/>
            <a:ext cx="1950932" cy="1908256"/>
            <a:chOff x="2261471" y="2757943"/>
            <a:chExt cx="1950932" cy="1908256"/>
          </a:xfrm>
        </p:grpSpPr>
        <p:grpSp>
          <p:nvGrpSpPr>
            <p:cNvPr id="9331" name="Google Shape;9331;p58"/>
            <p:cNvGrpSpPr/>
            <p:nvPr/>
          </p:nvGrpSpPr>
          <p:grpSpPr>
            <a:xfrm flipH="1">
              <a:off x="2374340" y="2931468"/>
              <a:ext cx="1382273" cy="1722631"/>
              <a:chOff x="7445826" y="3496299"/>
              <a:chExt cx="1036653" cy="1291909"/>
            </a:xfrm>
          </p:grpSpPr>
          <p:sp>
            <p:nvSpPr>
              <p:cNvPr id="9332" name="Google Shape;9332;p58"/>
              <p:cNvSpPr/>
              <p:nvPr/>
            </p:nvSpPr>
            <p:spPr>
              <a:xfrm>
                <a:off x="7621179" y="4674938"/>
                <a:ext cx="144036" cy="113064"/>
              </a:xfrm>
              <a:custGeom>
                <a:avLst/>
                <a:gdLst/>
                <a:ahLst/>
                <a:cxnLst/>
                <a:rect l="l" t="t" r="r" b="b"/>
                <a:pathLst>
                  <a:path w="7720" h="6060" extrusionOk="0">
                    <a:moveTo>
                      <a:pt x="3880" y="0"/>
                    </a:moveTo>
                    <a:cubicBezTo>
                      <a:pt x="3806" y="0"/>
                      <a:pt x="3733" y="3"/>
                      <a:pt x="3659" y="9"/>
                    </a:cubicBezTo>
                    <a:cubicBezTo>
                      <a:pt x="2607" y="9"/>
                      <a:pt x="0" y="3142"/>
                      <a:pt x="301" y="3769"/>
                    </a:cubicBezTo>
                    <a:cubicBezTo>
                      <a:pt x="431" y="4003"/>
                      <a:pt x="614" y="4100"/>
                      <a:pt x="827" y="4100"/>
                    </a:cubicBezTo>
                    <a:cubicBezTo>
                      <a:pt x="1845" y="4100"/>
                      <a:pt x="3558" y="1889"/>
                      <a:pt x="3559" y="1889"/>
                    </a:cubicBezTo>
                    <a:lnTo>
                      <a:pt x="3559" y="1889"/>
                    </a:lnTo>
                    <a:cubicBezTo>
                      <a:pt x="3558" y="1890"/>
                      <a:pt x="1554" y="5122"/>
                      <a:pt x="2707" y="5523"/>
                    </a:cubicBezTo>
                    <a:cubicBezTo>
                      <a:pt x="2818" y="5563"/>
                      <a:pt x="2926" y="5581"/>
                      <a:pt x="3030" y="5581"/>
                    </a:cubicBezTo>
                    <a:cubicBezTo>
                      <a:pt x="4305" y="5581"/>
                      <a:pt x="5012" y="2817"/>
                      <a:pt x="5013" y="2816"/>
                    </a:cubicBezTo>
                    <a:lnTo>
                      <a:pt x="5013" y="2816"/>
                    </a:lnTo>
                    <a:cubicBezTo>
                      <a:pt x="5013" y="2817"/>
                      <a:pt x="4919" y="6060"/>
                      <a:pt x="5664" y="6060"/>
                    </a:cubicBezTo>
                    <a:cubicBezTo>
                      <a:pt x="5688" y="6060"/>
                      <a:pt x="5713" y="6056"/>
                      <a:pt x="5739" y="6049"/>
                    </a:cubicBezTo>
                    <a:cubicBezTo>
                      <a:pt x="7093" y="5849"/>
                      <a:pt x="7719" y="1989"/>
                      <a:pt x="7318" y="1563"/>
                    </a:cubicBezTo>
                    <a:cubicBezTo>
                      <a:pt x="6912" y="1157"/>
                      <a:pt x="5369" y="0"/>
                      <a:pt x="3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8"/>
              <p:cNvSpPr/>
              <p:nvPr/>
            </p:nvSpPr>
            <p:spPr>
              <a:xfrm>
                <a:off x="7956437" y="4679696"/>
                <a:ext cx="142170" cy="108512"/>
              </a:xfrm>
              <a:custGeom>
                <a:avLst/>
                <a:gdLst/>
                <a:ahLst/>
                <a:cxnLst/>
                <a:rect l="l" t="t" r="r" b="b"/>
                <a:pathLst>
                  <a:path w="7620" h="5816" extrusionOk="0">
                    <a:moveTo>
                      <a:pt x="3670" y="0"/>
                    </a:moveTo>
                    <a:cubicBezTo>
                      <a:pt x="2283" y="0"/>
                      <a:pt x="874" y="822"/>
                      <a:pt x="501" y="1107"/>
                    </a:cubicBezTo>
                    <a:cubicBezTo>
                      <a:pt x="0" y="1508"/>
                      <a:pt x="201" y="5393"/>
                      <a:pt x="1554" y="5794"/>
                    </a:cubicBezTo>
                    <a:cubicBezTo>
                      <a:pt x="1591" y="5809"/>
                      <a:pt x="1627" y="5816"/>
                      <a:pt x="1662" y="5816"/>
                    </a:cubicBezTo>
                    <a:cubicBezTo>
                      <a:pt x="2401" y="5816"/>
                      <a:pt x="2607" y="2661"/>
                      <a:pt x="2607" y="2661"/>
                    </a:cubicBezTo>
                    <a:cubicBezTo>
                      <a:pt x="2607" y="2661"/>
                      <a:pt x="2961" y="5631"/>
                      <a:pt x="4316" y="5631"/>
                    </a:cubicBezTo>
                    <a:cubicBezTo>
                      <a:pt x="4402" y="5631"/>
                      <a:pt x="4492" y="5619"/>
                      <a:pt x="4587" y="5594"/>
                    </a:cubicBezTo>
                    <a:cubicBezTo>
                      <a:pt x="5739" y="5268"/>
                      <a:pt x="4261" y="1935"/>
                      <a:pt x="4261" y="1935"/>
                    </a:cubicBezTo>
                    <a:lnTo>
                      <a:pt x="4261" y="1935"/>
                    </a:lnTo>
                    <a:cubicBezTo>
                      <a:pt x="4261" y="1935"/>
                      <a:pt x="5808" y="4476"/>
                      <a:pt x="6770" y="4476"/>
                    </a:cubicBezTo>
                    <a:cubicBezTo>
                      <a:pt x="6931" y="4476"/>
                      <a:pt x="7075" y="4405"/>
                      <a:pt x="7193" y="4240"/>
                    </a:cubicBezTo>
                    <a:cubicBezTo>
                      <a:pt x="7619" y="3614"/>
                      <a:pt x="5313" y="155"/>
                      <a:pt x="4261" y="55"/>
                    </a:cubicBezTo>
                    <a:cubicBezTo>
                      <a:pt x="4066" y="17"/>
                      <a:pt x="3868" y="0"/>
                      <a:pt x="36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8"/>
              <p:cNvSpPr/>
              <p:nvPr/>
            </p:nvSpPr>
            <p:spPr>
              <a:xfrm>
                <a:off x="7500527" y="3696896"/>
                <a:ext cx="802440" cy="1020845"/>
              </a:xfrm>
              <a:custGeom>
                <a:avLst/>
                <a:gdLst/>
                <a:ahLst/>
                <a:cxnLst/>
                <a:rect l="l" t="t" r="r" b="b"/>
                <a:pathLst>
                  <a:path w="43009" h="54715" extrusionOk="0">
                    <a:moveTo>
                      <a:pt x="14412" y="1"/>
                    </a:moveTo>
                    <a:cubicBezTo>
                      <a:pt x="14412" y="1"/>
                      <a:pt x="13034" y="201"/>
                      <a:pt x="11580" y="427"/>
                    </a:cubicBezTo>
                    <a:cubicBezTo>
                      <a:pt x="2181" y="7194"/>
                      <a:pt x="5414" y="19625"/>
                      <a:pt x="5414" y="19625"/>
                    </a:cubicBezTo>
                    <a:cubicBezTo>
                      <a:pt x="5414" y="19625"/>
                      <a:pt x="1" y="23810"/>
                      <a:pt x="627" y="36242"/>
                    </a:cubicBezTo>
                    <a:cubicBezTo>
                      <a:pt x="1354" y="48447"/>
                      <a:pt x="10527" y="54713"/>
                      <a:pt x="18798" y="54713"/>
                    </a:cubicBezTo>
                    <a:cubicBezTo>
                      <a:pt x="18943" y="54714"/>
                      <a:pt x="19089" y="54715"/>
                      <a:pt x="19235" y="54715"/>
                    </a:cubicBezTo>
                    <a:cubicBezTo>
                      <a:pt x="29563" y="54715"/>
                      <a:pt x="41468" y="51158"/>
                      <a:pt x="42382" y="35515"/>
                    </a:cubicBezTo>
                    <a:cubicBezTo>
                      <a:pt x="43009" y="25991"/>
                      <a:pt x="38723" y="19951"/>
                      <a:pt x="38723" y="19951"/>
                    </a:cubicBezTo>
                    <a:cubicBezTo>
                      <a:pt x="42382" y="11179"/>
                      <a:pt x="37996" y="3860"/>
                      <a:pt x="35289" y="1981"/>
                    </a:cubicBezTo>
                    <a:cubicBezTo>
                      <a:pt x="34663" y="1680"/>
                      <a:pt x="34237" y="1354"/>
                      <a:pt x="33936" y="1053"/>
                    </a:cubicBezTo>
                    <a:cubicBezTo>
                      <a:pt x="33936" y="1053"/>
                      <a:pt x="33889" y="1050"/>
                      <a:pt x="33801" y="1050"/>
                    </a:cubicBezTo>
                    <a:cubicBezTo>
                      <a:pt x="32727" y="1050"/>
                      <a:pt x="25521" y="1500"/>
                      <a:pt x="22232" y="13359"/>
                    </a:cubicBezTo>
                    <a:cubicBezTo>
                      <a:pt x="22232" y="13359"/>
                      <a:pt x="21705" y="13685"/>
                      <a:pt x="21179" y="13685"/>
                    </a:cubicBezTo>
                    <a:cubicBezTo>
                      <a:pt x="20678" y="13685"/>
                      <a:pt x="20452" y="13058"/>
                      <a:pt x="20452" y="13058"/>
                    </a:cubicBezTo>
                    <a:cubicBezTo>
                      <a:pt x="20252" y="2808"/>
                      <a:pt x="15440" y="201"/>
                      <a:pt x="14412"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8"/>
              <p:cNvSpPr/>
              <p:nvPr/>
            </p:nvSpPr>
            <p:spPr>
              <a:xfrm>
                <a:off x="7581944" y="3594154"/>
                <a:ext cx="713444" cy="358093"/>
              </a:xfrm>
              <a:custGeom>
                <a:avLst/>
                <a:gdLst/>
                <a:ahLst/>
                <a:cxnLst/>
                <a:rect l="l" t="t" r="r" b="b"/>
                <a:pathLst>
                  <a:path w="38239" h="19193" extrusionOk="0">
                    <a:moveTo>
                      <a:pt x="2945" y="1"/>
                    </a:moveTo>
                    <a:cubicBezTo>
                      <a:pt x="1289" y="1"/>
                      <a:pt x="1" y="501"/>
                      <a:pt x="223" y="1548"/>
                    </a:cubicBezTo>
                    <a:cubicBezTo>
                      <a:pt x="424" y="2275"/>
                      <a:pt x="1151" y="2575"/>
                      <a:pt x="1903" y="2575"/>
                    </a:cubicBezTo>
                    <a:cubicBezTo>
                      <a:pt x="1151" y="3202"/>
                      <a:pt x="649" y="4054"/>
                      <a:pt x="1050" y="4555"/>
                    </a:cubicBezTo>
                    <a:cubicBezTo>
                      <a:pt x="1216" y="4823"/>
                      <a:pt x="1510" y="4928"/>
                      <a:pt x="1855" y="4928"/>
                    </a:cubicBezTo>
                    <a:cubicBezTo>
                      <a:pt x="2190" y="4928"/>
                      <a:pt x="2572" y="4829"/>
                      <a:pt x="2930" y="4681"/>
                    </a:cubicBezTo>
                    <a:lnTo>
                      <a:pt x="2930" y="5182"/>
                    </a:lnTo>
                    <a:cubicBezTo>
                      <a:pt x="3153" y="5835"/>
                      <a:pt x="4201" y="6040"/>
                      <a:pt x="5444" y="6040"/>
                    </a:cubicBezTo>
                    <a:cubicBezTo>
                      <a:pt x="6014" y="6040"/>
                      <a:pt x="6625" y="5997"/>
                      <a:pt x="7216" y="5934"/>
                    </a:cubicBezTo>
                    <a:cubicBezTo>
                      <a:pt x="8670" y="5708"/>
                      <a:pt x="10048" y="5508"/>
                      <a:pt x="10048" y="5508"/>
                    </a:cubicBezTo>
                    <a:cubicBezTo>
                      <a:pt x="11076" y="5708"/>
                      <a:pt x="15888" y="8315"/>
                      <a:pt x="16088" y="18565"/>
                    </a:cubicBezTo>
                    <a:cubicBezTo>
                      <a:pt x="16088" y="18565"/>
                      <a:pt x="16314" y="19192"/>
                      <a:pt x="16815" y="19192"/>
                    </a:cubicBezTo>
                    <a:cubicBezTo>
                      <a:pt x="17341" y="19192"/>
                      <a:pt x="17868" y="18866"/>
                      <a:pt x="17868" y="18866"/>
                    </a:cubicBezTo>
                    <a:cubicBezTo>
                      <a:pt x="21157" y="7007"/>
                      <a:pt x="28363" y="6557"/>
                      <a:pt x="29437" y="6557"/>
                    </a:cubicBezTo>
                    <a:cubicBezTo>
                      <a:pt x="29525" y="6557"/>
                      <a:pt x="29572" y="6560"/>
                      <a:pt x="29572" y="6560"/>
                    </a:cubicBezTo>
                    <a:cubicBezTo>
                      <a:pt x="29873" y="6861"/>
                      <a:pt x="30299" y="7187"/>
                      <a:pt x="30925" y="7488"/>
                    </a:cubicBezTo>
                    <a:cubicBezTo>
                      <a:pt x="31929" y="8059"/>
                      <a:pt x="33185" y="8535"/>
                      <a:pt x="34113" y="8535"/>
                    </a:cubicBezTo>
                    <a:cubicBezTo>
                      <a:pt x="34528" y="8535"/>
                      <a:pt x="34878" y="8439"/>
                      <a:pt x="35111" y="8215"/>
                    </a:cubicBezTo>
                    <a:cubicBezTo>
                      <a:pt x="35311" y="8014"/>
                      <a:pt x="35311" y="7814"/>
                      <a:pt x="35211" y="7488"/>
                    </a:cubicBezTo>
                    <a:lnTo>
                      <a:pt x="35211" y="7488"/>
                    </a:lnTo>
                    <a:cubicBezTo>
                      <a:pt x="35326" y="7500"/>
                      <a:pt x="35442" y="7506"/>
                      <a:pt x="35557" y="7506"/>
                    </a:cubicBezTo>
                    <a:cubicBezTo>
                      <a:pt x="36365" y="7506"/>
                      <a:pt x="37128" y="7197"/>
                      <a:pt x="37391" y="6560"/>
                    </a:cubicBezTo>
                    <a:cubicBezTo>
                      <a:pt x="37617" y="5808"/>
                      <a:pt x="37191" y="5082"/>
                      <a:pt x="36564" y="4555"/>
                    </a:cubicBezTo>
                    <a:cubicBezTo>
                      <a:pt x="37391" y="4455"/>
                      <a:pt x="38018" y="4154"/>
                      <a:pt x="38118" y="3728"/>
                    </a:cubicBezTo>
                    <a:cubicBezTo>
                      <a:pt x="38239" y="2933"/>
                      <a:pt x="37548" y="1743"/>
                      <a:pt x="34527" y="1743"/>
                    </a:cubicBezTo>
                    <a:cubicBezTo>
                      <a:pt x="34408" y="1743"/>
                      <a:pt x="34285" y="1745"/>
                      <a:pt x="34158" y="1748"/>
                    </a:cubicBezTo>
                    <a:cubicBezTo>
                      <a:pt x="30725" y="1849"/>
                      <a:pt x="28319" y="5082"/>
                      <a:pt x="28319" y="5082"/>
                    </a:cubicBezTo>
                    <a:cubicBezTo>
                      <a:pt x="28319" y="5082"/>
                      <a:pt x="24033" y="2801"/>
                      <a:pt x="18920" y="2575"/>
                    </a:cubicBezTo>
                    <a:cubicBezTo>
                      <a:pt x="18668" y="2566"/>
                      <a:pt x="18420" y="2561"/>
                      <a:pt x="18178" y="2561"/>
                    </a:cubicBezTo>
                    <a:cubicBezTo>
                      <a:pt x="13399" y="2561"/>
                      <a:pt x="10675" y="4355"/>
                      <a:pt x="10675" y="4355"/>
                    </a:cubicBezTo>
                    <a:cubicBezTo>
                      <a:pt x="10675" y="4355"/>
                      <a:pt x="10148" y="2901"/>
                      <a:pt x="7542" y="1222"/>
                    </a:cubicBezTo>
                    <a:cubicBezTo>
                      <a:pt x="6284" y="420"/>
                      <a:pt x="4460" y="1"/>
                      <a:pt x="2945"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8"/>
              <p:cNvSpPr/>
              <p:nvPr/>
            </p:nvSpPr>
            <p:spPr>
              <a:xfrm>
                <a:off x="7866680" y="3929397"/>
                <a:ext cx="58435" cy="123886"/>
              </a:xfrm>
              <a:custGeom>
                <a:avLst/>
                <a:gdLst/>
                <a:ahLst/>
                <a:cxnLst/>
                <a:rect l="l" t="t" r="r" b="b"/>
                <a:pathLst>
                  <a:path w="3132" h="6640" extrusionOk="0">
                    <a:moveTo>
                      <a:pt x="1615" y="0"/>
                    </a:moveTo>
                    <a:cubicBezTo>
                      <a:pt x="1040" y="0"/>
                      <a:pt x="185" y="778"/>
                      <a:pt x="99" y="1850"/>
                    </a:cubicBezTo>
                    <a:cubicBezTo>
                      <a:pt x="0" y="2368"/>
                      <a:pt x="413" y="6639"/>
                      <a:pt x="809" y="6639"/>
                    </a:cubicBezTo>
                    <a:cubicBezTo>
                      <a:pt x="815" y="6639"/>
                      <a:pt x="820" y="6638"/>
                      <a:pt x="826" y="6637"/>
                    </a:cubicBezTo>
                    <a:cubicBezTo>
                      <a:pt x="1152" y="6637"/>
                      <a:pt x="2706" y="3103"/>
                      <a:pt x="2806" y="2576"/>
                    </a:cubicBezTo>
                    <a:cubicBezTo>
                      <a:pt x="3132" y="1424"/>
                      <a:pt x="2706" y="596"/>
                      <a:pt x="1879" y="70"/>
                    </a:cubicBezTo>
                    <a:cubicBezTo>
                      <a:pt x="1802" y="23"/>
                      <a:pt x="1713" y="0"/>
                      <a:pt x="1615" y="0"/>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8"/>
              <p:cNvSpPr/>
              <p:nvPr/>
            </p:nvSpPr>
            <p:spPr>
              <a:xfrm>
                <a:off x="7975597" y="3915274"/>
                <a:ext cx="39293" cy="40692"/>
              </a:xfrm>
              <a:custGeom>
                <a:avLst/>
                <a:gdLst/>
                <a:ahLst/>
                <a:cxnLst/>
                <a:rect l="l" t="t" r="r" b="b"/>
                <a:pathLst>
                  <a:path w="2106" h="2181" extrusionOk="0">
                    <a:moveTo>
                      <a:pt x="1053" y="0"/>
                    </a:moveTo>
                    <a:cubicBezTo>
                      <a:pt x="427" y="0"/>
                      <a:pt x="1" y="401"/>
                      <a:pt x="1" y="1028"/>
                    </a:cubicBezTo>
                    <a:cubicBezTo>
                      <a:pt x="1" y="1654"/>
                      <a:pt x="427" y="2181"/>
                      <a:pt x="1053" y="2181"/>
                    </a:cubicBezTo>
                    <a:cubicBezTo>
                      <a:pt x="1680" y="2181"/>
                      <a:pt x="2106" y="1654"/>
                      <a:pt x="2106" y="1028"/>
                    </a:cubicBezTo>
                    <a:cubicBezTo>
                      <a:pt x="2106" y="401"/>
                      <a:pt x="1680" y="0"/>
                      <a:pt x="1053" y="0"/>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8"/>
              <p:cNvSpPr/>
              <p:nvPr/>
            </p:nvSpPr>
            <p:spPr>
              <a:xfrm>
                <a:off x="7784834" y="3899359"/>
                <a:ext cx="40692" cy="39311"/>
              </a:xfrm>
              <a:custGeom>
                <a:avLst/>
                <a:gdLst/>
                <a:ahLst/>
                <a:cxnLst/>
                <a:rect l="l" t="t" r="r" b="b"/>
                <a:pathLst>
                  <a:path w="2181" h="2107" extrusionOk="0">
                    <a:moveTo>
                      <a:pt x="1053" y="1"/>
                    </a:moveTo>
                    <a:cubicBezTo>
                      <a:pt x="426" y="1"/>
                      <a:pt x="0" y="427"/>
                      <a:pt x="0" y="1054"/>
                    </a:cubicBezTo>
                    <a:cubicBezTo>
                      <a:pt x="0" y="1680"/>
                      <a:pt x="426" y="2106"/>
                      <a:pt x="1053" y="2106"/>
                    </a:cubicBezTo>
                    <a:cubicBezTo>
                      <a:pt x="1679" y="2106"/>
                      <a:pt x="2180" y="1680"/>
                      <a:pt x="2180" y="1054"/>
                    </a:cubicBezTo>
                    <a:cubicBezTo>
                      <a:pt x="2180" y="427"/>
                      <a:pt x="1679" y="1"/>
                      <a:pt x="1053" y="1"/>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8"/>
              <p:cNvSpPr/>
              <p:nvPr/>
            </p:nvSpPr>
            <p:spPr>
              <a:xfrm>
                <a:off x="7656234" y="3938650"/>
                <a:ext cx="148252" cy="147786"/>
              </a:xfrm>
              <a:custGeom>
                <a:avLst/>
                <a:gdLst/>
                <a:ahLst/>
                <a:cxnLst/>
                <a:rect l="l" t="t" r="r" b="b"/>
                <a:pathLst>
                  <a:path w="7946" h="7921" extrusionOk="0">
                    <a:moveTo>
                      <a:pt x="3961" y="0"/>
                    </a:moveTo>
                    <a:cubicBezTo>
                      <a:pt x="1780" y="0"/>
                      <a:pt x="1" y="1755"/>
                      <a:pt x="1" y="3960"/>
                    </a:cubicBezTo>
                    <a:cubicBezTo>
                      <a:pt x="1" y="6141"/>
                      <a:pt x="1780" y="7920"/>
                      <a:pt x="3961" y="7920"/>
                    </a:cubicBezTo>
                    <a:cubicBezTo>
                      <a:pt x="6166" y="7920"/>
                      <a:pt x="7946" y="6141"/>
                      <a:pt x="7946" y="3960"/>
                    </a:cubicBezTo>
                    <a:cubicBezTo>
                      <a:pt x="7946" y="1755"/>
                      <a:pt x="6166" y="0"/>
                      <a:pt x="3961" y="0"/>
                    </a:cubicBezTo>
                    <a:close/>
                  </a:path>
                </a:pathLst>
              </a:custGeom>
              <a:solidFill>
                <a:srgbClr val="D564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8"/>
              <p:cNvSpPr/>
              <p:nvPr/>
            </p:nvSpPr>
            <p:spPr>
              <a:xfrm>
                <a:off x="8000858" y="3957811"/>
                <a:ext cx="148234" cy="148252"/>
              </a:xfrm>
              <a:custGeom>
                <a:avLst/>
                <a:gdLst/>
                <a:ahLst/>
                <a:cxnLst/>
                <a:rect l="l" t="t" r="r" b="b"/>
                <a:pathLst>
                  <a:path w="7945" h="7946" extrusionOk="0">
                    <a:moveTo>
                      <a:pt x="3985" y="1"/>
                    </a:moveTo>
                    <a:cubicBezTo>
                      <a:pt x="1779" y="1"/>
                      <a:pt x="0" y="1780"/>
                      <a:pt x="0" y="3986"/>
                    </a:cubicBezTo>
                    <a:cubicBezTo>
                      <a:pt x="0" y="6166"/>
                      <a:pt x="1779" y="7946"/>
                      <a:pt x="3985" y="7946"/>
                    </a:cubicBezTo>
                    <a:cubicBezTo>
                      <a:pt x="6165" y="7946"/>
                      <a:pt x="7945" y="6166"/>
                      <a:pt x="7945" y="3986"/>
                    </a:cubicBezTo>
                    <a:cubicBezTo>
                      <a:pt x="7945" y="1780"/>
                      <a:pt x="6165" y="1"/>
                      <a:pt x="3985" y="1"/>
                    </a:cubicBezTo>
                    <a:close/>
                  </a:path>
                </a:pathLst>
              </a:custGeom>
              <a:solidFill>
                <a:srgbClr val="D564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8"/>
              <p:cNvSpPr/>
              <p:nvPr/>
            </p:nvSpPr>
            <p:spPr>
              <a:xfrm>
                <a:off x="7736271" y="3811691"/>
                <a:ext cx="100620" cy="57726"/>
              </a:xfrm>
              <a:custGeom>
                <a:avLst/>
                <a:gdLst/>
                <a:ahLst/>
                <a:cxnLst/>
                <a:rect l="l" t="t" r="r" b="b"/>
                <a:pathLst>
                  <a:path w="5393" h="3094" extrusionOk="0">
                    <a:moveTo>
                      <a:pt x="2082" y="0"/>
                    </a:moveTo>
                    <a:cubicBezTo>
                      <a:pt x="1760" y="0"/>
                      <a:pt x="1469" y="95"/>
                      <a:pt x="1250" y="314"/>
                    </a:cubicBezTo>
                    <a:cubicBezTo>
                      <a:pt x="0" y="1484"/>
                      <a:pt x="2486" y="3093"/>
                      <a:pt x="3938" y="3093"/>
                    </a:cubicBezTo>
                    <a:cubicBezTo>
                      <a:pt x="4321" y="3093"/>
                      <a:pt x="4632" y="2982"/>
                      <a:pt x="4783" y="2720"/>
                    </a:cubicBezTo>
                    <a:cubicBezTo>
                      <a:pt x="5392" y="1705"/>
                      <a:pt x="3454" y="0"/>
                      <a:pt x="2082" y="0"/>
                    </a:cubicBezTo>
                    <a:close/>
                  </a:path>
                </a:pathLst>
              </a:custGeom>
              <a:solidFill>
                <a:srgbClr val="ECB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8"/>
              <p:cNvSpPr/>
              <p:nvPr/>
            </p:nvSpPr>
            <p:spPr>
              <a:xfrm>
                <a:off x="7968097" y="3822643"/>
                <a:ext cx="98773" cy="54312"/>
              </a:xfrm>
              <a:custGeom>
                <a:avLst/>
                <a:gdLst/>
                <a:ahLst/>
                <a:cxnLst/>
                <a:rect l="l" t="t" r="r" b="b"/>
                <a:pathLst>
                  <a:path w="5294" h="2911" extrusionOk="0">
                    <a:moveTo>
                      <a:pt x="3228" y="1"/>
                    </a:moveTo>
                    <a:cubicBezTo>
                      <a:pt x="1867" y="1"/>
                      <a:pt x="0" y="1405"/>
                      <a:pt x="403" y="2459"/>
                    </a:cubicBezTo>
                    <a:cubicBezTo>
                      <a:pt x="560" y="2774"/>
                      <a:pt x="971" y="2910"/>
                      <a:pt x="1475" y="2910"/>
                    </a:cubicBezTo>
                    <a:cubicBezTo>
                      <a:pt x="2972" y="2910"/>
                      <a:pt x="5294" y="1710"/>
                      <a:pt x="4262" y="454"/>
                    </a:cubicBezTo>
                    <a:cubicBezTo>
                      <a:pt x="4020" y="135"/>
                      <a:pt x="3648" y="1"/>
                      <a:pt x="3228" y="1"/>
                    </a:cubicBezTo>
                    <a:close/>
                  </a:path>
                </a:pathLst>
              </a:custGeom>
              <a:solidFill>
                <a:srgbClr val="ECB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8"/>
              <p:cNvSpPr/>
              <p:nvPr/>
            </p:nvSpPr>
            <p:spPr>
              <a:xfrm>
                <a:off x="7445826" y="4063016"/>
                <a:ext cx="377852" cy="604615"/>
              </a:xfrm>
              <a:custGeom>
                <a:avLst/>
                <a:gdLst/>
                <a:ahLst/>
                <a:cxnLst/>
                <a:rect l="l" t="t" r="r" b="b"/>
                <a:pathLst>
                  <a:path w="20252" h="32406" extrusionOk="0">
                    <a:moveTo>
                      <a:pt x="8346" y="1"/>
                    </a:moveTo>
                    <a:cubicBezTo>
                      <a:pt x="1" y="3660"/>
                      <a:pt x="201" y="24537"/>
                      <a:pt x="8246" y="31856"/>
                    </a:cubicBezTo>
                    <a:cubicBezTo>
                      <a:pt x="8571" y="32162"/>
                      <a:pt x="8888" y="32288"/>
                      <a:pt x="9190" y="32288"/>
                    </a:cubicBezTo>
                    <a:cubicBezTo>
                      <a:pt x="10541" y="32288"/>
                      <a:pt x="11580" y="29775"/>
                      <a:pt x="11580" y="29775"/>
                    </a:cubicBezTo>
                    <a:cubicBezTo>
                      <a:pt x="11580" y="29775"/>
                      <a:pt x="12131" y="31783"/>
                      <a:pt x="13420" y="31783"/>
                    </a:cubicBezTo>
                    <a:cubicBezTo>
                      <a:pt x="13505" y="31783"/>
                      <a:pt x="13593" y="31774"/>
                      <a:pt x="13685" y="31755"/>
                    </a:cubicBezTo>
                    <a:cubicBezTo>
                      <a:pt x="15038" y="31329"/>
                      <a:pt x="15138" y="28623"/>
                      <a:pt x="15138" y="28623"/>
                    </a:cubicBezTo>
                    <a:cubicBezTo>
                      <a:pt x="15138" y="28623"/>
                      <a:pt x="15490" y="32406"/>
                      <a:pt x="16887" y="32406"/>
                    </a:cubicBezTo>
                    <a:cubicBezTo>
                      <a:pt x="17029" y="32406"/>
                      <a:pt x="17181" y="32367"/>
                      <a:pt x="17344" y="32282"/>
                    </a:cubicBezTo>
                    <a:cubicBezTo>
                      <a:pt x="19524" y="31029"/>
                      <a:pt x="20251" y="22783"/>
                      <a:pt x="17645" y="13785"/>
                    </a:cubicBezTo>
                    <a:cubicBezTo>
                      <a:pt x="15138" y="4813"/>
                      <a:pt x="8346" y="1"/>
                      <a:pt x="8346"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8"/>
              <p:cNvSpPr/>
              <p:nvPr/>
            </p:nvSpPr>
            <p:spPr>
              <a:xfrm>
                <a:off x="7880206" y="4069098"/>
                <a:ext cx="524220" cy="629448"/>
              </a:xfrm>
              <a:custGeom>
                <a:avLst/>
                <a:gdLst/>
                <a:ahLst/>
                <a:cxnLst/>
                <a:rect l="l" t="t" r="r" b="b"/>
                <a:pathLst>
                  <a:path w="28097" h="33737" extrusionOk="0">
                    <a:moveTo>
                      <a:pt x="18372" y="1"/>
                    </a:moveTo>
                    <a:cubicBezTo>
                      <a:pt x="18372" y="1"/>
                      <a:pt x="16492" y="2081"/>
                      <a:pt x="12006" y="6667"/>
                    </a:cubicBezTo>
                    <a:cubicBezTo>
                      <a:pt x="7845" y="11053"/>
                      <a:pt x="4387" y="14512"/>
                      <a:pt x="2206" y="20978"/>
                    </a:cubicBezTo>
                    <a:cubicBezTo>
                      <a:pt x="1" y="27470"/>
                      <a:pt x="2507" y="33735"/>
                      <a:pt x="3560" y="33735"/>
                    </a:cubicBezTo>
                    <a:cubicBezTo>
                      <a:pt x="3570" y="33736"/>
                      <a:pt x="3581" y="33737"/>
                      <a:pt x="3592" y="33737"/>
                    </a:cubicBezTo>
                    <a:cubicBezTo>
                      <a:pt x="4624" y="33737"/>
                      <a:pt x="6367" y="29023"/>
                      <a:pt x="6367" y="29023"/>
                    </a:cubicBezTo>
                    <a:cubicBezTo>
                      <a:pt x="6367" y="29023"/>
                      <a:pt x="6367" y="32526"/>
                      <a:pt x="8368" y="32526"/>
                    </a:cubicBezTo>
                    <a:cubicBezTo>
                      <a:pt x="8495" y="32526"/>
                      <a:pt x="8630" y="32512"/>
                      <a:pt x="8773" y="32482"/>
                    </a:cubicBezTo>
                    <a:cubicBezTo>
                      <a:pt x="11079" y="31856"/>
                      <a:pt x="11705" y="28497"/>
                      <a:pt x="11705" y="28497"/>
                    </a:cubicBezTo>
                    <a:cubicBezTo>
                      <a:pt x="11705" y="28497"/>
                      <a:pt x="12438" y="31364"/>
                      <a:pt x="14700" y="31364"/>
                    </a:cubicBezTo>
                    <a:cubicBezTo>
                      <a:pt x="14840" y="31364"/>
                      <a:pt x="14987" y="31353"/>
                      <a:pt x="15139" y="31329"/>
                    </a:cubicBezTo>
                    <a:cubicBezTo>
                      <a:pt x="18171" y="30703"/>
                      <a:pt x="28096" y="15239"/>
                      <a:pt x="18372"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8"/>
              <p:cNvSpPr/>
              <p:nvPr/>
            </p:nvSpPr>
            <p:spPr>
              <a:xfrm>
                <a:off x="7580022" y="4536692"/>
                <a:ext cx="23397" cy="39610"/>
              </a:xfrm>
              <a:custGeom>
                <a:avLst/>
                <a:gdLst/>
                <a:ahLst/>
                <a:cxnLst/>
                <a:rect l="l" t="t" r="r" b="b"/>
                <a:pathLst>
                  <a:path w="1254" h="2123" extrusionOk="0">
                    <a:moveTo>
                      <a:pt x="326" y="1"/>
                    </a:moveTo>
                    <a:cubicBezTo>
                      <a:pt x="126" y="101"/>
                      <a:pt x="1" y="201"/>
                      <a:pt x="1" y="402"/>
                    </a:cubicBezTo>
                    <a:lnTo>
                      <a:pt x="1" y="727"/>
                    </a:lnTo>
                    <a:lnTo>
                      <a:pt x="1" y="928"/>
                    </a:lnTo>
                    <a:lnTo>
                      <a:pt x="1" y="1254"/>
                    </a:lnTo>
                    <a:cubicBezTo>
                      <a:pt x="1" y="1354"/>
                      <a:pt x="1" y="1354"/>
                      <a:pt x="126" y="1454"/>
                    </a:cubicBezTo>
                    <a:cubicBezTo>
                      <a:pt x="126" y="1554"/>
                      <a:pt x="126" y="1655"/>
                      <a:pt x="226" y="1655"/>
                    </a:cubicBezTo>
                    <a:cubicBezTo>
                      <a:pt x="226" y="1780"/>
                      <a:pt x="326" y="1880"/>
                      <a:pt x="326" y="1880"/>
                    </a:cubicBezTo>
                    <a:lnTo>
                      <a:pt x="427" y="1980"/>
                    </a:lnTo>
                    <a:cubicBezTo>
                      <a:pt x="527" y="2081"/>
                      <a:pt x="527" y="2081"/>
                      <a:pt x="627" y="2081"/>
                    </a:cubicBezTo>
                    <a:cubicBezTo>
                      <a:pt x="664" y="2110"/>
                      <a:pt x="707" y="2122"/>
                      <a:pt x="752" y="2122"/>
                    </a:cubicBezTo>
                    <a:cubicBezTo>
                      <a:pt x="861" y="2122"/>
                      <a:pt x="982" y="2051"/>
                      <a:pt x="1053" y="1980"/>
                    </a:cubicBezTo>
                    <a:cubicBezTo>
                      <a:pt x="1153" y="1880"/>
                      <a:pt x="1153" y="1880"/>
                      <a:pt x="1153" y="1780"/>
                    </a:cubicBezTo>
                    <a:lnTo>
                      <a:pt x="1153" y="1655"/>
                    </a:lnTo>
                    <a:cubicBezTo>
                      <a:pt x="1254" y="1554"/>
                      <a:pt x="1254" y="1554"/>
                      <a:pt x="1254" y="1454"/>
                    </a:cubicBezTo>
                    <a:lnTo>
                      <a:pt x="1254" y="1254"/>
                    </a:lnTo>
                    <a:cubicBezTo>
                      <a:pt x="1254" y="1153"/>
                      <a:pt x="1153" y="1028"/>
                      <a:pt x="1153" y="928"/>
                    </a:cubicBezTo>
                    <a:cubicBezTo>
                      <a:pt x="1153" y="828"/>
                      <a:pt x="1053" y="727"/>
                      <a:pt x="1053" y="627"/>
                    </a:cubicBezTo>
                    <a:cubicBezTo>
                      <a:pt x="953" y="627"/>
                      <a:pt x="953" y="527"/>
                      <a:pt x="953" y="527"/>
                    </a:cubicBezTo>
                    <a:cubicBezTo>
                      <a:pt x="853" y="402"/>
                      <a:pt x="752" y="301"/>
                      <a:pt x="752" y="201"/>
                    </a:cubicBezTo>
                    <a:cubicBezTo>
                      <a:pt x="627" y="1"/>
                      <a:pt x="427" y="1"/>
                      <a:pt x="3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8"/>
              <p:cNvSpPr/>
              <p:nvPr/>
            </p:nvSpPr>
            <p:spPr>
              <a:xfrm>
                <a:off x="7626776" y="4536692"/>
                <a:ext cx="29479" cy="36961"/>
              </a:xfrm>
              <a:custGeom>
                <a:avLst/>
                <a:gdLst/>
                <a:ahLst/>
                <a:cxnLst/>
                <a:rect l="l" t="t" r="r" b="b"/>
                <a:pathLst>
                  <a:path w="1580" h="1981" extrusionOk="0">
                    <a:moveTo>
                      <a:pt x="627" y="1"/>
                    </a:moveTo>
                    <a:cubicBezTo>
                      <a:pt x="527" y="1"/>
                      <a:pt x="527" y="1"/>
                      <a:pt x="427" y="101"/>
                    </a:cubicBezTo>
                    <a:cubicBezTo>
                      <a:pt x="327" y="101"/>
                      <a:pt x="327" y="101"/>
                      <a:pt x="226" y="201"/>
                    </a:cubicBezTo>
                    <a:cubicBezTo>
                      <a:pt x="226" y="301"/>
                      <a:pt x="126" y="301"/>
                      <a:pt x="126" y="402"/>
                    </a:cubicBezTo>
                    <a:lnTo>
                      <a:pt x="126" y="527"/>
                    </a:lnTo>
                    <a:cubicBezTo>
                      <a:pt x="1" y="627"/>
                      <a:pt x="1" y="727"/>
                      <a:pt x="126" y="828"/>
                    </a:cubicBezTo>
                    <a:lnTo>
                      <a:pt x="126" y="928"/>
                    </a:lnTo>
                    <a:cubicBezTo>
                      <a:pt x="126" y="1028"/>
                      <a:pt x="126" y="1153"/>
                      <a:pt x="226" y="1153"/>
                    </a:cubicBezTo>
                    <a:cubicBezTo>
                      <a:pt x="226" y="1254"/>
                      <a:pt x="226" y="1354"/>
                      <a:pt x="327" y="1454"/>
                    </a:cubicBezTo>
                    <a:lnTo>
                      <a:pt x="327" y="1554"/>
                    </a:lnTo>
                    <a:cubicBezTo>
                      <a:pt x="427" y="1780"/>
                      <a:pt x="527" y="1880"/>
                      <a:pt x="753" y="1880"/>
                    </a:cubicBezTo>
                    <a:cubicBezTo>
                      <a:pt x="853" y="1980"/>
                      <a:pt x="953" y="1980"/>
                      <a:pt x="1053" y="1980"/>
                    </a:cubicBezTo>
                    <a:lnTo>
                      <a:pt x="1254" y="1980"/>
                    </a:lnTo>
                    <a:cubicBezTo>
                      <a:pt x="1254" y="1980"/>
                      <a:pt x="1379" y="1880"/>
                      <a:pt x="1480" y="1880"/>
                    </a:cubicBezTo>
                    <a:cubicBezTo>
                      <a:pt x="1480" y="1780"/>
                      <a:pt x="1580" y="1655"/>
                      <a:pt x="1580" y="1554"/>
                    </a:cubicBezTo>
                    <a:lnTo>
                      <a:pt x="1580" y="1354"/>
                    </a:lnTo>
                    <a:lnTo>
                      <a:pt x="1580" y="1254"/>
                    </a:lnTo>
                    <a:lnTo>
                      <a:pt x="1580" y="1028"/>
                    </a:lnTo>
                    <a:cubicBezTo>
                      <a:pt x="1580" y="1028"/>
                      <a:pt x="1580" y="928"/>
                      <a:pt x="1480" y="928"/>
                    </a:cubicBezTo>
                    <a:cubicBezTo>
                      <a:pt x="1480" y="828"/>
                      <a:pt x="1480" y="727"/>
                      <a:pt x="1379" y="627"/>
                    </a:cubicBezTo>
                    <a:cubicBezTo>
                      <a:pt x="1379" y="627"/>
                      <a:pt x="1254" y="527"/>
                      <a:pt x="1254" y="402"/>
                    </a:cubicBezTo>
                    <a:lnTo>
                      <a:pt x="1154" y="301"/>
                    </a:lnTo>
                    <a:lnTo>
                      <a:pt x="953" y="101"/>
                    </a:lnTo>
                    <a:cubicBezTo>
                      <a:pt x="853" y="101"/>
                      <a:pt x="753" y="1"/>
                      <a:pt x="6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8"/>
              <p:cNvSpPr/>
              <p:nvPr/>
            </p:nvSpPr>
            <p:spPr>
              <a:xfrm>
                <a:off x="7681495" y="4505367"/>
                <a:ext cx="23397" cy="33210"/>
              </a:xfrm>
              <a:custGeom>
                <a:avLst/>
                <a:gdLst/>
                <a:ahLst/>
                <a:cxnLst/>
                <a:rect l="l" t="t" r="r" b="b"/>
                <a:pathLst>
                  <a:path w="1254" h="1780" extrusionOk="0">
                    <a:moveTo>
                      <a:pt x="326" y="0"/>
                    </a:moveTo>
                    <a:cubicBezTo>
                      <a:pt x="201" y="0"/>
                      <a:pt x="201" y="101"/>
                      <a:pt x="100" y="101"/>
                    </a:cubicBezTo>
                    <a:cubicBezTo>
                      <a:pt x="100" y="201"/>
                      <a:pt x="0" y="201"/>
                      <a:pt x="0" y="326"/>
                    </a:cubicBezTo>
                    <a:lnTo>
                      <a:pt x="0" y="627"/>
                    </a:lnTo>
                    <a:lnTo>
                      <a:pt x="0" y="827"/>
                    </a:lnTo>
                    <a:lnTo>
                      <a:pt x="0" y="953"/>
                    </a:lnTo>
                    <a:cubicBezTo>
                      <a:pt x="0" y="1053"/>
                      <a:pt x="0" y="1153"/>
                      <a:pt x="100" y="1253"/>
                    </a:cubicBezTo>
                    <a:lnTo>
                      <a:pt x="100" y="1454"/>
                    </a:lnTo>
                    <a:cubicBezTo>
                      <a:pt x="201" y="1579"/>
                      <a:pt x="326" y="1680"/>
                      <a:pt x="426" y="1680"/>
                    </a:cubicBezTo>
                    <a:cubicBezTo>
                      <a:pt x="526" y="1780"/>
                      <a:pt x="727" y="1780"/>
                      <a:pt x="827" y="1780"/>
                    </a:cubicBezTo>
                    <a:cubicBezTo>
                      <a:pt x="953" y="1680"/>
                      <a:pt x="1053" y="1680"/>
                      <a:pt x="1153" y="1454"/>
                    </a:cubicBezTo>
                    <a:cubicBezTo>
                      <a:pt x="1253" y="1354"/>
                      <a:pt x="1253" y="1253"/>
                      <a:pt x="1253" y="1153"/>
                    </a:cubicBezTo>
                    <a:lnTo>
                      <a:pt x="1253" y="953"/>
                    </a:lnTo>
                    <a:cubicBezTo>
                      <a:pt x="1153" y="827"/>
                      <a:pt x="1153" y="627"/>
                      <a:pt x="1053" y="527"/>
                    </a:cubicBezTo>
                    <a:cubicBezTo>
                      <a:pt x="1053" y="527"/>
                      <a:pt x="1053" y="426"/>
                      <a:pt x="953" y="426"/>
                    </a:cubicBezTo>
                    <a:cubicBezTo>
                      <a:pt x="953" y="326"/>
                      <a:pt x="827" y="201"/>
                      <a:pt x="827" y="101"/>
                    </a:cubicBezTo>
                    <a:cubicBezTo>
                      <a:pt x="627" y="0"/>
                      <a:pt x="526" y="0"/>
                      <a:pt x="32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8"/>
              <p:cNvSpPr/>
              <p:nvPr/>
            </p:nvSpPr>
            <p:spPr>
              <a:xfrm>
                <a:off x="7724499" y="4530610"/>
                <a:ext cx="21531" cy="31345"/>
              </a:xfrm>
              <a:custGeom>
                <a:avLst/>
                <a:gdLst/>
                <a:ahLst/>
                <a:cxnLst/>
                <a:rect l="l" t="t" r="r" b="b"/>
                <a:pathLst>
                  <a:path w="1154" h="1680" extrusionOk="0">
                    <a:moveTo>
                      <a:pt x="302" y="1"/>
                    </a:moveTo>
                    <a:lnTo>
                      <a:pt x="201" y="101"/>
                    </a:lnTo>
                    <a:cubicBezTo>
                      <a:pt x="101" y="226"/>
                      <a:pt x="101" y="226"/>
                      <a:pt x="101" y="327"/>
                    </a:cubicBezTo>
                    <a:cubicBezTo>
                      <a:pt x="1" y="527"/>
                      <a:pt x="1" y="627"/>
                      <a:pt x="1" y="853"/>
                    </a:cubicBezTo>
                    <a:lnTo>
                      <a:pt x="1" y="953"/>
                    </a:lnTo>
                    <a:lnTo>
                      <a:pt x="1" y="1154"/>
                    </a:lnTo>
                    <a:cubicBezTo>
                      <a:pt x="1" y="1254"/>
                      <a:pt x="1" y="1254"/>
                      <a:pt x="101" y="1354"/>
                    </a:cubicBezTo>
                    <a:lnTo>
                      <a:pt x="402" y="1680"/>
                    </a:lnTo>
                    <a:lnTo>
                      <a:pt x="627" y="1680"/>
                    </a:lnTo>
                    <a:cubicBezTo>
                      <a:pt x="728" y="1680"/>
                      <a:pt x="728" y="1680"/>
                      <a:pt x="828" y="1580"/>
                    </a:cubicBezTo>
                    <a:lnTo>
                      <a:pt x="928" y="1580"/>
                    </a:lnTo>
                    <a:cubicBezTo>
                      <a:pt x="1029" y="1479"/>
                      <a:pt x="1029" y="1479"/>
                      <a:pt x="1029" y="1354"/>
                    </a:cubicBezTo>
                    <a:cubicBezTo>
                      <a:pt x="1154" y="1354"/>
                      <a:pt x="1154" y="1254"/>
                      <a:pt x="1154" y="1254"/>
                    </a:cubicBezTo>
                    <a:lnTo>
                      <a:pt x="1154" y="953"/>
                    </a:lnTo>
                    <a:lnTo>
                      <a:pt x="1154" y="853"/>
                    </a:lnTo>
                    <a:lnTo>
                      <a:pt x="1154" y="728"/>
                    </a:lnTo>
                    <a:cubicBezTo>
                      <a:pt x="1029" y="627"/>
                      <a:pt x="1029" y="527"/>
                      <a:pt x="1029" y="527"/>
                    </a:cubicBezTo>
                    <a:cubicBezTo>
                      <a:pt x="1029" y="327"/>
                      <a:pt x="1029" y="226"/>
                      <a:pt x="928" y="101"/>
                    </a:cubicBezTo>
                    <a:lnTo>
                      <a:pt x="828"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8"/>
              <p:cNvSpPr/>
              <p:nvPr/>
            </p:nvSpPr>
            <p:spPr>
              <a:xfrm>
                <a:off x="7743677" y="4555871"/>
                <a:ext cx="2351" cy="19"/>
              </a:xfrm>
              <a:custGeom>
                <a:avLst/>
                <a:gdLst/>
                <a:ahLst/>
                <a:cxnLst/>
                <a:rect l="l" t="t" r="r" b="b"/>
                <a:pathLst>
                  <a:path w="126" h="1" extrusionOk="0">
                    <a:moveTo>
                      <a:pt x="126" y="0"/>
                    </a:moveTo>
                    <a:lnTo>
                      <a:pt x="1" y="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8"/>
              <p:cNvSpPr/>
              <p:nvPr/>
            </p:nvSpPr>
            <p:spPr>
              <a:xfrm>
                <a:off x="7743677" y="4555871"/>
                <a:ext cx="19" cy="2351"/>
              </a:xfrm>
              <a:custGeom>
                <a:avLst/>
                <a:gdLst/>
                <a:ahLst/>
                <a:cxnLst/>
                <a:rect l="l" t="t" r="r" b="b"/>
                <a:pathLst>
                  <a:path w="1" h="126" extrusionOk="0">
                    <a:moveTo>
                      <a:pt x="1" y="125"/>
                    </a:moveTo>
                    <a:lnTo>
                      <a:pt x="1" y="125"/>
                    </a:lnTo>
                    <a:lnTo>
                      <a:pt x="1" y="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8"/>
              <p:cNvSpPr/>
              <p:nvPr/>
            </p:nvSpPr>
            <p:spPr>
              <a:xfrm>
                <a:off x="7759573" y="4485722"/>
                <a:ext cx="25281" cy="36065"/>
              </a:xfrm>
              <a:custGeom>
                <a:avLst/>
                <a:gdLst/>
                <a:ahLst/>
                <a:cxnLst/>
                <a:rect l="l" t="t" r="r" b="b"/>
                <a:pathLst>
                  <a:path w="1355" h="1933" extrusionOk="0">
                    <a:moveTo>
                      <a:pt x="402" y="1"/>
                    </a:moveTo>
                    <a:cubicBezTo>
                      <a:pt x="201" y="1"/>
                      <a:pt x="1" y="226"/>
                      <a:pt x="1" y="527"/>
                    </a:cubicBezTo>
                    <a:cubicBezTo>
                      <a:pt x="1" y="627"/>
                      <a:pt x="1" y="753"/>
                      <a:pt x="101" y="953"/>
                    </a:cubicBezTo>
                    <a:lnTo>
                      <a:pt x="101" y="1254"/>
                    </a:lnTo>
                    <a:cubicBezTo>
                      <a:pt x="101" y="1379"/>
                      <a:pt x="201" y="1479"/>
                      <a:pt x="201" y="1580"/>
                    </a:cubicBezTo>
                    <a:cubicBezTo>
                      <a:pt x="201" y="1680"/>
                      <a:pt x="301" y="1680"/>
                      <a:pt x="402" y="1780"/>
                    </a:cubicBezTo>
                    <a:cubicBezTo>
                      <a:pt x="489" y="1850"/>
                      <a:pt x="663" y="1933"/>
                      <a:pt x="829" y="1933"/>
                    </a:cubicBezTo>
                    <a:cubicBezTo>
                      <a:pt x="899" y="1933"/>
                      <a:pt x="968" y="1918"/>
                      <a:pt x="1028" y="1880"/>
                    </a:cubicBezTo>
                    <a:cubicBezTo>
                      <a:pt x="1154" y="1780"/>
                      <a:pt x="1354" y="1580"/>
                      <a:pt x="1254" y="1379"/>
                    </a:cubicBezTo>
                    <a:lnTo>
                      <a:pt x="1254" y="1154"/>
                    </a:lnTo>
                    <a:cubicBezTo>
                      <a:pt x="1254" y="1053"/>
                      <a:pt x="1154" y="953"/>
                      <a:pt x="1154" y="953"/>
                    </a:cubicBezTo>
                    <a:lnTo>
                      <a:pt x="1154" y="853"/>
                    </a:lnTo>
                    <a:cubicBezTo>
                      <a:pt x="1028" y="753"/>
                      <a:pt x="1028" y="753"/>
                      <a:pt x="1028" y="627"/>
                    </a:cubicBezTo>
                    <a:cubicBezTo>
                      <a:pt x="1028" y="527"/>
                      <a:pt x="928" y="427"/>
                      <a:pt x="928" y="326"/>
                    </a:cubicBezTo>
                    <a:cubicBezTo>
                      <a:pt x="828" y="126"/>
                      <a:pt x="627" y="1"/>
                      <a:pt x="402"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8"/>
              <p:cNvSpPr/>
              <p:nvPr/>
            </p:nvSpPr>
            <p:spPr>
              <a:xfrm>
                <a:off x="7615097" y="4452998"/>
                <a:ext cx="27594" cy="34498"/>
              </a:xfrm>
              <a:custGeom>
                <a:avLst/>
                <a:gdLst/>
                <a:ahLst/>
                <a:cxnLst/>
                <a:rect l="l" t="t" r="r" b="b"/>
                <a:pathLst>
                  <a:path w="1479" h="1849" extrusionOk="0">
                    <a:moveTo>
                      <a:pt x="326" y="0"/>
                    </a:moveTo>
                    <a:cubicBezTo>
                      <a:pt x="226" y="0"/>
                      <a:pt x="226" y="101"/>
                      <a:pt x="126" y="201"/>
                    </a:cubicBezTo>
                    <a:cubicBezTo>
                      <a:pt x="126" y="201"/>
                      <a:pt x="0" y="301"/>
                      <a:pt x="126" y="401"/>
                    </a:cubicBezTo>
                    <a:lnTo>
                      <a:pt x="126" y="627"/>
                    </a:lnTo>
                    <a:lnTo>
                      <a:pt x="126" y="928"/>
                    </a:lnTo>
                    <a:cubicBezTo>
                      <a:pt x="126" y="1028"/>
                      <a:pt x="126" y="1128"/>
                      <a:pt x="226" y="1253"/>
                    </a:cubicBezTo>
                    <a:lnTo>
                      <a:pt x="226" y="1354"/>
                    </a:lnTo>
                    <a:cubicBezTo>
                      <a:pt x="226" y="1454"/>
                      <a:pt x="326" y="1554"/>
                      <a:pt x="426" y="1654"/>
                    </a:cubicBezTo>
                    <a:cubicBezTo>
                      <a:pt x="426" y="1654"/>
                      <a:pt x="426" y="1755"/>
                      <a:pt x="527" y="1755"/>
                    </a:cubicBezTo>
                    <a:cubicBezTo>
                      <a:pt x="639" y="1817"/>
                      <a:pt x="721" y="1849"/>
                      <a:pt x="799" y="1849"/>
                    </a:cubicBezTo>
                    <a:cubicBezTo>
                      <a:pt x="877" y="1849"/>
                      <a:pt x="953" y="1817"/>
                      <a:pt x="1053" y="1755"/>
                    </a:cubicBezTo>
                    <a:cubicBezTo>
                      <a:pt x="1253" y="1755"/>
                      <a:pt x="1379" y="1554"/>
                      <a:pt x="1379" y="1454"/>
                    </a:cubicBezTo>
                    <a:cubicBezTo>
                      <a:pt x="1479" y="1128"/>
                      <a:pt x="1379" y="928"/>
                      <a:pt x="1253" y="727"/>
                    </a:cubicBezTo>
                    <a:cubicBezTo>
                      <a:pt x="1253" y="727"/>
                      <a:pt x="1153" y="627"/>
                      <a:pt x="1153" y="502"/>
                    </a:cubicBezTo>
                    <a:cubicBezTo>
                      <a:pt x="1053" y="401"/>
                      <a:pt x="1053" y="401"/>
                      <a:pt x="953" y="301"/>
                    </a:cubicBezTo>
                    <a:lnTo>
                      <a:pt x="953" y="201"/>
                    </a:lnTo>
                    <a:cubicBezTo>
                      <a:pt x="852" y="101"/>
                      <a:pt x="752"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8"/>
              <p:cNvSpPr/>
              <p:nvPr/>
            </p:nvSpPr>
            <p:spPr>
              <a:xfrm>
                <a:off x="7703006" y="4431487"/>
                <a:ext cx="27128" cy="35860"/>
              </a:xfrm>
              <a:custGeom>
                <a:avLst/>
                <a:gdLst/>
                <a:ahLst/>
                <a:cxnLst/>
                <a:rect l="l" t="t" r="r" b="b"/>
                <a:pathLst>
                  <a:path w="1454" h="1922" extrusionOk="0">
                    <a:moveTo>
                      <a:pt x="426" y="0"/>
                    </a:moveTo>
                    <a:cubicBezTo>
                      <a:pt x="301" y="0"/>
                      <a:pt x="201" y="0"/>
                      <a:pt x="100" y="101"/>
                    </a:cubicBezTo>
                    <a:lnTo>
                      <a:pt x="0" y="201"/>
                    </a:lnTo>
                    <a:lnTo>
                      <a:pt x="0" y="527"/>
                    </a:lnTo>
                    <a:lnTo>
                      <a:pt x="0" y="727"/>
                    </a:lnTo>
                    <a:lnTo>
                      <a:pt x="0" y="1153"/>
                    </a:lnTo>
                    <a:cubicBezTo>
                      <a:pt x="100" y="1254"/>
                      <a:pt x="100" y="1354"/>
                      <a:pt x="201" y="1454"/>
                    </a:cubicBezTo>
                    <a:cubicBezTo>
                      <a:pt x="201" y="1554"/>
                      <a:pt x="301" y="1655"/>
                      <a:pt x="301" y="1655"/>
                    </a:cubicBezTo>
                    <a:lnTo>
                      <a:pt x="526" y="1880"/>
                    </a:lnTo>
                    <a:lnTo>
                      <a:pt x="727" y="1880"/>
                    </a:lnTo>
                    <a:cubicBezTo>
                      <a:pt x="786" y="1909"/>
                      <a:pt x="846" y="1922"/>
                      <a:pt x="906" y="1922"/>
                    </a:cubicBezTo>
                    <a:cubicBezTo>
                      <a:pt x="1049" y="1922"/>
                      <a:pt x="1182" y="1851"/>
                      <a:pt x="1253" y="1780"/>
                    </a:cubicBezTo>
                    <a:cubicBezTo>
                      <a:pt x="1454" y="1554"/>
                      <a:pt x="1454" y="1354"/>
                      <a:pt x="1454" y="1153"/>
                    </a:cubicBezTo>
                    <a:cubicBezTo>
                      <a:pt x="1454" y="1028"/>
                      <a:pt x="1353" y="1028"/>
                      <a:pt x="1353" y="928"/>
                    </a:cubicBezTo>
                    <a:cubicBezTo>
                      <a:pt x="1253" y="827"/>
                      <a:pt x="1253" y="827"/>
                      <a:pt x="1153" y="727"/>
                    </a:cubicBezTo>
                    <a:lnTo>
                      <a:pt x="1153" y="627"/>
                    </a:lnTo>
                    <a:cubicBezTo>
                      <a:pt x="1053" y="627"/>
                      <a:pt x="1053" y="527"/>
                      <a:pt x="1053" y="401"/>
                    </a:cubicBezTo>
                    <a:lnTo>
                      <a:pt x="927" y="301"/>
                    </a:lnTo>
                    <a:cubicBezTo>
                      <a:pt x="927" y="201"/>
                      <a:pt x="827" y="101"/>
                      <a:pt x="7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8"/>
              <p:cNvSpPr/>
              <p:nvPr/>
            </p:nvSpPr>
            <p:spPr>
              <a:xfrm>
                <a:off x="7566459" y="4446916"/>
                <a:ext cx="27613" cy="43976"/>
              </a:xfrm>
              <a:custGeom>
                <a:avLst/>
                <a:gdLst/>
                <a:ahLst/>
                <a:cxnLst/>
                <a:rect l="l" t="t" r="r" b="b"/>
                <a:pathLst>
                  <a:path w="1480" h="2357" extrusionOk="0">
                    <a:moveTo>
                      <a:pt x="627" y="0"/>
                    </a:moveTo>
                    <a:cubicBezTo>
                      <a:pt x="527" y="0"/>
                      <a:pt x="427" y="0"/>
                      <a:pt x="327" y="101"/>
                    </a:cubicBezTo>
                    <a:cubicBezTo>
                      <a:pt x="101" y="201"/>
                      <a:pt x="1" y="427"/>
                      <a:pt x="101" y="627"/>
                    </a:cubicBezTo>
                    <a:lnTo>
                      <a:pt x="101" y="828"/>
                    </a:lnTo>
                    <a:cubicBezTo>
                      <a:pt x="101" y="953"/>
                      <a:pt x="226" y="1153"/>
                      <a:pt x="226" y="1254"/>
                    </a:cubicBezTo>
                    <a:lnTo>
                      <a:pt x="226" y="1680"/>
                    </a:lnTo>
                    <a:cubicBezTo>
                      <a:pt x="226" y="1780"/>
                      <a:pt x="327" y="1780"/>
                      <a:pt x="327" y="1880"/>
                    </a:cubicBezTo>
                    <a:cubicBezTo>
                      <a:pt x="327" y="1980"/>
                      <a:pt x="327" y="1980"/>
                      <a:pt x="427" y="2081"/>
                    </a:cubicBezTo>
                    <a:lnTo>
                      <a:pt x="527" y="2206"/>
                    </a:lnTo>
                    <a:cubicBezTo>
                      <a:pt x="577" y="2306"/>
                      <a:pt x="709" y="2356"/>
                      <a:pt x="840" y="2356"/>
                    </a:cubicBezTo>
                    <a:cubicBezTo>
                      <a:pt x="972" y="2356"/>
                      <a:pt x="1103" y="2306"/>
                      <a:pt x="1154" y="2206"/>
                    </a:cubicBezTo>
                    <a:cubicBezTo>
                      <a:pt x="1254" y="2081"/>
                      <a:pt x="1354" y="1980"/>
                      <a:pt x="1354" y="1880"/>
                    </a:cubicBezTo>
                    <a:cubicBezTo>
                      <a:pt x="1479" y="1780"/>
                      <a:pt x="1479" y="1680"/>
                      <a:pt x="1479" y="1579"/>
                    </a:cubicBezTo>
                    <a:cubicBezTo>
                      <a:pt x="1479" y="1354"/>
                      <a:pt x="1354" y="1153"/>
                      <a:pt x="1354" y="1053"/>
                    </a:cubicBezTo>
                    <a:cubicBezTo>
                      <a:pt x="1254" y="828"/>
                      <a:pt x="1254" y="727"/>
                      <a:pt x="1154" y="627"/>
                    </a:cubicBezTo>
                    <a:cubicBezTo>
                      <a:pt x="1154" y="527"/>
                      <a:pt x="1053" y="427"/>
                      <a:pt x="953" y="326"/>
                    </a:cubicBezTo>
                    <a:cubicBezTo>
                      <a:pt x="953" y="201"/>
                      <a:pt x="853" y="101"/>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8"/>
              <p:cNvSpPr/>
              <p:nvPr/>
            </p:nvSpPr>
            <p:spPr>
              <a:xfrm>
                <a:off x="7654369" y="4409976"/>
                <a:ext cx="21531" cy="38826"/>
              </a:xfrm>
              <a:custGeom>
                <a:avLst/>
                <a:gdLst/>
                <a:ahLst/>
                <a:cxnLst/>
                <a:rect l="l" t="t" r="r" b="b"/>
                <a:pathLst>
                  <a:path w="1154" h="2081" extrusionOk="0">
                    <a:moveTo>
                      <a:pt x="301" y="0"/>
                    </a:moveTo>
                    <a:cubicBezTo>
                      <a:pt x="201" y="101"/>
                      <a:pt x="101" y="201"/>
                      <a:pt x="101" y="301"/>
                    </a:cubicBezTo>
                    <a:cubicBezTo>
                      <a:pt x="1" y="627"/>
                      <a:pt x="1" y="828"/>
                      <a:pt x="1" y="1053"/>
                    </a:cubicBezTo>
                    <a:lnTo>
                      <a:pt x="1" y="1554"/>
                    </a:lnTo>
                    <a:cubicBezTo>
                      <a:pt x="101" y="1554"/>
                      <a:pt x="101" y="1680"/>
                      <a:pt x="101" y="1680"/>
                    </a:cubicBezTo>
                    <a:cubicBezTo>
                      <a:pt x="101" y="1780"/>
                      <a:pt x="201" y="1880"/>
                      <a:pt x="201" y="1880"/>
                    </a:cubicBezTo>
                    <a:cubicBezTo>
                      <a:pt x="301" y="1980"/>
                      <a:pt x="301" y="1980"/>
                      <a:pt x="402" y="1980"/>
                    </a:cubicBezTo>
                    <a:lnTo>
                      <a:pt x="402" y="2081"/>
                    </a:lnTo>
                    <a:lnTo>
                      <a:pt x="828" y="2081"/>
                    </a:lnTo>
                    <a:cubicBezTo>
                      <a:pt x="1028" y="1980"/>
                      <a:pt x="1028" y="1880"/>
                      <a:pt x="1153" y="1780"/>
                    </a:cubicBezTo>
                    <a:lnTo>
                      <a:pt x="1153" y="1680"/>
                    </a:lnTo>
                    <a:lnTo>
                      <a:pt x="1153" y="1354"/>
                    </a:lnTo>
                    <a:lnTo>
                      <a:pt x="1153" y="1153"/>
                    </a:lnTo>
                    <a:cubicBezTo>
                      <a:pt x="1028" y="1053"/>
                      <a:pt x="1028" y="928"/>
                      <a:pt x="1028" y="727"/>
                    </a:cubicBezTo>
                    <a:lnTo>
                      <a:pt x="1028" y="427"/>
                    </a:lnTo>
                    <a:cubicBezTo>
                      <a:pt x="1028" y="201"/>
                      <a:pt x="828"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8"/>
              <p:cNvSpPr/>
              <p:nvPr/>
            </p:nvSpPr>
            <p:spPr>
              <a:xfrm>
                <a:off x="7586104" y="4382849"/>
                <a:ext cx="23397" cy="36961"/>
              </a:xfrm>
              <a:custGeom>
                <a:avLst/>
                <a:gdLst/>
                <a:ahLst/>
                <a:cxnLst/>
                <a:rect l="l" t="t" r="r" b="b"/>
                <a:pathLst>
                  <a:path w="1254" h="1981" extrusionOk="0">
                    <a:moveTo>
                      <a:pt x="426" y="1"/>
                    </a:moveTo>
                    <a:cubicBezTo>
                      <a:pt x="301" y="1"/>
                      <a:pt x="201" y="1"/>
                      <a:pt x="201" y="101"/>
                    </a:cubicBezTo>
                    <a:cubicBezTo>
                      <a:pt x="101" y="201"/>
                      <a:pt x="0" y="302"/>
                      <a:pt x="0" y="402"/>
                    </a:cubicBezTo>
                    <a:cubicBezTo>
                      <a:pt x="101" y="627"/>
                      <a:pt x="101" y="828"/>
                      <a:pt x="101" y="1028"/>
                    </a:cubicBezTo>
                    <a:cubicBezTo>
                      <a:pt x="101" y="1129"/>
                      <a:pt x="101" y="1354"/>
                      <a:pt x="201" y="1454"/>
                    </a:cubicBezTo>
                    <a:cubicBezTo>
                      <a:pt x="201" y="1555"/>
                      <a:pt x="301" y="1655"/>
                      <a:pt x="301" y="1755"/>
                    </a:cubicBezTo>
                    <a:cubicBezTo>
                      <a:pt x="426" y="1881"/>
                      <a:pt x="527" y="1881"/>
                      <a:pt x="527" y="1981"/>
                    </a:cubicBezTo>
                    <a:lnTo>
                      <a:pt x="827" y="1981"/>
                    </a:lnTo>
                    <a:cubicBezTo>
                      <a:pt x="1053" y="1981"/>
                      <a:pt x="1053" y="1881"/>
                      <a:pt x="1153" y="1755"/>
                    </a:cubicBezTo>
                    <a:cubicBezTo>
                      <a:pt x="1153" y="1655"/>
                      <a:pt x="1253" y="1655"/>
                      <a:pt x="1253" y="1555"/>
                    </a:cubicBezTo>
                    <a:lnTo>
                      <a:pt x="1253" y="1254"/>
                    </a:lnTo>
                    <a:lnTo>
                      <a:pt x="1253" y="1028"/>
                    </a:lnTo>
                    <a:lnTo>
                      <a:pt x="1153" y="928"/>
                    </a:lnTo>
                    <a:cubicBezTo>
                      <a:pt x="1153" y="728"/>
                      <a:pt x="1053" y="502"/>
                      <a:pt x="928" y="302"/>
                    </a:cubicBezTo>
                    <a:cubicBezTo>
                      <a:pt x="928" y="201"/>
                      <a:pt x="827" y="101"/>
                      <a:pt x="727" y="101"/>
                    </a:cubicBezTo>
                    <a:cubicBezTo>
                      <a:pt x="627" y="1"/>
                      <a:pt x="527" y="1"/>
                      <a:pt x="4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8"/>
              <p:cNvSpPr/>
              <p:nvPr/>
            </p:nvSpPr>
            <p:spPr>
              <a:xfrm>
                <a:off x="7623044" y="4341711"/>
                <a:ext cx="21531" cy="37725"/>
              </a:xfrm>
              <a:custGeom>
                <a:avLst/>
                <a:gdLst/>
                <a:ahLst/>
                <a:cxnLst/>
                <a:rect l="l" t="t" r="r" b="b"/>
                <a:pathLst>
                  <a:path w="1154" h="2022" extrusionOk="0">
                    <a:moveTo>
                      <a:pt x="627" y="0"/>
                    </a:moveTo>
                    <a:cubicBezTo>
                      <a:pt x="426" y="0"/>
                      <a:pt x="201" y="101"/>
                      <a:pt x="201" y="326"/>
                    </a:cubicBezTo>
                    <a:cubicBezTo>
                      <a:pt x="101" y="527"/>
                      <a:pt x="101" y="727"/>
                      <a:pt x="101" y="953"/>
                    </a:cubicBezTo>
                    <a:cubicBezTo>
                      <a:pt x="101" y="1053"/>
                      <a:pt x="0" y="1153"/>
                      <a:pt x="0" y="1153"/>
                    </a:cubicBezTo>
                    <a:cubicBezTo>
                      <a:pt x="0" y="1354"/>
                      <a:pt x="0" y="1454"/>
                      <a:pt x="101" y="1579"/>
                    </a:cubicBezTo>
                    <a:cubicBezTo>
                      <a:pt x="101" y="1680"/>
                      <a:pt x="101" y="1780"/>
                      <a:pt x="201" y="1880"/>
                    </a:cubicBezTo>
                    <a:cubicBezTo>
                      <a:pt x="360" y="1951"/>
                      <a:pt x="507" y="2022"/>
                      <a:pt x="651" y="2022"/>
                    </a:cubicBezTo>
                    <a:cubicBezTo>
                      <a:pt x="710" y="2022"/>
                      <a:pt x="769" y="2010"/>
                      <a:pt x="827" y="1980"/>
                    </a:cubicBezTo>
                    <a:cubicBezTo>
                      <a:pt x="1053" y="1880"/>
                      <a:pt x="1153" y="1680"/>
                      <a:pt x="1153" y="1454"/>
                    </a:cubicBezTo>
                    <a:lnTo>
                      <a:pt x="1153" y="1253"/>
                    </a:lnTo>
                    <a:cubicBezTo>
                      <a:pt x="1153" y="1153"/>
                      <a:pt x="1053" y="953"/>
                      <a:pt x="1053" y="827"/>
                    </a:cubicBezTo>
                    <a:lnTo>
                      <a:pt x="1053" y="426"/>
                    </a:lnTo>
                    <a:cubicBezTo>
                      <a:pt x="1053" y="201"/>
                      <a:pt x="827" y="101"/>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8"/>
              <p:cNvSpPr/>
              <p:nvPr/>
            </p:nvSpPr>
            <p:spPr>
              <a:xfrm>
                <a:off x="7683361" y="4343091"/>
                <a:ext cx="27613" cy="46513"/>
              </a:xfrm>
              <a:custGeom>
                <a:avLst/>
                <a:gdLst/>
                <a:ahLst/>
                <a:cxnLst/>
                <a:rect l="l" t="t" r="r" b="b"/>
                <a:pathLst>
                  <a:path w="1480" h="2493" extrusionOk="0">
                    <a:moveTo>
                      <a:pt x="537" y="0"/>
                    </a:moveTo>
                    <a:cubicBezTo>
                      <a:pt x="500" y="0"/>
                      <a:pt x="463" y="8"/>
                      <a:pt x="426" y="27"/>
                    </a:cubicBezTo>
                    <a:cubicBezTo>
                      <a:pt x="226" y="27"/>
                      <a:pt x="0" y="252"/>
                      <a:pt x="0" y="453"/>
                    </a:cubicBezTo>
                    <a:lnTo>
                      <a:pt x="0" y="1079"/>
                    </a:lnTo>
                    <a:cubicBezTo>
                      <a:pt x="101" y="1380"/>
                      <a:pt x="101" y="1806"/>
                      <a:pt x="226" y="2007"/>
                    </a:cubicBezTo>
                    <a:cubicBezTo>
                      <a:pt x="326" y="2132"/>
                      <a:pt x="426" y="2332"/>
                      <a:pt x="627" y="2433"/>
                    </a:cubicBezTo>
                    <a:cubicBezTo>
                      <a:pt x="710" y="2469"/>
                      <a:pt x="802" y="2493"/>
                      <a:pt x="896" y="2493"/>
                    </a:cubicBezTo>
                    <a:cubicBezTo>
                      <a:pt x="1059" y="2493"/>
                      <a:pt x="1227" y="2423"/>
                      <a:pt x="1354" y="2232"/>
                    </a:cubicBezTo>
                    <a:cubicBezTo>
                      <a:pt x="1479" y="2007"/>
                      <a:pt x="1354" y="1806"/>
                      <a:pt x="1354" y="1606"/>
                    </a:cubicBezTo>
                    <a:cubicBezTo>
                      <a:pt x="1354" y="1505"/>
                      <a:pt x="1354" y="1380"/>
                      <a:pt x="1254" y="1280"/>
                    </a:cubicBezTo>
                    <a:lnTo>
                      <a:pt x="1254" y="1179"/>
                    </a:lnTo>
                    <a:cubicBezTo>
                      <a:pt x="1153" y="979"/>
                      <a:pt x="1053" y="653"/>
                      <a:pt x="953" y="352"/>
                    </a:cubicBezTo>
                    <a:cubicBezTo>
                      <a:pt x="871" y="168"/>
                      <a:pt x="705" y="0"/>
                      <a:pt x="53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8"/>
              <p:cNvSpPr/>
              <p:nvPr/>
            </p:nvSpPr>
            <p:spPr>
              <a:xfrm>
                <a:off x="7741812" y="4380050"/>
                <a:ext cx="27594" cy="43509"/>
              </a:xfrm>
              <a:custGeom>
                <a:avLst/>
                <a:gdLst/>
                <a:ahLst/>
                <a:cxnLst/>
                <a:rect l="l" t="t" r="r" b="b"/>
                <a:pathLst>
                  <a:path w="1479" h="2332" extrusionOk="0">
                    <a:moveTo>
                      <a:pt x="437" y="1"/>
                    </a:moveTo>
                    <a:cubicBezTo>
                      <a:pt x="398" y="1"/>
                      <a:pt x="360" y="9"/>
                      <a:pt x="326" y="26"/>
                    </a:cubicBezTo>
                    <a:cubicBezTo>
                      <a:pt x="226" y="26"/>
                      <a:pt x="101" y="151"/>
                      <a:pt x="101" y="251"/>
                    </a:cubicBezTo>
                    <a:cubicBezTo>
                      <a:pt x="0" y="351"/>
                      <a:pt x="0" y="452"/>
                      <a:pt x="0" y="552"/>
                    </a:cubicBezTo>
                    <a:cubicBezTo>
                      <a:pt x="101" y="878"/>
                      <a:pt x="101" y="1078"/>
                      <a:pt x="226" y="1279"/>
                    </a:cubicBezTo>
                    <a:cubicBezTo>
                      <a:pt x="326" y="1604"/>
                      <a:pt x="426" y="1905"/>
                      <a:pt x="527" y="2131"/>
                    </a:cubicBezTo>
                    <a:cubicBezTo>
                      <a:pt x="627" y="2231"/>
                      <a:pt x="727" y="2331"/>
                      <a:pt x="852" y="2331"/>
                    </a:cubicBezTo>
                    <a:lnTo>
                      <a:pt x="1153" y="2331"/>
                    </a:lnTo>
                    <a:cubicBezTo>
                      <a:pt x="1253" y="2231"/>
                      <a:pt x="1354" y="2231"/>
                      <a:pt x="1354" y="2131"/>
                    </a:cubicBezTo>
                    <a:cubicBezTo>
                      <a:pt x="1479" y="2031"/>
                      <a:pt x="1479" y="1805"/>
                      <a:pt x="1479" y="1705"/>
                    </a:cubicBezTo>
                    <a:cubicBezTo>
                      <a:pt x="1479" y="1604"/>
                      <a:pt x="1354" y="1504"/>
                      <a:pt x="1354" y="1404"/>
                    </a:cubicBezTo>
                    <a:lnTo>
                      <a:pt x="1253" y="1279"/>
                    </a:lnTo>
                    <a:cubicBezTo>
                      <a:pt x="1253" y="1178"/>
                      <a:pt x="1153" y="1078"/>
                      <a:pt x="1153" y="978"/>
                    </a:cubicBezTo>
                    <a:cubicBezTo>
                      <a:pt x="1053" y="777"/>
                      <a:pt x="953" y="552"/>
                      <a:pt x="953" y="351"/>
                    </a:cubicBezTo>
                    <a:cubicBezTo>
                      <a:pt x="869" y="185"/>
                      <a:pt x="630" y="1"/>
                      <a:pt x="43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8"/>
              <p:cNvSpPr/>
              <p:nvPr/>
            </p:nvSpPr>
            <p:spPr>
              <a:xfrm>
                <a:off x="7539351" y="4366953"/>
                <a:ext cx="25262" cy="41998"/>
              </a:xfrm>
              <a:custGeom>
                <a:avLst/>
                <a:gdLst/>
                <a:ahLst/>
                <a:cxnLst/>
                <a:rect l="l" t="t" r="r" b="b"/>
                <a:pathLst>
                  <a:path w="1354" h="2251" extrusionOk="0">
                    <a:moveTo>
                      <a:pt x="526" y="1"/>
                    </a:moveTo>
                    <a:cubicBezTo>
                      <a:pt x="426" y="1"/>
                      <a:pt x="426" y="1"/>
                      <a:pt x="301" y="101"/>
                    </a:cubicBezTo>
                    <a:cubicBezTo>
                      <a:pt x="201" y="101"/>
                      <a:pt x="201" y="226"/>
                      <a:pt x="100" y="327"/>
                    </a:cubicBezTo>
                    <a:lnTo>
                      <a:pt x="100" y="527"/>
                    </a:lnTo>
                    <a:cubicBezTo>
                      <a:pt x="0" y="627"/>
                      <a:pt x="0" y="627"/>
                      <a:pt x="0" y="728"/>
                    </a:cubicBezTo>
                    <a:lnTo>
                      <a:pt x="0" y="1154"/>
                    </a:lnTo>
                    <a:cubicBezTo>
                      <a:pt x="0" y="1254"/>
                      <a:pt x="0" y="1479"/>
                      <a:pt x="100" y="1680"/>
                    </a:cubicBezTo>
                    <a:cubicBezTo>
                      <a:pt x="100" y="1780"/>
                      <a:pt x="100" y="1780"/>
                      <a:pt x="201" y="1880"/>
                    </a:cubicBezTo>
                    <a:cubicBezTo>
                      <a:pt x="201" y="1981"/>
                      <a:pt x="301" y="2106"/>
                      <a:pt x="426" y="2206"/>
                    </a:cubicBezTo>
                    <a:lnTo>
                      <a:pt x="727" y="2206"/>
                    </a:lnTo>
                    <a:cubicBezTo>
                      <a:pt x="760" y="2240"/>
                      <a:pt x="783" y="2251"/>
                      <a:pt x="801" y="2251"/>
                    </a:cubicBezTo>
                    <a:cubicBezTo>
                      <a:pt x="838" y="2251"/>
                      <a:pt x="861" y="2206"/>
                      <a:pt x="927" y="2206"/>
                    </a:cubicBezTo>
                    <a:cubicBezTo>
                      <a:pt x="1053" y="2206"/>
                      <a:pt x="1053" y="2106"/>
                      <a:pt x="1153" y="1981"/>
                    </a:cubicBezTo>
                    <a:cubicBezTo>
                      <a:pt x="1253" y="1780"/>
                      <a:pt x="1353" y="1580"/>
                      <a:pt x="1253" y="1354"/>
                    </a:cubicBezTo>
                    <a:cubicBezTo>
                      <a:pt x="1253" y="1254"/>
                      <a:pt x="1153" y="1154"/>
                      <a:pt x="1153" y="1053"/>
                    </a:cubicBezTo>
                    <a:cubicBezTo>
                      <a:pt x="1153" y="953"/>
                      <a:pt x="1153" y="853"/>
                      <a:pt x="1053" y="728"/>
                    </a:cubicBezTo>
                    <a:lnTo>
                      <a:pt x="1053" y="627"/>
                    </a:lnTo>
                    <a:cubicBezTo>
                      <a:pt x="1053" y="559"/>
                      <a:pt x="994" y="490"/>
                      <a:pt x="957" y="421"/>
                    </a:cubicBezTo>
                    <a:lnTo>
                      <a:pt x="957" y="421"/>
                    </a:lnTo>
                    <a:cubicBezTo>
                      <a:pt x="975" y="427"/>
                      <a:pt x="1005" y="427"/>
                      <a:pt x="1053" y="427"/>
                    </a:cubicBezTo>
                    <a:cubicBezTo>
                      <a:pt x="928" y="427"/>
                      <a:pt x="927" y="328"/>
                      <a:pt x="927" y="327"/>
                    </a:cubicBezTo>
                    <a:lnTo>
                      <a:pt x="927" y="327"/>
                    </a:lnTo>
                    <a:cubicBezTo>
                      <a:pt x="927" y="327"/>
                      <a:pt x="927" y="327"/>
                      <a:pt x="927" y="327"/>
                    </a:cubicBezTo>
                    <a:cubicBezTo>
                      <a:pt x="927" y="226"/>
                      <a:pt x="827" y="101"/>
                      <a:pt x="827" y="101"/>
                    </a:cubicBezTo>
                    <a:cubicBezTo>
                      <a:pt x="727" y="1"/>
                      <a:pt x="627" y="1"/>
                      <a:pt x="5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8"/>
              <p:cNvSpPr/>
              <p:nvPr/>
            </p:nvSpPr>
            <p:spPr>
              <a:xfrm>
                <a:off x="7521571" y="4435218"/>
                <a:ext cx="23397" cy="36961"/>
              </a:xfrm>
              <a:custGeom>
                <a:avLst/>
                <a:gdLst/>
                <a:ahLst/>
                <a:cxnLst/>
                <a:rect l="l" t="t" r="r" b="b"/>
                <a:pathLst>
                  <a:path w="1254" h="1981" extrusionOk="0">
                    <a:moveTo>
                      <a:pt x="627" y="1"/>
                    </a:moveTo>
                    <a:cubicBezTo>
                      <a:pt x="427" y="1"/>
                      <a:pt x="226" y="101"/>
                      <a:pt x="126" y="427"/>
                    </a:cubicBezTo>
                    <a:cubicBezTo>
                      <a:pt x="126" y="627"/>
                      <a:pt x="1" y="828"/>
                      <a:pt x="1" y="1054"/>
                    </a:cubicBezTo>
                    <a:cubicBezTo>
                      <a:pt x="1" y="1154"/>
                      <a:pt x="126" y="1254"/>
                      <a:pt x="126" y="1354"/>
                    </a:cubicBezTo>
                    <a:lnTo>
                      <a:pt x="126" y="1455"/>
                    </a:lnTo>
                    <a:cubicBezTo>
                      <a:pt x="226" y="1580"/>
                      <a:pt x="226" y="1680"/>
                      <a:pt x="226" y="1680"/>
                    </a:cubicBezTo>
                    <a:lnTo>
                      <a:pt x="326" y="1780"/>
                    </a:lnTo>
                    <a:lnTo>
                      <a:pt x="527" y="1981"/>
                    </a:lnTo>
                    <a:lnTo>
                      <a:pt x="1053" y="1981"/>
                    </a:lnTo>
                    <a:cubicBezTo>
                      <a:pt x="1154" y="1881"/>
                      <a:pt x="1254" y="1780"/>
                      <a:pt x="1254" y="1680"/>
                    </a:cubicBezTo>
                    <a:lnTo>
                      <a:pt x="1254" y="1580"/>
                    </a:lnTo>
                    <a:lnTo>
                      <a:pt x="1254" y="1254"/>
                    </a:lnTo>
                    <a:cubicBezTo>
                      <a:pt x="1254" y="1254"/>
                      <a:pt x="1254" y="1154"/>
                      <a:pt x="1154" y="1154"/>
                    </a:cubicBezTo>
                    <a:cubicBezTo>
                      <a:pt x="1154" y="1088"/>
                      <a:pt x="1154" y="1022"/>
                      <a:pt x="1125" y="949"/>
                    </a:cubicBezTo>
                    <a:lnTo>
                      <a:pt x="1125" y="949"/>
                    </a:lnTo>
                    <a:cubicBezTo>
                      <a:pt x="1134" y="952"/>
                      <a:pt x="1143" y="953"/>
                      <a:pt x="1154" y="953"/>
                    </a:cubicBezTo>
                    <a:cubicBezTo>
                      <a:pt x="1053" y="828"/>
                      <a:pt x="1053" y="627"/>
                      <a:pt x="953" y="527"/>
                    </a:cubicBezTo>
                    <a:cubicBezTo>
                      <a:pt x="953" y="427"/>
                      <a:pt x="953" y="201"/>
                      <a:pt x="853" y="201"/>
                    </a:cubicBezTo>
                    <a:cubicBezTo>
                      <a:pt x="753" y="101"/>
                      <a:pt x="753" y="101"/>
                      <a:pt x="6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8"/>
              <p:cNvSpPr/>
              <p:nvPr/>
            </p:nvSpPr>
            <p:spPr>
              <a:xfrm>
                <a:off x="7508008" y="4282475"/>
                <a:ext cx="25281" cy="44591"/>
              </a:xfrm>
              <a:custGeom>
                <a:avLst/>
                <a:gdLst/>
                <a:ahLst/>
                <a:cxnLst/>
                <a:rect l="l" t="t" r="r" b="b"/>
                <a:pathLst>
                  <a:path w="1355" h="2390" extrusionOk="0">
                    <a:moveTo>
                      <a:pt x="784" y="1"/>
                    </a:moveTo>
                    <a:cubicBezTo>
                      <a:pt x="669" y="1"/>
                      <a:pt x="598" y="72"/>
                      <a:pt x="527" y="143"/>
                    </a:cubicBezTo>
                    <a:cubicBezTo>
                      <a:pt x="327" y="243"/>
                      <a:pt x="327" y="469"/>
                      <a:pt x="226" y="669"/>
                    </a:cubicBezTo>
                    <a:cubicBezTo>
                      <a:pt x="226" y="769"/>
                      <a:pt x="101" y="870"/>
                      <a:pt x="101" y="1095"/>
                    </a:cubicBezTo>
                    <a:cubicBezTo>
                      <a:pt x="101" y="1195"/>
                      <a:pt x="1" y="1396"/>
                      <a:pt x="1" y="1621"/>
                    </a:cubicBezTo>
                    <a:cubicBezTo>
                      <a:pt x="101" y="1722"/>
                      <a:pt x="101" y="1922"/>
                      <a:pt x="226" y="2022"/>
                    </a:cubicBezTo>
                    <a:cubicBezTo>
                      <a:pt x="226" y="2123"/>
                      <a:pt x="327" y="2248"/>
                      <a:pt x="427" y="2348"/>
                    </a:cubicBezTo>
                    <a:cubicBezTo>
                      <a:pt x="486" y="2378"/>
                      <a:pt x="547" y="2390"/>
                      <a:pt x="608" y="2390"/>
                    </a:cubicBezTo>
                    <a:cubicBezTo>
                      <a:pt x="757" y="2390"/>
                      <a:pt x="912" y="2319"/>
                      <a:pt x="1053" y="2248"/>
                    </a:cubicBezTo>
                    <a:cubicBezTo>
                      <a:pt x="1254" y="2022"/>
                      <a:pt x="1254" y="1822"/>
                      <a:pt x="1354" y="1621"/>
                    </a:cubicBezTo>
                    <a:cubicBezTo>
                      <a:pt x="1354" y="1496"/>
                      <a:pt x="1354" y="1296"/>
                      <a:pt x="1254" y="1195"/>
                    </a:cubicBezTo>
                    <a:lnTo>
                      <a:pt x="1254" y="769"/>
                    </a:lnTo>
                    <a:lnTo>
                      <a:pt x="1254" y="669"/>
                    </a:lnTo>
                    <a:lnTo>
                      <a:pt x="1254" y="569"/>
                    </a:lnTo>
                    <a:lnTo>
                      <a:pt x="1254" y="243"/>
                    </a:lnTo>
                    <a:cubicBezTo>
                      <a:pt x="1154" y="143"/>
                      <a:pt x="1053" y="42"/>
                      <a:pt x="953" y="42"/>
                    </a:cubicBezTo>
                    <a:cubicBezTo>
                      <a:pt x="887" y="13"/>
                      <a:pt x="832" y="1"/>
                      <a:pt x="78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8"/>
              <p:cNvSpPr/>
              <p:nvPr/>
            </p:nvSpPr>
            <p:spPr>
              <a:xfrm>
                <a:off x="7531385" y="4286990"/>
                <a:ext cx="19" cy="2370"/>
              </a:xfrm>
              <a:custGeom>
                <a:avLst/>
                <a:gdLst/>
                <a:ahLst/>
                <a:cxnLst/>
                <a:rect l="l" t="t" r="r" b="b"/>
                <a:pathLst>
                  <a:path w="1" h="127" extrusionOk="0">
                    <a:moveTo>
                      <a:pt x="1" y="126"/>
                    </a:moveTo>
                    <a:lnTo>
                      <a:pt x="1"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8"/>
              <p:cNvSpPr/>
              <p:nvPr/>
            </p:nvSpPr>
            <p:spPr>
              <a:xfrm>
                <a:off x="7529519" y="4286990"/>
                <a:ext cx="1884" cy="19"/>
              </a:xfrm>
              <a:custGeom>
                <a:avLst/>
                <a:gdLst/>
                <a:ahLst/>
                <a:cxnLst/>
                <a:rect l="l" t="t" r="r" b="b"/>
                <a:pathLst>
                  <a:path w="101" h="1" extrusionOk="0">
                    <a:moveTo>
                      <a:pt x="1" y="1"/>
                    </a:moveTo>
                    <a:lnTo>
                      <a:pt x="101" y="1"/>
                    </a:lnTo>
                    <a:lnTo>
                      <a:pt x="101"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8"/>
              <p:cNvSpPr/>
              <p:nvPr/>
            </p:nvSpPr>
            <p:spPr>
              <a:xfrm>
                <a:off x="7568325" y="4293072"/>
                <a:ext cx="25747" cy="44909"/>
              </a:xfrm>
              <a:custGeom>
                <a:avLst/>
                <a:gdLst/>
                <a:ahLst/>
                <a:cxnLst/>
                <a:rect l="l" t="t" r="r" b="b"/>
                <a:pathLst>
                  <a:path w="1380" h="2407" extrusionOk="0">
                    <a:moveTo>
                      <a:pt x="628" y="1"/>
                    </a:moveTo>
                    <a:cubicBezTo>
                      <a:pt x="527" y="1"/>
                      <a:pt x="427" y="101"/>
                      <a:pt x="327" y="201"/>
                    </a:cubicBezTo>
                    <a:cubicBezTo>
                      <a:pt x="227" y="302"/>
                      <a:pt x="227" y="427"/>
                      <a:pt x="126" y="627"/>
                    </a:cubicBezTo>
                    <a:lnTo>
                      <a:pt x="126" y="928"/>
                    </a:lnTo>
                    <a:lnTo>
                      <a:pt x="126" y="1254"/>
                    </a:lnTo>
                    <a:cubicBezTo>
                      <a:pt x="126" y="1454"/>
                      <a:pt x="1" y="1680"/>
                      <a:pt x="126" y="1881"/>
                    </a:cubicBezTo>
                    <a:cubicBezTo>
                      <a:pt x="126" y="1981"/>
                      <a:pt x="227" y="2081"/>
                      <a:pt x="327" y="2181"/>
                    </a:cubicBezTo>
                    <a:cubicBezTo>
                      <a:pt x="327" y="2307"/>
                      <a:pt x="527" y="2307"/>
                      <a:pt x="628" y="2407"/>
                    </a:cubicBezTo>
                    <a:cubicBezTo>
                      <a:pt x="753" y="2407"/>
                      <a:pt x="853" y="2407"/>
                      <a:pt x="953" y="2307"/>
                    </a:cubicBezTo>
                    <a:cubicBezTo>
                      <a:pt x="953" y="2307"/>
                      <a:pt x="1054" y="2307"/>
                      <a:pt x="1054" y="2181"/>
                    </a:cubicBezTo>
                    <a:cubicBezTo>
                      <a:pt x="1154" y="2181"/>
                      <a:pt x="1154" y="2081"/>
                      <a:pt x="1254" y="2081"/>
                    </a:cubicBezTo>
                    <a:cubicBezTo>
                      <a:pt x="1254" y="1981"/>
                      <a:pt x="1379" y="1780"/>
                      <a:pt x="1379" y="1680"/>
                    </a:cubicBezTo>
                    <a:lnTo>
                      <a:pt x="1379" y="1154"/>
                    </a:lnTo>
                    <a:cubicBezTo>
                      <a:pt x="1379" y="928"/>
                      <a:pt x="1379" y="728"/>
                      <a:pt x="1254" y="427"/>
                    </a:cubicBezTo>
                    <a:cubicBezTo>
                      <a:pt x="1254" y="201"/>
                      <a:pt x="953" y="1"/>
                      <a:pt x="6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8"/>
              <p:cNvSpPr/>
              <p:nvPr/>
            </p:nvSpPr>
            <p:spPr>
              <a:xfrm>
                <a:off x="7634723" y="4281393"/>
                <a:ext cx="21531" cy="33210"/>
              </a:xfrm>
              <a:custGeom>
                <a:avLst/>
                <a:gdLst/>
                <a:ahLst/>
                <a:cxnLst/>
                <a:rect l="l" t="t" r="r" b="b"/>
                <a:pathLst>
                  <a:path w="1154" h="1780" extrusionOk="0">
                    <a:moveTo>
                      <a:pt x="527" y="0"/>
                    </a:moveTo>
                    <a:cubicBezTo>
                      <a:pt x="427" y="0"/>
                      <a:pt x="427" y="100"/>
                      <a:pt x="327" y="100"/>
                    </a:cubicBezTo>
                    <a:cubicBezTo>
                      <a:pt x="327" y="100"/>
                      <a:pt x="201" y="100"/>
                      <a:pt x="201" y="201"/>
                    </a:cubicBezTo>
                    <a:cubicBezTo>
                      <a:pt x="101" y="301"/>
                      <a:pt x="1" y="426"/>
                      <a:pt x="1" y="527"/>
                    </a:cubicBezTo>
                    <a:lnTo>
                      <a:pt x="1" y="928"/>
                    </a:lnTo>
                    <a:lnTo>
                      <a:pt x="1" y="1053"/>
                    </a:lnTo>
                    <a:cubicBezTo>
                      <a:pt x="1" y="1153"/>
                      <a:pt x="1" y="1153"/>
                      <a:pt x="101" y="1253"/>
                    </a:cubicBezTo>
                    <a:cubicBezTo>
                      <a:pt x="101" y="1354"/>
                      <a:pt x="101" y="1454"/>
                      <a:pt x="201" y="1554"/>
                    </a:cubicBezTo>
                    <a:cubicBezTo>
                      <a:pt x="327" y="1679"/>
                      <a:pt x="327" y="1679"/>
                      <a:pt x="427" y="1679"/>
                    </a:cubicBezTo>
                    <a:cubicBezTo>
                      <a:pt x="527" y="1780"/>
                      <a:pt x="527" y="1780"/>
                      <a:pt x="627" y="1780"/>
                    </a:cubicBezTo>
                    <a:lnTo>
                      <a:pt x="728" y="1780"/>
                    </a:lnTo>
                    <a:cubicBezTo>
                      <a:pt x="828" y="1679"/>
                      <a:pt x="953" y="1679"/>
                      <a:pt x="1054" y="1554"/>
                    </a:cubicBezTo>
                    <a:cubicBezTo>
                      <a:pt x="1054" y="1554"/>
                      <a:pt x="1054" y="1454"/>
                      <a:pt x="1154" y="1454"/>
                    </a:cubicBezTo>
                    <a:lnTo>
                      <a:pt x="1154" y="1253"/>
                    </a:lnTo>
                    <a:lnTo>
                      <a:pt x="1154" y="1153"/>
                    </a:lnTo>
                    <a:lnTo>
                      <a:pt x="1154" y="1053"/>
                    </a:lnTo>
                    <a:lnTo>
                      <a:pt x="1154" y="727"/>
                    </a:lnTo>
                    <a:lnTo>
                      <a:pt x="1054" y="426"/>
                    </a:lnTo>
                    <a:cubicBezTo>
                      <a:pt x="1054" y="301"/>
                      <a:pt x="1054" y="301"/>
                      <a:pt x="953" y="201"/>
                    </a:cubicBezTo>
                    <a:lnTo>
                      <a:pt x="828" y="100"/>
                    </a:lnTo>
                    <a:lnTo>
                      <a:pt x="728" y="100"/>
                    </a:lnTo>
                    <a:cubicBezTo>
                      <a:pt x="627" y="0"/>
                      <a:pt x="527" y="0"/>
                      <a:pt x="5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8"/>
              <p:cNvSpPr/>
              <p:nvPr/>
            </p:nvSpPr>
            <p:spPr>
              <a:xfrm>
                <a:off x="7687559" y="4271561"/>
                <a:ext cx="21064" cy="27147"/>
              </a:xfrm>
              <a:custGeom>
                <a:avLst/>
                <a:gdLst/>
                <a:ahLst/>
                <a:cxnLst/>
                <a:rect l="l" t="t" r="r" b="b"/>
                <a:pathLst>
                  <a:path w="1129" h="1455" extrusionOk="0">
                    <a:moveTo>
                      <a:pt x="502" y="1"/>
                    </a:moveTo>
                    <a:cubicBezTo>
                      <a:pt x="502" y="1"/>
                      <a:pt x="402" y="1"/>
                      <a:pt x="402" y="101"/>
                    </a:cubicBezTo>
                    <a:lnTo>
                      <a:pt x="201" y="101"/>
                    </a:lnTo>
                    <a:lnTo>
                      <a:pt x="201" y="201"/>
                    </a:lnTo>
                    <a:cubicBezTo>
                      <a:pt x="101" y="201"/>
                      <a:pt x="101" y="327"/>
                      <a:pt x="101" y="327"/>
                    </a:cubicBezTo>
                    <a:cubicBezTo>
                      <a:pt x="1" y="427"/>
                      <a:pt x="1" y="427"/>
                      <a:pt x="1" y="527"/>
                    </a:cubicBezTo>
                    <a:lnTo>
                      <a:pt x="1" y="627"/>
                    </a:lnTo>
                    <a:lnTo>
                      <a:pt x="1" y="728"/>
                    </a:lnTo>
                    <a:lnTo>
                      <a:pt x="1" y="1154"/>
                    </a:lnTo>
                    <a:cubicBezTo>
                      <a:pt x="101" y="1154"/>
                      <a:pt x="101" y="1254"/>
                      <a:pt x="201" y="1254"/>
                    </a:cubicBezTo>
                    <a:cubicBezTo>
                      <a:pt x="201" y="1354"/>
                      <a:pt x="302" y="1455"/>
                      <a:pt x="402" y="1455"/>
                    </a:cubicBezTo>
                    <a:lnTo>
                      <a:pt x="728" y="1455"/>
                    </a:lnTo>
                    <a:cubicBezTo>
                      <a:pt x="928" y="1354"/>
                      <a:pt x="1129" y="1254"/>
                      <a:pt x="1129" y="1054"/>
                    </a:cubicBezTo>
                    <a:lnTo>
                      <a:pt x="1129" y="953"/>
                    </a:lnTo>
                    <a:lnTo>
                      <a:pt x="1129" y="728"/>
                    </a:lnTo>
                    <a:cubicBezTo>
                      <a:pt x="1129" y="627"/>
                      <a:pt x="1129" y="627"/>
                      <a:pt x="1029" y="527"/>
                    </a:cubicBezTo>
                    <a:lnTo>
                      <a:pt x="1029" y="427"/>
                    </a:lnTo>
                    <a:lnTo>
                      <a:pt x="1029" y="327"/>
                    </a:lnTo>
                    <a:cubicBezTo>
                      <a:pt x="928" y="327"/>
                      <a:pt x="928" y="201"/>
                      <a:pt x="928" y="201"/>
                    </a:cubicBezTo>
                    <a:cubicBezTo>
                      <a:pt x="928" y="101"/>
                      <a:pt x="828" y="101"/>
                      <a:pt x="828" y="101"/>
                    </a:cubicBezTo>
                    <a:cubicBezTo>
                      <a:pt x="728" y="101"/>
                      <a:pt x="728" y="1"/>
                      <a:pt x="7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8"/>
              <p:cNvSpPr/>
              <p:nvPr/>
            </p:nvSpPr>
            <p:spPr>
              <a:xfrm>
                <a:off x="7714685" y="4234621"/>
                <a:ext cx="27147" cy="40711"/>
              </a:xfrm>
              <a:custGeom>
                <a:avLst/>
                <a:gdLst/>
                <a:ahLst/>
                <a:cxnLst/>
                <a:rect l="l" t="t" r="r" b="b"/>
                <a:pathLst>
                  <a:path w="1455" h="2182" extrusionOk="0">
                    <a:moveTo>
                      <a:pt x="301" y="1"/>
                    </a:moveTo>
                    <a:cubicBezTo>
                      <a:pt x="201" y="1"/>
                      <a:pt x="201" y="101"/>
                      <a:pt x="101" y="101"/>
                    </a:cubicBezTo>
                    <a:cubicBezTo>
                      <a:pt x="1" y="201"/>
                      <a:pt x="1" y="302"/>
                      <a:pt x="1" y="427"/>
                    </a:cubicBezTo>
                    <a:lnTo>
                      <a:pt x="1" y="828"/>
                    </a:lnTo>
                    <a:cubicBezTo>
                      <a:pt x="1" y="828"/>
                      <a:pt x="1" y="928"/>
                      <a:pt x="101" y="1054"/>
                    </a:cubicBezTo>
                    <a:lnTo>
                      <a:pt x="101" y="1254"/>
                    </a:lnTo>
                    <a:cubicBezTo>
                      <a:pt x="101" y="1354"/>
                      <a:pt x="201" y="1455"/>
                      <a:pt x="201" y="1555"/>
                    </a:cubicBezTo>
                    <a:cubicBezTo>
                      <a:pt x="301" y="1881"/>
                      <a:pt x="427" y="2181"/>
                      <a:pt x="727" y="2181"/>
                    </a:cubicBezTo>
                    <a:lnTo>
                      <a:pt x="1053" y="2181"/>
                    </a:lnTo>
                    <a:cubicBezTo>
                      <a:pt x="1153" y="2181"/>
                      <a:pt x="1254" y="2181"/>
                      <a:pt x="1254" y="2081"/>
                    </a:cubicBezTo>
                    <a:lnTo>
                      <a:pt x="1354" y="2081"/>
                    </a:lnTo>
                    <a:cubicBezTo>
                      <a:pt x="1354" y="1981"/>
                      <a:pt x="1454" y="1881"/>
                      <a:pt x="1454" y="1780"/>
                    </a:cubicBezTo>
                    <a:lnTo>
                      <a:pt x="1454" y="1555"/>
                    </a:lnTo>
                    <a:cubicBezTo>
                      <a:pt x="1454" y="1455"/>
                      <a:pt x="1454" y="1254"/>
                      <a:pt x="1354" y="1154"/>
                    </a:cubicBezTo>
                    <a:cubicBezTo>
                      <a:pt x="1354" y="1054"/>
                      <a:pt x="1254" y="928"/>
                      <a:pt x="1254" y="828"/>
                    </a:cubicBezTo>
                    <a:cubicBezTo>
                      <a:pt x="1153" y="728"/>
                      <a:pt x="1053" y="628"/>
                      <a:pt x="1053" y="527"/>
                    </a:cubicBezTo>
                    <a:cubicBezTo>
                      <a:pt x="928" y="427"/>
                      <a:pt x="828" y="302"/>
                      <a:pt x="828" y="201"/>
                    </a:cubicBezTo>
                    <a:lnTo>
                      <a:pt x="627"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8"/>
              <p:cNvSpPr/>
              <p:nvPr/>
            </p:nvSpPr>
            <p:spPr>
              <a:xfrm>
                <a:off x="7728249" y="4312718"/>
                <a:ext cx="25262" cy="27147"/>
              </a:xfrm>
              <a:custGeom>
                <a:avLst/>
                <a:gdLst/>
                <a:ahLst/>
                <a:cxnLst/>
                <a:rect l="l" t="t" r="r" b="b"/>
                <a:pathLst>
                  <a:path w="1354" h="1455" extrusionOk="0">
                    <a:moveTo>
                      <a:pt x="326" y="0"/>
                    </a:moveTo>
                    <a:lnTo>
                      <a:pt x="201" y="101"/>
                    </a:lnTo>
                    <a:lnTo>
                      <a:pt x="101" y="201"/>
                    </a:lnTo>
                    <a:lnTo>
                      <a:pt x="101" y="301"/>
                    </a:lnTo>
                    <a:cubicBezTo>
                      <a:pt x="0" y="301"/>
                      <a:pt x="0" y="401"/>
                      <a:pt x="0" y="502"/>
                    </a:cubicBezTo>
                    <a:cubicBezTo>
                      <a:pt x="0" y="627"/>
                      <a:pt x="0" y="627"/>
                      <a:pt x="101" y="727"/>
                    </a:cubicBezTo>
                    <a:lnTo>
                      <a:pt x="101" y="828"/>
                    </a:lnTo>
                    <a:cubicBezTo>
                      <a:pt x="101" y="928"/>
                      <a:pt x="101" y="1028"/>
                      <a:pt x="201" y="1028"/>
                    </a:cubicBezTo>
                    <a:lnTo>
                      <a:pt x="201" y="1128"/>
                    </a:lnTo>
                    <a:cubicBezTo>
                      <a:pt x="326" y="1128"/>
                      <a:pt x="326" y="1254"/>
                      <a:pt x="326" y="1254"/>
                    </a:cubicBezTo>
                    <a:lnTo>
                      <a:pt x="426" y="1354"/>
                    </a:lnTo>
                    <a:cubicBezTo>
                      <a:pt x="527" y="1354"/>
                      <a:pt x="527" y="1454"/>
                      <a:pt x="627" y="1454"/>
                    </a:cubicBezTo>
                    <a:lnTo>
                      <a:pt x="727" y="1454"/>
                    </a:lnTo>
                    <a:cubicBezTo>
                      <a:pt x="828" y="1454"/>
                      <a:pt x="953" y="1454"/>
                      <a:pt x="953" y="1354"/>
                    </a:cubicBezTo>
                    <a:cubicBezTo>
                      <a:pt x="1053" y="1354"/>
                      <a:pt x="1053" y="1354"/>
                      <a:pt x="1153" y="1254"/>
                    </a:cubicBezTo>
                    <a:cubicBezTo>
                      <a:pt x="1153" y="1254"/>
                      <a:pt x="1254" y="1254"/>
                      <a:pt x="1254" y="1128"/>
                    </a:cubicBezTo>
                    <a:lnTo>
                      <a:pt x="1254" y="1028"/>
                    </a:lnTo>
                    <a:lnTo>
                      <a:pt x="1254" y="928"/>
                    </a:lnTo>
                    <a:cubicBezTo>
                      <a:pt x="1354" y="828"/>
                      <a:pt x="1354" y="828"/>
                      <a:pt x="1254" y="727"/>
                    </a:cubicBezTo>
                    <a:cubicBezTo>
                      <a:pt x="1254" y="627"/>
                      <a:pt x="1254" y="502"/>
                      <a:pt x="1153" y="401"/>
                    </a:cubicBezTo>
                    <a:lnTo>
                      <a:pt x="1153" y="301"/>
                    </a:lnTo>
                    <a:cubicBezTo>
                      <a:pt x="1053" y="301"/>
                      <a:pt x="1053" y="201"/>
                      <a:pt x="953" y="201"/>
                    </a:cubicBezTo>
                    <a:lnTo>
                      <a:pt x="953" y="101"/>
                    </a:lnTo>
                    <a:lnTo>
                      <a:pt x="828"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8"/>
              <p:cNvSpPr/>
              <p:nvPr/>
            </p:nvSpPr>
            <p:spPr>
              <a:xfrm>
                <a:off x="7544948" y="4220292"/>
                <a:ext cx="21531" cy="39610"/>
              </a:xfrm>
              <a:custGeom>
                <a:avLst/>
                <a:gdLst/>
                <a:ahLst/>
                <a:cxnLst/>
                <a:rect l="l" t="t" r="r" b="b"/>
                <a:pathLst>
                  <a:path w="1154" h="2123" extrusionOk="0">
                    <a:moveTo>
                      <a:pt x="756" y="1"/>
                    </a:moveTo>
                    <a:cubicBezTo>
                      <a:pt x="590" y="1"/>
                      <a:pt x="427" y="71"/>
                      <a:pt x="427" y="142"/>
                    </a:cubicBezTo>
                    <a:cubicBezTo>
                      <a:pt x="327" y="443"/>
                      <a:pt x="226" y="669"/>
                      <a:pt x="126" y="869"/>
                    </a:cubicBezTo>
                    <a:lnTo>
                      <a:pt x="126" y="1295"/>
                    </a:lnTo>
                    <a:cubicBezTo>
                      <a:pt x="126" y="1396"/>
                      <a:pt x="1" y="1396"/>
                      <a:pt x="1" y="1496"/>
                    </a:cubicBezTo>
                    <a:cubicBezTo>
                      <a:pt x="1" y="1596"/>
                      <a:pt x="126" y="1696"/>
                      <a:pt x="126" y="1822"/>
                    </a:cubicBezTo>
                    <a:lnTo>
                      <a:pt x="226" y="1922"/>
                    </a:lnTo>
                    <a:lnTo>
                      <a:pt x="327" y="2022"/>
                    </a:lnTo>
                    <a:cubicBezTo>
                      <a:pt x="427" y="2122"/>
                      <a:pt x="527" y="2122"/>
                      <a:pt x="627" y="2122"/>
                    </a:cubicBezTo>
                    <a:cubicBezTo>
                      <a:pt x="753" y="2122"/>
                      <a:pt x="853" y="2022"/>
                      <a:pt x="953" y="2022"/>
                    </a:cubicBezTo>
                    <a:cubicBezTo>
                      <a:pt x="1053" y="1922"/>
                      <a:pt x="1053" y="1822"/>
                      <a:pt x="1154" y="1696"/>
                    </a:cubicBezTo>
                    <a:lnTo>
                      <a:pt x="1154" y="1496"/>
                    </a:lnTo>
                    <a:lnTo>
                      <a:pt x="1154" y="1295"/>
                    </a:lnTo>
                    <a:lnTo>
                      <a:pt x="1154" y="1070"/>
                    </a:lnTo>
                    <a:lnTo>
                      <a:pt x="1154" y="568"/>
                    </a:lnTo>
                    <a:lnTo>
                      <a:pt x="1154" y="142"/>
                    </a:lnTo>
                    <a:cubicBezTo>
                      <a:pt x="1053" y="142"/>
                      <a:pt x="1053" y="42"/>
                      <a:pt x="953" y="42"/>
                    </a:cubicBezTo>
                    <a:cubicBezTo>
                      <a:pt x="894" y="13"/>
                      <a:pt x="825" y="1"/>
                      <a:pt x="75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8"/>
              <p:cNvSpPr/>
              <p:nvPr/>
            </p:nvSpPr>
            <p:spPr>
              <a:xfrm>
                <a:off x="7594052" y="4224807"/>
                <a:ext cx="21064" cy="36961"/>
              </a:xfrm>
              <a:custGeom>
                <a:avLst/>
                <a:gdLst/>
                <a:ahLst/>
                <a:cxnLst/>
                <a:rect l="l" t="t" r="r" b="b"/>
                <a:pathLst>
                  <a:path w="1129" h="1981" extrusionOk="0">
                    <a:moveTo>
                      <a:pt x="401" y="1"/>
                    </a:moveTo>
                    <a:cubicBezTo>
                      <a:pt x="301" y="1"/>
                      <a:pt x="201" y="1"/>
                      <a:pt x="101" y="101"/>
                    </a:cubicBezTo>
                    <a:cubicBezTo>
                      <a:pt x="0" y="201"/>
                      <a:pt x="0" y="326"/>
                      <a:pt x="0" y="427"/>
                    </a:cubicBezTo>
                    <a:lnTo>
                      <a:pt x="0" y="953"/>
                    </a:lnTo>
                    <a:lnTo>
                      <a:pt x="0" y="1154"/>
                    </a:lnTo>
                    <a:cubicBezTo>
                      <a:pt x="0" y="1354"/>
                      <a:pt x="0" y="1580"/>
                      <a:pt x="101" y="1680"/>
                    </a:cubicBezTo>
                    <a:cubicBezTo>
                      <a:pt x="201" y="1880"/>
                      <a:pt x="301" y="1880"/>
                      <a:pt x="502" y="1981"/>
                    </a:cubicBezTo>
                    <a:lnTo>
                      <a:pt x="727" y="1981"/>
                    </a:lnTo>
                    <a:cubicBezTo>
                      <a:pt x="827" y="1880"/>
                      <a:pt x="827" y="1880"/>
                      <a:pt x="928" y="1780"/>
                    </a:cubicBezTo>
                    <a:cubicBezTo>
                      <a:pt x="1028" y="1680"/>
                      <a:pt x="1028" y="1680"/>
                      <a:pt x="1028" y="1580"/>
                    </a:cubicBezTo>
                    <a:lnTo>
                      <a:pt x="1128" y="1454"/>
                    </a:lnTo>
                    <a:lnTo>
                      <a:pt x="1128" y="1354"/>
                    </a:lnTo>
                    <a:lnTo>
                      <a:pt x="1128" y="1254"/>
                    </a:lnTo>
                    <a:cubicBezTo>
                      <a:pt x="1128" y="1053"/>
                      <a:pt x="1128" y="953"/>
                      <a:pt x="1028" y="828"/>
                    </a:cubicBezTo>
                    <a:cubicBezTo>
                      <a:pt x="1028" y="627"/>
                      <a:pt x="928" y="527"/>
                      <a:pt x="928" y="326"/>
                    </a:cubicBezTo>
                    <a:cubicBezTo>
                      <a:pt x="827" y="201"/>
                      <a:pt x="827" y="101"/>
                      <a:pt x="7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8"/>
              <p:cNvSpPr/>
              <p:nvPr/>
            </p:nvSpPr>
            <p:spPr>
              <a:xfrm>
                <a:off x="7642671" y="4214994"/>
                <a:ext cx="23415" cy="30878"/>
              </a:xfrm>
              <a:custGeom>
                <a:avLst/>
                <a:gdLst/>
                <a:ahLst/>
                <a:cxnLst/>
                <a:rect l="l" t="t" r="r" b="b"/>
                <a:pathLst>
                  <a:path w="1255" h="1655" extrusionOk="0">
                    <a:moveTo>
                      <a:pt x="302" y="0"/>
                    </a:moveTo>
                    <a:cubicBezTo>
                      <a:pt x="201" y="0"/>
                      <a:pt x="201" y="101"/>
                      <a:pt x="201" y="101"/>
                    </a:cubicBezTo>
                    <a:cubicBezTo>
                      <a:pt x="101" y="101"/>
                      <a:pt x="101" y="226"/>
                      <a:pt x="101" y="226"/>
                    </a:cubicBezTo>
                    <a:lnTo>
                      <a:pt x="1" y="326"/>
                    </a:lnTo>
                    <a:lnTo>
                      <a:pt x="1" y="627"/>
                    </a:lnTo>
                    <a:cubicBezTo>
                      <a:pt x="1" y="627"/>
                      <a:pt x="1" y="727"/>
                      <a:pt x="101" y="852"/>
                    </a:cubicBezTo>
                    <a:lnTo>
                      <a:pt x="101" y="1053"/>
                    </a:lnTo>
                    <a:lnTo>
                      <a:pt x="101" y="1153"/>
                    </a:lnTo>
                    <a:lnTo>
                      <a:pt x="201" y="1253"/>
                    </a:lnTo>
                    <a:lnTo>
                      <a:pt x="201" y="1354"/>
                    </a:lnTo>
                    <a:lnTo>
                      <a:pt x="302" y="1479"/>
                    </a:lnTo>
                    <a:cubicBezTo>
                      <a:pt x="402" y="1579"/>
                      <a:pt x="527" y="1579"/>
                      <a:pt x="527" y="1579"/>
                    </a:cubicBezTo>
                    <a:cubicBezTo>
                      <a:pt x="577" y="1629"/>
                      <a:pt x="628" y="1654"/>
                      <a:pt x="678" y="1654"/>
                    </a:cubicBezTo>
                    <a:cubicBezTo>
                      <a:pt x="728" y="1654"/>
                      <a:pt x="778" y="1629"/>
                      <a:pt x="828" y="1579"/>
                    </a:cubicBezTo>
                    <a:cubicBezTo>
                      <a:pt x="1029" y="1579"/>
                      <a:pt x="1154" y="1479"/>
                      <a:pt x="1154" y="1253"/>
                    </a:cubicBezTo>
                    <a:cubicBezTo>
                      <a:pt x="1154" y="1153"/>
                      <a:pt x="1254" y="1153"/>
                      <a:pt x="1254" y="1053"/>
                    </a:cubicBezTo>
                    <a:cubicBezTo>
                      <a:pt x="1154" y="953"/>
                      <a:pt x="1154" y="852"/>
                      <a:pt x="1154" y="727"/>
                    </a:cubicBezTo>
                    <a:cubicBezTo>
                      <a:pt x="1029" y="627"/>
                      <a:pt x="1029" y="627"/>
                      <a:pt x="1029" y="527"/>
                    </a:cubicBezTo>
                    <a:cubicBezTo>
                      <a:pt x="928" y="426"/>
                      <a:pt x="928" y="326"/>
                      <a:pt x="828" y="226"/>
                    </a:cubicBezTo>
                    <a:cubicBezTo>
                      <a:pt x="828" y="226"/>
                      <a:pt x="828" y="101"/>
                      <a:pt x="728" y="101"/>
                    </a:cubicBezTo>
                    <a:lnTo>
                      <a:pt x="628"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8"/>
              <p:cNvSpPr/>
              <p:nvPr/>
            </p:nvSpPr>
            <p:spPr>
              <a:xfrm>
                <a:off x="7566459" y="4148016"/>
                <a:ext cx="25281" cy="45487"/>
              </a:xfrm>
              <a:custGeom>
                <a:avLst/>
                <a:gdLst/>
                <a:ahLst/>
                <a:cxnLst/>
                <a:rect l="l" t="t" r="r" b="b"/>
                <a:pathLst>
                  <a:path w="1355" h="2438" extrusionOk="0">
                    <a:moveTo>
                      <a:pt x="846" y="1"/>
                    </a:moveTo>
                    <a:cubicBezTo>
                      <a:pt x="772" y="1"/>
                      <a:pt x="694" y="56"/>
                      <a:pt x="627" y="56"/>
                    </a:cubicBezTo>
                    <a:cubicBezTo>
                      <a:pt x="527" y="157"/>
                      <a:pt x="527" y="257"/>
                      <a:pt x="427" y="357"/>
                    </a:cubicBezTo>
                    <a:cubicBezTo>
                      <a:pt x="327" y="558"/>
                      <a:pt x="226" y="884"/>
                      <a:pt x="101" y="1084"/>
                    </a:cubicBezTo>
                    <a:cubicBezTo>
                      <a:pt x="101" y="1184"/>
                      <a:pt x="101" y="1310"/>
                      <a:pt x="1" y="1510"/>
                    </a:cubicBezTo>
                    <a:lnTo>
                      <a:pt x="1" y="1610"/>
                    </a:lnTo>
                    <a:lnTo>
                      <a:pt x="1" y="2036"/>
                    </a:lnTo>
                    <a:cubicBezTo>
                      <a:pt x="1" y="2036"/>
                      <a:pt x="101" y="2137"/>
                      <a:pt x="101" y="2237"/>
                    </a:cubicBezTo>
                    <a:cubicBezTo>
                      <a:pt x="101" y="2337"/>
                      <a:pt x="327" y="2437"/>
                      <a:pt x="527" y="2437"/>
                    </a:cubicBezTo>
                    <a:cubicBezTo>
                      <a:pt x="627" y="2437"/>
                      <a:pt x="853" y="2437"/>
                      <a:pt x="953" y="2337"/>
                    </a:cubicBezTo>
                    <a:cubicBezTo>
                      <a:pt x="1154" y="2036"/>
                      <a:pt x="1254" y="1711"/>
                      <a:pt x="1254" y="1410"/>
                    </a:cubicBezTo>
                    <a:cubicBezTo>
                      <a:pt x="1354" y="1084"/>
                      <a:pt x="1354" y="783"/>
                      <a:pt x="1354" y="457"/>
                    </a:cubicBezTo>
                    <a:cubicBezTo>
                      <a:pt x="1354" y="357"/>
                      <a:pt x="1354" y="257"/>
                      <a:pt x="1254" y="157"/>
                    </a:cubicBezTo>
                    <a:cubicBezTo>
                      <a:pt x="1154" y="56"/>
                      <a:pt x="1053" y="56"/>
                      <a:pt x="953" y="56"/>
                    </a:cubicBezTo>
                    <a:cubicBezTo>
                      <a:pt x="920" y="15"/>
                      <a:pt x="883" y="1"/>
                      <a:pt x="84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8"/>
              <p:cNvSpPr/>
              <p:nvPr/>
            </p:nvSpPr>
            <p:spPr>
              <a:xfrm>
                <a:off x="7603399" y="4146729"/>
                <a:ext cx="23397" cy="43024"/>
              </a:xfrm>
              <a:custGeom>
                <a:avLst/>
                <a:gdLst/>
                <a:ahLst/>
                <a:cxnLst/>
                <a:rect l="l" t="t" r="r" b="b"/>
                <a:pathLst>
                  <a:path w="1254" h="2306" extrusionOk="0">
                    <a:moveTo>
                      <a:pt x="627" y="0"/>
                    </a:moveTo>
                    <a:cubicBezTo>
                      <a:pt x="427" y="0"/>
                      <a:pt x="126" y="125"/>
                      <a:pt x="126" y="426"/>
                    </a:cubicBezTo>
                    <a:cubicBezTo>
                      <a:pt x="1" y="627"/>
                      <a:pt x="1" y="953"/>
                      <a:pt x="1" y="1153"/>
                    </a:cubicBezTo>
                    <a:lnTo>
                      <a:pt x="1" y="1479"/>
                    </a:lnTo>
                    <a:lnTo>
                      <a:pt x="1" y="1579"/>
                    </a:lnTo>
                    <a:cubicBezTo>
                      <a:pt x="1" y="1780"/>
                      <a:pt x="1" y="1880"/>
                      <a:pt x="126" y="2005"/>
                    </a:cubicBezTo>
                    <a:cubicBezTo>
                      <a:pt x="126" y="2105"/>
                      <a:pt x="226" y="2105"/>
                      <a:pt x="226" y="2105"/>
                    </a:cubicBezTo>
                    <a:cubicBezTo>
                      <a:pt x="226" y="2206"/>
                      <a:pt x="326" y="2206"/>
                      <a:pt x="427" y="2306"/>
                    </a:cubicBezTo>
                    <a:lnTo>
                      <a:pt x="753" y="2306"/>
                    </a:lnTo>
                    <a:cubicBezTo>
                      <a:pt x="853" y="2306"/>
                      <a:pt x="953" y="2206"/>
                      <a:pt x="1053" y="2105"/>
                    </a:cubicBezTo>
                    <a:lnTo>
                      <a:pt x="1154" y="2005"/>
                    </a:lnTo>
                    <a:lnTo>
                      <a:pt x="1154" y="1780"/>
                    </a:lnTo>
                    <a:cubicBezTo>
                      <a:pt x="1254" y="1579"/>
                      <a:pt x="1154" y="1479"/>
                      <a:pt x="1154" y="1253"/>
                    </a:cubicBezTo>
                    <a:lnTo>
                      <a:pt x="1154" y="526"/>
                    </a:lnTo>
                    <a:cubicBezTo>
                      <a:pt x="1154" y="426"/>
                      <a:pt x="1053" y="226"/>
                      <a:pt x="953" y="226"/>
                    </a:cubicBezTo>
                    <a:cubicBezTo>
                      <a:pt x="853" y="125"/>
                      <a:pt x="753"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8"/>
              <p:cNvSpPr/>
              <p:nvPr/>
            </p:nvSpPr>
            <p:spPr>
              <a:xfrm>
                <a:off x="8160763" y="4182382"/>
                <a:ext cx="33210" cy="34498"/>
              </a:xfrm>
              <a:custGeom>
                <a:avLst/>
                <a:gdLst/>
                <a:ahLst/>
                <a:cxnLst/>
                <a:rect l="l" t="t" r="r" b="b"/>
                <a:pathLst>
                  <a:path w="1780" h="1849" extrusionOk="0">
                    <a:moveTo>
                      <a:pt x="1319" y="0"/>
                    </a:moveTo>
                    <a:cubicBezTo>
                      <a:pt x="1254" y="0"/>
                      <a:pt x="1204" y="32"/>
                      <a:pt x="1153" y="94"/>
                    </a:cubicBezTo>
                    <a:cubicBezTo>
                      <a:pt x="1053" y="94"/>
                      <a:pt x="1053" y="94"/>
                      <a:pt x="953" y="194"/>
                    </a:cubicBezTo>
                    <a:lnTo>
                      <a:pt x="828" y="194"/>
                    </a:lnTo>
                    <a:cubicBezTo>
                      <a:pt x="828" y="295"/>
                      <a:pt x="727" y="295"/>
                      <a:pt x="727" y="395"/>
                    </a:cubicBezTo>
                    <a:cubicBezTo>
                      <a:pt x="627" y="395"/>
                      <a:pt x="627" y="495"/>
                      <a:pt x="527" y="595"/>
                    </a:cubicBezTo>
                    <a:cubicBezTo>
                      <a:pt x="527" y="595"/>
                      <a:pt x="427" y="595"/>
                      <a:pt x="427" y="721"/>
                    </a:cubicBezTo>
                    <a:cubicBezTo>
                      <a:pt x="326" y="721"/>
                      <a:pt x="101" y="821"/>
                      <a:pt x="101" y="921"/>
                    </a:cubicBezTo>
                    <a:cubicBezTo>
                      <a:pt x="1" y="1021"/>
                      <a:pt x="1" y="1122"/>
                      <a:pt x="1" y="1222"/>
                    </a:cubicBezTo>
                    <a:lnTo>
                      <a:pt x="1" y="1448"/>
                    </a:lnTo>
                    <a:cubicBezTo>
                      <a:pt x="1" y="1448"/>
                      <a:pt x="101" y="1548"/>
                      <a:pt x="101" y="1648"/>
                    </a:cubicBezTo>
                    <a:cubicBezTo>
                      <a:pt x="201" y="1648"/>
                      <a:pt x="201" y="1648"/>
                      <a:pt x="201" y="1748"/>
                    </a:cubicBezTo>
                    <a:lnTo>
                      <a:pt x="427" y="1748"/>
                    </a:lnTo>
                    <a:cubicBezTo>
                      <a:pt x="427" y="1849"/>
                      <a:pt x="527" y="1849"/>
                      <a:pt x="527" y="1849"/>
                    </a:cubicBezTo>
                    <a:lnTo>
                      <a:pt x="727" y="1849"/>
                    </a:lnTo>
                    <a:cubicBezTo>
                      <a:pt x="953" y="1748"/>
                      <a:pt x="1053" y="1648"/>
                      <a:pt x="1254" y="1448"/>
                    </a:cubicBezTo>
                    <a:cubicBezTo>
                      <a:pt x="1354" y="1347"/>
                      <a:pt x="1354" y="1222"/>
                      <a:pt x="1454" y="1122"/>
                    </a:cubicBezTo>
                    <a:cubicBezTo>
                      <a:pt x="1579" y="1021"/>
                      <a:pt x="1579" y="921"/>
                      <a:pt x="1680" y="821"/>
                    </a:cubicBezTo>
                    <a:lnTo>
                      <a:pt x="1680" y="595"/>
                    </a:lnTo>
                    <a:cubicBezTo>
                      <a:pt x="1780" y="595"/>
                      <a:pt x="1780" y="495"/>
                      <a:pt x="1780" y="395"/>
                    </a:cubicBezTo>
                    <a:cubicBezTo>
                      <a:pt x="1780" y="295"/>
                      <a:pt x="1680" y="94"/>
                      <a:pt x="1579" y="94"/>
                    </a:cubicBezTo>
                    <a:cubicBezTo>
                      <a:pt x="1467" y="32"/>
                      <a:pt x="1385" y="0"/>
                      <a:pt x="131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8"/>
              <p:cNvSpPr/>
              <p:nvPr/>
            </p:nvSpPr>
            <p:spPr>
              <a:xfrm>
                <a:off x="8193953" y="4196860"/>
                <a:ext cx="33229" cy="39666"/>
              </a:xfrm>
              <a:custGeom>
                <a:avLst/>
                <a:gdLst/>
                <a:ahLst/>
                <a:cxnLst/>
                <a:rect l="l" t="t" r="r" b="b"/>
                <a:pathLst>
                  <a:path w="1781" h="2126" extrusionOk="0">
                    <a:moveTo>
                      <a:pt x="1254" y="0"/>
                    </a:moveTo>
                    <a:cubicBezTo>
                      <a:pt x="1221" y="0"/>
                      <a:pt x="1187" y="12"/>
                      <a:pt x="1154" y="45"/>
                    </a:cubicBezTo>
                    <a:lnTo>
                      <a:pt x="928" y="45"/>
                    </a:lnTo>
                    <a:cubicBezTo>
                      <a:pt x="928" y="145"/>
                      <a:pt x="828" y="145"/>
                      <a:pt x="828" y="245"/>
                    </a:cubicBezTo>
                    <a:cubicBezTo>
                      <a:pt x="728" y="446"/>
                      <a:pt x="527" y="571"/>
                      <a:pt x="427" y="772"/>
                    </a:cubicBezTo>
                    <a:cubicBezTo>
                      <a:pt x="427" y="872"/>
                      <a:pt x="302" y="972"/>
                      <a:pt x="201" y="1073"/>
                    </a:cubicBezTo>
                    <a:cubicBezTo>
                      <a:pt x="101" y="1198"/>
                      <a:pt x="1" y="1398"/>
                      <a:pt x="1" y="1599"/>
                    </a:cubicBezTo>
                    <a:cubicBezTo>
                      <a:pt x="1" y="1699"/>
                      <a:pt x="1" y="1824"/>
                      <a:pt x="101" y="1925"/>
                    </a:cubicBezTo>
                    <a:cubicBezTo>
                      <a:pt x="101" y="1925"/>
                      <a:pt x="201" y="2025"/>
                      <a:pt x="302" y="2125"/>
                    </a:cubicBezTo>
                    <a:lnTo>
                      <a:pt x="928" y="2125"/>
                    </a:lnTo>
                    <a:cubicBezTo>
                      <a:pt x="1054" y="2025"/>
                      <a:pt x="1154" y="1824"/>
                      <a:pt x="1254" y="1599"/>
                    </a:cubicBezTo>
                    <a:cubicBezTo>
                      <a:pt x="1254" y="1499"/>
                      <a:pt x="1354" y="1398"/>
                      <a:pt x="1354" y="1298"/>
                    </a:cubicBezTo>
                    <a:cubicBezTo>
                      <a:pt x="1455" y="1198"/>
                      <a:pt x="1555" y="972"/>
                      <a:pt x="1680" y="772"/>
                    </a:cubicBezTo>
                    <a:cubicBezTo>
                      <a:pt x="1680" y="672"/>
                      <a:pt x="1780" y="446"/>
                      <a:pt x="1680" y="346"/>
                    </a:cubicBezTo>
                    <a:cubicBezTo>
                      <a:pt x="1680" y="245"/>
                      <a:pt x="1555" y="145"/>
                      <a:pt x="1455" y="45"/>
                    </a:cubicBezTo>
                    <a:cubicBezTo>
                      <a:pt x="1388" y="45"/>
                      <a:pt x="1321" y="0"/>
                      <a:pt x="1254"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8"/>
              <p:cNvSpPr/>
              <p:nvPr/>
            </p:nvSpPr>
            <p:spPr>
              <a:xfrm>
                <a:off x="8230893" y="4221076"/>
                <a:ext cx="27147" cy="42558"/>
              </a:xfrm>
              <a:custGeom>
                <a:avLst/>
                <a:gdLst/>
                <a:ahLst/>
                <a:cxnLst/>
                <a:rect l="l" t="t" r="r" b="b"/>
                <a:pathLst>
                  <a:path w="1455" h="2281" extrusionOk="0">
                    <a:moveTo>
                      <a:pt x="1154" y="0"/>
                    </a:moveTo>
                    <a:cubicBezTo>
                      <a:pt x="953" y="0"/>
                      <a:pt x="828" y="0"/>
                      <a:pt x="728" y="100"/>
                    </a:cubicBezTo>
                    <a:cubicBezTo>
                      <a:pt x="628" y="100"/>
                      <a:pt x="527" y="201"/>
                      <a:pt x="527" y="401"/>
                    </a:cubicBezTo>
                    <a:cubicBezTo>
                      <a:pt x="527" y="401"/>
                      <a:pt x="427" y="526"/>
                      <a:pt x="427" y="627"/>
                    </a:cubicBezTo>
                    <a:cubicBezTo>
                      <a:pt x="327" y="727"/>
                      <a:pt x="327" y="927"/>
                      <a:pt x="201" y="1028"/>
                    </a:cubicBezTo>
                    <a:cubicBezTo>
                      <a:pt x="201" y="1153"/>
                      <a:pt x="101" y="1153"/>
                      <a:pt x="101" y="1253"/>
                    </a:cubicBezTo>
                    <a:cubicBezTo>
                      <a:pt x="101" y="1354"/>
                      <a:pt x="1" y="1454"/>
                      <a:pt x="1" y="1454"/>
                    </a:cubicBezTo>
                    <a:lnTo>
                      <a:pt x="1" y="1880"/>
                    </a:lnTo>
                    <a:cubicBezTo>
                      <a:pt x="1" y="1980"/>
                      <a:pt x="101" y="2080"/>
                      <a:pt x="201" y="2080"/>
                    </a:cubicBezTo>
                    <a:cubicBezTo>
                      <a:pt x="201" y="2181"/>
                      <a:pt x="327" y="2181"/>
                      <a:pt x="327" y="2181"/>
                    </a:cubicBezTo>
                    <a:cubicBezTo>
                      <a:pt x="427" y="2281"/>
                      <a:pt x="527" y="2281"/>
                      <a:pt x="527" y="2281"/>
                    </a:cubicBezTo>
                    <a:cubicBezTo>
                      <a:pt x="628" y="2281"/>
                      <a:pt x="728" y="2281"/>
                      <a:pt x="828" y="2181"/>
                    </a:cubicBezTo>
                    <a:cubicBezTo>
                      <a:pt x="953" y="2181"/>
                      <a:pt x="1154" y="1980"/>
                      <a:pt x="1154" y="1780"/>
                    </a:cubicBezTo>
                    <a:cubicBezTo>
                      <a:pt x="1154" y="1780"/>
                      <a:pt x="1154" y="1654"/>
                      <a:pt x="1254" y="1654"/>
                    </a:cubicBezTo>
                    <a:lnTo>
                      <a:pt x="1254" y="1354"/>
                    </a:lnTo>
                    <a:cubicBezTo>
                      <a:pt x="1354" y="1028"/>
                      <a:pt x="1455" y="827"/>
                      <a:pt x="1455" y="627"/>
                    </a:cubicBezTo>
                    <a:lnTo>
                      <a:pt x="1455" y="201"/>
                    </a:lnTo>
                    <a:cubicBezTo>
                      <a:pt x="1354" y="201"/>
                      <a:pt x="1254" y="100"/>
                      <a:pt x="1154"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8"/>
              <p:cNvSpPr/>
              <p:nvPr/>
            </p:nvSpPr>
            <p:spPr>
              <a:xfrm>
                <a:off x="8106062" y="4250069"/>
                <a:ext cx="39293" cy="40692"/>
              </a:xfrm>
              <a:custGeom>
                <a:avLst/>
                <a:gdLst/>
                <a:ahLst/>
                <a:cxnLst/>
                <a:rect l="l" t="t" r="r" b="b"/>
                <a:pathLst>
                  <a:path w="2106" h="2181" extrusionOk="0">
                    <a:moveTo>
                      <a:pt x="1579" y="0"/>
                    </a:moveTo>
                    <a:cubicBezTo>
                      <a:pt x="1579" y="100"/>
                      <a:pt x="1479" y="100"/>
                      <a:pt x="1479" y="100"/>
                    </a:cubicBezTo>
                    <a:cubicBezTo>
                      <a:pt x="1379" y="100"/>
                      <a:pt x="1253" y="100"/>
                      <a:pt x="1153" y="226"/>
                    </a:cubicBezTo>
                    <a:cubicBezTo>
                      <a:pt x="1153" y="326"/>
                      <a:pt x="1053" y="326"/>
                      <a:pt x="953" y="426"/>
                    </a:cubicBezTo>
                    <a:cubicBezTo>
                      <a:pt x="852" y="526"/>
                      <a:pt x="752" y="627"/>
                      <a:pt x="627" y="727"/>
                    </a:cubicBezTo>
                    <a:cubicBezTo>
                      <a:pt x="526" y="727"/>
                      <a:pt x="426" y="852"/>
                      <a:pt x="326" y="952"/>
                    </a:cubicBezTo>
                    <a:cubicBezTo>
                      <a:pt x="226" y="1053"/>
                      <a:pt x="0" y="1253"/>
                      <a:pt x="0" y="1479"/>
                    </a:cubicBezTo>
                    <a:lnTo>
                      <a:pt x="0" y="1779"/>
                    </a:lnTo>
                    <a:cubicBezTo>
                      <a:pt x="0" y="1880"/>
                      <a:pt x="125" y="1880"/>
                      <a:pt x="125" y="1980"/>
                    </a:cubicBezTo>
                    <a:cubicBezTo>
                      <a:pt x="226" y="2105"/>
                      <a:pt x="326" y="2105"/>
                      <a:pt x="426" y="2105"/>
                    </a:cubicBezTo>
                    <a:cubicBezTo>
                      <a:pt x="476" y="2155"/>
                      <a:pt x="526" y="2180"/>
                      <a:pt x="580" y="2180"/>
                    </a:cubicBezTo>
                    <a:cubicBezTo>
                      <a:pt x="633" y="2180"/>
                      <a:pt x="689" y="2155"/>
                      <a:pt x="752" y="2105"/>
                    </a:cubicBezTo>
                    <a:cubicBezTo>
                      <a:pt x="953" y="2105"/>
                      <a:pt x="1053" y="1980"/>
                      <a:pt x="1153" y="1779"/>
                    </a:cubicBezTo>
                    <a:cubicBezTo>
                      <a:pt x="1253" y="1679"/>
                      <a:pt x="1379" y="1579"/>
                      <a:pt x="1479" y="1479"/>
                    </a:cubicBezTo>
                    <a:cubicBezTo>
                      <a:pt x="1579" y="1479"/>
                      <a:pt x="1679" y="1353"/>
                      <a:pt x="1679" y="1253"/>
                    </a:cubicBezTo>
                    <a:cubicBezTo>
                      <a:pt x="1780" y="1153"/>
                      <a:pt x="1880" y="1053"/>
                      <a:pt x="2005" y="952"/>
                    </a:cubicBezTo>
                    <a:cubicBezTo>
                      <a:pt x="2005" y="952"/>
                      <a:pt x="2005" y="852"/>
                      <a:pt x="2105" y="727"/>
                    </a:cubicBezTo>
                    <a:lnTo>
                      <a:pt x="2105" y="526"/>
                    </a:lnTo>
                    <a:cubicBezTo>
                      <a:pt x="2105" y="426"/>
                      <a:pt x="2005" y="326"/>
                      <a:pt x="2005" y="226"/>
                    </a:cubicBezTo>
                    <a:cubicBezTo>
                      <a:pt x="1880" y="100"/>
                      <a:pt x="1679" y="0"/>
                      <a:pt x="157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8"/>
              <p:cNvSpPr/>
              <p:nvPr/>
            </p:nvSpPr>
            <p:spPr>
              <a:xfrm>
                <a:off x="8166845" y="4271561"/>
                <a:ext cx="35095" cy="47259"/>
              </a:xfrm>
              <a:custGeom>
                <a:avLst/>
                <a:gdLst/>
                <a:ahLst/>
                <a:cxnLst/>
                <a:rect l="l" t="t" r="r" b="b"/>
                <a:pathLst>
                  <a:path w="1881" h="2533" extrusionOk="0">
                    <a:moveTo>
                      <a:pt x="1354" y="1"/>
                    </a:moveTo>
                    <a:cubicBezTo>
                      <a:pt x="1253" y="1"/>
                      <a:pt x="1128" y="101"/>
                      <a:pt x="1028" y="201"/>
                    </a:cubicBezTo>
                    <a:cubicBezTo>
                      <a:pt x="928" y="427"/>
                      <a:pt x="727" y="728"/>
                      <a:pt x="502" y="953"/>
                    </a:cubicBezTo>
                    <a:cubicBezTo>
                      <a:pt x="401" y="1054"/>
                      <a:pt x="301" y="1254"/>
                      <a:pt x="201" y="1354"/>
                    </a:cubicBezTo>
                    <a:cubicBezTo>
                      <a:pt x="101" y="1580"/>
                      <a:pt x="0" y="1780"/>
                      <a:pt x="0" y="1981"/>
                    </a:cubicBezTo>
                    <a:cubicBezTo>
                      <a:pt x="0" y="2334"/>
                      <a:pt x="276" y="2533"/>
                      <a:pt x="614" y="2533"/>
                    </a:cubicBezTo>
                    <a:cubicBezTo>
                      <a:pt x="683" y="2533"/>
                      <a:pt x="755" y="2524"/>
                      <a:pt x="827" y="2507"/>
                    </a:cubicBezTo>
                    <a:cubicBezTo>
                      <a:pt x="1028" y="2407"/>
                      <a:pt x="1128" y="2081"/>
                      <a:pt x="1253" y="1881"/>
                    </a:cubicBezTo>
                    <a:cubicBezTo>
                      <a:pt x="1354" y="1780"/>
                      <a:pt x="1354" y="1680"/>
                      <a:pt x="1454" y="1580"/>
                    </a:cubicBezTo>
                    <a:cubicBezTo>
                      <a:pt x="1554" y="1254"/>
                      <a:pt x="1654" y="953"/>
                      <a:pt x="1755" y="627"/>
                    </a:cubicBezTo>
                    <a:cubicBezTo>
                      <a:pt x="1880" y="527"/>
                      <a:pt x="1880" y="427"/>
                      <a:pt x="1880" y="327"/>
                    </a:cubicBezTo>
                    <a:cubicBezTo>
                      <a:pt x="1880" y="201"/>
                      <a:pt x="1755" y="101"/>
                      <a:pt x="1654" y="101"/>
                    </a:cubicBezTo>
                    <a:cubicBezTo>
                      <a:pt x="1554" y="1"/>
                      <a:pt x="1454" y="1"/>
                      <a:pt x="135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8"/>
              <p:cNvSpPr/>
              <p:nvPr/>
            </p:nvSpPr>
            <p:spPr>
              <a:xfrm>
                <a:off x="8215464" y="4296095"/>
                <a:ext cx="33229" cy="45170"/>
              </a:xfrm>
              <a:custGeom>
                <a:avLst/>
                <a:gdLst/>
                <a:ahLst/>
                <a:cxnLst/>
                <a:rect l="l" t="t" r="r" b="b"/>
                <a:pathLst>
                  <a:path w="1781" h="2421" extrusionOk="0">
                    <a:moveTo>
                      <a:pt x="1277" y="0"/>
                    </a:moveTo>
                    <a:cubicBezTo>
                      <a:pt x="1098" y="0"/>
                      <a:pt x="902" y="99"/>
                      <a:pt x="828" y="265"/>
                    </a:cubicBezTo>
                    <a:cubicBezTo>
                      <a:pt x="728" y="465"/>
                      <a:pt x="527" y="666"/>
                      <a:pt x="402" y="992"/>
                    </a:cubicBezTo>
                    <a:lnTo>
                      <a:pt x="302" y="1292"/>
                    </a:lnTo>
                    <a:cubicBezTo>
                      <a:pt x="201" y="1518"/>
                      <a:pt x="1" y="1719"/>
                      <a:pt x="101" y="1919"/>
                    </a:cubicBezTo>
                    <a:cubicBezTo>
                      <a:pt x="101" y="2145"/>
                      <a:pt x="201" y="2245"/>
                      <a:pt x="302" y="2345"/>
                    </a:cubicBezTo>
                    <a:cubicBezTo>
                      <a:pt x="414" y="2395"/>
                      <a:pt x="521" y="2420"/>
                      <a:pt x="624" y="2420"/>
                    </a:cubicBezTo>
                    <a:cubicBezTo>
                      <a:pt x="728" y="2420"/>
                      <a:pt x="828" y="2395"/>
                      <a:pt x="928" y="2345"/>
                    </a:cubicBezTo>
                    <a:cubicBezTo>
                      <a:pt x="1028" y="2345"/>
                      <a:pt x="1154" y="2245"/>
                      <a:pt x="1154" y="2019"/>
                    </a:cubicBezTo>
                    <a:cubicBezTo>
                      <a:pt x="1254" y="2019"/>
                      <a:pt x="1254" y="1819"/>
                      <a:pt x="1254" y="1819"/>
                    </a:cubicBezTo>
                    <a:cubicBezTo>
                      <a:pt x="1354" y="1618"/>
                      <a:pt x="1354" y="1518"/>
                      <a:pt x="1455" y="1393"/>
                    </a:cubicBezTo>
                    <a:cubicBezTo>
                      <a:pt x="1555" y="1192"/>
                      <a:pt x="1655" y="891"/>
                      <a:pt x="1780" y="666"/>
                    </a:cubicBezTo>
                    <a:cubicBezTo>
                      <a:pt x="1780" y="566"/>
                      <a:pt x="1780" y="365"/>
                      <a:pt x="1655" y="265"/>
                    </a:cubicBezTo>
                    <a:cubicBezTo>
                      <a:pt x="1655" y="140"/>
                      <a:pt x="1555" y="39"/>
                      <a:pt x="1455" y="39"/>
                    </a:cubicBezTo>
                    <a:cubicBezTo>
                      <a:pt x="1402" y="13"/>
                      <a:pt x="1340" y="0"/>
                      <a:pt x="127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8"/>
              <p:cNvSpPr/>
              <p:nvPr/>
            </p:nvSpPr>
            <p:spPr>
              <a:xfrm>
                <a:off x="8219214" y="4123333"/>
                <a:ext cx="23397" cy="34628"/>
              </a:xfrm>
              <a:custGeom>
                <a:avLst/>
                <a:gdLst/>
                <a:ahLst/>
                <a:cxnLst/>
                <a:rect l="l" t="t" r="r" b="b"/>
                <a:pathLst>
                  <a:path w="1254" h="1856" extrusionOk="0">
                    <a:moveTo>
                      <a:pt x="953" y="1"/>
                    </a:moveTo>
                    <a:cubicBezTo>
                      <a:pt x="827" y="1"/>
                      <a:pt x="727" y="1"/>
                      <a:pt x="627" y="126"/>
                    </a:cubicBezTo>
                    <a:lnTo>
                      <a:pt x="527" y="227"/>
                    </a:lnTo>
                    <a:cubicBezTo>
                      <a:pt x="426" y="227"/>
                      <a:pt x="426" y="327"/>
                      <a:pt x="426" y="327"/>
                    </a:cubicBezTo>
                    <a:cubicBezTo>
                      <a:pt x="326" y="527"/>
                      <a:pt x="326" y="628"/>
                      <a:pt x="201" y="853"/>
                    </a:cubicBezTo>
                    <a:cubicBezTo>
                      <a:pt x="201" y="953"/>
                      <a:pt x="101" y="953"/>
                      <a:pt x="101" y="1054"/>
                    </a:cubicBezTo>
                    <a:cubicBezTo>
                      <a:pt x="101" y="1154"/>
                      <a:pt x="0" y="1254"/>
                      <a:pt x="0" y="1379"/>
                    </a:cubicBezTo>
                    <a:cubicBezTo>
                      <a:pt x="101" y="1480"/>
                      <a:pt x="101" y="1580"/>
                      <a:pt x="101" y="1680"/>
                    </a:cubicBezTo>
                    <a:cubicBezTo>
                      <a:pt x="201" y="1680"/>
                      <a:pt x="201" y="1780"/>
                      <a:pt x="326" y="1780"/>
                    </a:cubicBezTo>
                    <a:cubicBezTo>
                      <a:pt x="426" y="1831"/>
                      <a:pt x="527" y="1856"/>
                      <a:pt x="614" y="1856"/>
                    </a:cubicBezTo>
                    <a:cubicBezTo>
                      <a:pt x="702" y="1856"/>
                      <a:pt x="777" y="1831"/>
                      <a:pt x="827" y="1780"/>
                    </a:cubicBezTo>
                    <a:cubicBezTo>
                      <a:pt x="953" y="1680"/>
                      <a:pt x="1053" y="1580"/>
                      <a:pt x="1053" y="1480"/>
                    </a:cubicBezTo>
                    <a:lnTo>
                      <a:pt x="1053" y="1379"/>
                    </a:lnTo>
                    <a:lnTo>
                      <a:pt x="1153" y="1054"/>
                    </a:lnTo>
                    <a:cubicBezTo>
                      <a:pt x="1153" y="953"/>
                      <a:pt x="1153" y="753"/>
                      <a:pt x="1254" y="628"/>
                    </a:cubicBezTo>
                    <a:cubicBezTo>
                      <a:pt x="1254" y="527"/>
                      <a:pt x="1254" y="327"/>
                      <a:pt x="1153" y="227"/>
                    </a:cubicBezTo>
                    <a:cubicBezTo>
                      <a:pt x="1153" y="227"/>
                      <a:pt x="1053" y="126"/>
                      <a:pt x="9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8"/>
              <p:cNvSpPr/>
              <p:nvPr/>
            </p:nvSpPr>
            <p:spPr>
              <a:xfrm>
                <a:off x="8024235" y="4297923"/>
                <a:ext cx="43024" cy="49218"/>
              </a:xfrm>
              <a:custGeom>
                <a:avLst/>
                <a:gdLst/>
                <a:ahLst/>
                <a:cxnLst/>
                <a:rect l="l" t="t" r="r" b="b"/>
                <a:pathLst>
                  <a:path w="2306" h="2638" extrusionOk="0">
                    <a:moveTo>
                      <a:pt x="1836" y="1"/>
                    </a:moveTo>
                    <a:cubicBezTo>
                      <a:pt x="1788" y="1"/>
                      <a:pt x="1737" y="13"/>
                      <a:pt x="1679" y="42"/>
                    </a:cubicBezTo>
                    <a:cubicBezTo>
                      <a:pt x="1479" y="167"/>
                      <a:pt x="1379" y="267"/>
                      <a:pt x="1153" y="468"/>
                    </a:cubicBezTo>
                    <a:cubicBezTo>
                      <a:pt x="1053" y="568"/>
                      <a:pt x="852" y="668"/>
                      <a:pt x="752" y="894"/>
                    </a:cubicBezTo>
                    <a:cubicBezTo>
                      <a:pt x="627" y="994"/>
                      <a:pt x="426" y="1194"/>
                      <a:pt x="326" y="1420"/>
                    </a:cubicBezTo>
                    <a:cubicBezTo>
                      <a:pt x="125" y="1621"/>
                      <a:pt x="0" y="1821"/>
                      <a:pt x="0" y="2147"/>
                    </a:cubicBezTo>
                    <a:cubicBezTo>
                      <a:pt x="0" y="2438"/>
                      <a:pt x="226" y="2637"/>
                      <a:pt x="512" y="2637"/>
                    </a:cubicBezTo>
                    <a:cubicBezTo>
                      <a:pt x="620" y="2637"/>
                      <a:pt x="736" y="2609"/>
                      <a:pt x="852" y="2548"/>
                    </a:cubicBezTo>
                    <a:cubicBezTo>
                      <a:pt x="953" y="2548"/>
                      <a:pt x="1053" y="2448"/>
                      <a:pt x="1053" y="2347"/>
                    </a:cubicBezTo>
                    <a:cubicBezTo>
                      <a:pt x="1253" y="2047"/>
                      <a:pt x="1479" y="1721"/>
                      <a:pt x="1679" y="1420"/>
                    </a:cubicBezTo>
                    <a:cubicBezTo>
                      <a:pt x="1679" y="1420"/>
                      <a:pt x="1780" y="1295"/>
                      <a:pt x="1780" y="1194"/>
                    </a:cubicBezTo>
                    <a:lnTo>
                      <a:pt x="1880" y="1094"/>
                    </a:lnTo>
                    <a:cubicBezTo>
                      <a:pt x="2005" y="994"/>
                      <a:pt x="2105" y="793"/>
                      <a:pt x="2206" y="668"/>
                    </a:cubicBezTo>
                    <a:cubicBezTo>
                      <a:pt x="2306" y="468"/>
                      <a:pt x="2306" y="267"/>
                      <a:pt x="2206" y="167"/>
                    </a:cubicBezTo>
                    <a:cubicBezTo>
                      <a:pt x="2062" y="77"/>
                      <a:pt x="1958" y="1"/>
                      <a:pt x="183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8"/>
              <p:cNvSpPr/>
              <p:nvPr/>
            </p:nvSpPr>
            <p:spPr>
              <a:xfrm>
                <a:off x="8043861" y="4341711"/>
                <a:ext cx="19" cy="19"/>
              </a:xfrm>
              <a:custGeom>
                <a:avLst/>
                <a:gdLst/>
                <a:ahLst/>
                <a:cxnLst/>
                <a:rect l="l" t="t" r="r" b="b"/>
                <a:pathLst>
                  <a:path w="1" h="1" extrusionOk="0">
                    <a:moveTo>
                      <a:pt x="1" y="0"/>
                    </a:move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8"/>
              <p:cNvSpPr/>
              <p:nvPr/>
            </p:nvSpPr>
            <p:spPr>
              <a:xfrm>
                <a:off x="8043861" y="4339845"/>
                <a:ext cx="1903" cy="1884"/>
              </a:xfrm>
              <a:custGeom>
                <a:avLst/>
                <a:gdLst/>
                <a:ahLst/>
                <a:cxnLst/>
                <a:rect l="l" t="t" r="r" b="b"/>
                <a:pathLst>
                  <a:path w="102" h="101" extrusionOk="0">
                    <a:moveTo>
                      <a:pt x="101" y="0"/>
                    </a:moveTo>
                    <a:lnTo>
                      <a:pt x="1" y="100"/>
                    </a:lnTo>
                    <a:lnTo>
                      <a:pt x="1" y="10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8"/>
              <p:cNvSpPr/>
              <p:nvPr/>
            </p:nvSpPr>
            <p:spPr>
              <a:xfrm>
                <a:off x="8108394" y="4345442"/>
                <a:ext cx="1884" cy="2370"/>
              </a:xfrm>
              <a:custGeom>
                <a:avLst/>
                <a:gdLst/>
                <a:ahLst/>
                <a:cxnLst/>
                <a:rect l="l" t="t" r="r" b="b"/>
                <a:pathLst>
                  <a:path w="101" h="127" extrusionOk="0">
                    <a:moveTo>
                      <a:pt x="101" y="1"/>
                    </a:moveTo>
                    <a:lnTo>
                      <a:pt x="101" y="1"/>
                    </a:lnTo>
                    <a:lnTo>
                      <a:pt x="0" y="126"/>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8"/>
              <p:cNvSpPr/>
              <p:nvPr/>
            </p:nvSpPr>
            <p:spPr>
              <a:xfrm>
                <a:off x="8090633" y="4303837"/>
                <a:ext cx="43024" cy="47707"/>
              </a:xfrm>
              <a:custGeom>
                <a:avLst/>
                <a:gdLst/>
                <a:ahLst/>
                <a:cxnLst/>
                <a:rect l="l" t="t" r="r" b="b"/>
                <a:pathLst>
                  <a:path w="2306" h="2557" extrusionOk="0">
                    <a:moveTo>
                      <a:pt x="1726" y="0"/>
                    </a:moveTo>
                    <a:cubicBezTo>
                      <a:pt x="1598" y="0"/>
                      <a:pt x="1466" y="50"/>
                      <a:pt x="1353" y="151"/>
                    </a:cubicBezTo>
                    <a:cubicBezTo>
                      <a:pt x="1153" y="351"/>
                      <a:pt x="827" y="677"/>
                      <a:pt x="627" y="877"/>
                    </a:cubicBezTo>
                    <a:cubicBezTo>
                      <a:pt x="426" y="1103"/>
                      <a:pt x="326" y="1304"/>
                      <a:pt x="201" y="1404"/>
                    </a:cubicBezTo>
                    <a:cubicBezTo>
                      <a:pt x="100" y="1504"/>
                      <a:pt x="100" y="1604"/>
                      <a:pt x="100" y="1830"/>
                    </a:cubicBezTo>
                    <a:cubicBezTo>
                      <a:pt x="0" y="1930"/>
                      <a:pt x="0" y="2030"/>
                      <a:pt x="100" y="2231"/>
                    </a:cubicBezTo>
                    <a:cubicBezTo>
                      <a:pt x="100" y="2356"/>
                      <a:pt x="201" y="2456"/>
                      <a:pt x="201" y="2456"/>
                    </a:cubicBezTo>
                    <a:cubicBezTo>
                      <a:pt x="326" y="2557"/>
                      <a:pt x="426" y="2557"/>
                      <a:pt x="526" y="2557"/>
                    </a:cubicBezTo>
                    <a:cubicBezTo>
                      <a:pt x="727" y="2456"/>
                      <a:pt x="827" y="2356"/>
                      <a:pt x="1053" y="2231"/>
                    </a:cubicBezTo>
                    <a:lnTo>
                      <a:pt x="1153" y="2131"/>
                    </a:lnTo>
                    <a:cubicBezTo>
                      <a:pt x="1253" y="2030"/>
                      <a:pt x="1353" y="1930"/>
                      <a:pt x="1353" y="1830"/>
                    </a:cubicBezTo>
                    <a:cubicBezTo>
                      <a:pt x="1454" y="1730"/>
                      <a:pt x="1579" y="1604"/>
                      <a:pt x="1679" y="1504"/>
                    </a:cubicBezTo>
                    <a:cubicBezTo>
                      <a:pt x="1780" y="1304"/>
                      <a:pt x="1980" y="1103"/>
                      <a:pt x="2080" y="877"/>
                    </a:cubicBezTo>
                    <a:cubicBezTo>
                      <a:pt x="2206" y="777"/>
                      <a:pt x="2306" y="677"/>
                      <a:pt x="2306" y="577"/>
                    </a:cubicBezTo>
                    <a:cubicBezTo>
                      <a:pt x="2306" y="351"/>
                      <a:pt x="2206" y="251"/>
                      <a:pt x="2080" y="151"/>
                    </a:cubicBezTo>
                    <a:cubicBezTo>
                      <a:pt x="1980" y="50"/>
                      <a:pt x="1855" y="0"/>
                      <a:pt x="172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8"/>
              <p:cNvSpPr/>
              <p:nvPr/>
            </p:nvSpPr>
            <p:spPr>
              <a:xfrm>
                <a:off x="8157032" y="4345442"/>
                <a:ext cx="30878" cy="35095"/>
              </a:xfrm>
              <a:custGeom>
                <a:avLst/>
                <a:gdLst/>
                <a:ahLst/>
                <a:cxnLst/>
                <a:rect l="l" t="t" r="r" b="b"/>
                <a:pathLst>
                  <a:path w="1655" h="1881" extrusionOk="0">
                    <a:moveTo>
                      <a:pt x="827" y="1"/>
                    </a:moveTo>
                    <a:cubicBezTo>
                      <a:pt x="627" y="226"/>
                      <a:pt x="401" y="427"/>
                      <a:pt x="301" y="627"/>
                    </a:cubicBezTo>
                    <a:cubicBezTo>
                      <a:pt x="201" y="753"/>
                      <a:pt x="100" y="853"/>
                      <a:pt x="100" y="953"/>
                    </a:cubicBezTo>
                    <a:cubicBezTo>
                      <a:pt x="100" y="1053"/>
                      <a:pt x="0" y="1154"/>
                      <a:pt x="0" y="1254"/>
                    </a:cubicBezTo>
                    <a:cubicBezTo>
                      <a:pt x="0" y="1379"/>
                      <a:pt x="0" y="1480"/>
                      <a:pt x="100" y="1480"/>
                    </a:cubicBezTo>
                    <a:cubicBezTo>
                      <a:pt x="100" y="1580"/>
                      <a:pt x="100" y="1680"/>
                      <a:pt x="201" y="1780"/>
                    </a:cubicBezTo>
                    <a:cubicBezTo>
                      <a:pt x="301" y="1780"/>
                      <a:pt x="401" y="1881"/>
                      <a:pt x="526" y="1881"/>
                    </a:cubicBezTo>
                    <a:lnTo>
                      <a:pt x="727" y="1881"/>
                    </a:lnTo>
                    <a:cubicBezTo>
                      <a:pt x="827" y="1780"/>
                      <a:pt x="927" y="1780"/>
                      <a:pt x="1028" y="1680"/>
                    </a:cubicBezTo>
                    <a:lnTo>
                      <a:pt x="1028" y="1580"/>
                    </a:lnTo>
                    <a:cubicBezTo>
                      <a:pt x="1153" y="1480"/>
                      <a:pt x="1153" y="1379"/>
                      <a:pt x="1153" y="1254"/>
                    </a:cubicBezTo>
                    <a:lnTo>
                      <a:pt x="1253" y="1154"/>
                    </a:lnTo>
                    <a:lnTo>
                      <a:pt x="1253" y="1053"/>
                    </a:lnTo>
                    <a:cubicBezTo>
                      <a:pt x="1353" y="953"/>
                      <a:pt x="1353" y="953"/>
                      <a:pt x="1454" y="853"/>
                    </a:cubicBezTo>
                    <a:cubicBezTo>
                      <a:pt x="1554" y="753"/>
                      <a:pt x="1554" y="753"/>
                      <a:pt x="1554" y="627"/>
                    </a:cubicBezTo>
                    <a:cubicBezTo>
                      <a:pt x="1654" y="527"/>
                      <a:pt x="1554" y="327"/>
                      <a:pt x="1554" y="226"/>
                    </a:cubicBezTo>
                    <a:cubicBezTo>
                      <a:pt x="1454" y="126"/>
                      <a:pt x="1353" y="1"/>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8"/>
              <p:cNvSpPr/>
              <p:nvPr/>
            </p:nvSpPr>
            <p:spPr>
              <a:xfrm>
                <a:off x="8229027" y="4368800"/>
                <a:ext cx="33229" cy="51010"/>
              </a:xfrm>
              <a:custGeom>
                <a:avLst/>
                <a:gdLst/>
                <a:ahLst/>
                <a:cxnLst/>
                <a:rect l="l" t="t" r="r" b="b"/>
                <a:pathLst>
                  <a:path w="1781" h="2734" extrusionOk="0">
                    <a:moveTo>
                      <a:pt x="1216" y="0"/>
                    </a:moveTo>
                    <a:cubicBezTo>
                      <a:pt x="1092" y="0"/>
                      <a:pt x="964" y="91"/>
                      <a:pt x="828" y="228"/>
                    </a:cubicBezTo>
                    <a:cubicBezTo>
                      <a:pt x="627" y="528"/>
                      <a:pt x="527" y="754"/>
                      <a:pt x="427" y="1055"/>
                    </a:cubicBezTo>
                    <a:cubicBezTo>
                      <a:pt x="301" y="1255"/>
                      <a:pt x="201" y="1380"/>
                      <a:pt x="101" y="1581"/>
                    </a:cubicBezTo>
                    <a:lnTo>
                      <a:pt x="101" y="1781"/>
                    </a:lnTo>
                    <a:cubicBezTo>
                      <a:pt x="1" y="2007"/>
                      <a:pt x="1" y="2207"/>
                      <a:pt x="101" y="2308"/>
                    </a:cubicBezTo>
                    <a:cubicBezTo>
                      <a:pt x="101" y="2508"/>
                      <a:pt x="301" y="2634"/>
                      <a:pt x="527" y="2734"/>
                    </a:cubicBezTo>
                    <a:cubicBezTo>
                      <a:pt x="627" y="2734"/>
                      <a:pt x="828" y="2734"/>
                      <a:pt x="1053" y="2508"/>
                    </a:cubicBezTo>
                    <a:cubicBezTo>
                      <a:pt x="1154" y="2408"/>
                      <a:pt x="1254" y="2207"/>
                      <a:pt x="1254" y="1882"/>
                    </a:cubicBezTo>
                    <a:cubicBezTo>
                      <a:pt x="1254" y="1781"/>
                      <a:pt x="1354" y="1581"/>
                      <a:pt x="1354" y="1481"/>
                    </a:cubicBezTo>
                    <a:cubicBezTo>
                      <a:pt x="1454" y="1380"/>
                      <a:pt x="1454" y="1155"/>
                      <a:pt x="1454" y="1055"/>
                    </a:cubicBezTo>
                    <a:cubicBezTo>
                      <a:pt x="1555" y="954"/>
                      <a:pt x="1555" y="954"/>
                      <a:pt x="1555" y="854"/>
                    </a:cubicBezTo>
                    <a:cubicBezTo>
                      <a:pt x="1555" y="754"/>
                      <a:pt x="1680" y="754"/>
                      <a:pt x="1680" y="754"/>
                    </a:cubicBezTo>
                    <a:cubicBezTo>
                      <a:pt x="1680" y="629"/>
                      <a:pt x="1780" y="428"/>
                      <a:pt x="1680" y="328"/>
                    </a:cubicBezTo>
                    <a:cubicBezTo>
                      <a:pt x="1680" y="228"/>
                      <a:pt x="1555" y="127"/>
                      <a:pt x="1454" y="127"/>
                    </a:cubicBezTo>
                    <a:cubicBezTo>
                      <a:pt x="1375" y="38"/>
                      <a:pt x="1296" y="0"/>
                      <a:pt x="121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8"/>
              <p:cNvSpPr/>
              <p:nvPr/>
            </p:nvSpPr>
            <p:spPr>
              <a:xfrm>
                <a:off x="7973731" y="4391002"/>
                <a:ext cx="33210" cy="44237"/>
              </a:xfrm>
              <a:custGeom>
                <a:avLst/>
                <a:gdLst/>
                <a:ahLst/>
                <a:cxnLst/>
                <a:rect l="l" t="t" r="r" b="b"/>
                <a:pathLst>
                  <a:path w="1780" h="2371" extrusionOk="0">
                    <a:moveTo>
                      <a:pt x="1319" y="1"/>
                    </a:moveTo>
                    <a:cubicBezTo>
                      <a:pt x="1193" y="1"/>
                      <a:pt x="1073" y="55"/>
                      <a:pt x="953" y="190"/>
                    </a:cubicBezTo>
                    <a:lnTo>
                      <a:pt x="627" y="491"/>
                    </a:lnTo>
                    <a:cubicBezTo>
                      <a:pt x="527" y="692"/>
                      <a:pt x="527" y="817"/>
                      <a:pt x="426" y="917"/>
                    </a:cubicBezTo>
                    <a:cubicBezTo>
                      <a:pt x="201" y="1218"/>
                      <a:pt x="0" y="1544"/>
                      <a:pt x="0" y="1845"/>
                    </a:cubicBezTo>
                    <a:cubicBezTo>
                      <a:pt x="0" y="2070"/>
                      <a:pt x="101" y="2271"/>
                      <a:pt x="326" y="2371"/>
                    </a:cubicBezTo>
                    <a:lnTo>
                      <a:pt x="727" y="2371"/>
                    </a:lnTo>
                    <a:cubicBezTo>
                      <a:pt x="1053" y="2170"/>
                      <a:pt x="1254" y="1845"/>
                      <a:pt x="1354" y="1444"/>
                    </a:cubicBezTo>
                    <a:cubicBezTo>
                      <a:pt x="1454" y="1318"/>
                      <a:pt x="1579" y="1218"/>
                      <a:pt x="1579" y="1118"/>
                    </a:cubicBezTo>
                    <a:cubicBezTo>
                      <a:pt x="1579" y="1017"/>
                      <a:pt x="1680" y="917"/>
                      <a:pt x="1680" y="817"/>
                    </a:cubicBezTo>
                    <a:cubicBezTo>
                      <a:pt x="1680" y="692"/>
                      <a:pt x="1780" y="692"/>
                      <a:pt x="1780" y="591"/>
                    </a:cubicBezTo>
                    <a:cubicBezTo>
                      <a:pt x="1780" y="391"/>
                      <a:pt x="1680" y="190"/>
                      <a:pt x="1579" y="65"/>
                    </a:cubicBezTo>
                    <a:cubicBezTo>
                      <a:pt x="1489" y="25"/>
                      <a:pt x="1403" y="1"/>
                      <a:pt x="1319"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8"/>
              <p:cNvSpPr/>
              <p:nvPr/>
            </p:nvSpPr>
            <p:spPr>
              <a:xfrm>
                <a:off x="8049943" y="4372308"/>
                <a:ext cx="30878" cy="44274"/>
              </a:xfrm>
              <a:custGeom>
                <a:avLst/>
                <a:gdLst/>
                <a:ahLst/>
                <a:cxnLst/>
                <a:rect l="l" t="t" r="r" b="b"/>
                <a:pathLst>
                  <a:path w="1655" h="2373" extrusionOk="0">
                    <a:moveTo>
                      <a:pt x="1119" y="0"/>
                    </a:moveTo>
                    <a:cubicBezTo>
                      <a:pt x="928" y="0"/>
                      <a:pt x="801" y="93"/>
                      <a:pt x="727" y="240"/>
                    </a:cubicBezTo>
                    <a:cubicBezTo>
                      <a:pt x="502" y="441"/>
                      <a:pt x="402" y="666"/>
                      <a:pt x="301" y="867"/>
                    </a:cubicBezTo>
                    <a:cubicBezTo>
                      <a:pt x="301" y="967"/>
                      <a:pt x="201" y="1067"/>
                      <a:pt x="201" y="1192"/>
                    </a:cubicBezTo>
                    <a:cubicBezTo>
                      <a:pt x="101" y="1293"/>
                      <a:pt x="101" y="1393"/>
                      <a:pt x="101" y="1493"/>
                    </a:cubicBezTo>
                    <a:cubicBezTo>
                      <a:pt x="1" y="1593"/>
                      <a:pt x="1" y="1694"/>
                      <a:pt x="1" y="1819"/>
                    </a:cubicBezTo>
                    <a:cubicBezTo>
                      <a:pt x="1" y="2019"/>
                      <a:pt x="201" y="2220"/>
                      <a:pt x="402" y="2320"/>
                    </a:cubicBezTo>
                    <a:cubicBezTo>
                      <a:pt x="469" y="2358"/>
                      <a:pt x="534" y="2373"/>
                      <a:pt x="598" y="2373"/>
                    </a:cubicBezTo>
                    <a:cubicBezTo>
                      <a:pt x="747" y="2373"/>
                      <a:pt x="888" y="2290"/>
                      <a:pt x="1028" y="2220"/>
                    </a:cubicBezTo>
                    <a:cubicBezTo>
                      <a:pt x="1028" y="2120"/>
                      <a:pt x="1128" y="2019"/>
                      <a:pt x="1128" y="1919"/>
                    </a:cubicBezTo>
                    <a:lnTo>
                      <a:pt x="1354" y="1694"/>
                    </a:lnTo>
                    <a:cubicBezTo>
                      <a:pt x="1354" y="1593"/>
                      <a:pt x="1354" y="1393"/>
                      <a:pt x="1454" y="1293"/>
                    </a:cubicBezTo>
                    <a:cubicBezTo>
                      <a:pt x="1454" y="1067"/>
                      <a:pt x="1555" y="867"/>
                      <a:pt x="1555" y="666"/>
                    </a:cubicBezTo>
                    <a:cubicBezTo>
                      <a:pt x="1655" y="340"/>
                      <a:pt x="1555" y="140"/>
                      <a:pt x="1354" y="40"/>
                    </a:cubicBezTo>
                    <a:cubicBezTo>
                      <a:pt x="1267" y="13"/>
                      <a:pt x="1188" y="0"/>
                      <a:pt x="111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8"/>
              <p:cNvSpPr/>
              <p:nvPr/>
            </p:nvSpPr>
            <p:spPr>
              <a:xfrm>
                <a:off x="8102312" y="4398744"/>
                <a:ext cx="29479" cy="41998"/>
              </a:xfrm>
              <a:custGeom>
                <a:avLst/>
                <a:gdLst/>
                <a:ahLst/>
                <a:cxnLst/>
                <a:rect l="l" t="t" r="r" b="b"/>
                <a:pathLst>
                  <a:path w="1580" h="2251" extrusionOk="0">
                    <a:moveTo>
                      <a:pt x="941" y="1"/>
                    </a:moveTo>
                    <a:cubicBezTo>
                      <a:pt x="859" y="1"/>
                      <a:pt x="778" y="26"/>
                      <a:pt x="727" y="76"/>
                    </a:cubicBezTo>
                    <a:cubicBezTo>
                      <a:pt x="627" y="176"/>
                      <a:pt x="527" y="277"/>
                      <a:pt x="527" y="402"/>
                    </a:cubicBezTo>
                    <a:lnTo>
                      <a:pt x="527" y="502"/>
                    </a:lnTo>
                    <a:cubicBezTo>
                      <a:pt x="427" y="703"/>
                      <a:pt x="326" y="803"/>
                      <a:pt x="201" y="903"/>
                    </a:cubicBezTo>
                    <a:cubicBezTo>
                      <a:pt x="201" y="1029"/>
                      <a:pt x="201" y="1129"/>
                      <a:pt x="101" y="1229"/>
                    </a:cubicBezTo>
                    <a:cubicBezTo>
                      <a:pt x="101" y="1229"/>
                      <a:pt x="1" y="1329"/>
                      <a:pt x="1" y="1430"/>
                    </a:cubicBezTo>
                    <a:lnTo>
                      <a:pt x="1" y="1655"/>
                    </a:lnTo>
                    <a:lnTo>
                      <a:pt x="1" y="1956"/>
                    </a:lnTo>
                    <a:cubicBezTo>
                      <a:pt x="101" y="2056"/>
                      <a:pt x="101" y="2156"/>
                      <a:pt x="201" y="2156"/>
                    </a:cubicBezTo>
                    <a:cubicBezTo>
                      <a:pt x="314" y="2219"/>
                      <a:pt x="420" y="2250"/>
                      <a:pt x="524" y="2250"/>
                    </a:cubicBezTo>
                    <a:cubicBezTo>
                      <a:pt x="627" y="2250"/>
                      <a:pt x="727" y="2219"/>
                      <a:pt x="828" y="2156"/>
                    </a:cubicBezTo>
                    <a:lnTo>
                      <a:pt x="953" y="2056"/>
                    </a:lnTo>
                    <a:cubicBezTo>
                      <a:pt x="1053" y="1956"/>
                      <a:pt x="1053" y="1956"/>
                      <a:pt x="1053" y="1856"/>
                    </a:cubicBezTo>
                    <a:cubicBezTo>
                      <a:pt x="1154" y="1856"/>
                      <a:pt x="1154" y="1755"/>
                      <a:pt x="1154" y="1755"/>
                    </a:cubicBezTo>
                    <a:cubicBezTo>
                      <a:pt x="1254" y="1655"/>
                      <a:pt x="1254" y="1430"/>
                      <a:pt x="1354" y="1329"/>
                    </a:cubicBezTo>
                    <a:cubicBezTo>
                      <a:pt x="1454" y="1129"/>
                      <a:pt x="1454" y="903"/>
                      <a:pt x="1580" y="703"/>
                    </a:cubicBezTo>
                    <a:cubicBezTo>
                      <a:pt x="1580" y="502"/>
                      <a:pt x="1580" y="402"/>
                      <a:pt x="1454" y="277"/>
                    </a:cubicBezTo>
                    <a:cubicBezTo>
                      <a:pt x="1354" y="176"/>
                      <a:pt x="1254" y="76"/>
                      <a:pt x="1154" y="76"/>
                    </a:cubicBezTo>
                    <a:cubicBezTo>
                      <a:pt x="1103" y="26"/>
                      <a:pt x="1022" y="1"/>
                      <a:pt x="941"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8"/>
              <p:cNvSpPr/>
              <p:nvPr/>
            </p:nvSpPr>
            <p:spPr>
              <a:xfrm>
                <a:off x="8166845" y="4413707"/>
                <a:ext cx="29012" cy="36961"/>
              </a:xfrm>
              <a:custGeom>
                <a:avLst/>
                <a:gdLst/>
                <a:ahLst/>
                <a:cxnLst/>
                <a:rect l="l" t="t" r="r" b="b"/>
                <a:pathLst>
                  <a:path w="1555" h="1981" extrusionOk="0">
                    <a:moveTo>
                      <a:pt x="827" y="1"/>
                    </a:moveTo>
                    <a:cubicBezTo>
                      <a:pt x="727" y="101"/>
                      <a:pt x="627" y="101"/>
                      <a:pt x="502" y="327"/>
                    </a:cubicBezTo>
                    <a:cubicBezTo>
                      <a:pt x="401" y="427"/>
                      <a:pt x="301" y="628"/>
                      <a:pt x="301" y="728"/>
                    </a:cubicBezTo>
                    <a:cubicBezTo>
                      <a:pt x="201" y="953"/>
                      <a:pt x="101" y="1054"/>
                      <a:pt x="101" y="1154"/>
                    </a:cubicBezTo>
                    <a:lnTo>
                      <a:pt x="101" y="1254"/>
                    </a:lnTo>
                    <a:lnTo>
                      <a:pt x="0" y="1354"/>
                    </a:lnTo>
                    <a:cubicBezTo>
                      <a:pt x="0" y="1480"/>
                      <a:pt x="101" y="1580"/>
                      <a:pt x="101" y="1680"/>
                    </a:cubicBezTo>
                    <a:cubicBezTo>
                      <a:pt x="201" y="1780"/>
                      <a:pt x="301" y="1881"/>
                      <a:pt x="401" y="1881"/>
                    </a:cubicBezTo>
                    <a:cubicBezTo>
                      <a:pt x="502" y="1981"/>
                      <a:pt x="627" y="1981"/>
                      <a:pt x="727" y="1981"/>
                    </a:cubicBezTo>
                    <a:cubicBezTo>
                      <a:pt x="827" y="1881"/>
                      <a:pt x="928" y="1881"/>
                      <a:pt x="1028" y="1780"/>
                    </a:cubicBezTo>
                    <a:cubicBezTo>
                      <a:pt x="1028" y="1780"/>
                      <a:pt x="1028" y="1680"/>
                      <a:pt x="1128" y="1680"/>
                    </a:cubicBezTo>
                    <a:lnTo>
                      <a:pt x="1128" y="1580"/>
                    </a:lnTo>
                    <a:cubicBezTo>
                      <a:pt x="1253" y="1480"/>
                      <a:pt x="1253" y="1354"/>
                      <a:pt x="1354" y="1254"/>
                    </a:cubicBezTo>
                    <a:cubicBezTo>
                      <a:pt x="1354" y="1054"/>
                      <a:pt x="1454" y="853"/>
                      <a:pt x="1454" y="628"/>
                    </a:cubicBezTo>
                    <a:cubicBezTo>
                      <a:pt x="1554" y="527"/>
                      <a:pt x="1554" y="427"/>
                      <a:pt x="1454" y="327"/>
                    </a:cubicBezTo>
                    <a:cubicBezTo>
                      <a:pt x="1354" y="227"/>
                      <a:pt x="1354" y="101"/>
                      <a:pt x="1253" y="101"/>
                    </a:cubicBezTo>
                    <a:cubicBezTo>
                      <a:pt x="1128" y="1"/>
                      <a:pt x="928" y="1"/>
                      <a:pt x="8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8"/>
              <p:cNvSpPr/>
              <p:nvPr/>
            </p:nvSpPr>
            <p:spPr>
              <a:xfrm>
                <a:off x="8211266" y="4450647"/>
                <a:ext cx="31345" cy="43043"/>
              </a:xfrm>
              <a:custGeom>
                <a:avLst/>
                <a:gdLst/>
                <a:ahLst/>
                <a:cxnLst/>
                <a:rect l="l" t="t" r="r" b="b"/>
                <a:pathLst>
                  <a:path w="1680" h="2307" extrusionOk="0">
                    <a:moveTo>
                      <a:pt x="852" y="1"/>
                    </a:moveTo>
                    <a:cubicBezTo>
                      <a:pt x="627" y="126"/>
                      <a:pt x="627" y="227"/>
                      <a:pt x="527" y="427"/>
                    </a:cubicBezTo>
                    <a:cubicBezTo>
                      <a:pt x="527" y="628"/>
                      <a:pt x="426" y="853"/>
                      <a:pt x="326" y="1054"/>
                    </a:cubicBezTo>
                    <a:lnTo>
                      <a:pt x="226" y="1254"/>
                    </a:lnTo>
                    <a:cubicBezTo>
                      <a:pt x="226" y="1379"/>
                      <a:pt x="126" y="1480"/>
                      <a:pt x="126" y="1580"/>
                    </a:cubicBezTo>
                    <a:cubicBezTo>
                      <a:pt x="0" y="1881"/>
                      <a:pt x="226" y="2206"/>
                      <a:pt x="426" y="2307"/>
                    </a:cubicBezTo>
                    <a:lnTo>
                      <a:pt x="852" y="2307"/>
                    </a:lnTo>
                    <a:cubicBezTo>
                      <a:pt x="953" y="2307"/>
                      <a:pt x="1053" y="2206"/>
                      <a:pt x="1153" y="2106"/>
                    </a:cubicBezTo>
                    <a:cubicBezTo>
                      <a:pt x="1153" y="1881"/>
                      <a:pt x="1253" y="1780"/>
                      <a:pt x="1379" y="1580"/>
                    </a:cubicBezTo>
                    <a:lnTo>
                      <a:pt x="1379" y="1379"/>
                    </a:lnTo>
                    <a:cubicBezTo>
                      <a:pt x="1479" y="1054"/>
                      <a:pt x="1579" y="853"/>
                      <a:pt x="1579" y="628"/>
                    </a:cubicBezTo>
                    <a:cubicBezTo>
                      <a:pt x="1680" y="427"/>
                      <a:pt x="1479" y="126"/>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8"/>
              <p:cNvSpPr/>
              <p:nvPr/>
            </p:nvSpPr>
            <p:spPr>
              <a:xfrm>
                <a:off x="7944739" y="4478241"/>
                <a:ext cx="32744" cy="40711"/>
              </a:xfrm>
              <a:custGeom>
                <a:avLst/>
                <a:gdLst/>
                <a:ahLst/>
                <a:cxnLst/>
                <a:rect l="l" t="t" r="r" b="b"/>
                <a:pathLst>
                  <a:path w="1755" h="2182" extrusionOk="0">
                    <a:moveTo>
                      <a:pt x="1128" y="1"/>
                    </a:moveTo>
                    <a:cubicBezTo>
                      <a:pt x="928" y="101"/>
                      <a:pt x="828" y="101"/>
                      <a:pt x="828" y="301"/>
                    </a:cubicBezTo>
                    <a:cubicBezTo>
                      <a:pt x="627" y="527"/>
                      <a:pt x="502" y="727"/>
                      <a:pt x="301" y="928"/>
                    </a:cubicBezTo>
                    <a:lnTo>
                      <a:pt x="201" y="1028"/>
                    </a:lnTo>
                    <a:lnTo>
                      <a:pt x="201" y="1154"/>
                    </a:lnTo>
                    <a:cubicBezTo>
                      <a:pt x="101" y="1254"/>
                      <a:pt x="101" y="1254"/>
                      <a:pt x="101" y="1354"/>
                    </a:cubicBezTo>
                    <a:cubicBezTo>
                      <a:pt x="101" y="1354"/>
                      <a:pt x="101" y="1454"/>
                      <a:pt x="1" y="1454"/>
                    </a:cubicBezTo>
                    <a:lnTo>
                      <a:pt x="1" y="1780"/>
                    </a:lnTo>
                    <a:cubicBezTo>
                      <a:pt x="101" y="1981"/>
                      <a:pt x="201" y="2081"/>
                      <a:pt x="301" y="2081"/>
                    </a:cubicBezTo>
                    <a:cubicBezTo>
                      <a:pt x="402" y="2181"/>
                      <a:pt x="502" y="2181"/>
                      <a:pt x="727" y="2181"/>
                    </a:cubicBezTo>
                    <a:cubicBezTo>
                      <a:pt x="727" y="2181"/>
                      <a:pt x="928" y="2081"/>
                      <a:pt x="928" y="1981"/>
                    </a:cubicBezTo>
                    <a:cubicBezTo>
                      <a:pt x="1028" y="1981"/>
                      <a:pt x="1028" y="1981"/>
                      <a:pt x="1028" y="1880"/>
                    </a:cubicBezTo>
                    <a:cubicBezTo>
                      <a:pt x="1128" y="1880"/>
                      <a:pt x="1128" y="1780"/>
                      <a:pt x="1128" y="1655"/>
                    </a:cubicBezTo>
                    <a:lnTo>
                      <a:pt x="1354" y="1454"/>
                    </a:lnTo>
                    <a:cubicBezTo>
                      <a:pt x="1454" y="1254"/>
                      <a:pt x="1554" y="1028"/>
                      <a:pt x="1655" y="828"/>
                    </a:cubicBezTo>
                    <a:cubicBezTo>
                      <a:pt x="1755" y="627"/>
                      <a:pt x="1755" y="527"/>
                      <a:pt x="1755" y="402"/>
                    </a:cubicBezTo>
                    <a:cubicBezTo>
                      <a:pt x="1655" y="301"/>
                      <a:pt x="1554" y="101"/>
                      <a:pt x="1454" y="101"/>
                    </a:cubicBezTo>
                    <a:cubicBezTo>
                      <a:pt x="1354" y="1"/>
                      <a:pt x="1254" y="1"/>
                      <a:pt x="11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8"/>
              <p:cNvSpPr/>
              <p:nvPr/>
            </p:nvSpPr>
            <p:spPr>
              <a:xfrm>
                <a:off x="8008806" y="4462345"/>
                <a:ext cx="31345" cy="37427"/>
              </a:xfrm>
              <a:custGeom>
                <a:avLst/>
                <a:gdLst/>
                <a:ahLst/>
                <a:cxnLst/>
                <a:rect l="l" t="t" r="r" b="b"/>
                <a:pathLst>
                  <a:path w="1680" h="2006" extrusionOk="0">
                    <a:moveTo>
                      <a:pt x="1253" y="1"/>
                    </a:moveTo>
                    <a:cubicBezTo>
                      <a:pt x="1153" y="1"/>
                      <a:pt x="1053" y="1"/>
                      <a:pt x="827" y="126"/>
                    </a:cubicBezTo>
                    <a:cubicBezTo>
                      <a:pt x="727" y="226"/>
                      <a:pt x="627" y="326"/>
                      <a:pt x="526" y="326"/>
                    </a:cubicBezTo>
                    <a:cubicBezTo>
                      <a:pt x="526" y="427"/>
                      <a:pt x="426" y="527"/>
                      <a:pt x="326" y="627"/>
                    </a:cubicBezTo>
                    <a:cubicBezTo>
                      <a:pt x="201" y="853"/>
                      <a:pt x="100" y="953"/>
                      <a:pt x="100" y="1053"/>
                    </a:cubicBezTo>
                    <a:lnTo>
                      <a:pt x="100" y="1153"/>
                    </a:lnTo>
                    <a:lnTo>
                      <a:pt x="100" y="1254"/>
                    </a:lnTo>
                    <a:lnTo>
                      <a:pt x="0" y="1254"/>
                    </a:lnTo>
                    <a:lnTo>
                      <a:pt x="0" y="1479"/>
                    </a:lnTo>
                    <a:cubicBezTo>
                      <a:pt x="100" y="1479"/>
                      <a:pt x="100" y="1579"/>
                      <a:pt x="100" y="1579"/>
                    </a:cubicBezTo>
                    <a:cubicBezTo>
                      <a:pt x="100" y="1780"/>
                      <a:pt x="201" y="1880"/>
                      <a:pt x="426" y="1880"/>
                    </a:cubicBezTo>
                    <a:lnTo>
                      <a:pt x="526" y="2006"/>
                    </a:lnTo>
                    <a:cubicBezTo>
                      <a:pt x="627" y="2006"/>
                      <a:pt x="727" y="1880"/>
                      <a:pt x="827" y="1880"/>
                    </a:cubicBezTo>
                    <a:cubicBezTo>
                      <a:pt x="952" y="1780"/>
                      <a:pt x="952" y="1780"/>
                      <a:pt x="1053" y="1680"/>
                    </a:cubicBezTo>
                    <a:cubicBezTo>
                      <a:pt x="1053" y="1680"/>
                      <a:pt x="1053" y="1579"/>
                      <a:pt x="1153" y="1579"/>
                    </a:cubicBezTo>
                    <a:lnTo>
                      <a:pt x="1153" y="1479"/>
                    </a:lnTo>
                    <a:cubicBezTo>
                      <a:pt x="1187" y="1403"/>
                      <a:pt x="1221" y="1341"/>
                      <a:pt x="1251" y="1289"/>
                    </a:cubicBezTo>
                    <a:lnTo>
                      <a:pt x="1251" y="1289"/>
                    </a:lnTo>
                    <a:cubicBezTo>
                      <a:pt x="1235" y="1397"/>
                      <a:pt x="1153" y="1479"/>
                      <a:pt x="1153" y="1479"/>
                    </a:cubicBezTo>
                    <a:cubicBezTo>
                      <a:pt x="1244" y="1388"/>
                      <a:pt x="1252" y="1380"/>
                      <a:pt x="1253" y="1284"/>
                    </a:cubicBezTo>
                    <a:lnTo>
                      <a:pt x="1253" y="1284"/>
                    </a:lnTo>
                    <a:cubicBezTo>
                      <a:pt x="1252" y="1286"/>
                      <a:pt x="1252" y="1287"/>
                      <a:pt x="1251" y="1289"/>
                    </a:cubicBezTo>
                    <a:lnTo>
                      <a:pt x="1251" y="1289"/>
                    </a:lnTo>
                    <a:cubicBezTo>
                      <a:pt x="1252" y="1277"/>
                      <a:pt x="1253" y="1266"/>
                      <a:pt x="1253" y="1254"/>
                    </a:cubicBezTo>
                    <a:lnTo>
                      <a:pt x="1253" y="1254"/>
                    </a:lnTo>
                    <a:cubicBezTo>
                      <a:pt x="1253" y="1265"/>
                      <a:pt x="1253" y="1275"/>
                      <a:pt x="1253" y="1284"/>
                    </a:cubicBezTo>
                    <a:lnTo>
                      <a:pt x="1253" y="1284"/>
                    </a:lnTo>
                    <a:cubicBezTo>
                      <a:pt x="1311" y="1184"/>
                      <a:pt x="1353" y="1119"/>
                      <a:pt x="1353" y="1053"/>
                    </a:cubicBezTo>
                    <a:cubicBezTo>
                      <a:pt x="1454" y="1053"/>
                      <a:pt x="1454" y="953"/>
                      <a:pt x="1579" y="953"/>
                    </a:cubicBezTo>
                    <a:cubicBezTo>
                      <a:pt x="1579" y="853"/>
                      <a:pt x="1679" y="752"/>
                      <a:pt x="1679" y="527"/>
                    </a:cubicBezTo>
                    <a:cubicBezTo>
                      <a:pt x="1679" y="427"/>
                      <a:pt x="1679" y="326"/>
                      <a:pt x="1579" y="226"/>
                    </a:cubicBezTo>
                    <a:cubicBezTo>
                      <a:pt x="1454" y="126"/>
                      <a:pt x="1353" y="126"/>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8"/>
              <p:cNvSpPr/>
              <p:nvPr/>
            </p:nvSpPr>
            <p:spPr>
              <a:xfrm>
                <a:off x="8063507" y="4477513"/>
                <a:ext cx="29012" cy="43304"/>
              </a:xfrm>
              <a:custGeom>
                <a:avLst/>
                <a:gdLst/>
                <a:ahLst/>
                <a:cxnLst/>
                <a:rect l="l" t="t" r="r" b="b"/>
                <a:pathLst>
                  <a:path w="1555" h="2321" extrusionOk="0">
                    <a:moveTo>
                      <a:pt x="1061" y="0"/>
                    </a:moveTo>
                    <a:cubicBezTo>
                      <a:pt x="881" y="0"/>
                      <a:pt x="700" y="93"/>
                      <a:pt x="627" y="240"/>
                    </a:cubicBezTo>
                    <a:cubicBezTo>
                      <a:pt x="527" y="441"/>
                      <a:pt x="401" y="666"/>
                      <a:pt x="301" y="867"/>
                    </a:cubicBezTo>
                    <a:cubicBezTo>
                      <a:pt x="201" y="967"/>
                      <a:pt x="201" y="1067"/>
                      <a:pt x="101" y="1193"/>
                    </a:cubicBezTo>
                    <a:cubicBezTo>
                      <a:pt x="101" y="1293"/>
                      <a:pt x="0" y="1393"/>
                      <a:pt x="0" y="1493"/>
                    </a:cubicBezTo>
                    <a:lnTo>
                      <a:pt x="0" y="1919"/>
                    </a:lnTo>
                    <a:cubicBezTo>
                      <a:pt x="101" y="2120"/>
                      <a:pt x="101" y="2220"/>
                      <a:pt x="301" y="2220"/>
                    </a:cubicBezTo>
                    <a:cubicBezTo>
                      <a:pt x="301" y="2320"/>
                      <a:pt x="401" y="2320"/>
                      <a:pt x="527" y="2320"/>
                    </a:cubicBezTo>
                    <a:cubicBezTo>
                      <a:pt x="627" y="2320"/>
                      <a:pt x="627" y="2220"/>
                      <a:pt x="727" y="2220"/>
                    </a:cubicBezTo>
                    <a:cubicBezTo>
                      <a:pt x="1028" y="2120"/>
                      <a:pt x="1153" y="1694"/>
                      <a:pt x="1354" y="1293"/>
                    </a:cubicBezTo>
                    <a:cubicBezTo>
                      <a:pt x="1354" y="1067"/>
                      <a:pt x="1454" y="867"/>
                      <a:pt x="1554" y="666"/>
                    </a:cubicBezTo>
                    <a:lnTo>
                      <a:pt x="1554" y="240"/>
                    </a:lnTo>
                    <a:cubicBezTo>
                      <a:pt x="1454" y="140"/>
                      <a:pt x="1354" y="40"/>
                      <a:pt x="1254" y="40"/>
                    </a:cubicBezTo>
                    <a:cubicBezTo>
                      <a:pt x="1193" y="13"/>
                      <a:pt x="1127" y="0"/>
                      <a:pt x="1061"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8"/>
              <p:cNvSpPr/>
              <p:nvPr/>
            </p:nvSpPr>
            <p:spPr>
              <a:xfrm>
                <a:off x="8135521" y="4493670"/>
                <a:ext cx="27128" cy="38360"/>
              </a:xfrm>
              <a:custGeom>
                <a:avLst/>
                <a:gdLst/>
                <a:ahLst/>
                <a:cxnLst/>
                <a:rect l="l" t="t" r="r" b="b"/>
                <a:pathLst>
                  <a:path w="1454" h="2056" extrusionOk="0">
                    <a:moveTo>
                      <a:pt x="1053" y="1"/>
                    </a:moveTo>
                    <a:cubicBezTo>
                      <a:pt x="827" y="1"/>
                      <a:pt x="727" y="1"/>
                      <a:pt x="627" y="101"/>
                    </a:cubicBezTo>
                    <a:cubicBezTo>
                      <a:pt x="526" y="201"/>
                      <a:pt x="426" y="327"/>
                      <a:pt x="426" y="427"/>
                    </a:cubicBezTo>
                    <a:cubicBezTo>
                      <a:pt x="426" y="527"/>
                      <a:pt x="426" y="527"/>
                      <a:pt x="301" y="627"/>
                    </a:cubicBezTo>
                    <a:cubicBezTo>
                      <a:pt x="301" y="728"/>
                      <a:pt x="301" y="828"/>
                      <a:pt x="201" y="828"/>
                    </a:cubicBezTo>
                    <a:cubicBezTo>
                      <a:pt x="201" y="953"/>
                      <a:pt x="100" y="1053"/>
                      <a:pt x="100" y="1154"/>
                    </a:cubicBezTo>
                    <a:cubicBezTo>
                      <a:pt x="100" y="1254"/>
                      <a:pt x="0" y="1354"/>
                      <a:pt x="0" y="1454"/>
                    </a:cubicBezTo>
                    <a:cubicBezTo>
                      <a:pt x="0" y="1680"/>
                      <a:pt x="100" y="1880"/>
                      <a:pt x="301" y="1981"/>
                    </a:cubicBezTo>
                    <a:cubicBezTo>
                      <a:pt x="414" y="2031"/>
                      <a:pt x="520" y="2056"/>
                      <a:pt x="624" y="2056"/>
                    </a:cubicBezTo>
                    <a:cubicBezTo>
                      <a:pt x="727" y="2056"/>
                      <a:pt x="827" y="2031"/>
                      <a:pt x="927" y="1981"/>
                    </a:cubicBezTo>
                    <a:cubicBezTo>
                      <a:pt x="1053" y="1880"/>
                      <a:pt x="1153" y="1780"/>
                      <a:pt x="1253" y="1580"/>
                    </a:cubicBezTo>
                    <a:cubicBezTo>
                      <a:pt x="1354" y="1454"/>
                      <a:pt x="1354" y="1354"/>
                      <a:pt x="1354" y="1154"/>
                    </a:cubicBezTo>
                    <a:cubicBezTo>
                      <a:pt x="1454" y="1053"/>
                      <a:pt x="1454" y="728"/>
                      <a:pt x="1454" y="527"/>
                    </a:cubicBezTo>
                    <a:cubicBezTo>
                      <a:pt x="1454" y="427"/>
                      <a:pt x="1354" y="327"/>
                      <a:pt x="1253" y="201"/>
                    </a:cubicBezTo>
                    <a:cubicBezTo>
                      <a:pt x="1253" y="101"/>
                      <a:pt x="1153" y="101"/>
                      <a:pt x="10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8"/>
              <p:cNvSpPr/>
              <p:nvPr/>
            </p:nvSpPr>
            <p:spPr>
              <a:xfrm>
                <a:off x="8184140" y="4516319"/>
                <a:ext cx="31345" cy="45636"/>
              </a:xfrm>
              <a:custGeom>
                <a:avLst/>
                <a:gdLst/>
                <a:ahLst/>
                <a:cxnLst/>
                <a:rect l="l" t="t" r="r" b="b"/>
                <a:pathLst>
                  <a:path w="1680" h="2446" extrusionOk="0">
                    <a:moveTo>
                      <a:pt x="1072" y="1"/>
                    </a:moveTo>
                    <a:cubicBezTo>
                      <a:pt x="895" y="1"/>
                      <a:pt x="701" y="94"/>
                      <a:pt x="627" y="240"/>
                    </a:cubicBezTo>
                    <a:cubicBezTo>
                      <a:pt x="527" y="466"/>
                      <a:pt x="427" y="767"/>
                      <a:pt x="201" y="992"/>
                    </a:cubicBezTo>
                    <a:cubicBezTo>
                      <a:pt x="201" y="1193"/>
                      <a:pt x="101" y="1293"/>
                      <a:pt x="1" y="1494"/>
                    </a:cubicBezTo>
                    <a:lnTo>
                      <a:pt x="1" y="1819"/>
                    </a:lnTo>
                    <a:lnTo>
                      <a:pt x="1" y="2020"/>
                    </a:lnTo>
                    <a:cubicBezTo>
                      <a:pt x="1" y="2120"/>
                      <a:pt x="101" y="2346"/>
                      <a:pt x="201" y="2446"/>
                    </a:cubicBezTo>
                    <a:cubicBezTo>
                      <a:pt x="427" y="2446"/>
                      <a:pt x="627" y="2446"/>
                      <a:pt x="727" y="2346"/>
                    </a:cubicBezTo>
                    <a:cubicBezTo>
                      <a:pt x="828" y="2245"/>
                      <a:pt x="828" y="2245"/>
                      <a:pt x="953" y="2245"/>
                    </a:cubicBezTo>
                    <a:cubicBezTo>
                      <a:pt x="1053" y="2120"/>
                      <a:pt x="1053" y="2020"/>
                      <a:pt x="1053" y="1920"/>
                    </a:cubicBezTo>
                    <a:cubicBezTo>
                      <a:pt x="1154" y="1819"/>
                      <a:pt x="1254" y="1619"/>
                      <a:pt x="1354" y="1393"/>
                    </a:cubicBezTo>
                    <a:cubicBezTo>
                      <a:pt x="1354" y="1193"/>
                      <a:pt x="1454" y="867"/>
                      <a:pt x="1580" y="666"/>
                    </a:cubicBezTo>
                    <a:cubicBezTo>
                      <a:pt x="1680" y="566"/>
                      <a:pt x="1580" y="366"/>
                      <a:pt x="1580" y="240"/>
                    </a:cubicBezTo>
                    <a:cubicBezTo>
                      <a:pt x="1454" y="140"/>
                      <a:pt x="1354" y="40"/>
                      <a:pt x="1254" y="40"/>
                    </a:cubicBezTo>
                    <a:cubicBezTo>
                      <a:pt x="1200" y="13"/>
                      <a:pt x="1137" y="1"/>
                      <a:pt x="1072"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8"/>
              <p:cNvSpPr/>
              <p:nvPr/>
            </p:nvSpPr>
            <p:spPr>
              <a:xfrm>
                <a:off x="7928844" y="4566823"/>
                <a:ext cx="29479" cy="49853"/>
              </a:xfrm>
              <a:custGeom>
                <a:avLst/>
                <a:gdLst/>
                <a:ahLst/>
                <a:cxnLst/>
                <a:rect l="l" t="t" r="r" b="b"/>
                <a:pathLst>
                  <a:path w="1580" h="2672" extrusionOk="0">
                    <a:moveTo>
                      <a:pt x="993" y="1"/>
                    </a:moveTo>
                    <a:cubicBezTo>
                      <a:pt x="843" y="1"/>
                      <a:pt x="701" y="99"/>
                      <a:pt x="627" y="265"/>
                    </a:cubicBezTo>
                    <a:cubicBezTo>
                      <a:pt x="527" y="365"/>
                      <a:pt x="527" y="365"/>
                      <a:pt x="527" y="466"/>
                    </a:cubicBezTo>
                    <a:cubicBezTo>
                      <a:pt x="426" y="566"/>
                      <a:pt x="426" y="666"/>
                      <a:pt x="326" y="792"/>
                    </a:cubicBezTo>
                    <a:cubicBezTo>
                      <a:pt x="326" y="992"/>
                      <a:pt x="226" y="1092"/>
                      <a:pt x="226" y="1193"/>
                    </a:cubicBezTo>
                    <a:cubicBezTo>
                      <a:pt x="101" y="1418"/>
                      <a:pt x="101" y="1619"/>
                      <a:pt x="0" y="1819"/>
                    </a:cubicBezTo>
                    <a:lnTo>
                      <a:pt x="0" y="2045"/>
                    </a:lnTo>
                    <a:cubicBezTo>
                      <a:pt x="0" y="2245"/>
                      <a:pt x="101" y="2345"/>
                      <a:pt x="226" y="2546"/>
                    </a:cubicBezTo>
                    <a:cubicBezTo>
                      <a:pt x="326" y="2671"/>
                      <a:pt x="527" y="2671"/>
                      <a:pt x="627" y="2671"/>
                    </a:cubicBezTo>
                    <a:cubicBezTo>
                      <a:pt x="853" y="2546"/>
                      <a:pt x="953" y="2446"/>
                      <a:pt x="1053" y="2345"/>
                    </a:cubicBezTo>
                    <a:cubicBezTo>
                      <a:pt x="1053" y="2345"/>
                      <a:pt x="1153" y="2245"/>
                      <a:pt x="1153" y="2145"/>
                    </a:cubicBezTo>
                    <a:cubicBezTo>
                      <a:pt x="1254" y="1919"/>
                      <a:pt x="1354" y="1719"/>
                      <a:pt x="1354" y="1619"/>
                    </a:cubicBezTo>
                    <a:cubicBezTo>
                      <a:pt x="1479" y="1418"/>
                      <a:pt x="1479" y="1293"/>
                      <a:pt x="1479" y="1092"/>
                    </a:cubicBezTo>
                    <a:cubicBezTo>
                      <a:pt x="1479" y="892"/>
                      <a:pt x="1579" y="666"/>
                      <a:pt x="1579" y="466"/>
                    </a:cubicBezTo>
                    <a:cubicBezTo>
                      <a:pt x="1579" y="265"/>
                      <a:pt x="1354" y="40"/>
                      <a:pt x="1153" y="40"/>
                    </a:cubicBezTo>
                    <a:cubicBezTo>
                      <a:pt x="1101" y="13"/>
                      <a:pt x="1046" y="1"/>
                      <a:pt x="99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8"/>
              <p:cNvSpPr/>
              <p:nvPr/>
            </p:nvSpPr>
            <p:spPr>
              <a:xfrm>
                <a:off x="8005056" y="4527905"/>
                <a:ext cx="27147" cy="34890"/>
              </a:xfrm>
              <a:custGeom>
                <a:avLst/>
                <a:gdLst/>
                <a:ahLst/>
                <a:cxnLst/>
                <a:rect l="l" t="t" r="r" b="b"/>
                <a:pathLst>
                  <a:path w="1455" h="1870" extrusionOk="0">
                    <a:moveTo>
                      <a:pt x="929" y="1"/>
                    </a:moveTo>
                    <a:cubicBezTo>
                      <a:pt x="895" y="1"/>
                      <a:pt x="861" y="12"/>
                      <a:pt x="828" y="45"/>
                    </a:cubicBezTo>
                    <a:cubicBezTo>
                      <a:pt x="627" y="45"/>
                      <a:pt x="527" y="146"/>
                      <a:pt x="527" y="246"/>
                    </a:cubicBezTo>
                    <a:cubicBezTo>
                      <a:pt x="402" y="371"/>
                      <a:pt x="301" y="472"/>
                      <a:pt x="201" y="672"/>
                    </a:cubicBezTo>
                    <a:lnTo>
                      <a:pt x="201" y="772"/>
                    </a:lnTo>
                    <a:cubicBezTo>
                      <a:pt x="101" y="772"/>
                      <a:pt x="101" y="873"/>
                      <a:pt x="101" y="998"/>
                    </a:cubicBezTo>
                    <a:cubicBezTo>
                      <a:pt x="1" y="1098"/>
                      <a:pt x="1" y="1299"/>
                      <a:pt x="1" y="1399"/>
                    </a:cubicBezTo>
                    <a:cubicBezTo>
                      <a:pt x="1" y="1499"/>
                      <a:pt x="101" y="1624"/>
                      <a:pt x="101" y="1624"/>
                    </a:cubicBezTo>
                    <a:cubicBezTo>
                      <a:pt x="201" y="1725"/>
                      <a:pt x="201" y="1725"/>
                      <a:pt x="301" y="1825"/>
                    </a:cubicBezTo>
                    <a:cubicBezTo>
                      <a:pt x="368" y="1825"/>
                      <a:pt x="446" y="1869"/>
                      <a:pt x="550" y="1869"/>
                    </a:cubicBezTo>
                    <a:cubicBezTo>
                      <a:pt x="602" y="1869"/>
                      <a:pt x="661" y="1858"/>
                      <a:pt x="727" y="1825"/>
                    </a:cubicBezTo>
                    <a:cubicBezTo>
                      <a:pt x="828" y="1825"/>
                      <a:pt x="828" y="1725"/>
                      <a:pt x="928" y="1725"/>
                    </a:cubicBezTo>
                    <a:cubicBezTo>
                      <a:pt x="1028" y="1624"/>
                      <a:pt x="1028" y="1624"/>
                      <a:pt x="1028" y="1499"/>
                    </a:cubicBezTo>
                    <a:lnTo>
                      <a:pt x="1153" y="1399"/>
                    </a:lnTo>
                    <a:cubicBezTo>
                      <a:pt x="1153" y="1299"/>
                      <a:pt x="1254" y="1198"/>
                      <a:pt x="1254" y="1098"/>
                    </a:cubicBezTo>
                    <a:cubicBezTo>
                      <a:pt x="1254" y="873"/>
                      <a:pt x="1354" y="772"/>
                      <a:pt x="1354" y="572"/>
                    </a:cubicBezTo>
                    <a:cubicBezTo>
                      <a:pt x="1454" y="472"/>
                      <a:pt x="1354" y="371"/>
                      <a:pt x="1354" y="246"/>
                    </a:cubicBezTo>
                    <a:cubicBezTo>
                      <a:pt x="1254" y="146"/>
                      <a:pt x="1254" y="45"/>
                      <a:pt x="1153" y="45"/>
                    </a:cubicBezTo>
                    <a:cubicBezTo>
                      <a:pt x="1070" y="45"/>
                      <a:pt x="998" y="1"/>
                      <a:pt x="929"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8"/>
              <p:cNvSpPr/>
              <p:nvPr/>
            </p:nvSpPr>
            <p:spPr>
              <a:xfrm>
                <a:off x="8051809" y="4557532"/>
                <a:ext cx="27147" cy="40897"/>
              </a:xfrm>
              <a:custGeom>
                <a:avLst/>
                <a:gdLst/>
                <a:ahLst/>
                <a:cxnLst/>
                <a:rect l="l" t="t" r="r" b="b"/>
                <a:pathLst>
                  <a:path w="1455" h="2192" extrusionOk="0">
                    <a:moveTo>
                      <a:pt x="796" y="0"/>
                    </a:moveTo>
                    <a:cubicBezTo>
                      <a:pt x="610" y="0"/>
                      <a:pt x="402" y="177"/>
                      <a:pt x="402" y="337"/>
                    </a:cubicBezTo>
                    <a:cubicBezTo>
                      <a:pt x="302" y="538"/>
                      <a:pt x="302" y="763"/>
                      <a:pt x="201" y="964"/>
                    </a:cubicBezTo>
                    <a:cubicBezTo>
                      <a:pt x="201" y="1064"/>
                      <a:pt x="101" y="1064"/>
                      <a:pt x="101" y="1164"/>
                    </a:cubicBezTo>
                    <a:cubicBezTo>
                      <a:pt x="101" y="1290"/>
                      <a:pt x="1" y="1290"/>
                      <a:pt x="1" y="1390"/>
                    </a:cubicBezTo>
                    <a:lnTo>
                      <a:pt x="1" y="1490"/>
                    </a:lnTo>
                    <a:lnTo>
                      <a:pt x="1" y="1791"/>
                    </a:lnTo>
                    <a:cubicBezTo>
                      <a:pt x="1" y="1916"/>
                      <a:pt x="201" y="2117"/>
                      <a:pt x="302" y="2117"/>
                    </a:cubicBezTo>
                    <a:cubicBezTo>
                      <a:pt x="414" y="2167"/>
                      <a:pt x="496" y="2192"/>
                      <a:pt x="574" y="2192"/>
                    </a:cubicBezTo>
                    <a:cubicBezTo>
                      <a:pt x="653" y="2192"/>
                      <a:pt x="728" y="2167"/>
                      <a:pt x="828" y="2117"/>
                    </a:cubicBezTo>
                    <a:cubicBezTo>
                      <a:pt x="1028" y="2016"/>
                      <a:pt x="1154" y="1791"/>
                      <a:pt x="1254" y="1590"/>
                    </a:cubicBezTo>
                    <a:lnTo>
                      <a:pt x="1254" y="1290"/>
                    </a:lnTo>
                    <a:cubicBezTo>
                      <a:pt x="1354" y="964"/>
                      <a:pt x="1354" y="763"/>
                      <a:pt x="1455" y="538"/>
                    </a:cubicBezTo>
                    <a:cubicBezTo>
                      <a:pt x="1455" y="337"/>
                      <a:pt x="1354" y="237"/>
                      <a:pt x="1254" y="137"/>
                    </a:cubicBezTo>
                    <a:cubicBezTo>
                      <a:pt x="1154" y="36"/>
                      <a:pt x="1028" y="36"/>
                      <a:pt x="928" y="36"/>
                    </a:cubicBezTo>
                    <a:cubicBezTo>
                      <a:pt x="888" y="11"/>
                      <a:pt x="843" y="0"/>
                      <a:pt x="79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8"/>
              <p:cNvSpPr/>
              <p:nvPr/>
            </p:nvSpPr>
            <p:spPr>
              <a:xfrm>
                <a:off x="8129439" y="4563035"/>
                <a:ext cx="27594" cy="43808"/>
              </a:xfrm>
              <a:custGeom>
                <a:avLst/>
                <a:gdLst/>
                <a:ahLst/>
                <a:cxnLst/>
                <a:rect l="l" t="t" r="r" b="b"/>
                <a:pathLst>
                  <a:path w="1479" h="2348" extrusionOk="0">
                    <a:moveTo>
                      <a:pt x="1479" y="669"/>
                    </a:moveTo>
                    <a:lnTo>
                      <a:pt x="1479" y="669"/>
                    </a:lnTo>
                    <a:cubicBezTo>
                      <a:pt x="1479" y="698"/>
                      <a:pt x="1477" y="725"/>
                      <a:pt x="1473" y="751"/>
                    </a:cubicBezTo>
                    <a:lnTo>
                      <a:pt x="1473" y="751"/>
                    </a:lnTo>
                    <a:cubicBezTo>
                      <a:pt x="1479" y="731"/>
                      <a:pt x="1479" y="707"/>
                      <a:pt x="1479" y="669"/>
                    </a:cubicBezTo>
                    <a:close/>
                    <a:moveTo>
                      <a:pt x="954" y="1"/>
                    </a:moveTo>
                    <a:cubicBezTo>
                      <a:pt x="781" y="1"/>
                      <a:pt x="598" y="72"/>
                      <a:pt x="527" y="142"/>
                    </a:cubicBezTo>
                    <a:cubicBezTo>
                      <a:pt x="326" y="368"/>
                      <a:pt x="326" y="568"/>
                      <a:pt x="226" y="769"/>
                    </a:cubicBezTo>
                    <a:cubicBezTo>
                      <a:pt x="126" y="995"/>
                      <a:pt x="126" y="1195"/>
                      <a:pt x="0" y="1295"/>
                    </a:cubicBezTo>
                    <a:lnTo>
                      <a:pt x="0" y="1621"/>
                    </a:lnTo>
                    <a:lnTo>
                      <a:pt x="0" y="1822"/>
                    </a:lnTo>
                    <a:cubicBezTo>
                      <a:pt x="126" y="2022"/>
                      <a:pt x="226" y="2248"/>
                      <a:pt x="426" y="2348"/>
                    </a:cubicBezTo>
                    <a:cubicBezTo>
                      <a:pt x="627" y="2348"/>
                      <a:pt x="852" y="2348"/>
                      <a:pt x="953" y="2122"/>
                    </a:cubicBezTo>
                    <a:cubicBezTo>
                      <a:pt x="1153" y="2122"/>
                      <a:pt x="1153" y="1922"/>
                      <a:pt x="1253" y="1822"/>
                    </a:cubicBezTo>
                    <a:lnTo>
                      <a:pt x="1253" y="1621"/>
                    </a:lnTo>
                    <a:cubicBezTo>
                      <a:pt x="1253" y="1496"/>
                      <a:pt x="1253" y="1396"/>
                      <a:pt x="1379" y="1295"/>
                    </a:cubicBezTo>
                    <a:lnTo>
                      <a:pt x="1379" y="1095"/>
                    </a:lnTo>
                    <a:cubicBezTo>
                      <a:pt x="1379" y="1009"/>
                      <a:pt x="1452" y="905"/>
                      <a:pt x="1473" y="751"/>
                    </a:cubicBezTo>
                    <a:lnTo>
                      <a:pt x="1473" y="751"/>
                    </a:lnTo>
                    <a:cubicBezTo>
                      <a:pt x="1464" y="784"/>
                      <a:pt x="1440" y="808"/>
                      <a:pt x="1379" y="869"/>
                    </a:cubicBezTo>
                    <a:cubicBezTo>
                      <a:pt x="1479" y="769"/>
                      <a:pt x="1479" y="669"/>
                      <a:pt x="1479" y="568"/>
                    </a:cubicBezTo>
                    <a:cubicBezTo>
                      <a:pt x="1479" y="368"/>
                      <a:pt x="1379" y="142"/>
                      <a:pt x="1153" y="42"/>
                    </a:cubicBezTo>
                    <a:cubicBezTo>
                      <a:pt x="1094" y="13"/>
                      <a:pt x="1025" y="1"/>
                      <a:pt x="95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8"/>
              <p:cNvSpPr/>
              <p:nvPr/>
            </p:nvSpPr>
            <p:spPr>
              <a:xfrm>
                <a:off x="7839535" y="3677270"/>
                <a:ext cx="17314" cy="31345"/>
              </a:xfrm>
              <a:custGeom>
                <a:avLst/>
                <a:gdLst/>
                <a:ahLst/>
                <a:cxnLst/>
                <a:rect l="l" t="t" r="r" b="b"/>
                <a:pathLst>
                  <a:path w="928" h="1680" extrusionOk="0">
                    <a:moveTo>
                      <a:pt x="401" y="0"/>
                    </a:moveTo>
                    <a:cubicBezTo>
                      <a:pt x="301" y="0"/>
                      <a:pt x="201" y="0"/>
                      <a:pt x="101" y="100"/>
                    </a:cubicBezTo>
                    <a:cubicBezTo>
                      <a:pt x="101" y="226"/>
                      <a:pt x="0" y="326"/>
                      <a:pt x="0" y="426"/>
                    </a:cubicBezTo>
                    <a:cubicBezTo>
                      <a:pt x="0" y="526"/>
                      <a:pt x="101" y="727"/>
                      <a:pt x="101" y="852"/>
                    </a:cubicBezTo>
                    <a:lnTo>
                      <a:pt x="101" y="1153"/>
                    </a:lnTo>
                    <a:cubicBezTo>
                      <a:pt x="101" y="1153"/>
                      <a:pt x="101" y="1253"/>
                      <a:pt x="201" y="1353"/>
                    </a:cubicBezTo>
                    <a:cubicBezTo>
                      <a:pt x="201" y="1579"/>
                      <a:pt x="401" y="1679"/>
                      <a:pt x="502" y="1679"/>
                    </a:cubicBezTo>
                    <a:cubicBezTo>
                      <a:pt x="727" y="1679"/>
                      <a:pt x="827" y="1479"/>
                      <a:pt x="928" y="1353"/>
                    </a:cubicBezTo>
                    <a:lnTo>
                      <a:pt x="928" y="1153"/>
                    </a:lnTo>
                    <a:lnTo>
                      <a:pt x="928" y="852"/>
                    </a:lnTo>
                    <a:cubicBezTo>
                      <a:pt x="827" y="727"/>
                      <a:pt x="827" y="526"/>
                      <a:pt x="827" y="426"/>
                    </a:cubicBezTo>
                    <a:lnTo>
                      <a:pt x="827" y="226"/>
                    </a:lnTo>
                    <a:lnTo>
                      <a:pt x="727" y="100"/>
                    </a:lnTo>
                    <a:cubicBezTo>
                      <a:pt x="627" y="0"/>
                      <a:pt x="502" y="0"/>
                      <a:pt x="401"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8"/>
              <p:cNvSpPr/>
              <p:nvPr/>
            </p:nvSpPr>
            <p:spPr>
              <a:xfrm>
                <a:off x="7864777" y="3722158"/>
                <a:ext cx="21531" cy="35076"/>
              </a:xfrm>
              <a:custGeom>
                <a:avLst/>
                <a:gdLst/>
                <a:ahLst/>
                <a:cxnLst/>
                <a:rect l="l" t="t" r="r" b="b"/>
                <a:pathLst>
                  <a:path w="1154" h="1880" extrusionOk="0">
                    <a:moveTo>
                      <a:pt x="527" y="0"/>
                    </a:moveTo>
                    <a:cubicBezTo>
                      <a:pt x="402" y="0"/>
                      <a:pt x="302" y="0"/>
                      <a:pt x="302" y="100"/>
                    </a:cubicBezTo>
                    <a:cubicBezTo>
                      <a:pt x="201" y="100"/>
                      <a:pt x="101" y="201"/>
                      <a:pt x="101" y="326"/>
                    </a:cubicBezTo>
                    <a:cubicBezTo>
                      <a:pt x="1" y="526"/>
                      <a:pt x="1" y="727"/>
                      <a:pt x="1" y="953"/>
                    </a:cubicBezTo>
                    <a:lnTo>
                      <a:pt x="1" y="1253"/>
                    </a:lnTo>
                    <a:lnTo>
                      <a:pt x="1" y="1454"/>
                    </a:lnTo>
                    <a:cubicBezTo>
                      <a:pt x="101" y="1579"/>
                      <a:pt x="101" y="1579"/>
                      <a:pt x="101" y="1679"/>
                    </a:cubicBezTo>
                    <a:cubicBezTo>
                      <a:pt x="101" y="1679"/>
                      <a:pt x="201" y="1780"/>
                      <a:pt x="302" y="1780"/>
                    </a:cubicBezTo>
                    <a:cubicBezTo>
                      <a:pt x="302" y="1880"/>
                      <a:pt x="402" y="1880"/>
                      <a:pt x="402" y="1880"/>
                    </a:cubicBezTo>
                    <a:lnTo>
                      <a:pt x="728" y="1880"/>
                    </a:lnTo>
                    <a:cubicBezTo>
                      <a:pt x="828" y="1880"/>
                      <a:pt x="828" y="1780"/>
                      <a:pt x="928" y="1780"/>
                    </a:cubicBezTo>
                    <a:cubicBezTo>
                      <a:pt x="1154" y="1579"/>
                      <a:pt x="1154" y="1253"/>
                      <a:pt x="1028" y="1053"/>
                    </a:cubicBezTo>
                    <a:cubicBezTo>
                      <a:pt x="1028" y="1053"/>
                      <a:pt x="1028" y="953"/>
                      <a:pt x="928" y="827"/>
                    </a:cubicBezTo>
                    <a:lnTo>
                      <a:pt x="928" y="426"/>
                    </a:lnTo>
                    <a:cubicBezTo>
                      <a:pt x="928" y="426"/>
                      <a:pt x="928" y="326"/>
                      <a:pt x="828" y="326"/>
                    </a:cubicBezTo>
                    <a:cubicBezTo>
                      <a:pt x="828" y="201"/>
                      <a:pt x="828" y="201"/>
                      <a:pt x="728" y="201"/>
                    </a:cubicBezTo>
                    <a:cubicBezTo>
                      <a:pt x="728" y="100"/>
                      <a:pt x="627" y="100"/>
                      <a:pt x="5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8"/>
              <p:cNvSpPr/>
              <p:nvPr/>
            </p:nvSpPr>
            <p:spPr>
              <a:xfrm>
                <a:off x="7888154" y="3681467"/>
                <a:ext cx="23415" cy="30878"/>
              </a:xfrm>
              <a:custGeom>
                <a:avLst/>
                <a:gdLst/>
                <a:ahLst/>
                <a:cxnLst/>
                <a:rect l="l" t="t" r="r" b="b"/>
                <a:pathLst>
                  <a:path w="1255" h="1655" extrusionOk="0">
                    <a:moveTo>
                      <a:pt x="302" y="1"/>
                    </a:moveTo>
                    <a:cubicBezTo>
                      <a:pt x="302" y="1"/>
                      <a:pt x="302" y="101"/>
                      <a:pt x="201" y="101"/>
                    </a:cubicBezTo>
                    <a:lnTo>
                      <a:pt x="201" y="201"/>
                    </a:lnTo>
                    <a:cubicBezTo>
                      <a:pt x="101" y="201"/>
                      <a:pt x="101" y="301"/>
                      <a:pt x="101" y="301"/>
                    </a:cubicBezTo>
                    <a:cubicBezTo>
                      <a:pt x="101" y="402"/>
                      <a:pt x="101" y="402"/>
                      <a:pt x="1" y="502"/>
                    </a:cubicBezTo>
                    <a:lnTo>
                      <a:pt x="1" y="727"/>
                    </a:lnTo>
                    <a:lnTo>
                      <a:pt x="1" y="928"/>
                    </a:lnTo>
                    <a:cubicBezTo>
                      <a:pt x="1" y="1028"/>
                      <a:pt x="1" y="1254"/>
                      <a:pt x="101" y="1354"/>
                    </a:cubicBezTo>
                    <a:lnTo>
                      <a:pt x="201" y="1454"/>
                    </a:lnTo>
                    <a:lnTo>
                      <a:pt x="302" y="1555"/>
                    </a:lnTo>
                    <a:cubicBezTo>
                      <a:pt x="402" y="1555"/>
                      <a:pt x="402" y="1555"/>
                      <a:pt x="527" y="1655"/>
                    </a:cubicBezTo>
                    <a:lnTo>
                      <a:pt x="728" y="1655"/>
                    </a:lnTo>
                    <a:cubicBezTo>
                      <a:pt x="728" y="1655"/>
                      <a:pt x="828" y="1655"/>
                      <a:pt x="828" y="1555"/>
                    </a:cubicBezTo>
                    <a:lnTo>
                      <a:pt x="928" y="1555"/>
                    </a:lnTo>
                    <a:lnTo>
                      <a:pt x="1028" y="1454"/>
                    </a:lnTo>
                    <a:cubicBezTo>
                      <a:pt x="1154" y="1354"/>
                      <a:pt x="1154" y="1254"/>
                      <a:pt x="1154" y="1254"/>
                    </a:cubicBezTo>
                    <a:cubicBezTo>
                      <a:pt x="1254" y="1028"/>
                      <a:pt x="1254" y="928"/>
                      <a:pt x="1154" y="727"/>
                    </a:cubicBezTo>
                    <a:lnTo>
                      <a:pt x="1154" y="627"/>
                    </a:lnTo>
                    <a:cubicBezTo>
                      <a:pt x="1028" y="502"/>
                      <a:pt x="1028" y="301"/>
                      <a:pt x="928" y="201"/>
                    </a:cubicBezTo>
                    <a:lnTo>
                      <a:pt x="828" y="101"/>
                    </a:lnTo>
                    <a:lnTo>
                      <a:pt x="728"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8"/>
              <p:cNvSpPr/>
              <p:nvPr/>
            </p:nvSpPr>
            <p:spPr>
              <a:xfrm>
                <a:off x="7940523" y="3663706"/>
                <a:ext cx="21531" cy="31345"/>
              </a:xfrm>
              <a:custGeom>
                <a:avLst/>
                <a:gdLst/>
                <a:ahLst/>
                <a:cxnLst/>
                <a:rect l="l" t="t" r="r" b="b"/>
                <a:pathLst>
                  <a:path w="1154" h="1680" extrusionOk="0">
                    <a:moveTo>
                      <a:pt x="427" y="0"/>
                    </a:moveTo>
                    <a:cubicBezTo>
                      <a:pt x="427" y="0"/>
                      <a:pt x="327" y="0"/>
                      <a:pt x="327" y="101"/>
                    </a:cubicBezTo>
                    <a:cubicBezTo>
                      <a:pt x="227" y="101"/>
                      <a:pt x="227" y="101"/>
                      <a:pt x="101" y="201"/>
                    </a:cubicBezTo>
                    <a:cubicBezTo>
                      <a:pt x="1" y="326"/>
                      <a:pt x="1" y="426"/>
                      <a:pt x="1" y="527"/>
                    </a:cubicBezTo>
                    <a:lnTo>
                      <a:pt x="1" y="827"/>
                    </a:lnTo>
                    <a:lnTo>
                      <a:pt x="1" y="1053"/>
                    </a:lnTo>
                    <a:lnTo>
                      <a:pt x="1" y="1253"/>
                    </a:lnTo>
                    <a:cubicBezTo>
                      <a:pt x="1" y="1354"/>
                      <a:pt x="101" y="1454"/>
                      <a:pt x="227" y="1579"/>
                    </a:cubicBezTo>
                    <a:cubicBezTo>
                      <a:pt x="227" y="1579"/>
                      <a:pt x="327" y="1679"/>
                      <a:pt x="427" y="1679"/>
                    </a:cubicBezTo>
                    <a:lnTo>
                      <a:pt x="628" y="1679"/>
                    </a:lnTo>
                    <a:cubicBezTo>
                      <a:pt x="728" y="1679"/>
                      <a:pt x="728" y="1679"/>
                      <a:pt x="853" y="1579"/>
                    </a:cubicBezTo>
                    <a:cubicBezTo>
                      <a:pt x="953" y="1579"/>
                      <a:pt x="953" y="1454"/>
                      <a:pt x="1054" y="1454"/>
                    </a:cubicBezTo>
                    <a:lnTo>
                      <a:pt x="1054" y="1354"/>
                    </a:lnTo>
                    <a:lnTo>
                      <a:pt x="1054" y="1153"/>
                    </a:lnTo>
                    <a:lnTo>
                      <a:pt x="1154" y="1053"/>
                    </a:lnTo>
                    <a:cubicBezTo>
                      <a:pt x="1154" y="1053"/>
                      <a:pt x="1054" y="953"/>
                      <a:pt x="1054" y="827"/>
                    </a:cubicBezTo>
                    <a:lnTo>
                      <a:pt x="1054" y="727"/>
                    </a:lnTo>
                    <a:cubicBezTo>
                      <a:pt x="1054" y="627"/>
                      <a:pt x="953" y="527"/>
                      <a:pt x="953" y="426"/>
                    </a:cubicBezTo>
                    <a:cubicBezTo>
                      <a:pt x="953" y="326"/>
                      <a:pt x="953" y="326"/>
                      <a:pt x="853" y="201"/>
                    </a:cubicBezTo>
                    <a:cubicBezTo>
                      <a:pt x="853" y="201"/>
                      <a:pt x="853" y="101"/>
                      <a:pt x="728" y="101"/>
                    </a:cubicBezTo>
                    <a:cubicBezTo>
                      <a:pt x="728" y="101"/>
                      <a:pt x="628" y="101"/>
                      <a:pt x="628"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8"/>
              <p:cNvSpPr/>
              <p:nvPr/>
            </p:nvSpPr>
            <p:spPr>
              <a:xfrm>
                <a:off x="7921362" y="3729266"/>
                <a:ext cx="21064" cy="31718"/>
              </a:xfrm>
              <a:custGeom>
                <a:avLst/>
                <a:gdLst/>
                <a:ahLst/>
                <a:cxnLst/>
                <a:rect l="l" t="t" r="r" b="b"/>
                <a:pathLst>
                  <a:path w="1129" h="1700" extrusionOk="0">
                    <a:moveTo>
                      <a:pt x="620" y="1"/>
                    </a:moveTo>
                    <a:cubicBezTo>
                      <a:pt x="546" y="1"/>
                      <a:pt x="468" y="45"/>
                      <a:pt x="401" y="45"/>
                    </a:cubicBezTo>
                    <a:cubicBezTo>
                      <a:pt x="301" y="145"/>
                      <a:pt x="301" y="246"/>
                      <a:pt x="201" y="346"/>
                    </a:cubicBezTo>
                    <a:cubicBezTo>
                      <a:pt x="201" y="446"/>
                      <a:pt x="101" y="572"/>
                      <a:pt x="101" y="672"/>
                    </a:cubicBezTo>
                    <a:lnTo>
                      <a:pt x="101" y="872"/>
                    </a:lnTo>
                    <a:cubicBezTo>
                      <a:pt x="0" y="973"/>
                      <a:pt x="0" y="1198"/>
                      <a:pt x="101" y="1298"/>
                    </a:cubicBezTo>
                    <a:lnTo>
                      <a:pt x="101" y="1499"/>
                    </a:lnTo>
                    <a:lnTo>
                      <a:pt x="201" y="1599"/>
                    </a:lnTo>
                    <a:lnTo>
                      <a:pt x="301" y="1599"/>
                    </a:lnTo>
                    <a:cubicBezTo>
                      <a:pt x="301" y="1699"/>
                      <a:pt x="401" y="1699"/>
                      <a:pt x="502" y="1699"/>
                    </a:cubicBezTo>
                    <a:lnTo>
                      <a:pt x="727" y="1699"/>
                    </a:lnTo>
                    <a:lnTo>
                      <a:pt x="827" y="1599"/>
                    </a:lnTo>
                    <a:cubicBezTo>
                      <a:pt x="928" y="1599"/>
                      <a:pt x="928" y="1499"/>
                      <a:pt x="928" y="1499"/>
                    </a:cubicBezTo>
                    <a:cubicBezTo>
                      <a:pt x="1028" y="1298"/>
                      <a:pt x="1128" y="1198"/>
                      <a:pt x="1128" y="1073"/>
                    </a:cubicBezTo>
                    <a:lnTo>
                      <a:pt x="1128" y="872"/>
                    </a:lnTo>
                    <a:lnTo>
                      <a:pt x="1128" y="446"/>
                    </a:lnTo>
                    <a:cubicBezTo>
                      <a:pt x="1128" y="346"/>
                      <a:pt x="1028" y="145"/>
                      <a:pt x="1028" y="145"/>
                    </a:cubicBezTo>
                    <a:lnTo>
                      <a:pt x="928" y="45"/>
                    </a:lnTo>
                    <a:lnTo>
                      <a:pt x="727" y="45"/>
                    </a:lnTo>
                    <a:cubicBezTo>
                      <a:pt x="694" y="12"/>
                      <a:pt x="658" y="1"/>
                      <a:pt x="620"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8"/>
              <p:cNvSpPr/>
              <p:nvPr/>
            </p:nvSpPr>
            <p:spPr>
              <a:xfrm>
                <a:off x="7971866" y="3702512"/>
                <a:ext cx="21531" cy="30878"/>
              </a:xfrm>
              <a:custGeom>
                <a:avLst/>
                <a:gdLst/>
                <a:ahLst/>
                <a:cxnLst/>
                <a:rect l="l" t="t" r="r" b="b"/>
                <a:pathLst>
                  <a:path w="1154" h="1655" extrusionOk="0">
                    <a:moveTo>
                      <a:pt x="426" y="0"/>
                    </a:moveTo>
                    <a:cubicBezTo>
                      <a:pt x="301" y="0"/>
                      <a:pt x="301" y="0"/>
                      <a:pt x="201" y="126"/>
                    </a:cubicBezTo>
                    <a:cubicBezTo>
                      <a:pt x="201" y="226"/>
                      <a:pt x="100" y="326"/>
                      <a:pt x="100" y="427"/>
                    </a:cubicBezTo>
                    <a:lnTo>
                      <a:pt x="100" y="627"/>
                    </a:lnTo>
                    <a:lnTo>
                      <a:pt x="100" y="752"/>
                    </a:lnTo>
                    <a:cubicBezTo>
                      <a:pt x="100" y="853"/>
                      <a:pt x="0" y="853"/>
                      <a:pt x="0" y="853"/>
                    </a:cubicBezTo>
                    <a:lnTo>
                      <a:pt x="0" y="1254"/>
                    </a:lnTo>
                    <a:lnTo>
                      <a:pt x="201" y="1479"/>
                    </a:lnTo>
                    <a:cubicBezTo>
                      <a:pt x="201" y="1579"/>
                      <a:pt x="301" y="1579"/>
                      <a:pt x="426" y="1579"/>
                    </a:cubicBezTo>
                    <a:cubicBezTo>
                      <a:pt x="476" y="1630"/>
                      <a:pt x="526" y="1655"/>
                      <a:pt x="564" y="1655"/>
                    </a:cubicBezTo>
                    <a:cubicBezTo>
                      <a:pt x="602" y="1655"/>
                      <a:pt x="627" y="1630"/>
                      <a:pt x="627" y="1579"/>
                    </a:cubicBezTo>
                    <a:cubicBezTo>
                      <a:pt x="727" y="1579"/>
                      <a:pt x="827" y="1579"/>
                      <a:pt x="927" y="1479"/>
                    </a:cubicBezTo>
                    <a:cubicBezTo>
                      <a:pt x="1053" y="1379"/>
                      <a:pt x="1053" y="1254"/>
                      <a:pt x="1053" y="1153"/>
                    </a:cubicBezTo>
                    <a:cubicBezTo>
                      <a:pt x="1153" y="1053"/>
                      <a:pt x="1153" y="1053"/>
                      <a:pt x="1053" y="953"/>
                    </a:cubicBezTo>
                    <a:lnTo>
                      <a:pt x="1053" y="853"/>
                    </a:lnTo>
                    <a:lnTo>
                      <a:pt x="1053" y="527"/>
                    </a:lnTo>
                    <a:lnTo>
                      <a:pt x="1053" y="326"/>
                    </a:lnTo>
                    <a:cubicBezTo>
                      <a:pt x="927" y="226"/>
                      <a:pt x="927" y="126"/>
                      <a:pt x="8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8"/>
              <p:cNvSpPr/>
              <p:nvPr/>
            </p:nvSpPr>
            <p:spPr>
              <a:xfrm>
                <a:off x="8024235" y="3687083"/>
                <a:ext cx="21531" cy="27147"/>
              </a:xfrm>
              <a:custGeom>
                <a:avLst/>
                <a:gdLst/>
                <a:ahLst/>
                <a:cxnLst/>
                <a:rect l="l" t="t" r="r" b="b"/>
                <a:pathLst>
                  <a:path w="1154" h="1455" extrusionOk="0">
                    <a:moveTo>
                      <a:pt x="526" y="0"/>
                    </a:moveTo>
                    <a:cubicBezTo>
                      <a:pt x="426" y="0"/>
                      <a:pt x="426" y="101"/>
                      <a:pt x="326" y="101"/>
                    </a:cubicBezTo>
                    <a:lnTo>
                      <a:pt x="326" y="201"/>
                    </a:lnTo>
                    <a:cubicBezTo>
                      <a:pt x="226" y="201"/>
                      <a:pt x="226" y="326"/>
                      <a:pt x="226" y="426"/>
                    </a:cubicBezTo>
                    <a:lnTo>
                      <a:pt x="226" y="527"/>
                    </a:lnTo>
                    <a:cubicBezTo>
                      <a:pt x="226" y="527"/>
                      <a:pt x="125" y="627"/>
                      <a:pt x="125" y="727"/>
                    </a:cubicBezTo>
                    <a:lnTo>
                      <a:pt x="125" y="827"/>
                    </a:lnTo>
                    <a:cubicBezTo>
                      <a:pt x="125" y="827"/>
                      <a:pt x="125" y="953"/>
                      <a:pt x="0" y="953"/>
                    </a:cubicBezTo>
                    <a:lnTo>
                      <a:pt x="125" y="1053"/>
                    </a:lnTo>
                    <a:lnTo>
                      <a:pt x="125" y="1254"/>
                    </a:lnTo>
                    <a:cubicBezTo>
                      <a:pt x="125" y="1254"/>
                      <a:pt x="226" y="1254"/>
                      <a:pt x="226" y="1354"/>
                    </a:cubicBezTo>
                    <a:lnTo>
                      <a:pt x="326" y="1354"/>
                    </a:lnTo>
                    <a:lnTo>
                      <a:pt x="426" y="1454"/>
                    </a:lnTo>
                    <a:lnTo>
                      <a:pt x="627" y="1454"/>
                    </a:lnTo>
                    <a:lnTo>
                      <a:pt x="752" y="1354"/>
                    </a:lnTo>
                    <a:lnTo>
                      <a:pt x="852" y="1354"/>
                    </a:lnTo>
                    <a:cubicBezTo>
                      <a:pt x="852" y="1254"/>
                      <a:pt x="953" y="1254"/>
                      <a:pt x="953" y="1254"/>
                    </a:cubicBezTo>
                    <a:cubicBezTo>
                      <a:pt x="953" y="1153"/>
                      <a:pt x="1053" y="1153"/>
                      <a:pt x="1053" y="1053"/>
                    </a:cubicBezTo>
                    <a:cubicBezTo>
                      <a:pt x="1053" y="1053"/>
                      <a:pt x="1053" y="953"/>
                      <a:pt x="1153" y="953"/>
                    </a:cubicBezTo>
                    <a:lnTo>
                      <a:pt x="1153" y="827"/>
                    </a:lnTo>
                    <a:lnTo>
                      <a:pt x="1153" y="627"/>
                    </a:lnTo>
                    <a:lnTo>
                      <a:pt x="1153" y="426"/>
                    </a:lnTo>
                    <a:lnTo>
                      <a:pt x="1153" y="326"/>
                    </a:lnTo>
                    <a:cubicBezTo>
                      <a:pt x="1153" y="201"/>
                      <a:pt x="1053" y="201"/>
                      <a:pt x="1053" y="201"/>
                    </a:cubicBezTo>
                    <a:cubicBezTo>
                      <a:pt x="1053" y="101"/>
                      <a:pt x="953" y="101"/>
                      <a:pt x="953"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8"/>
              <p:cNvSpPr/>
              <p:nvPr/>
            </p:nvSpPr>
            <p:spPr>
              <a:xfrm>
                <a:off x="7882090" y="3777326"/>
                <a:ext cx="21512" cy="34628"/>
              </a:xfrm>
              <a:custGeom>
                <a:avLst/>
                <a:gdLst/>
                <a:ahLst/>
                <a:cxnLst/>
                <a:rect l="l" t="t" r="r" b="b"/>
                <a:pathLst>
                  <a:path w="1153" h="1856" extrusionOk="0">
                    <a:moveTo>
                      <a:pt x="476" y="1"/>
                    </a:moveTo>
                    <a:cubicBezTo>
                      <a:pt x="426" y="1"/>
                      <a:pt x="376" y="26"/>
                      <a:pt x="326" y="76"/>
                    </a:cubicBezTo>
                    <a:cubicBezTo>
                      <a:pt x="326" y="76"/>
                      <a:pt x="226" y="76"/>
                      <a:pt x="100" y="176"/>
                    </a:cubicBezTo>
                    <a:cubicBezTo>
                      <a:pt x="100" y="176"/>
                      <a:pt x="0" y="276"/>
                      <a:pt x="0" y="376"/>
                    </a:cubicBezTo>
                    <a:cubicBezTo>
                      <a:pt x="100" y="602"/>
                      <a:pt x="100" y="803"/>
                      <a:pt x="100" y="903"/>
                    </a:cubicBezTo>
                    <a:lnTo>
                      <a:pt x="100" y="1229"/>
                    </a:lnTo>
                    <a:cubicBezTo>
                      <a:pt x="100" y="1429"/>
                      <a:pt x="100" y="1630"/>
                      <a:pt x="326" y="1755"/>
                    </a:cubicBezTo>
                    <a:cubicBezTo>
                      <a:pt x="426" y="1855"/>
                      <a:pt x="526" y="1855"/>
                      <a:pt x="727" y="1855"/>
                    </a:cubicBezTo>
                    <a:lnTo>
                      <a:pt x="852" y="1855"/>
                    </a:lnTo>
                    <a:cubicBezTo>
                      <a:pt x="952" y="1755"/>
                      <a:pt x="1053" y="1755"/>
                      <a:pt x="1053" y="1630"/>
                    </a:cubicBezTo>
                    <a:cubicBezTo>
                      <a:pt x="1153" y="1529"/>
                      <a:pt x="1153" y="1429"/>
                      <a:pt x="1153" y="1329"/>
                    </a:cubicBezTo>
                    <a:cubicBezTo>
                      <a:pt x="1153" y="1229"/>
                      <a:pt x="1153" y="1128"/>
                      <a:pt x="1053" y="1003"/>
                    </a:cubicBezTo>
                    <a:lnTo>
                      <a:pt x="1053" y="803"/>
                    </a:lnTo>
                    <a:cubicBezTo>
                      <a:pt x="952" y="602"/>
                      <a:pt x="852" y="376"/>
                      <a:pt x="852" y="176"/>
                    </a:cubicBezTo>
                    <a:lnTo>
                      <a:pt x="727" y="176"/>
                    </a:lnTo>
                    <a:cubicBezTo>
                      <a:pt x="727" y="76"/>
                      <a:pt x="627" y="76"/>
                      <a:pt x="627" y="76"/>
                    </a:cubicBezTo>
                    <a:cubicBezTo>
                      <a:pt x="577" y="26"/>
                      <a:pt x="526" y="1"/>
                      <a:pt x="47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8"/>
              <p:cNvSpPr/>
              <p:nvPr/>
            </p:nvSpPr>
            <p:spPr>
              <a:xfrm>
                <a:off x="7897986" y="3823613"/>
                <a:ext cx="23397" cy="33229"/>
              </a:xfrm>
              <a:custGeom>
                <a:avLst/>
                <a:gdLst/>
                <a:ahLst/>
                <a:cxnLst/>
                <a:rect l="l" t="t" r="r" b="b"/>
                <a:pathLst>
                  <a:path w="1254" h="1781" extrusionOk="0">
                    <a:moveTo>
                      <a:pt x="627" y="1"/>
                    </a:moveTo>
                    <a:lnTo>
                      <a:pt x="501" y="101"/>
                    </a:lnTo>
                    <a:cubicBezTo>
                      <a:pt x="401" y="201"/>
                      <a:pt x="401" y="201"/>
                      <a:pt x="401" y="302"/>
                    </a:cubicBezTo>
                    <a:cubicBezTo>
                      <a:pt x="301" y="402"/>
                      <a:pt x="201" y="627"/>
                      <a:pt x="201" y="728"/>
                    </a:cubicBezTo>
                    <a:cubicBezTo>
                      <a:pt x="201" y="828"/>
                      <a:pt x="100" y="928"/>
                      <a:pt x="100" y="928"/>
                    </a:cubicBezTo>
                    <a:cubicBezTo>
                      <a:pt x="100" y="1028"/>
                      <a:pt x="0" y="1154"/>
                      <a:pt x="0" y="1254"/>
                    </a:cubicBezTo>
                    <a:cubicBezTo>
                      <a:pt x="100" y="1354"/>
                      <a:pt x="100" y="1454"/>
                      <a:pt x="201" y="1555"/>
                    </a:cubicBezTo>
                    <a:cubicBezTo>
                      <a:pt x="201" y="1655"/>
                      <a:pt x="301" y="1655"/>
                      <a:pt x="301" y="1655"/>
                    </a:cubicBezTo>
                    <a:cubicBezTo>
                      <a:pt x="401" y="1780"/>
                      <a:pt x="401" y="1780"/>
                      <a:pt x="501" y="1780"/>
                    </a:cubicBezTo>
                    <a:cubicBezTo>
                      <a:pt x="627" y="1780"/>
                      <a:pt x="727" y="1780"/>
                      <a:pt x="827" y="1655"/>
                    </a:cubicBezTo>
                    <a:cubicBezTo>
                      <a:pt x="928" y="1655"/>
                      <a:pt x="1028" y="1555"/>
                      <a:pt x="1028" y="1454"/>
                    </a:cubicBezTo>
                    <a:cubicBezTo>
                      <a:pt x="1128" y="1354"/>
                      <a:pt x="1128" y="1254"/>
                      <a:pt x="1128" y="1154"/>
                    </a:cubicBezTo>
                    <a:cubicBezTo>
                      <a:pt x="1128" y="1028"/>
                      <a:pt x="1128" y="928"/>
                      <a:pt x="1253" y="928"/>
                    </a:cubicBezTo>
                    <a:lnTo>
                      <a:pt x="1253" y="402"/>
                    </a:lnTo>
                    <a:cubicBezTo>
                      <a:pt x="1253" y="302"/>
                      <a:pt x="1253" y="201"/>
                      <a:pt x="1128" y="101"/>
                    </a:cubicBezTo>
                    <a:cubicBezTo>
                      <a:pt x="1028" y="1"/>
                      <a:pt x="928" y="1"/>
                      <a:pt x="8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8"/>
              <p:cNvSpPr/>
              <p:nvPr/>
            </p:nvSpPr>
            <p:spPr>
              <a:xfrm>
                <a:off x="7938657" y="3784341"/>
                <a:ext cx="19" cy="19"/>
              </a:xfrm>
              <a:custGeom>
                <a:avLst/>
                <a:gdLst/>
                <a:ahLst/>
                <a:cxnLst/>
                <a:rect l="l" t="t" r="r" b="b"/>
                <a:pathLst>
                  <a:path w="1" h="1" extrusionOk="0">
                    <a:moveTo>
                      <a:pt x="1" y="0"/>
                    </a:move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8"/>
              <p:cNvSpPr/>
              <p:nvPr/>
            </p:nvSpPr>
            <p:spPr>
              <a:xfrm>
                <a:off x="7933041" y="3780591"/>
                <a:ext cx="21064" cy="29479"/>
              </a:xfrm>
              <a:custGeom>
                <a:avLst/>
                <a:gdLst/>
                <a:ahLst/>
                <a:cxnLst/>
                <a:rect l="l" t="t" r="r" b="b"/>
                <a:pathLst>
                  <a:path w="1129" h="1580" extrusionOk="0">
                    <a:moveTo>
                      <a:pt x="502" y="1"/>
                    </a:moveTo>
                    <a:lnTo>
                      <a:pt x="402" y="101"/>
                    </a:lnTo>
                    <a:cubicBezTo>
                      <a:pt x="402" y="101"/>
                      <a:pt x="302" y="101"/>
                      <a:pt x="302" y="201"/>
                    </a:cubicBezTo>
                    <a:cubicBezTo>
                      <a:pt x="302" y="201"/>
                      <a:pt x="201" y="201"/>
                      <a:pt x="201" y="327"/>
                    </a:cubicBezTo>
                    <a:lnTo>
                      <a:pt x="201" y="427"/>
                    </a:lnTo>
                    <a:lnTo>
                      <a:pt x="201" y="527"/>
                    </a:lnTo>
                    <a:lnTo>
                      <a:pt x="101" y="628"/>
                    </a:lnTo>
                    <a:cubicBezTo>
                      <a:pt x="101" y="728"/>
                      <a:pt x="101" y="728"/>
                      <a:pt x="1" y="828"/>
                    </a:cubicBezTo>
                    <a:lnTo>
                      <a:pt x="1" y="953"/>
                    </a:lnTo>
                    <a:lnTo>
                      <a:pt x="1" y="1054"/>
                    </a:lnTo>
                    <a:cubicBezTo>
                      <a:pt x="1" y="1154"/>
                      <a:pt x="1" y="1254"/>
                      <a:pt x="101" y="1254"/>
                    </a:cubicBezTo>
                    <a:lnTo>
                      <a:pt x="201" y="1354"/>
                    </a:lnTo>
                    <a:cubicBezTo>
                      <a:pt x="201" y="1455"/>
                      <a:pt x="302" y="1455"/>
                      <a:pt x="302" y="1455"/>
                    </a:cubicBezTo>
                    <a:cubicBezTo>
                      <a:pt x="402" y="1580"/>
                      <a:pt x="402" y="1580"/>
                      <a:pt x="502" y="1580"/>
                    </a:cubicBezTo>
                    <a:lnTo>
                      <a:pt x="728" y="1580"/>
                    </a:lnTo>
                    <a:lnTo>
                      <a:pt x="828" y="1455"/>
                    </a:lnTo>
                    <a:cubicBezTo>
                      <a:pt x="928" y="1455"/>
                      <a:pt x="928" y="1354"/>
                      <a:pt x="1029" y="1254"/>
                    </a:cubicBezTo>
                    <a:cubicBezTo>
                      <a:pt x="1029" y="1254"/>
                      <a:pt x="1129" y="1154"/>
                      <a:pt x="1129" y="1054"/>
                    </a:cubicBezTo>
                    <a:lnTo>
                      <a:pt x="1129" y="828"/>
                    </a:lnTo>
                    <a:lnTo>
                      <a:pt x="1129" y="527"/>
                    </a:lnTo>
                    <a:cubicBezTo>
                      <a:pt x="1029" y="527"/>
                      <a:pt x="1029" y="427"/>
                      <a:pt x="1029" y="327"/>
                    </a:cubicBezTo>
                    <a:cubicBezTo>
                      <a:pt x="928" y="201"/>
                      <a:pt x="828" y="101"/>
                      <a:pt x="728" y="101"/>
                    </a:cubicBezTo>
                    <a:cubicBezTo>
                      <a:pt x="728" y="1"/>
                      <a:pt x="728" y="1"/>
                      <a:pt x="6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8"/>
              <p:cNvSpPr/>
              <p:nvPr/>
            </p:nvSpPr>
            <p:spPr>
              <a:xfrm>
                <a:off x="7938657" y="3782475"/>
                <a:ext cx="19" cy="1884"/>
              </a:xfrm>
              <a:custGeom>
                <a:avLst/>
                <a:gdLst/>
                <a:ahLst/>
                <a:cxnLst/>
                <a:rect l="l" t="t" r="r" b="b"/>
                <a:pathLst>
                  <a:path w="1" h="101" extrusionOk="0">
                    <a:moveTo>
                      <a:pt x="1" y="100"/>
                    </a:moveTo>
                    <a:lnTo>
                      <a:pt x="1" y="10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8"/>
              <p:cNvSpPr/>
              <p:nvPr/>
            </p:nvSpPr>
            <p:spPr>
              <a:xfrm>
                <a:off x="7968116" y="3753482"/>
                <a:ext cx="17314" cy="21531"/>
              </a:xfrm>
              <a:custGeom>
                <a:avLst/>
                <a:gdLst/>
                <a:ahLst/>
                <a:cxnLst/>
                <a:rect l="l" t="t" r="r" b="b"/>
                <a:pathLst>
                  <a:path w="928" h="1154" extrusionOk="0">
                    <a:moveTo>
                      <a:pt x="301" y="0"/>
                    </a:moveTo>
                    <a:lnTo>
                      <a:pt x="201" y="101"/>
                    </a:lnTo>
                    <a:cubicBezTo>
                      <a:pt x="101" y="201"/>
                      <a:pt x="101" y="201"/>
                      <a:pt x="101" y="301"/>
                    </a:cubicBezTo>
                    <a:lnTo>
                      <a:pt x="101" y="527"/>
                    </a:lnTo>
                    <a:lnTo>
                      <a:pt x="1" y="627"/>
                    </a:lnTo>
                    <a:lnTo>
                      <a:pt x="101" y="727"/>
                    </a:lnTo>
                    <a:lnTo>
                      <a:pt x="101" y="827"/>
                    </a:lnTo>
                    <a:cubicBezTo>
                      <a:pt x="101" y="928"/>
                      <a:pt x="201" y="1028"/>
                      <a:pt x="301" y="1153"/>
                    </a:cubicBezTo>
                    <a:lnTo>
                      <a:pt x="727" y="1153"/>
                    </a:lnTo>
                    <a:cubicBezTo>
                      <a:pt x="727" y="1028"/>
                      <a:pt x="828" y="1028"/>
                      <a:pt x="828" y="928"/>
                    </a:cubicBezTo>
                    <a:lnTo>
                      <a:pt x="928" y="827"/>
                    </a:lnTo>
                    <a:lnTo>
                      <a:pt x="928" y="627"/>
                    </a:lnTo>
                    <a:lnTo>
                      <a:pt x="928" y="401"/>
                    </a:lnTo>
                    <a:lnTo>
                      <a:pt x="928" y="301"/>
                    </a:lnTo>
                    <a:lnTo>
                      <a:pt x="828" y="201"/>
                    </a:lnTo>
                    <a:cubicBezTo>
                      <a:pt x="828" y="101"/>
                      <a:pt x="828" y="101"/>
                      <a:pt x="727" y="101"/>
                    </a:cubicBezTo>
                    <a:lnTo>
                      <a:pt x="627"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8"/>
              <p:cNvSpPr/>
              <p:nvPr/>
            </p:nvSpPr>
            <p:spPr>
              <a:xfrm>
                <a:off x="7901717" y="3875982"/>
                <a:ext cx="17333" cy="25281"/>
              </a:xfrm>
              <a:custGeom>
                <a:avLst/>
                <a:gdLst/>
                <a:ahLst/>
                <a:cxnLst/>
                <a:rect l="l" t="t" r="r" b="b"/>
                <a:pathLst>
                  <a:path w="929" h="1355" extrusionOk="0">
                    <a:moveTo>
                      <a:pt x="301" y="1"/>
                    </a:moveTo>
                    <a:cubicBezTo>
                      <a:pt x="201" y="101"/>
                      <a:pt x="201" y="101"/>
                      <a:pt x="101" y="101"/>
                    </a:cubicBezTo>
                    <a:lnTo>
                      <a:pt x="101" y="327"/>
                    </a:lnTo>
                    <a:cubicBezTo>
                      <a:pt x="101" y="327"/>
                      <a:pt x="101" y="427"/>
                      <a:pt x="1" y="427"/>
                    </a:cubicBezTo>
                    <a:lnTo>
                      <a:pt x="1" y="527"/>
                    </a:lnTo>
                    <a:lnTo>
                      <a:pt x="1" y="728"/>
                    </a:lnTo>
                    <a:cubicBezTo>
                      <a:pt x="1" y="853"/>
                      <a:pt x="1" y="953"/>
                      <a:pt x="101" y="1053"/>
                    </a:cubicBezTo>
                    <a:lnTo>
                      <a:pt x="101" y="1154"/>
                    </a:lnTo>
                    <a:cubicBezTo>
                      <a:pt x="201" y="1154"/>
                      <a:pt x="201" y="1254"/>
                      <a:pt x="301" y="1254"/>
                    </a:cubicBezTo>
                    <a:lnTo>
                      <a:pt x="427" y="1254"/>
                    </a:lnTo>
                    <a:lnTo>
                      <a:pt x="427" y="1354"/>
                    </a:lnTo>
                    <a:lnTo>
                      <a:pt x="527" y="1254"/>
                    </a:lnTo>
                    <a:lnTo>
                      <a:pt x="627" y="1254"/>
                    </a:lnTo>
                    <a:cubicBezTo>
                      <a:pt x="728" y="1254"/>
                      <a:pt x="728" y="1154"/>
                      <a:pt x="828" y="1154"/>
                    </a:cubicBezTo>
                    <a:lnTo>
                      <a:pt x="828" y="1053"/>
                    </a:lnTo>
                    <a:cubicBezTo>
                      <a:pt x="928" y="953"/>
                      <a:pt x="928" y="853"/>
                      <a:pt x="928" y="728"/>
                    </a:cubicBezTo>
                    <a:lnTo>
                      <a:pt x="928" y="527"/>
                    </a:lnTo>
                    <a:lnTo>
                      <a:pt x="928" y="427"/>
                    </a:lnTo>
                    <a:cubicBezTo>
                      <a:pt x="828" y="427"/>
                      <a:pt x="828" y="327"/>
                      <a:pt x="828" y="327"/>
                    </a:cubicBezTo>
                    <a:lnTo>
                      <a:pt x="828" y="226"/>
                    </a:lnTo>
                    <a:cubicBezTo>
                      <a:pt x="828" y="101"/>
                      <a:pt x="728" y="101"/>
                      <a:pt x="728" y="101"/>
                    </a:cubicBezTo>
                    <a:lnTo>
                      <a:pt x="627"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8"/>
              <p:cNvSpPr/>
              <p:nvPr/>
            </p:nvSpPr>
            <p:spPr>
              <a:xfrm>
                <a:off x="7586104" y="3620684"/>
                <a:ext cx="183310" cy="88399"/>
              </a:xfrm>
              <a:custGeom>
                <a:avLst/>
                <a:gdLst/>
                <a:ahLst/>
                <a:cxnLst/>
                <a:rect l="l" t="t" r="r" b="b"/>
                <a:pathLst>
                  <a:path w="9825" h="4738" extrusionOk="0">
                    <a:moveTo>
                      <a:pt x="3630" y="282"/>
                    </a:moveTo>
                    <a:cubicBezTo>
                      <a:pt x="3660" y="282"/>
                      <a:pt x="3660" y="326"/>
                      <a:pt x="3660" y="326"/>
                    </a:cubicBezTo>
                    <a:cubicBezTo>
                      <a:pt x="3660" y="326"/>
                      <a:pt x="3660" y="427"/>
                      <a:pt x="3559" y="427"/>
                    </a:cubicBezTo>
                    <a:cubicBezTo>
                      <a:pt x="3434" y="527"/>
                      <a:pt x="3334" y="527"/>
                      <a:pt x="3233" y="627"/>
                    </a:cubicBezTo>
                    <a:cubicBezTo>
                      <a:pt x="3033" y="752"/>
                      <a:pt x="2807" y="853"/>
                      <a:pt x="2607" y="853"/>
                    </a:cubicBezTo>
                    <a:cubicBezTo>
                      <a:pt x="2462" y="880"/>
                      <a:pt x="2317" y="908"/>
                      <a:pt x="2174" y="931"/>
                    </a:cubicBezTo>
                    <a:lnTo>
                      <a:pt x="2174" y="931"/>
                    </a:lnTo>
                    <a:cubicBezTo>
                      <a:pt x="2283" y="866"/>
                      <a:pt x="2394" y="805"/>
                      <a:pt x="2507" y="752"/>
                    </a:cubicBezTo>
                    <a:cubicBezTo>
                      <a:pt x="2707" y="527"/>
                      <a:pt x="2933" y="427"/>
                      <a:pt x="3133" y="326"/>
                    </a:cubicBezTo>
                    <a:lnTo>
                      <a:pt x="3559" y="326"/>
                    </a:lnTo>
                    <a:cubicBezTo>
                      <a:pt x="3593" y="293"/>
                      <a:pt x="3615" y="282"/>
                      <a:pt x="3630" y="282"/>
                    </a:cubicBezTo>
                    <a:close/>
                    <a:moveTo>
                      <a:pt x="4286" y="1880"/>
                    </a:moveTo>
                    <a:cubicBezTo>
                      <a:pt x="4286" y="2106"/>
                      <a:pt x="4061" y="2206"/>
                      <a:pt x="3860" y="2407"/>
                    </a:cubicBezTo>
                    <a:cubicBezTo>
                      <a:pt x="3660" y="2507"/>
                      <a:pt x="3434" y="2632"/>
                      <a:pt x="3233" y="2833"/>
                    </a:cubicBezTo>
                    <a:cubicBezTo>
                      <a:pt x="3141" y="2876"/>
                      <a:pt x="3049" y="2921"/>
                      <a:pt x="2957" y="2966"/>
                    </a:cubicBezTo>
                    <a:lnTo>
                      <a:pt x="2957" y="2966"/>
                    </a:lnTo>
                    <a:cubicBezTo>
                      <a:pt x="2972" y="2883"/>
                      <a:pt x="2995" y="2808"/>
                      <a:pt x="3033" y="2732"/>
                    </a:cubicBezTo>
                    <a:cubicBezTo>
                      <a:pt x="3033" y="2507"/>
                      <a:pt x="3233" y="2407"/>
                      <a:pt x="3334" y="2206"/>
                    </a:cubicBezTo>
                    <a:cubicBezTo>
                      <a:pt x="3559" y="2106"/>
                      <a:pt x="3760" y="2006"/>
                      <a:pt x="3960" y="1880"/>
                    </a:cubicBezTo>
                    <a:close/>
                    <a:moveTo>
                      <a:pt x="3434" y="0"/>
                    </a:moveTo>
                    <a:cubicBezTo>
                      <a:pt x="3334" y="0"/>
                      <a:pt x="3233" y="0"/>
                      <a:pt x="3033" y="126"/>
                    </a:cubicBezTo>
                    <a:cubicBezTo>
                      <a:pt x="2807" y="226"/>
                      <a:pt x="2607" y="326"/>
                      <a:pt x="2406" y="427"/>
                    </a:cubicBezTo>
                    <a:cubicBezTo>
                      <a:pt x="2103" y="614"/>
                      <a:pt x="1833" y="794"/>
                      <a:pt x="1601" y="993"/>
                    </a:cubicBezTo>
                    <a:lnTo>
                      <a:pt x="1601" y="993"/>
                    </a:lnTo>
                    <a:cubicBezTo>
                      <a:pt x="1579" y="994"/>
                      <a:pt x="1557" y="994"/>
                      <a:pt x="1535" y="994"/>
                    </a:cubicBezTo>
                    <a:cubicBezTo>
                      <a:pt x="1399" y="994"/>
                      <a:pt x="1271" y="982"/>
                      <a:pt x="1153" y="953"/>
                    </a:cubicBezTo>
                    <a:cubicBezTo>
                      <a:pt x="627" y="953"/>
                      <a:pt x="201" y="627"/>
                      <a:pt x="101" y="126"/>
                    </a:cubicBezTo>
                    <a:lnTo>
                      <a:pt x="0" y="126"/>
                    </a:lnTo>
                    <a:cubicBezTo>
                      <a:pt x="0" y="427"/>
                      <a:pt x="101" y="627"/>
                      <a:pt x="301" y="853"/>
                    </a:cubicBezTo>
                    <a:cubicBezTo>
                      <a:pt x="527" y="1053"/>
                      <a:pt x="827" y="1153"/>
                      <a:pt x="1053" y="1153"/>
                    </a:cubicBezTo>
                    <a:cubicBezTo>
                      <a:pt x="1146" y="1195"/>
                      <a:pt x="1243" y="1225"/>
                      <a:pt x="1342" y="1245"/>
                    </a:cubicBezTo>
                    <a:lnTo>
                      <a:pt x="1342" y="1245"/>
                    </a:lnTo>
                    <a:cubicBezTo>
                      <a:pt x="1274" y="1319"/>
                      <a:pt x="1211" y="1397"/>
                      <a:pt x="1153" y="1479"/>
                    </a:cubicBezTo>
                    <a:cubicBezTo>
                      <a:pt x="928" y="1579"/>
                      <a:pt x="827" y="1780"/>
                      <a:pt x="727" y="2106"/>
                    </a:cubicBezTo>
                    <a:cubicBezTo>
                      <a:pt x="527" y="2306"/>
                      <a:pt x="426" y="2632"/>
                      <a:pt x="527" y="2933"/>
                    </a:cubicBezTo>
                    <a:cubicBezTo>
                      <a:pt x="627" y="3259"/>
                      <a:pt x="827" y="3459"/>
                      <a:pt x="1053" y="3559"/>
                    </a:cubicBezTo>
                    <a:cubicBezTo>
                      <a:pt x="1354" y="3660"/>
                      <a:pt x="1680" y="3660"/>
                      <a:pt x="1880" y="3660"/>
                    </a:cubicBezTo>
                    <a:cubicBezTo>
                      <a:pt x="2112" y="3623"/>
                      <a:pt x="2316" y="3572"/>
                      <a:pt x="2507" y="3511"/>
                    </a:cubicBezTo>
                    <a:lnTo>
                      <a:pt x="2507" y="3511"/>
                    </a:lnTo>
                    <a:cubicBezTo>
                      <a:pt x="2509" y="3619"/>
                      <a:pt x="2522" y="3779"/>
                      <a:pt x="2607" y="3885"/>
                    </a:cubicBezTo>
                    <a:cubicBezTo>
                      <a:pt x="2607" y="4086"/>
                      <a:pt x="2707" y="4186"/>
                      <a:pt x="2933" y="4286"/>
                    </a:cubicBezTo>
                    <a:cubicBezTo>
                      <a:pt x="3133" y="4512"/>
                      <a:pt x="3334" y="4512"/>
                      <a:pt x="3660" y="4612"/>
                    </a:cubicBezTo>
                    <a:cubicBezTo>
                      <a:pt x="4173" y="4712"/>
                      <a:pt x="4693" y="4737"/>
                      <a:pt x="5217" y="4737"/>
                    </a:cubicBezTo>
                    <a:cubicBezTo>
                      <a:pt x="5740" y="4737"/>
                      <a:pt x="6266" y="4712"/>
                      <a:pt x="6792" y="4712"/>
                    </a:cubicBezTo>
                    <a:cubicBezTo>
                      <a:pt x="7720" y="4612"/>
                      <a:pt x="8772" y="4386"/>
                      <a:pt x="9825" y="4186"/>
                    </a:cubicBezTo>
                    <a:lnTo>
                      <a:pt x="9825" y="4086"/>
                    </a:lnTo>
                    <a:lnTo>
                      <a:pt x="9700" y="4086"/>
                    </a:lnTo>
                    <a:cubicBezTo>
                      <a:pt x="8772" y="4186"/>
                      <a:pt x="7720" y="4286"/>
                      <a:pt x="6692" y="4386"/>
                    </a:cubicBezTo>
                    <a:cubicBezTo>
                      <a:pt x="6278" y="4386"/>
                      <a:pt x="5845" y="4410"/>
                      <a:pt x="5412" y="4410"/>
                    </a:cubicBezTo>
                    <a:cubicBezTo>
                      <a:pt x="4848" y="4410"/>
                      <a:pt x="4284" y="4370"/>
                      <a:pt x="3760" y="4186"/>
                    </a:cubicBezTo>
                    <a:cubicBezTo>
                      <a:pt x="3559" y="4186"/>
                      <a:pt x="3334" y="4086"/>
                      <a:pt x="3133" y="3985"/>
                    </a:cubicBezTo>
                    <a:cubicBezTo>
                      <a:pt x="3033" y="3885"/>
                      <a:pt x="3033" y="3885"/>
                      <a:pt x="2933" y="3760"/>
                    </a:cubicBezTo>
                    <a:lnTo>
                      <a:pt x="2933" y="3459"/>
                    </a:lnTo>
                    <a:cubicBezTo>
                      <a:pt x="2933" y="3423"/>
                      <a:pt x="2933" y="3388"/>
                      <a:pt x="2933" y="3354"/>
                    </a:cubicBezTo>
                    <a:lnTo>
                      <a:pt x="2933" y="3354"/>
                    </a:lnTo>
                    <a:cubicBezTo>
                      <a:pt x="3098" y="3285"/>
                      <a:pt x="3262" y="3211"/>
                      <a:pt x="3434" y="3133"/>
                    </a:cubicBezTo>
                    <a:cubicBezTo>
                      <a:pt x="3660" y="2933"/>
                      <a:pt x="3860" y="2833"/>
                      <a:pt x="4061" y="2732"/>
                    </a:cubicBezTo>
                    <a:lnTo>
                      <a:pt x="4386" y="2407"/>
                    </a:lnTo>
                    <a:lnTo>
                      <a:pt x="4687" y="2106"/>
                    </a:lnTo>
                    <a:lnTo>
                      <a:pt x="4687" y="1880"/>
                    </a:lnTo>
                    <a:cubicBezTo>
                      <a:pt x="4687" y="1780"/>
                      <a:pt x="4587" y="1680"/>
                      <a:pt x="4587" y="1680"/>
                    </a:cubicBezTo>
                    <a:cubicBezTo>
                      <a:pt x="4487" y="1579"/>
                      <a:pt x="4386" y="1579"/>
                      <a:pt x="4286" y="1579"/>
                    </a:cubicBezTo>
                    <a:cubicBezTo>
                      <a:pt x="4236" y="1529"/>
                      <a:pt x="4155" y="1504"/>
                      <a:pt x="4073" y="1504"/>
                    </a:cubicBezTo>
                    <a:cubicBezTo>
                      <a:pt x="3992" y="1504"/>
                      <a:pt x="3910" y="1529"/>
                      <a:pt x="3860" y="1579"/>
                    </a:cubicBezTo>
                    <a:cubicBezTo>
                      <a:pt x="3559" y="1579"/>
                      <a:pt x="3334" y="1680"/>
                      <a:pt x="3133" y="1880"/>
                    </a:cubicBezTo>
                    <a:cubicBezTo>
                      <a:pt x="2933" y="2106"/>
                      <a:pt x="2707" y="2306"/>
                      <a:pt x="2607" y="2632"/>
                    </a:cubicBezTo>
                    <a:cubicBezTo>
                      <a:pt x="2540" y="2833"/>
                      <a:pt x="2518" y="2990"/>
                      <a:pt x="2510" y="3168"/>
                    </a:cubicBezTo>
                    <a:lnTo>
                      <a:pt x="2510" y="3168"/>
                    </a:lnTo>
                    <a:cubicBezTo>
                      <a:pt x="2316" y="3247"/>
                      <a:pt x="2110" y="3315"/>
                      <a:pt x="1880" y="3359"/>
                    </a:cubicBezTo>
                    <a:cubicBezTo>
                      <a:pt x="1680" y="3359"/>
                      <a:pt x="1354" y="3359"/>
                      <a:pt x="1253" y="3259"/>
                    </a:cubicBezTo>
                    <a:cubicBezTo>
                      <a:pt x="1053" y="3259"/>
                      <a:pt x="827" y="3033"/>
                      <a:pt x="827" y="2833"/>
                    </a:cubicBezTo>
                    <a:cubicBezTo>
                      <a:pt x="727" y="2632"/>
                      <a:pt x="827" y="2407"/>
                      <a:pt x="928" y="2206"/>
                    </a:cubicBezTo>
                    <a:cubicBezTo>
                      <a:pt x="1053" y="2006"/>
                      <a:pt x="1253" y="1780"/>
                      <a:pt x="1354" y="1579"/>
                    </a:cubicBezTo>
                    <a:cubicBezTo>
                      <a:pt x="1457" y="1476"/>
                      <a:pt x="1568" y="1375"/>
                      <a:pt x="1685" y="1280"/>
                    </a:cubicBezTo>
                    <a:lnTo>
                      <a:pt x="1685" y="1280"/>
                    </a:lnTo>
                    <a:cubicBezTo>
                      <a:pt x="1695" y="1280"/>
                      <a:pt x="1705" y="1280"/>
                      <a:pt x="1715" y="1280"/>
                    </a:cubicBezTo>
                    <a:cubicBezTo>
                      <a:pt x="2037" y="1280"/>
                      <a:pt x="2357" y="1212"/>
                      <a:pt x="2607" y="1153"/>
                    </a:cubicBezTo>
                    <a:cubicBezTo>
                      <a:pt x="2933" y="1053"/>
                      <a:pt x="3133" y="1053"/>
                      <a:pt x="3434" y="953"/>
                    </a:cubicBezTo>
                    <a:cubicBezTo>
                      <a:pt x="3559" y="853"/>
                      <a:pt x="3660" y="752"/>
                      <a:pt x="3760" y="627"/>
                    </a:cubicBezTo>
                    <a:cubicBezTo>
                      <a:pt x="3860" y="627"/>
                      <a:pt x="3860" y="627"/>
                      <a:pt x="3960" y="527"/>
                    </a:cubicBezTo>
                    <a:cubicBezTo>
                      <a:pt x="3960" y="427"/>
                      <a:pt x="4061" y="326"/>
                      <a:pt x="3960" y="226"/>
                    </a:cubicBezTo>
                    <a:cubicBezTo>
                      <a:pt x="3960" y="126"/>
                      <a:pt x="3860" y="0"/>
                      <a:pt x="3760" y="0"/>
                    </a:cubicBezTo>
                    <a:close/>
                  </a:path>
                </a:pathLst>
              </a:custGeom>
              <a:solidFill>
                <a:srgbClr val="5E24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8"/>
              <p:cNvSpPr/>
              <p:nvPr/>
            </p:nvSpPr>
            <p:spPr>
              <a:xfrm>
                <a:off x="8133636" y="3662923"/>
                <a:ext cx="159484" cy="93679"/>
              </a:xfrm>
              <a:custGeom>
                <a:avLst/>
                <a:gdLst/>
                <a:ahLst/>
                <a:cxnLst/>
                <a:rect l="l" t="t" r="r" b="b"/>
                <a:pathLst>
                  <a:path w="8548" h="5021" extrusionOk="0">
                    <a:moveTo>
                      <a:pt x="5414" y="368"/>
                    </a:moveTo>
                    <a:cubicBezTo>
                      <a:pt x="5540" y="368"/>
                      <a:pt x="5841" y="368"/>
                      <a:pt x="6041" y="468"/>
                    </a:cubicBezTo>
                    <a:cubicBezTo>
                      <a:pt x="6267" y="569"/>
                      <a:pt x="6367" y="669"/>
                      <a:pt x="6567" y="769"/>
                    </a:cubicBezTo>
                    <a:cubicBezTo>
                      <a:pt x="6581" y="779"/>
                      <a:pt x="6594" y="790"/>
                      <a:pt x="6607" y="800"/>
                    </a:cubicBezTo>
                    <a:lnTo>
                      <a:pt x="6607" y="800"/>
                    </a:lnTo>
                    <a:cubicBezTo>
                      <a:pt x="6533" y="807"/>
                      <a:pt x="6457" y="811"/>
                      <a:pt x="6379" y="811"/>
                    </a:cubicBezTo>
                    <a:cubicBezTo>
                      <a:pt x="6240" y="811"/>
                      <a:pt x="6095" y="798"/>
                      <a:pt x="5941" y="769"/>
                    </a:cubicBezTo>
                    <a:cubicBezTo>
                      <a:pt x="5740" y="769"/>
                      <a:pt x="5540" y="769"/>
                      <a:pt x="5414" y="669"/>
                    </a:cubicBezTo>
                    <a:cubicBezTo>
                      <a:pt x="5314" y="569"/>
                      <a:pt x="5314" y="569"/>
                      <a:pt x="5314" y="468"/>
                    </a:cubicBezTo>
                    <a:cubicBezTo>
                      <a:pt x="5314" y="368"/>
                      <a:pt x="5314" y="368"/>
                      <a:pt x="5414" y="368"/>
                    </a:cubicBezTo>
                    <a:close/>
                    <a:moveTo>
                      <a:pt x="3760" y="2649"/>
                    </a:moveTo>
                    <a:cubicBezTo>
                      <a:pt x="3861" y="2649"/>
                      <a:pt x="4161" y="2649"/>
                      <a:pt x="4387" y="2749"/>
                    </a:cubicBezTo>
                    <a:cubicBezTo>
                      <a:pt x="4788" y="2975"/>
                      <a:pt x="5214" y="3175"/>
                      <a:pt x="5414" y="3601"/>
                    </a:cubicBezTo>
                    <a:cubicBezTo>
                      <a:pt x="5426" y="3620"/>
                      <a:pt x="5438" y="3639"/>
                      <a:pt x="5449" y="3658"/>
                    </a:cubicBezTo>
                    <a:lnTo>
                      <a:pt x="5449" y="3658"/>
                    </a:lnTo>
                    <a:cubicBezTo>
                      <a:pt x="5334" y="3646"/>
                      <a:pt x="5222" y="3627"/>
                      <a:pt x="5114" y="3601"/>
                    </a:cubicBezTo>
                    <a:cubicBezTo>
                      <a:pt x="4688" y="3501"/>
                      <a:pt x="4161" y="3376"/>
                      <a:pt x="3861" y="3075"/>
                    </a:cubicBezTo>
                    <a:cubicBezTo>
                      <a:pt x="3861" y="2975"/>
                      <a:pt x="3760" y="2874"/>
                      <a:pt x="3760" y="2874"/>
                    </a:cubicBezTo>
                    <a:lnTo>
                      <a:pt x="3760" y="2649"/>
                    </a:lnTo>
                    <a:close/>
                    <a:moveTo>
                      <a:pt x="5593" y="1"/>
                    </a:moveTo>
                    <a:cubicBezTo>
                      <a:pt x="5503" y="1"/>
                      <a:pt x="5410" y="13"/>
                      <a:pt x="5314" y="42"/>
                    </a:cubicBezTo>
                    <a:cubicBezTo>
                      <a:pt x="5214" y="42"/>
                      <a:pt x="5114" y="42"/>
                      <a:pt x="5114" y="143"/>
                    </a:cubicBezTo>
                    <a:cubicBezTo>
                      <a:pt x="5013" y="243"/>
                      <a:pt x="5013" y="368"/>
                      <a:pt x="5013" y="468"/>
                    </a:cubicBezTo>
                    <a:cubicBezTo>
                      <a:pt x="5013" y="569"/>
                      <a:pt x="5013" y="769"/>
                      <a:pt x="5214" y="869"/>
                    </a:cubicBezTo>
                    <a:cubicBezTo>
                      <a:pt x="5414" y="1095"/>
                      <a:pt x="5740" y="1095"/>
                      <a:pt x="5941" y="1095"/>
                    </a:cubicBezTo>
                    <a:cubicBezTo>
                      <a:pt x="6079" y="1121"/>
                      <a:pt x="6218" y="1134"/>
                      <a:pt x="6354" y="1134"/>
                    </a:cubicBezTo>
                    <a:cubicBezTo>
                      <a:pt x="6548" y="1134"/>
                      <a:pt x="6739" y="1108"/>
                      <a:pt x="6921" y="1062"/>
                    </a:cubicBezTo>
                    <a:lnTo>
                      <a:pt x="6921" y="1062"/>
                    </a:lnTo>
                    <a:cubicBezTo>
                      <a:pt x="7168" y="1288"/>
                      <a:pt x="7362" y="1524"/>
                      <a:pt x="7520" y="1822"/>
                    </a:cubicBezTo>
                    <a:cubicBezTo>
                      <a:pt x="7720" y="2122"/>
                      <a:pt x="7720" y="2549"/>
                      <a:pt x="7520" y="2975"/>
                    </a:cubicBezTo>
                    <a:cubicBezTo>
                      <a:pt x="7294" y="3275"/>
                      <a:pt x="6893" y="3501"/>
                      <a:pt x="6467" y="3601"/>
                    </a:cubicBezTo>
                    <a:cubicBezTo>
                      <a:pt x="6265" y="3649"/>
                      <a:pt x="6045" y="3674"/>
                      <a:pt x="5825" y="3676"/>
                    </a:cubicBezTo>
                    <a:lnTo>
                      <a:pt x="5825" y="3676"/>
                    </a:lnTo>
                    <a:cubicBezTo>
                      <a:pt x="5783" y="3566"/>
                      <a:pt x="5719" y="3465"/>
                      <a:pt x="5640" y="3376"/>
                    </a:cubicBezTo>
                    <a:cubicBezTo>
                      <a:pt x="5314" y="2975"/>
                      <a:pt x="4913" y="2649"/>
                      <a:pt x="4487" y="2448"/>
                    </a:cubicBezTo>
                    <a:cubicBezTo>
                      <a:pt x="4387" y="2448"/>
                      <a:pt x="4287" y="2348"/>
                      <a:pt x="4061" y="2348"/>
                    </a:cubicBezTo>
                    <a:cubicBezTo>
                      <a:pt x="3961" y="2348"/>
                      <a:pt x="3861" y="2348"/>
                      <a:pt x="3660" y="2448"/>
                    </a:cubicBezTo>
                    <a:cubicBezTo>
                      <a:pt x="3535" y="2448"/>
                      <a:pt x="3434" y="2549"/>
                      <a:pt x="3434" y="2649"/>
                    </a:cubicBezTo>
                    <a:lnTo>
                      <a:pt x="3434" y="2874"/>
                    </a:lnTo>
                    <a:cubicBezTo>
                      <a:pt x="3434" y="3075"/>
                      <a:pt x="3535" y="3175"/>
                      <a:pt x="3660" y="3275"/>
                    </a:cubicBezTo>
                    <a:cubicBezTo>
                      <a:pt x="4061" y="3701"/>
                      <a:pt x="4487" y="3802"/>
                      <a:pt x="5013" y="3902"/>
                    </a:cubicBezTo>
                    <a:cubicBezTo>
                      <a:pt x="5205" y="3938"/>
                      <a:pt x="5393" y="3978"/>
                      <a:pt x="5581" y="4008"/>
                    </a:cubicBezTo>
                    <a:lnTo>
                      <a:pt x="5581" y="4008"/>
                    </a:lnTo>
                    <a:cubicBezTo>
                      <a:pt x="5580" y="4053"/>
                      <a:pt x="5567" y="4093"/>
                      <a:pt x="5540" y="4128"/>
                    </a:cubicBezTo>
                    <a:cubicBezTo>
                      <a:pt x="5540" y="4328"/>
                      <a:pt x="5314" y="4529"/>
                      <a:pt x="5114" y="4529"/>
                    </a:cubicBezTo>
                    <a:cubicBezTo>
                      <a:pt x="4927" y="4658"/>
                      <a:pt x="4683" y="4713"/>
                      <a:pt x="4428" y="4713"/>
                    </a:cubicBezTo>
                    <a:cubicBezTo>
                      <a:pt x="4238" y="4713"/>
                      <a:pt x="4042" y="4682"/>
                      <a:pt x="3861" y="4629"/>
                    </a:cubicBezTo>
                    <a:cubicBezTo>
                      <a:pt x="3334" y="4529"/>
                      <a:pt x="2908" y="4328"/>
                      <a:pt x="2507" y="4228"/>
                    </a:cubicBezTo>
                    <a:cubicBezTo>
                      <a:pt x="2081" y="4002"/>
                      <a:pt x="1655" y="3802"/>
                      <a:pt x="1254" y="3601"/>
                    </a:cubicBezTo>
                    <a:cubicBezTo>
                      <a:pt x="828" y="3376"/>
                      <a:pt x="402" y="3075"/>
                      <a:pt x="101" y="2749"/>
                    </a:cubicBezTo>
                    <a:lnTo>
                      <a:pt x="1" y="2749"/>
                    </a:lnTo>
                    <a:lnTo>
                      <a:pt x="1" y="2874"/>
                    </a:lnTo>
                    <a:cubicBezTo>
                      <a:pt x="302" y="3275"/>
                      <a:pt x="728" y="3501"/>
                      <a:pt x="1154" y="3802"/>
                    </a:cubicBezTo>
                    <a:cubicBezTo>
                      <a:pt x="1455" y="4128"/>
                      <a:pt x="1981" y="4328"/>
                      <a:pt x="2407" y="4529"/>
                    </a:cubicBezTo>
                    <a:cubicBezTo>
                      <a:pt x="2808" y="4629"/>
                      <a:pt x="3334" y="4854"/>
                      <a:pt x="3760" y="4955"/>
                    </a:cubicBezTo>
                    <a:cubicBezTo>
                      <a:pt x="3978" y="4996"/>
                      <a:pt x="4192" y="5020"/>
                      <a:pt x="4405" y="5020"/>
                    </a:cubicBezTo>
                    <a:cubicBezTo>
                      <a:pt x="4706" y="5020"/>
                      <a:pt x="5006" y="4972"/>
                      <a:pt x="5314" y="4854"/>
                    </a:cubicBezTo>
                    <a:cubicBezTo>
                      <a:pt x="5540" y="4754"/>
                      <a:pt x="5740" y="4529"/>
                      <a:pt x="5841" y="4228"/>
                    </a:cubicBezTo>
                    <a:cubicBezTo>
                      <a:pt x="5860" y="4166"/>
                      <a:pt x="5871" y="4105"/>
                      <a:pt x="5877" y="4045"/>
                    </a:cubicBezTo>
                    <a:lnTo>
                      <a:pt x="5877" y="4045"/>
                    </a:lnTo>
                    <a:cubicBezTo>
                      <a:pt x="5951" y="4051"/>
                      <a:pt x="6026" y="4055"/>
                      <a:pt x="6100" y="4055"/>
                    </a:cubicBezTo>
                    <a:cubicBezTo>
                      <a:pt x="6255" y="4055"/>
                      <a:pt x="6410" y="4040"/>
                      <a:pt x="6567" y="4002"/>
                    </a:cubicBezTo>
                    <a:cubicBezTo>
                      <a:pt x="6993" y="3902"/>
                      <a:pt x="7520" y="3701"/>
                      <a:pt x="7820" y="3175"/>
                    </a:cubicBezTo>
                    <a:cubicBezTo>
                      <a:pt x="8046" y="2975"/>
                      <a:pt x="8046" y="2649"/>
                      <a:pt x="8046" y="2348"/>
                    </a:cubicBezTo>
                    <a:cubicBezTo>
                      <a:pt x="8046" y="2122"/>
                      <a:pt x="7921" y="1822"/>
                      <a:pt x="7820" y="1621"/>
                    </a:cubicBezTo>
                    <a:cubicBezTo>
                      <a:pt x="7711" y="1335"/>
                      <a:pt x="7536" y="1108"/>
                      <a:pt x="7334" y="912"/>
                    </a:cubicBezTo>
                    <a:lnTo>
                      <a:pt x="7334" y="912"/>
                    </a:lnTo>
                    <a:cubicBezTo>
                      <a:pt x="7363" y="899"/>
                      <a:pt x="7391" y="884"/>
                      <a:pt x="7419" y="869"/>
                    </a:cubicBezTo>
                    <a:cubicBezTo>
                      <a:pt x="7620" y="869"/>
                      <a:pt x="7820" y="769"/>
                      <a:pt x="8146" y="669"/>
                    </a:cubicBezTo>
                    <a:cubicBezTo>
                      <a:pt x="8347" y="468"/>
                      <a:pt x="8547" y="368"/>
                      <a:pt x="8547" y="42"/>
                    </a:cubicBezTo>
                    <a:lnTo>
                      <a:pt x="8447" y="42"/>
                    </a:lnTo>
                    <a:cubicBezTo>
                      <a:pt x="8447" y="243"/>
                      <a:pt x="8247" y="368"/>
                      <a:pt x="8046" y="468"/>
                    </a:cubicBezTo>
                    <a:cubicBezTo>
                      <a:pt x="7820" y="569"/>
                      <a:pt x="7620" y="669"/>
                      <a:pt x="7294" y="669"/>
                    </a:cubicBezTo>
                    <a:cubicBezTo>
                      <a:pt x="7233" y="684"/>
                      <a:pt x="7172" y="699"/>
                      <a:pt x="7110" y="714"/>
                    </a:cubicBezTo>
                    <a:lnTo>
                      <a:pt x="7110" y="714"/>
                    </a:lnTo>
                    <a:cubicBezTo>
                      <a:pt x="7005" y="628"/>
                      <a:pt x="6898" y="547"/>
                      <a:pt x="6793" y="468"/>
                    </a:cubicBezTo>
                    <a:cubicBezTo>
                      <a:pt x="6567" y="368"/>
                      <a:pt x="6367" y="243"/>
                      <a:pt x="6166" y="143"/>
                    </a:cubicBezTo>
                    <a:cubicBezTo>
                      <a:pt x="6007" y="72"/>
                      <a:pt x="5810" y="1"/>
                      <a:pt x="5593" y="1"/>
                    </a:cubicBezTo>
                    <a:close/>
                  </a:path>
                </a:pathLst>
              </a:custGeom>
              <a:solidFill>
                <a:srgbClr val="5E24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8"/>
              <p:cNvSpPr/>
              <p:nvPr/>
            </p:nvSpPr>
            <p:spPr>
              <a:xfrm>
                <a:off x="7759573" y="3496299"/>
                <a:ext cx="75768" cy="68286"/>
              </a:xfrm>
              <a:custGeom>
                <a:avLst/>
                <a:gdLst/>
                <a:ahLst/>
                <a:cxnLst/>
                <a:rect l="l" t="t" r="r" b="b"/>
                <a:pathLst>
                  <a:path w="4061" h="3660" extrusionOk="0">
                    <a:moveTo>
                      <a:pt x="2707" y="1"/>
                    </a:moveTo>
                    <a:cubicBezTo>
                      <a:pt x="2181" y="1"/>
                      <a:pt x="1780" y="1"/>
                      <a:pt x="1354" y="201"/>
                    </a:cubicBezTo>
                    <a:cubicBezTo>
                      <a:pt x="828" y="402"/>
                      <a:pt x="301" y="828"/>
                      <a:pt x="201" y="1354"/>
                    </a:cubicBezTo>
                    <a:cubicBezTo>
                      <a:pt x="1" y="1981"/>
                      <a:pt x="201" y="2607"/>
                      <a:pt x="627" y="3033"/>
                    </a:cubicBezTo>
                    <a:cubicBezTo>
                      <a:pt x="1028" y="3434"/>
                      <a:pt x="1555" y="3660"/>
                      <a:pt x="2181" y="3660"/>
                    </a:cubicBezTo>
                    <a:cubicBezTo>
                      <a:pt x="2808" y="3660"/>
                      <a:pt x="3334" y="3334"/>
                      <a:pt x="3660" y="2808"/>
                    </a:cubicBezTo>
                    <a:cubicBezTo>
                      <a:pt x="3961" y="2282"/>
                      <a:pt x="4061" y="1655"/>
                      <a:pt x="3961" y="1154"/>
                    </a:cubicBezTo>
                    <a:cubicBezTo>
                      <a:pt x="3760" y="627"/>
                      <a:pt x="3234" y="101"/>
                      <a:pt x="2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8"/>
              <p:cNvSpPr/>
              <p:nvPr/>
            </p:nvSpPr>
            <p:spPr>
              <a:xfrm>
                <a:off x="7872258" y="3541187"/>
                <a:ext cx="31345" cy="27147"/>
              </a:xfrm>
              <a:custGeom>
                <a:avLst/>
                <a:gdLst/>
                <a:ahLst/>
                <a:cxnLst/>
                <a:rect l="l" t="t" r="r" b="b"/>
                <a:pathLst>
                  <a:path w="1680" h="1455" extrusionOk="0">
                    <a:moveTo>
                      <a:pt x="853" y="1"/>
                    </a:moveTo>
                    <a:cubicBezTo>
                      <a:pt x="753" y="1"/>
                      <a:pt x="627" y="1"/>
                      <a:pt x="527" y="101"/>
                    </a:cubicBezTo>
                    <a:lnTo>
                      <a:pt x="327" y="101"/>
                    </a:lnTo>
                    <a:lnTo>
                      <a:pt x="126" y="302"/>
                    </a:lnTo>
                    <a:cubicBezTo>
                      <a:pt x="126" y="302"/>
                      <a:pt x="126" y="402"/>
                      <a:pt x="1" y="502"/>
                    </a:cubicBezTo>
                    <a:lnTo>
                      <a:pt x="1" y="728"/>
                    </a:lnTo>
                    <a:cubicBezTo>
                      <a:pt x="1" y="828"/>
                      <a:pt x="1" y="928"/>
                      <a:pt x="126" y="1028"/>
                    </a:cubicBezTo>
                    <a:lnTo>
                      <a:pt x="226" y="1129"/>
                    </a:lnTo>
                    <a:cubicBezTo>
                      <a:pt x="327" y="1254"/>
                      <a:pt x="427" y="1354"/>
                      <a:pt x="527" y="1354"/>
                    </a:cubicBezTo>
                    <a:lnTo>
                      <a:pt x="753" y="1354"/>
                    </a:lnTo>
                    <a:cubicBezTo>
                      <a:pt x="753" y="1454"/>
                      <a:pt x="853" y="1454"/>
                      <a:pt x="953" y="1454"/>
                    </a:cubicBezTo>
                    <a:cubicBezTo>
                      <a:pt x="1053" y="1454"/>
                      <a:pt x="1154" y="1454"/>
                      <a:pt x="1254" y="1354"/>
                    </a:cubicBezTo>
                    <a:cubicBezTo>
                      <a:pt x="1254" y="1354"/>
                      <a:pt x="1379" y="1354"/>
                      <a:pt x="1479" y="1254"/>
                    </a:cubicBezTo>
                    <a:cubicBezTo>
                      <a:pt x="1479" y="1129"/>
                      <a:pt x="1479" y="1129"/>
                      <a:pt x="1580" y="1129"/>
                    </a:cubicBezTo>
                    <a:cubicBezTo>
                      <a:pt x="1580" y="1028"/>
                      <a:pt x="1580" y="928"/>
                      <a:pt x="1680" y="828"/>
                    </a:cubicBezTo>
                    <a:lnTo>
                      <a:pt x="1680" y="627"/>
                    </a:lnTo>
                    <a:cubicBezTo>
                      <a:pt x="1580" y="627"/>
                      <a:pt x="1580" y="502"/>
                      <a:pt x="1580" y="402"/>
                    </a:cubicBezTo>
                    <a:cubicBezTo>
                      <a:pt x="1479" y="402"/>
                      <a:pt x="1479" y="302"/>
                      <a:pt x="1479" y="302"/>
                    </a:cubicBezTo>
                    <a:cubicBezTo>
                      <a:pt x="1379" y="201"/>
                      <a:pt x="1254" y="101"/>
                      <a:pt x="1154" y="101"/>
                    </a:cubicBezTo>
                    <a:lnTo>
                      <a:pt x="1053" y="101"/>
                    </a:lnTo>
                    <a:cubicBezTo>
                      <a:pt x="1053" y="101"/>
                      <a:pt x="953" y="10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8"/>
              <p:cNvSpPr/>
              <p:nvPr/>
            </p:nvSpPr>
            <p:spPr>
              <a:xfrm>
                <a:off x="8374921" y="4191486"/>
                <a:ext cx="93530" cy="205438"/>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8"/>
              <p:cNvSpPr/>
              <p:nvPr/>
            </p:nvSpPr>
            <p:spPr>
              <a:xfrm>
                <a:off x="8312721" y="4443166"/>
                <a:ext cx="76253" cy="77932"/>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8"/>
              <p:cNvSpPr/>
              <p:nvPr/>
            </p:nvSpPr>
            <p:spPr>
              <a:xfrm>
                <a:off x="8347795" y="4493670"/>
                <a:ext cx="19" cy="19"/>
              </a:xfrm>
              <a:custGeom>
                <a:avLst/>
                <a:gdLst/>
                <a:ahLst/>
                <a:cxnLst/>
                <a:rect l="l" t="t" r="r" b="b"/>
                <a:pathLst>
                  <a:path w="1" h="1" extrusionOk="0">
                    <a:moveTo>
                      <a:pt x="1" y="1"/>
                    </a:move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8"/>
              <p:cNvSpPr/>
              <p:nvPr/>
            </p:nvSpPr>
            <p:spPr>
              <a:xfrm>
                <a:off x="8445051" y="4430554"/>
                <a:ext cx="37427" cy="45841"/>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58"/>
            <p:cNvGrpSpPr/>
            <p:nvPr/>
          </p:nvGrpSpPr>
          <p:grpSpPr>
            <a:xfrm>
              <a:off x="2261471" y="2757943"/>
              <a:ext cx="359821" cy="657812"/>
              <a:chOff x="2261471" y="2757943"/>
              <a:chExt cx="359821" cy="657812"/>
            </a:xfrm>
          </p:grpSpPr>
          <p:sp>
            <p:nvSpPr>
              <p:cNvPr id="9426" name="Google Shape;9426;p58"/>
              <p:cNvSpPr/>
              <p:nvPr/>
            </p:nvSpPr>
            <p:spPr>
              <a:xfrm>
                <a:off x="2261471" y="2886605"/>
                <a:ext cx="269515" cy="529150"/>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8"/>
              <p:cNvSpPr/>
              <p:nvPr/>
            </p:nvSpPr>
            <p:spPr>
              <a:xfrm>
                <a:off x="2363753" y="2757943"/>
                <a:ext cx="257539" cy="564342"/>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58"/>
            <p:cNvGrpSpPr/>
            <p:nvPr/>
          </p:nvGrpSpPr>
          <p:grpSpPr>
            <a:xfrm rot="753369" flipH="1">
              <a:off x="3785376" y="3977129"/>
              <a:ext cx="359827" cy="657823"/>
              <a:chOff x="2261471" y="2757943"/>
              <a:chExt cx="359821" cy="657812"/>
            </a:xfrm>
          </p:grpSpPr>
          <p:sp>
            <p:nvSpPr>
              <p:cNvPr id="9429" name="Google Shape;9429;p58"/>
              <p:cNvSpPr/>
              <p:nvPr/>
            </p:nvSpPr>
            <p:spPr>
              <a:xfrm>
                <a:off x="2261471" y="2886605"/>
                <a:ext cx="269515" cy="529150"/>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8"/>
              <p:cNvSpPr/>
              <p:nvPr/>
            </p:nvSpPr>
            <p:spPr>
              <a:xfrm>
                <a:off x="2363753" y="2757943"/>
                <a:ext cx="257539" cy="564342"/>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31" name="Google Shape;9431;p58">
            <a:hlinkClick r:id="rId3" action="ppaction://hlinksldjump"/>
          </p:cNvPr>
          <p:cNvSpPr/>
          <p:nvPr/>
        </p:nvSpPr>
        <p:spPr>
          <a:xfrm>
            <a:off x="14652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8">
            <a:hlinkClick r:id="" action="ppaction://noaction"/>
          </p:cNvPr>
          <p:cNvSpPr/>
          <p:nvPr/>
        </p:nvSpPr>
        <p:spPr>
          <a:xfrm>
            <a:off x="20748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8">
            <a:hlinkClick r:id="" action="ppaction://noaction"/>
          </p:cNvPr>
          <p:cNvSpPr/>
          <p:nvPr/>
        </p:nvSpPr>
        <p:spPr>
          <a:xfrm>
            <a:off x="27225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8">
            <a:hlinkClick r:id="" action="ppaction://noaction"/>
          </p:cNvPr>
          <p:cNvSpPr/>
          <p:nvPr/>
        </p:nvSpPr>
        <p:spPr>
          <a:xfrm>
            <a:off x="33321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8">
            <a:hlinkClick r:id="" action="ppaction://noaction"/>
          </p:cNvPr>
          <p:cNvSpPr/>
          <p:nvPr/>
        </p:nvSpPr>
        <p:spPr>
          <a:xfrm>
            <a:off x="39607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8">
            <a:hlinkClick r:id="" action="ppaction://noaction"/>
          </p:cNvPr>
          <p:cNvSpPr/>
          <p:nvPr/>
        </p:nvSpPr>
        <p:spPr>
          <a:xfrm>
            <a:off x="45703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8">
            <a:hlinkClick r:id="" action="ppaction://noaction"/>
          </p:cNvPr>
          <p:cNvSpPr/>
          <p:nvPr/>
        </p:nvSpPr>
        <p:spPr>
          <a:xfrm>
            <a:off x="52180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8">
            <a:hlinkClick r:id="" action="ppaction://noaction"/>
          </p:cNvPr>
          <p:cNvSpPr/>
          <p:nvPr/>
        </p:nvSpPr>
        <p:spPr>
          <a:xfrm>
            <a:off x="58276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8">
            <a:hlinkClick r:id="" action="ppaction://noaction"/>
          </p:cNvPr>
          <p:cNvSpPr/>
          <p:nvPr/>
        </p:nvSpPr>
        <p:spPr>
          <a:xfrm>
            <a:off x="64753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8">
            <a:hlinkClick r:id="" action="ppaction://noaction"/>
          </p:cNvPr>
          <p:cNvSpPr/>
          <p:nvPr/>
        </p:nvSpPr>
        <p:spPr>
          <a:xfrm>
            <a:off x="70849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8">
            <a:hlinkClick r:id="rId4" action="ppaction://hlinksldjump"/>
          </p:cNvPr>
          <p:cNvSpPr/>
          <p:nvPr/>
        </p:nvSpPr>
        <p:spPr>
          <a:xfrm>
            <a:off x="76945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8">
            <a:hlinkClick r:id="rId5" action="ppaction://hlinksldjump"/>
          </p:cNvPr>
          <p:cNvSpPr/>
          <p:nvPr/>
        </p:nvSpPr>
        <p:spPr>
          <a:xfrm>
            <a:off x="8365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TextBox 171"/>
          <p:cNvSpPr txBox="1"/>
          <p:nvPr/>
        </p:nvSpPr>
        <p:spPr>
          <a:xfrm>
            <a:off x="4215087" y="1554013"/>
            <a:ext cx="5194516" cy="584775"/>
          </a:xfrm>
          <a:prstGeom prst="rect">
            <a:avLst/>
          </a:prstGeom>
          <a:noFill/>
        </p:spPr>
        <p:txBody>
          <a:bodyPr wrap="square" rtlCol="0">
            <a:spAutoFit/>
          </a:bodyPr>
          <a:lstStyle/>
          <a:p>
            <a:r>
              <a:rPr lang="en-US" sz="3200" dirty="0" smtClean="0">
                <a:latin typeface="#9Slide05 Fourth Medium" panose="00000600000000000000" pitchFamily="2" charset="0"/>
              </a:rPr>
              <a:t>1. </a:t>
            </a:r>
            <a:r>
              <a:rPr lang="en-US" sz="3200" dirty="0" err="1" smtClean="0">
                <a:latin typeface="#9Slide05 Fourth Medium" panose="00000600000000000000" pitchFamily="2" charset="0"/>
              </a:rPr>
              <a:t>Ôn</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lại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bài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học</a:t>
            </a:r>
            <a:r>
              <a:rPr lang="en-US" sz="3200" dirty="0" smtClean="0">
                <a:latin typeface="#9Slide05 Fourth Medium" panose="00000600000000000000" pitchFamily="2" charset="0"/>
              </a:rPr>
              <a:t>.</a:t>
            </a:r>
            <a:endParaRPr lang="en-US" sz="3200" dirty="0">
              <a:latin typeface="#9Slide05 Fourth Medium" panose="00000600000000000000" pitchFamily="2" charset="0"/>
            </a:endParaRPr>
          </a:p>
        </p:txBody>
      </p:sp>
      <p:sp>
        <p:nvSpPr>
          <p:cNvPr id="173" name="TextBox 172"/>
          <p:cNvSpPr txBox="1"/>
          <p:nvPr/>
        </p:nvSpPr>
        <p:spPr>
          <a:xfrm>
            <a:off x="4266698" y="2483121"/>
            <a:ext cx="5194516" cy="1569660"/>
          </a:xfrm>
          <a:prstGeom prst="rect">
            <a:avLst/>
          </a:prstGeom>
          <a:noFill/>
        </p:spPr>
        <p:txBody>
          <a:bodyPr wrap="square" rtlCol="0">
            <a:spAutoFit/>
          </a:bodyPr>
          <a:lstStyle/>
          <a:p>
            <a:r>
              <a:rPr lang="en-US" sz="3200" dirty="0">
                <a:latin typeface="#9Slide05 Fourth Medium" panose="00000600000000000000" pitchFamily="2" charset="0"/>
              </a:rPr>
              <a:t>2</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Đọc</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trước</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bài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sau</a:t>
            </a:r>
            <a:r>
              <a:rPr lang="en-US" sz="3200" dirty="0" smtClean="0">
                <a:latin typeface="#9Slide05 Fourth Medium" panose="00000600000000000000" pitchFamily="2" charset="0"/>
              </a:rPr>
              <a:t>: </a:t>
            </a:r>
          </a:p>
          <a:p>
            <a:r>
              <a:rPr lang="en-US" sz="3200" dirty="0" err="1" smtClean="0">
                <a:latin typeface="#9Slide05 Fourth Medium" panose="00000600000000000000" pitchFamily="2" charset="0"/>
              </a:rPr>
              <a:t>Luyện</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tập</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chung</a:t>
            </a:r>
            <a:endParaRPr lang="en-US" sz="3200" dirty="0" smtClean="0">
              <a:latin typeface="#9Slide05 Fourth Medium" panose="00000600000000000000" pitchFamily="2" charset="0"/>
            </a:endParaRPr>
          </a:p>
          <a:p>
            <a:r>
              <a:rPr lang="en-US" sz="3200" dirty="0" smtClean="0">
                <a:latin typeface="#9Slide05 Fourth Medium" panose="00000600000000000000" pitchFamily="2" charset="0"/>
              </a:rPr>
              <a:t> (SGK – tr. 176)</a:t>
            </a:r>
            <a:endParaRPr lang="en-US" sz="3200" dirty="0">
              <a:latin typeface="#9Slide05 Fourth Medium" panose="00000600000000000000" pitchFamily="2" charset="0"/>
            </a:endParaRPr>
          </a:p>
        </p:txBody>
      </p:sp>
    </p:spTree>
    <p:extLst>
      <p:ext uri="{BB962C8B-B14F-4D97-AF65-F5344CB8AC3E}">
        <p14:creationId xmlns:p14="http://schemas.microsoft.com/office/powerpoint/2010/main" val="88610165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213"/>
        <p:cNvGrpSpPr/>
        <p:nvPr/>
      </p:nvGrpSpPr>
      <p:grpSpPr>
        <a:xfrm>
          <a:off x="0" y="0"/>
          <a:ext cx="0" cy="0"/>
          <a:chOff x="0" y="0"/>
          <a:chExt cx="0" cy="0"/>
        </a:xfrm>
      </p:grpSpPr>
      <p:sp>
        <p:nvSpPr>
          <p:cNvPr id="15214" name="Google Shape;15214;p93"/>
          <p:cNvSpPr txBox="1">
            <a:spLocks noGrp="1"/>
          </p:cNvSpPr>
          <p:nvPr>
            <p:ph type="title"/>
          </p:nvPr>
        </p:nvSpPr>
        <p:spPr>
          <a:xfrm>
            <a:off x="1713222" y="1144972"/>
            <a:ext cx="5724114" cy="54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6000" dirty="0" smtClean="0">
                <a:latin typeface="#9Slide07 SVNBango" panose="02000000000000000000" pitchFamily="2" charset="0"/>
              </a:rPr>
              <a:t>G</a:t>
            </a:r>
            <a:r>
              <a:rPr lang="en" sz="6000" dirty="0" smtClean="0">
                <a:latin typeface="#9Slide07 SVNBango" panose="02000000000000000000" pitchFamily="2" charset="0"/>
              </a:rPr>
              <a:t>ood bye</a:t>
            </a:r>
            <a:endParaRPr sz="6000" dirty="0">
              <a:latin typeface="#9Slide07 SVNBango" panose="02000000000000000000" pitchFamily="2" charset="0"/>
            </a:endParaRPr>
          </a:p>
        </p:txBody>
      </p:sp>
      <p:grpSp>
        <p:nvGrpSpPr>
          <p:cNvPr id="15215" name="Google Shape;15215;p93"/>
          <p:cNvGrpSpPr/>
          <p:nvPr/>
        </p:nvGrpSpPr>
        <p:grpSpPr>
          <a:xfrm>
            <a:off x="1069654" y="2041839"/>
            <a:ext cx="1519490" cy="2350953"/>
            <a:chOff x="1972349" y="1749942"/>
            <a:chExt cx="1642515" cy="2541296"/>
          </a:xfrm>
        </p:grpSpPr>
        <p:sp>
          <p:nvSpPr>
            <p:cNvPr id="15216" name="Google Shape;15216;p93"/>
            <p:cNvSpPr/>
            <p:nvPr/>
          </p:nvSpPr>
          <p:spPr>
            <a:xfrm>
              <a:off x="1972349" y="1749942"/>
              <a:ext cx="1562034" cy="2541296"/>
            </a:xfrm>
            <a:custGeom>
              <a:avLst/>
              <a:gdLst/>
              <a:ahLst/>
              <a:cxnLst/>
              <a:rect l="l" t="t" r="r" b="b"/>
              <a:pathLst>
                <a:path w="99224" h="161429" extrusionOk="0">
                  <a:moveTo>
                    <a:pt x="55318" y="1"/>
                  </a:moveTo>
                  <a:cubicBezTo>
                    <a:pt x="55044" y="1"/>
                    <a:pt x="54808" y="219"/>
                    <a:pt x="54737" y="450"/>
                  </a:cubicBezTo>
                  <a:cubicBezTo>
                    <a:pt x="54512" y="851"/>
                    <a:pt x="54412" y="1378"/>
                    <a:pt x="54412" y="1804"/>
                  </a:cubicBezTo>
                  <a:cubicBezTo>
                    <a:pt x="54311" y="2330"/>
                    <a:pt x="54211" y="2831"/>
                    <a:pt x="54211" y="3358"/>
                  </a:cubicBezTo>
                  <a:cubicBezTo>
                    <a:pt x="54111" y="3884"/>
                    <a:pt x="54011" y="4511"/>
                    <a:pt x="54011" y="5037"/>
                  </a:cubicBezTo>
                  <a:cubicBezTo>
                    <a:pt x="53785" y="4711"/>
                    <a:pt x="53685" y="4310"/>
                    <a:pt x="53484" y="3984"/>
                  </a:cubicBezTo>
                  <a:cubicBezTo>
                    <a:pt x="53259" y="3583"/>
                    <a:pt x="52958" y="3057"/>
                    <a:pt x="52632" y="2631"/>
                  </a:cubicBezTo>
                  <a:cubicBezTo>
                    <a:pt x="52432" y="2205"/>
                    <a:pt x="52231" y="1804"/>
                    <a:pt x="51805" y="1578"/>
                  </a:cubicBezTo>
                  <a:cubicBezTo>
                    <a:pt x="51504" y="1278"/>
                    <a:pt x="51078" y="1077"/>
                    <a:pt x="50652" y="1077"/>
                  </a:cubicBezTo>
                  <a:cubicBezTo>
                    <a:pt x="50588" y="1062"/>
                    <a:pt x="50528" y="1055"/>
                    <a:pt x="50471" y="1055"/>
                  </a:cubicBezTo>
                  <a:cubicBezTo>
                    <a:pt x="50057" y="1055"/>
                    <a:pt x="49825" y="1429"/>
                    <a:pt x="49825" y="1804"/>
                  </a:cubicBezTo>
                  <a:cubicBezTo>
                    <a:pt x="49925" y="2330"/>
                    <a:pt x="50452" y="2631"/>
                    <a:pt x="50752" y="3057"/>
                  </a:cubicBezTo>
                  <a:cubicBezTo>
                    <a:pt x="51178" y="3458"/>
                    <a:pt x="51604" y="3884"/>
                    <a:pt x="52005" y="4310"/>
                  </a:cubicBezTo>
                  <a:cubicBezTo>
                    <a:pt x="52432" y="4711"/>
                    <a:pt x="52858" y="5137"/>
                    <a:pt x="53158" y="5664"/>
                  </a:cubicBezTo>
                  <a:lnTo>
                    <a:pt x="53259" y="5764"/>
                  </a:lnTo>
                  <a:cubicBezTo>
                    <a:pt x="53259" y="5964"/>
                    <a:pt x="53259" y="6090"/>
                    <a:pt x="53384" y="6290"/>
                  </a:cubicBezTo>
                  <a:cubicBezTo>
                    <a:pt x="53194" y="6288"/>
                    <a:pt x="53005" y="6286"/>
                    <a:pt x="52817" y="6286"/>
                  </a:cubicBezTo>
                  <a:cubicBezTo>
                    <a:pt x="45252" y="6286"/>
                    <a:pt x="39488" y="8246"/>
                    <a:pt x="34988" y="11303"/>
                  </a:cubicBezTo>
                  <a:cubicBezTo>
                    <a:pt x="34988" y="11102"/>
                    <a:pt x="34888" y="10877"/>
                    <a:pt x="34787" y="10676"/>
                  </a:cubicBezTo>
                  <a:cubicBezTo>
                    <a:pt x="33835" y="8796"/>
                    <a:pt x="32381" y="6917"/>
                    <a:pt x="30076" y="6591"/>
                  </a:cubicBezTo>
                  <a:cubicBezTo>
                    <a:pt x="29893" y="6566"/>
                    <a:pt x="29711" y="6553"/>
                    <a:pt x="29530" y="6553"/>
                  </a:cubicBezTo>
                  <a:cubicBezTo>
                    <a:pt x="27554" y="6553"/>
                    <a:pt x="25727" y="8012"/>
                    <a:pt x="24762" y="9849"/>
                  </a:cubicBezTo>
                  <a:cubicBezTo>
                    <a:pt x="23710" y="11929"/>
                    <a:pt x="23509" y="14636"/>
                    <a:pt x="23810" y="17042"/>
                  </a:cubicBezTo>
                  <a:cubicBezTo>
                    <a:pt x="24035" y="18922"/>
                    <a:pt x="24562" y="20801"/>
                    <a:pt x="25389" y="22581"/>
                  </a:cubicBezTo>
                  <a:cubicBezTo>
                    <a:pt x="19123" y="34686"/>
                    <a:pt x="19850" y="49323"/>
                    <a:pt x="19850" y="49323"/>
                  </a:cubicBezTo>
                  <a:lnTo>
                    <a:pt x="20176" y="49323"/>
                  </a:lnTo>
                  <a:cubicBezTo>
                    <a:pt x="19950" y="51503"/>
                    <a:pt x="19649" y="53809"/>
                    <a:pt x="19324" y="55990"/>
                  </a:cubicBezTo>
                  <a:cubicBezTo>
                    <a:pt x="18171" y="65388"/>
                    <a:pt x="16191" y="74787"/>
                    <a:pt x="11278" y="83158"/>
                  </a:cubicBezTo>
                  <a:cubicBezTo>
                    <a:pt x="6792" y="90977"/>
                    <a:pt x="0" y="99223"/>
                    <a:pt x="1780" y="108947"/>
                  </a:cubicBezTo>
                  <a:cubicBezTo>
                    <a:pt x="2206" y="110927"/>
                    <a:pt x="3033" y="113007"/>
                    <a:pt x="4512" y="114586"/>
                  </a:cubicBezTo>
                  <a:cubicBezTo>
                    <a:pt x="5615" y="115690"/>
                    <a:pt x="7030" y="116619"/>
                    <a:pt x="8637" y="116619"/>
                  </a:cubicBezTo>
                  <a:cubicBezTo>
                    <a:pt x="8854" y="116619"/>
                    <a:pt x="9075" y="116602"/>
                    <a:pt x="9298" y="116566"/>
                  </a:cubicBezTo>
                  <a:cubicBezTo>
                    <a:pt x="11404" y="116241"/>
                    <a:pt x="12958" y="114687"/>
                    <a:pt x="14111" y="113108"/>
                  </a:cubicBezTo>
                  <a:cubicBezTo>
                    <a:pt x="14411" y="112707"/>
                    <a:pt x="14737" y="112381"/>
                    <a:pt x="14938" y="111980"/>
                  </a:cubicBezTo>
                  <a:lnTo>
                    <a:pt x="14938" y="111980"/>
                  </a:lnTo>
                  <a:cubicBezTo>
                    <a:pt x="14837" y="119499"/>
                    <a:pt x="15564" y="127218"/>
                    <a:pt x="19324" y="133785"/>
                  </a:cubicBezTo>
                  <a:cubicBezTo>
                    <a:pt x="21304" y="137143"/>
                    <a:pt x="24035" y="140050"/>
                    <a:pt x="27369" y="142155"/>
                  </a:cubicBezTo>
                  <a:cubicBezTo>
                    <a:pt x="28822" y="142983"/>
                    <a:pt x="30301" y="143709"/>
                    <a:pt x="31855" y="144336"/>
                  </a:cubicBezTo>
                  <a:cubicBezTo>
                    <a:pt x="31755" y="144862"/>
                    <a:pt x="31755" y="145389"/>
                    <a:pt x="31755" y="145915"/>
                  </a:cubicBezTo>
                  <a:cubicBezTo>
                    <a:pt x="31655" y="146742"/>
                    <a:pt x="31655" y="147694"/>
                    <a:pt x="31554" y="148521"/>
                  </a:cubicBezTo>
                  <a:cubicBezTo>
                    <a:pt x="31454" y="150075"/>
                    <a:pt x="31329" y="151554"/>
                    <a:pt x="31454" y="153108"/>
                  </a:cubicBezTo>
                  <a:cubicBezTo>
                    <a:pt x="31655" y="155840"/>
                    <a:pt x="32482" y="158446"/>
                    <a:pt x="34787" y="160000"/>
                  </a:cubicBezTo>
                  <a:cubicBezTo>
                    <a:pt x="36306" y="160988"/>
                    <a:pt x="38172" y="161429"/>
                    <a:pt x="40044" y="161429"/>
                  </a:cubicBezTo>
                  <a:cubicBezTo>
                    <a:pt x="40736" y="161429"/>
                    <a:pt x="41429" y="161368"/>
                    <a:pt x="42106" y="161253"/>
                  </a:cubicBezTo>
                  <a:cubicBezTo>
                    <a:pt x="43359" y="161053"/>
                    <a:pt x="44487" y="160627"/>
                    <a:pt x="45239" y="159474"/>
                  </a:cubicBezTo>
                  <a:cubicBezTo>
                    <a:pt x="45965" y="158547"/>
                    <a:pt x="46166" y="157293"/>
                    <a:pt x="46266" y="156141"/>
                  </a:cubicBezTo>
                  <a:cubicBezTo>
                    <a:pt x="46592" y="153333"/>
                    <a:pt x="46792" y="150501"/>
                    <a:pt x="46993" y="147694"/>
                  </a:cubicBezTo>
                  <a:cubicBezTo>
                    <a:pt x="47845" y="147694"/>
                    <a:pt x="48772" y="147795"/>
                    <a:pt x="49625" y="147795"/>
                  </a:cubicBezTo>
                  <a:cubicBezTo>
                    <a:pt x="51164" y="147867"/>
                    <a:pt x="52693" y="147913"/>
                    <a:pt x="54217" y="147913"/>
                  </a:cubicBezTo>
                  <a:cubicBezTo>
                    <a:pt x="56910" y="147913"/>
                    <a:pt x="59583" y="147769"/>
                    <a:pt x="62256" y="147369"/>
                  </a:cubicBezTo>
                  <a:lnTo>
                    <a:pt x="62256" y="147895"/>
                  </a:lnTo>
                  <a:cubicBezTo>
                    <a:pt x="62256" y="148722"/>
                    <a:pt x="62356" y="149574"/>
                    <a:pt x="62457" y="150401"/>
                  </a:cubicBezTo>
                  <a:cubicBezTo>
                    <a:pt x="62657" y="152080"/>
                    <a:pt x="62883" y="153634"/>
                    <a:pt x="63409" y="155313"/>
                  </a:cubicBezTo>
                  <a:cubicBezTo>
                    <a:pt x="63810" y="156667"/>
                    <a:pt x="64236" y="158020"/>
                    <a:pt x="65163" y="159073"/>
                  </a:cubicBezTo>
                  <a:cubicBezTo>
                    <a:pt x="66016" y="160100"/>
                    <a:pt x="67369" y="160426"/>
                    <a:pt x="68622" y="160527"/>
                  </a:cubicBezTo>
                  <a:cubicBezTo>
                    <a:pt x="70076" y="160527"/>
                    <a:pt x="71554" y="160426"/>
                    <a:pt x="72908" y="160100"/>
                  </a:cubicBezTo>
                  <a:cubicBezTo>
                    <a:pt x="74261" y="159900"/>
                    <a:pt x="75715" y="159474"/>
                    <a:pt x="76768" y="158446"/>
                  </a:cubicBezTo>
                  <a:cubicBezTo>
                    <a:pt x="78948" y="156466"/>
                    <a:pt x="79174" y="153208"/>
                    <a:pt x="78948" y="150401"/>
                  </a:cubicBezTo>
                  <a:cubicBezTo>
                    <a:pt x="78747" y="147168"/>
                    <a:pt x="78321" y="143935"/>
                    <a:pt x="78021" y="140802"/>
                  </a:cubicBezTo>
                  <a:cubicBezTo>
                    <a:pt x="80201" y="138797"/>
                    <a:pt x="82206" y="136516"/>
                    <a:pt x="83660" y="133910"/>
                  </a:cubicBezTo>
                  <a:cubicBezTo>
                    <a:pt x="87093" y="127519"/>
                    <a:pt x="87946" y="120326"/>
                    <a:pt x="87845" y="113108"/>
                  </a:cubicBezTo>
                  <a:cubicBezTo>
                    <a:pt x="88046" y="113108"/>
                    <a:pt x="88146" y="113233"/>
                    <a:pt x="88246" y="113233"/>
                  </a:cubicBezTo>
                  <a:cubicBezTo>
                    <a:pt x="88655" y="113307"/>
                    <a:pt x="89063" y="113343"/>
                    <a:pt x="89468" y="113343"/>
                  </a:cubicBezTo>
                  <a:cubicBezTo>
                    <a:pt x="91243" y="113343"/>
                    <a:pt x="92944" y="112656"/>
                    <a:pt x="94311" y="111554"/>
                  </a:cubicBezTo>
                  <a:cubicBezTo>
                    <a:pt x="98372" y="108421"/>
                    <a:pt x="99224" y="102682"/>
                    <a:pt x="98597" y="97870"/>
                  </a:cubicBezTo>
                  <a:cubicBezTo>
                    <a:pt x="98171" y="94937"/>
                    <a:pt x="97244" y="92030"/>
                    <a:pt x="96191" y="89298"/>
                  </a:cubicBezTo>
                  <a:cubicBezTo>
                    <a:pt x="95239" y="86591"/>
                    <a:pt x="94211" y="84085"/>
                    <a:pt x="93159" y="81478"/>
                  </a:cubicBezTo>
                  <a:cubicBezTo>
                    <a:pt x="90978" y="76265"/>
                    <a:pt x="88672" y="71027"/>
                    <a:pt x="86692" y="65714"/>
                  </a:cubicBezTo>
                  <a:cubicBezTo>
                    <a:pt x="84813" y="61002"/>
                    <a:pt x="83133" y="56215"/>
                    <a:pt x="81880" y="51303"/>
                  </a:cubicBezTo>
                  <a:cubicBezTo>
                    <a:pt x="81154" y="49323"/>
                    <a:pt x="80527" y="45964"/>
                    <a:pt x="80201" y="40551"/>
                  </a:cubicBezTo>
                  <a:cubicBezTo>
                    <a:pt x="80001" y="35839"/>
                    <a:pt x="79174" y="31453"/>
                    <a:pt x="77920" y="27493"/>
                  </a:cubicBezTo>
                  <a:cubicBezTo>
                    <a:pt x="78447" y="26340"/>
                    <a:pt x="78948" y="25288"/>
                    <a:pt x="79374" y="24135"/>
                  </a:cubicBezTo>
                  <a:cubicBezTo>
                    <a:pt x="80326" y="21528"/>
                    <a:pt x="81053" y="18721"/>
                    <a:pt x="81053" y="15789"/>
                  </a:cubicBezTo>
                  <a:cubicBezTo>
                    <a:pt x="80953" y="13383"/>
                    <a:pt x="80101" y="10877"/>
                    <a:pt x="78221" y="9097"/>
                  </a:cubicBezTo>
                  <a:cubicBezTo>
                    <a:pt x="77000" y="7962"/>
                    <a:pt x="75437" y="7358"/>
                    <a:pt x="73839" y="7358"/>
                  </a:cubicBezTo>
                  <a:cubicBezTo>
                    <a:pt x="73108" y="7358"/>
                    <a:pt x="72370" y="7484"/>
                    <a:pt x="71655" y="7744"/>
                  </a:cubicBezTo>
                  <a:cubicBezTo>
                    <a:pt x="70076" y="8270"/>
                    <a:pt x="68722" y="9323"/>
                    <a:pt x="67795" y="10676"/>
                  </a:cubicBezTo>
                  <a:cubicBezTo>
                    <a:pt x="66016" y="9097"/>
                    <a:pt x="63910" y="7969"/>
                    <a:pt x="61529" y="7343"/>
                  </a:cubicBezTo>
                  <a:cubicBezTo>
                    <a:pt x="59424" y="6716"/>
                    <a:pt x="57244" y="6390"/>
                    <a:pt x="55038" y="6390"/>
                  </a:cubicBezTo>
                  <a:cubicBezTo>
                    <a:pt x="55138" y="6290"/>
                    <a:pt x="55138" y="6190"/>
                    <a:pt x="55264" y="6190"/>
                  </a:cubicBezTo>
                  <a:cubicBezTo>
                    <a:pt x="55264" y="6090"/>
                    <a:pt x="55364" y="5964"/>
                    <a:pt x="55464" y="5864"/>
                  </a:cubicBezTo>
                  <a:cubicBezTo>
                    <a:pt x="55765" y="5764"/>
                    <a:pt x="56091" y="5563"/>
                    <a:pt x="56391" y="5463"/>
                  </a:cubicBezTo>
                  <a:cubicBezTo>
                    <a:pt x="57143" y="5037"/>
                    <a:pt x="58071" y="4836"/>
                    <a:pt x="58697" y="4210"/>
                  </a:cubicBezTo>
                  <a:cubicBezTo>
                    <a:pt x="59023" y="3984"/>
                    <a:pt x="59224" y="3684"/>
                    <a:pt x="59224" y="3257"/>
                  </a:cubicBezTo>
                  <a:cubicBezTo>
                    <a:pt x="59324" y="2831"/>
                    <a:pt x="59123" y="2430"/>
                    <a:pt x="58697" y="2330"/>
                  </a:cubicBezTo>
                  <a:cubicBezTo>
                    <a:pt x="58618" y="2311"/>
                    <a:pt x="58541" y="2303"/>
                    <a:pt x="58467" y="2303"/>
                  </a:cubicBezTo>
                  <a:cubicBezTo>
                    <a:pt x="58052" y="2303"/>
                    <a:pt x="57721" y="2576"/>
                    <a:pt x="57444" y="2831"/>
                  </a:cubicBezTo>
                  <a:cubicBezTo>
                    <a:pt x="57143" y="3157"/>
                    <a:pt x="56717" y="3458"/>
                    <a:pt x="56391" y="3784"/>
                  </a:cubicBezTo>
                  <a:cubicBezTo>
                    <a:pt x="55990" y="4085"/>
                    <a:pt x="55665" y="4511"/>
                    <a:pt x="55364" y="4937"/>
                  </a:cubicBezTo>
                  <a:cubicBezTo>
                    <a:pt x="55188" y="5015"/>
                    <a:pt x="55027" y="5154"/>
                    <a:pt x="54918" y="5318"/>
                  </a:cubicBezTo>
                  <a:lnTo>
                    <a:pt x="54918" y="5318"/>
                  </a:lnTo>
                  <a:cubicBezTo>
                    <a:pt x="55069" y="5017"/>
                    <a:pt x="55170" y="4654"/>
                    <a:pt x="55364" y="4310"/>
                  </a:cubicBezTo>
                  <a:cubicBezTo>
                    <a:pt x="55665" y="3358"/>
                    <a:pt x="55890" y="2330"/>
                    <a:pt x="55890" y="1378"/>
                  </a:cubicBezTo>
                  <a:cubicBezTo>
                    <a:pt x="55890" y="952"/>
                    <a:pt x="55890" y="450"/>
                    <a:pt x="55665" y="125"/>
                  </a:cubicBezTo>
                  <a:cubicBezTo>
                    <a:pt x="55548" y="37"/>
                    <a:pt x="55430" y="1"/>
                    <a:pt x="55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3"/>
            <p:cNvSpPr/>
            <p:nvPr/>
          </p:nvSpPr>
          <p:spPr>
            <a:xfrm>
              <a:off x="3378110" y="3348227"/>
              <a:ext cx="149554" cy="185998"/>
            </a:xfrm>
            <a:custGeom>
              <a:avLst/>
              <a:gdLst/>
              <a:ahLst/>
              <a:cxnLst/>
              <a:rect l="l" t="t" r="r" b="b"/>
              <a:pathLst>
                <a:path w="9500" h="11815" extrusionOk="0">
                  <a:moveTo>
                    <a:pt x="9500" y="1"/>
                  </a:moveTo>
                  <a:lnTo>
                    <a:pt x="9500" y="1"/>
                  </a:lnTo>
                  <a:cubicBezTo>
                    <a:pt x="8447" y="427"/>
                    <a:pt x="7520" y="928"/>
                    <a:pt x="6567" y="1680"/>
                  </a:cubicBezTo>
                  <a:cubicBezTo>
                    <a:pt x="4061" y="3434"/>
                    <a:pt x="1780" y="6066"/>
                    <a:pt x="628" y="8873"/>
                  </a:cubicBezTo>
                  <a:cubicBezTo>
                    <a:pt x="302" y="9825"/>
                    <a:pt x="101" y="10853"/>
                    <a:pt x="1" y="11805"/>
                  </a:cubicBezTo>
                  <a:cubicBezTo>
                    <a:pt x="110" y="11811"/>
                    <a:pt x="220" y="11814"/>
                    <a:pt x="329" y="11814"/>
                  </a:cubicBezTo>
                  <a:cubicBezTo>
                    <a:pt x="1998" y="11814"/>
                    <a:pt x="3649" y="11108"/>
                    <a:pt x="5013" y="10026"/>
                  </a:cubicBezTo>
                  <a:cubicBezTo>
                    <a:pt x="8146" y="7620"/>
                    <a:pt x="9399" y="3760"/>
                    <a:pt x="9500"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3"/>
            <p:cNvSpPr/>
            <p:nvPr/>
          </p:nvSpPr>
          <p:spPr>
            <a:xfrm>
              <a:off x="2980411" y="4147102"/>
              <a:ext cx="236751" cy="129907"/>
            </a:xfrm>
            <a:custGeom>
              <a:avLst/>
              <a:gdLst/>
              <a:ahLst/>
              <a:cxnLst/>
              <a:rect l="l" t="t" r="r" b="b"/>
              <a:pathLst>
                <a:path w="15039" h="8252" extrusionOk="0">
                  <a:moveTo>
                    <a:pt x="14542" y="1"/>
                  </a:moveTo>
                  <a:cubicBezTo>
                    <a:pt x="9572" y="1"/>
                    <a:pt x="4657" y="1460"/>
                    <a:pt x="727" y="4492"/>
                  </a:cubicBezTo>
                  <a:cubicBezTo>
                    <a:pt x="502" y="4592"/>
                    <a:pt x="201" y="4818"/>
                    <a:pt x="1" y="5018"/>
                  </a:cubicBezTo>
                  <a:cubicBezTo>
                    <a:pt x="301" y="5645"/>
                    <a:pt x="627" y="6272"/>
                    <a:pt x="1128" y="6798"/>
                  </a:cubicBezTo>
                  <a:cubicBezTo>
                    <a:pt x="1981" y="7825"/>
                    <a:pt x="3334" y="8151"/>
                    <a:pt x="4587" y="8252"/>
                  </a:cubicBezTo>
                  <a:cubicBezTo>
                    <a:pt x="6041" y="8252"/>
                    <a:pt x="7519" y="8151"/>
                    <a:pt x="8873" y="7825"/>
                  </a:cubicBezTo>
                  <a:cubicBezTo>
                    <a:pt x="10226" y="7625"/>
                    <a:pt x="11680" y="7199"/>
                    <a:pt x="12733" y="6171"/>
                  </a:cubicBezTo>
                  <a:cubicBezTo>
                    <a:pt x="14412" y="4592"/>
                    <a:pt x="14913" y="2312"/>
                    <a:pt x="15038" y="6"/>
                  </a:cubicBezTo>
                  <a:cubicBezTo>
                    <a:pt x="14873" y="3"/>
                    <a:pt x="14707" y="1"/>
                    <a:pt x="1454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3"/>
            <p:cNvSpPr/>
            <p:nvPr/>
          </p:nvSpPr>
          <p:spPr>
            <a:xfrm>
              <a:off x="1995617" y="3392416"/>
              <a:ext cx="159424" cy="193397"/>
            </a:xfrm>
            <a:custGeom>
              <a:avLst/>
              <a:gdLst/>
              <a:ahLst/>
              <a:cxnLst/>
              <a:rect l="l" t="t" r="r" b="b"/>
              <a:pathLst>
                <a:path w="10127" h="12285" extrusionOk="0">
                  <a:moveTo>
                    <a:pt x="101" y="1"/>
                  </a:moveTo>
                  <a:lnTo>
                    <a:pt x="101" y="1"/>
                  </a:lnTo>
                  <a:cubicBezTo>
                    <a:pt x="1" y="1479"/>
                    <a:pt x="101" y="3033"/>
                    <a:pt x="302" y="4612"/>
                  </a:cubicBezTo>
                  <a:cubicBezTo>
                    <a:pt x="728" y="6592"/>
                    <a:pt x="1555" y="8672"/>
                    <a:pt x="3034" y="10251"/>
                  </a:cubicBezTo>
                  <a:cubicBezTo>
                    <a:pt x="4137" y="11355"/>
                    <a:pt x="5552" y="12284"/>
                    <a:pt x="7159" y="12284"/>
                  </a:cubicBezTo>
                  <a:cubicBezTo>
                    <a:pt x="7376" y="12284"/>
                    <a:pt x="7597" y="12267"/>
                    <a:pt x="7820" y="12231"/>
                  </a:cubicBezTo>
                  <a:cubicBezTo>
                    <a:pt x="8673" y="12131"/>
                    <a:pt x="9500" y="11805"/>
                    <a:pt x="10126" y="11279"/>
                  </a:cubicBezTo>
                  <a:cubicBezTo>
                    <a:pt x="9800" y="10352"/>
                    <a:pt x="9500" y="9299"/>
                    <a:pt x="9074" y="8372"/>
                  </a:cubicBezTo>
                  <a:cubicBezTo>
                    <a:pt x="7620" y="5439"/>
                    <a:pt x="5540" y="2733"/>
                    <a:pt x="2708" y="1053"/>
                  </a:cubicBezTo>
                  <a:cubicBezTo>
                    <a:pt x="1881" y="627"/>
                    <a:pt x="1028" y="226"/>
                    <a:pt x="10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3"/>
            <p:cNvSpPr/>
            <p:nvPr/>
          </p:nvSpPr>
          <p:spPr>
            <a:xfrm>
              <a:off x="2472232" y="4180539"/>
              <a:ext cx="228471" cy="110670"/>
            </a:xfrm>
            <a:custGeom>
              <a:avLst/>
              <a:gdLst/>
              <a:ahLst/>
              <a:cxnLst/>
              <a:rect l="l" t="t" r="r" b="b"/>
              <a:pathLst>
                <a:path w="14513" h="7030" extrusionOk="0">
                  <a:moveTo>
                    <a:pt x="4834" y="0"/>
                  </a:moveTo>
                  <a:cubicBezTo>
                    <a:pt x="4409" y="0"/>
                    <a:pt x="3985" y="19"/>
                    <a:pt x="3560" y="62"/>
                  </a:cubicBezTo>
                  <a:cubicBezTo>
                    <a:pt x="2307" y="188"/>
                    <a:pt x="1154" y="488"/>
                    <a:pt x="1" y="1115"/>
                  </a:cubicBezTo>
                  <a:cubicBezTo>
                    <a:pt x="527" y="2894"/>
                    <a:pt x="1354" y="4448"/>
                    <a:pt x="3033" y="5601"/>
                  </a:cubicBezTo>
                  <a:cubicBezTo>
                    <a:pt x="4552" y="6589"/>
                    <a:pt x="6418" y="7030"/>
                    <a:pt x="8290" y="7030"/>
                  </a:cubicBezTo>
                  <a:cubicBezTo>
                    <a:pt x="8982" y="7030"/>
                    <a:pt x="9675" y="6969"/>
                    <a:pt x="10352" y="6854"/>
                  </a:cubicBezTo>
                  <a:cubicBezTo>
                    <a:pt x="11605" y="6654"/>
                    <a:pt x="12733" y="6228"/>
                    <a:pt x="13485" y="5075"/>
                  </a:cubicBezTo>
                  <a:cubicBezTo>
                    <a:pt x="14111" y="4148"/>
                    <a:pt x="14312" y="2995"/>
                    <a:pt x="14512" y="1942"/>
                  </a:cubicBezTo>
                  <a:cubicBezTo>
                    <a:pt x="12958" y="1215"/>
                    <a:pt x="11179" y="689"/>
                    <a:pt x="9500" y="488"/>
                  </a:cubicBezTo>
                  <a:cubicBezTo>
                    <a:pt x="7944" y="252"/>
                    <a:pt x="6389" y="0"/>
                    <a:pt x="4834"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3"/>
            <p:cNvSpPr/>
            <p:nvPr/>
          </p:nvSpPr>
          <p:spPr>
            <a:xfrm>
              <a:off x="3358385" y="3530507"/>
              <a:ext cx="3180" cy="1984"/>
            </a:xfrm>
            <a:custGeom>
              <a:avLst/>
              <a:gdLst/>
              <a:ahLst/>
              <a:cxnLst/>
              <a:rect l="l" t="t" r="r" b="b"/>
              <a:pathLst>
                <a:path w="202" h="126" extrusionOk="0">
                  <a:moveTo>
                    <a:pt x="1" y="1"/>
                  </a:moveTo>
                  <a:lnTo>
                    <a:pt x="1" y="1"/>
                  </a:lnTo>
                  <a:cubicBezTo>
                    <a:pt x="101" y="126"/>
                    <a:pt x="101" y="126"/>
                    <a:pt x="201" y="126"/>
                  </a:cubicBezTo>
                  <a:cubicBezTo>
                    <a:pt x="101" y="126"/>
                    <a:pt x="101" y="126"/>
                    <a:pt x="1" y="1"/>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3"/>
            <p:cNvSpPr/>
            <p:nvPr/>
          </p:nvSpPr>
          <p:spPr>
            <a:xfrm>
              <a:off x="3341824" y="3251176"/>
              <a:ext cx="59192" cy="282908"/>
            </a:xfrm>
            <a:custGeom>
              <a:avLst/>
              <a:gdLst/>
              <a:ahLst/>
              <a:cxnLst/>
              <a:rect l="l" t="t" r="r" b="b"/>
              <a:pathLst>
                <a:path w="3760" h="17971" extrusionOk="0">
                  <a:moveTo>
                    <a:pt x="326" y="6893"/>
                  </a:moveTo>
                  <a:cubicBezTo>
                    <a:pt x="426" y="7720"/>
                    <a:pt x="426" y="8471"/>
                    <a:pt x="526" y="9299"/>
                  </a:cubicBezTo>
                  <a:cubicBezTo>
                    <a:pt x="426" y="8471"/>
                    <a:pt x="426" y="7619"/>
                    <a:pt x="326" y="6893"/>
                  </a:cubicBezTo>
                  <a:close/>
                  <a:moveTo>
                    <a:pt x="0" y="0"/>
                  </a:moveTo>
                  <a:lnTo>
                    <a:pt x="0" y="0"/>
                  </a:lnTo>
                  <a:cubicBezTo>
                    <a:pt x="526" y="4386"/>
                    <a:pt x="953" y="10226"/>
                    <a:pt x="953" y="15865"/>
                  </a:cubicBezTo>
                  <a:lnTo>
                    <a:pt x="953" y="16717"/>
                  </a:lnTo>
                  <a:cubicBezTo>
                    <a:pt x="1053" y="17118"/>
                    <a:pt x="1053" y="17444"/>
                    <a:pt x="1053" y="17745"/>
                  </a:cubicBezTo>
                  <a:cubicBezTo>
                    <a:pt x="1153" y="17870"/>
                    <a:pt x="1153" y="17870"/>
                    <a:pt x="1253" y="17870"/>
                  </a:cubicBezTo>
                  <a:cubicBezTo>
                    <a:pt x="1609" y="17954"/>
                    <a:pt x="1965" y="17968"/>
                    <a:pt x="2306" y="17970"/>
                  </a:cubicBezTo>
                  <a:lnTo>
                    <a:pt x="2306" y="17970"/>
                  </a:lnTo>
                  <a:cubicBezTo>
                    <a:pt x="2406" y="17018"/>
                    <a:pt x="2607" y="15990"/>
                    <a:pt x="2933" y="15038"/>
                  </a:cubicBezTo>
                  <a:cubicBezTo>
                    <a:pt x="3133" y="14512"/>
                    <a:pt x="3459" y="13985"/>
                    <a:pt x="3760" y="13484"/>
                  </a:cubicBezTo>
                  <a:cubicBezTo>
                    <a:pt x="3459" y="12532"/>
                    <a:pt x="3359" y="11604"/>
                    <a:pt x="3233" y="10752"/>
                  </a:cubicBezTo>
                  <a:cubicBezTo>
                    <a:pt x="2732" y="7093"/>
                    <a:pt x="2306" y="3233"/>
                    <a:pt x="100" y="100"/>
                  </a:cubicBezTo>
                  <a:lnTo>
                    <a:pt x="0" y="0"/>
                  </a:lnTo>
                  <a:close/>
                  <a:moveTo>
                    <a:pt x="2306" y="17970"/>
                  </a:moveTo>
                  <a:cubicBezTo>
                    <a:pt x="2306" y="17970"/>
                    <a:pt x="2306" y="17970"/>
                    <a:pt x="2306" y="17970"/>
                  </a:cubicBezTo>
                  <a:lnTo>
                    <a:pt x="2506" y="17970"/>
                  </a:lnTo>
                  <a:cubicBezTo>
                    <a:pt x="2440" y="17970"/>
                    <a:pt x="2373" y="17970"/>
                    <a:pt x="2306" y="17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3"/>
            <p:cNvSpPr/>
            <p:nvPr/>
          </p:nvSpPr>
          <p:spPr>
            <a:xfrm>
              <a:off x="3378110" y="3459887"/>
              <a:ext cx="118384" cy="74194"/>
            </a:xfrm>
            <a:custGeom>
              <a:avLst/>
              <a:gdLst/>
              <a:ahLst/>
              <a:cxnLst/>
              <a:rect l="l" t="t" r="r" b="b"/>
              <a:pathLst>
                <a:path w="7520" h="4713" extrusionOk="0">
                  <a:moveTo>
                    <a:pt x="7520" y="0"/>
                  </a:moveTo>
                  <a:lnTo>
                    <a:pt x="7520" y="0"/>
                  </a:lnTo>
                  <a:cubicBezTo>
                    <a:pt x="7502" y="34"/>
                    <a:pt x="7483" y="67"/>
                    <a:pt x="7465" y="100"/>
                  </a:cubicBezTo>
                  <a:lnTo>
                    <a:pt x="7465" y="100"/>
                  </a:lnTo>
                  <a:cubicBezTo>
                    <a:pt x="7520" y="97"/>
                    <a:pt x="7520" y="82"/>
                    <a:pt x="7520" y="0"/>
                  </a:cubicBezTo>
                  <a:close/>
                  <a:moveTo>
                    <a:pt x="7465" y="100"/>
                  </a:moveTo>
                  <a:cubicBezTo>
                    <a:pt x="7453" y="101"/>
                    <a:pt x="7438" y="101"/>
                    <a:pt x="7420" y="101"/>
                  </a:cubicBezTo>
                  <a:cubicBezTo>
                    <a:pt x="6793" y="727"/>
                    <a:pt x="6367" y="1479"/>
                    <a:pt x="5540" y="1880"/>
                  </a:cubicBezTo>
                  <a:cubicBezTo>
                    <a:pt x="5114" y="2106"/>
                    <a:pt x="4587" y="2206"/>
                    <a:pt x="4061" y="2206"/>
                  </a:cubicBezTo>
                  <a:cubicBezTo>
                    <a:pt x="3760" y="2206"/>
                    <a:pt x="3334" y="2206"/>
                    <a:pt x="3034" y="1980"/>
                  </a:cubicBezTo>
                  <a:cubicBezTo>
                    <a:pt x="2181" y="1680"/>
                    <a:pt x="1680" y="953"/>
                    <a:pt x="1455" y="226"/>
                  </a:cubicBezTo>
                  <a:cubicBezTo>
                    <a:pt x="1154" y="727"/>
                    <a:pt x="828" y="1254"/>
                    <a:pt x="628" y="1780"/>
                  </a:cubicBezTo>
                  <a:cubicBezTo>
                    <a:pt x="302" y="2732"/>
                    <a:pt x="101" y="3760"/>
                    <a:pt x="1" y="4712"/>
                  </a:cubicBezTo>
                  <a:lnTo>
                    <a:pt x="201" y="4712"/>
                  </a:lnTo>
                  <a:cubicBezTo>
                    <a:pt x="1981" y="4712"/>
                    <a:pt x="3660" y="4086"/>
                    <a:pt x="5013" y="2933"/>
                  </a:cubicBezTo>
                  <a:cubicBezTo>
                    <a:pt x="6036" y="2130"/>
                    <a:pt x="6845" y="1208"/>
                    <a:pt x="7465" y="10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3"/>
            <p:cNvSpPr/>
            <p:nvPr/>
          </p:nvSpPr>
          <p:spPr>
            <a:xfrm>
              <a:off x="2122280" y="3132809"/>
              <a:ext cx="132977" cy="452172"/>
            </a:xfrm>
            <a:custGeom>
              <a:avLst/>
              <a:gdLst/>
              <a:ahLst/>
              <a:cxnLst/>
              <a:rect l="l" t="t" r="r" b="b"/>
              <a:pathLst>
                <a:path w="8447" h="28723" extrusionOk="0">
                  <a:moveTo>
                    <a:pt x="8346" y="0"/>
                  </a:moveTo>
                  <a:cubicBezTo>
                    <a:pt x="8346" y="0"/>
                    <a:pt x="8246" y="0"/>
                    <a:pt x="8246" y="101"/>
                  </a:cubicBezTo>
                  <a:cubicBezTo>
                    <a:pt x="6667" y="4386"/>
                    <a:pt x="5313" y="8873"/>
                    <a:pt x="4160" y="13359"/>
                  </a:cubicBezTo>
                  <a:cubicBezTo>
                    <a:pt x="3634" y="15564"/>
                    <a:pt x="3133" y="17870"/>
                    <a:pt x="2807" y="20051"/>
                  </a:cubicBezTo>
                  <a:cubicBezTo>
                    <a:pt x="2381" y="22031"/>
                    <a:pt x="2281" y="24136"/>
                    <a:pt x="1454" y="26016"/>
                  </a:cubicBezTo>
                  <a:cubicBezTo>
                    <a:pt x="1654" y="26517"/>
                    <a:pt x="1980" y="27143"/>
                    <a:pt x="2080" y="27770"/>
                  </a:cubicBezTo>
                  <a:cubicBezTo>
                    <a:pt x="1558" y="28125"/>
                    <a:pt x="965" y="28481"/>
                    <a:pt x="362" y="28647"/>
                  </a:cubicBezTo>
                  <a:lnTo>
                    <a:pt x="362" y="28647"/>
                  </a:lnTo>
                  <a:cubicBezTo>
                    <a:pt x="2159" y="28193"/>
                    <a:pt x="3505" y="26651"/>
                    <a:pt x="4587" y="25264"/>
                  </a:cubicBezTo>
                  <a:cubicBezTo>
                    <a:pt x="4887" y="24863"/>
                    <a:pt x="5213" y="24537"/>
                    <a:pt x="5414" y="24136"/>
                  </a:cubicBezTo>
                  <a:lnTo>
                    <a:pt x="5414" y="27143"/>
                  </a:lnTo>
                  <a:cubicBezTo>
                    <a:pt x="5739" y="25590"/>
                    <a:pt x="5639" y="23810"/>
                    <a:pt x="5639" y="22131"/>
                  </a:cubicBezTo>
                  <a:cubicBezTo>
                    <a:pt x="5639" y="19524"/>
                    <a:pt x="5840" y="16918"/>
                    <a:pt x="6040" y="14211"/>
                  </a:cubicBezTo>
                  <a:cubicBezTo>
                    <a:pt x="6366" y="11178"/>
                    <a:pt x="6767" y="8246"/>
                    <a:pt x="7293" y="5213"/>
                  </a:cubicBezTo>
                  <a:cubicBezTo>
                    <a:pt x="7293" y="5113"/>
                    <a:pt x="7293" y="5013"/>
                    <a:pt x="7193" y="4913"/>
                  </a:cubicBezTo>
                  <a:cubicBezTo>
                    <a:pt x="7619" y="3334"/>
                    <a:pt x="8020" y="1780"/>
                    <a:pt x="8446" y="101"/>
                  </a:cubicBezTo>
                  <a:cubicBezTo>
                    <a:pt x="8446" y="101"/>
                    <a:pt x="8446" y="0"/>
                    <a:pt x="8346" y="0"/>
                  </a:cubicBezTo>
                  <a:close/>
                  <a:moveTo>
                    <a:pt x="362" y="28647"/>
                  </a:moveTo>
                  <a:cubicBezTo>
                    <a:pt x="243" y="28677"/>
                    <a:pt x="123" y="28702"/>
                    <a:pt x="0" y="28722"/>
                  </a:cubicBezTo>
                  <a:cubicBezTo>
                    <a:pt x="121" y="28706"/>
                    <a:pt x="241" y="28680"/>
                    <a:pt x="362" y="286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3"/>
            <p:cNvSpPr/>
            <p:nvPr/>
          </p:nvSpPr>
          <p:spPr>
            <a:xfrm>
              <a:off x="2117148" y="3584960"/>
              <a:ext cx="1590" cy="16"/>
            </a:xfrm>
            <a:custGeom>
              <a:avLst/>
              <a:gdLst/>
              <a:ahLst/>
              <a:cxnLst/>
              <a:rect l="l" t="t" r="r" b="b"/>
              <a:pathLst>
                <a:path w="101" h="1" extrusionOk="0">
                  <a:moveTo>
                    <a:pt x="100" y="0"/>
                  </a:moveTo>
                  <a:lnTo>
                    <a:pt x="0" y="0"/>
                  </a:ln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3"/>
            <p:cNvSpPr/>
            <p:nvPr/>
          </p:nvSpPr>
          <p:spPr>
            <a:xfrm>
              <a:off x="2102539" y="3542346"/>
              <a:ext cx="52501" cy="42631"/>
            </a:xfrm>
            <a:custGeom>
              <a:avLst/>
              <a:gdLst/>
              <a:ahLst/>
              <a:cxnLst/>
              <a:rect l="l" t="t" r="r" b="b"/>
              <a:pathLst>
                <a:path w="3335" h="2708" extrusionOk="0">
                  <a:moveTo>
                    <a:pt x="2708" y="1"/>
                  </a:moveTo>
                  <a:cubicBezTo>
                    <a:pt x="2708" y="1"/>
                    <a:pt x="2607" y="101"/>
                    <a:pt x="2607" y="201"/>
                  </a:cubicBezTo>
                  <a:cubicBezTo>
                    <a:pt x="2181" y="1128"/>
                    <a:pt x="1455" y="1981"/>
                    <a:pt x="502" y="2507"/>
                  </a:cubicBezTo>
                  <a:cubicBezTo>
                    <a:pt x="402" y="2607"/>
                    <a:pt x="201" y="2707"/>
                    <a:pt x="1" y="2707"/>
                  </a:cubicBezTo>
                  <a:lnTo>
                    <a:pt x="1254" y="2707"/>
                  </a:lnTo>
                  <a:cubicBezTo>
                    <a:pt x="1981" y="2607"/>
                    <a:pt x="2708" y="2181"/>
                    <a:pt x="3334" y="1755"/>
                  </a:cubicBezTo>
                  <a:cubicBezTo>
                    <a:pt x="3234" y="1128"/>
                    <a:pt x="2908" y="502"/>
                    <a:pt x="2708" y="1"/>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3"/>
            <p:cNvSpPr/>
            <p:nvPr/>
          </p:nvSpPr>
          <p:spPr>
            <a:xfrm>
              <a:off x="3323673" y="3144254"/>
              <a:ext cx="33154" cy="467159"/>
            </a:xfrm>
            <a:custGeom>
              <a:avLst/>
              <a:gdLst/>
              <a:ahLst/>
              <a:cxnLst/>
              <a:rect l="l" t="t" r="r" b="b"/>
              <a:pathLst>
                <a:path w="2106" h="29675" extrusionOk="0">
                  <a:moveTo>
                    <a:pt x="0" y="0"/>
                  </a:moveTo>
                  <a:cubicBezTo>
                    <a:pt x="0" y="0"/>
                    <a:pt x="0" y="226"/>
                    <a:pt x="126" y="527"/>
                  </a:cubicBezTo>
                  <a:cubicBezTo>
                    <a:pt x="426" y="2933"/>
                    <a:pt x="1780" y="13158"/>
                    <a:pt x="1780" y="22657"/>
                  </a:cubicBezTo>
                  <a:cubicBezTo>
                    <a:pt x="1780" y="25063"/>
                    <a:pt x="1679" y="27469"/>
                    <a:pt x="1479" y="29675"/>
                  </a:cubicBezTo>
                  <a:lnTo>
                    <a:pt x="1780" y="29675"/>
                  </a:lnTo>
                  <a:cubicBezTo>
                    <a:pt x="2005" y="27469"/>
                    <a:pt x="2106" y="25063"/>
                    <a:pt x="2106" y="22657"/>
                  </a:cubicBezTo>
                  <a:cubicBezTo>
                    <a:pt x="2106" y="11805"/>
                    <a:pt x="326" y="0"/>
                    <a:pt x="326"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3"/>
            <p:cNvSpPr/>
            <p:nvPr/>
          </p:nvSpPr>
          <p:spPr>
            <a:xfrm>
              <a:off x="2207493" y="3075208"/>
              <a:ext cx="57618" cy="567375"/>
            </a:xfrm>
            <a:custGeom>
              <a:avLst/>
              <a:gdLst/>
              <a:ahLst/>
              <a:cxnLst/>
              <a:rect l="l" t="t" r="r" b="b"/>
              <a:pathLst>
                <a:path w="3660" h="36041" extrusionOk="0">
                  <a:moveTo>
                    <a:pt x="3359" y="0"/>
                  </a:moveTo>
                  <a:cubicBezTo>
                    <a:pt x="3359" y="0"/>
                    <a:pt x="1" y="15364"/>
                    <a:pt x="1" y="28522"/>
                  </a:cubicBezTo>
                  <a:cubicBezTo>
                    <a:pt x="1" y="31128"/>
                    <a:pt x="226" y="33635"/>
                    <a:pt x="527" y="36041"/>
                  </a:cubicBezTo>
                  <a:lnTo>
                    <a:pt x="853" y="35940"/>
                  </a:lnTo>
                  <a:cubicBezTo>
                    <a:pt x="527" y="33635"/>
                    <a:pt x="326" y="31128"/>
                    <a:pt x="326" y="28522"/>
                  </a:cubicBezTo>
                  <a:cubicBezTo>
                    <a:pt x="326" y="21930"/>
                    <a:pt x="1154" y="14837"/>
                    <a:pt x="1981" y="9399"/>
                  </a:cubicBezTo>
                  <a:cubicBezTo>
                    <a:pt x="2407" y="6692"/>
                    <a:pt x="2833" y="4286"/>
                    <a:pt x="3133" y="2732"/>
                  </a:cubicBezTo>
                  <a:cubicBezTo>
                    <a:pt x="3359" y="1880"/>
                    <a:pt x="3459" y="1253"/>
                    <a:pt x="3560" y="852"/>
                  </a:cubicBezTo>
                  <a:cubicBezTo>
                    <a:pt x="3660" y="326"/>
                    <a:pt x="3660" y="100"/>
                    <a:pt x="3660" y="100"/>
                  </a:cubicBezTo>
                  <a:lnTo>
                    <a:pt x="3359"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3"/>
            <p:cNvSpPr/>
            <p:nvPr/>
          </p:nvSpPr>
          <p:spPr>
            <a:xfrm>
              <a:off x="2422911" y="3997660"/>
              <a:ext cx="154686" cy="55634"/>
            </a:xfrm>
            <a:custGeom>
              <a:avLst/>
              <a:gdLst/>
              <a:ahLst/>
              <a:cxnLst/>
              <a:rect l="l" t="t" r="r" b="b"/>
              <a:pathLst>
                <a:path w="9826" h="3534" extrusionOk="0">
                  <a:moveTo>
                    <a:pt x="101" y="0"/>
                  </a:moveTo>
                  <a:lnTo>
                    <a:pt x="1" y="301"/>
                  </a:lnTo>
                  <a:cubicBezTo>
                    <a:pt x="1" y="301"/>
                    <a:pt x="4913" y="2807"/>
                    <a:pt x="9826" y="3534"/>
                  </a:cubicBezTo>
                  <a:lnTo>
                    <a:pt x="9826" y="3233"/>
                  </a:lnTo>
                  <a:cubicBezTo>
                    <a:pt x="7520" y="2907"/>
                    <a:pt x="5013" y="2080"/>
                    <a:pt x="3134" y="1353"/>
                  </a:cubicBezTo>
                  <a:cubicBezTo>
                    <a:pt x="2307" y="927"/>
                    <a:pt x="1455" y="627"/>
                    <a:pt x="953" y="401"/>
                  </a:cubicBezTo>
                  <a:cubicBezTo>
                    <a:pt x="728" y="301"/>
                    <a:pt x="527" y="201"/>
                    <a:pt x="327" y="100"/>
                  </a:cubicBezTo>
                  <a:cubicBezTo>
                    <a:pt x="201" y="0"/>
                    <a:pt x="101" y="0"/>
                    <a:pt x="101"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3"/>
            <p:cNvSpPr/>
            <p:nvPr/>
          </p:nvSpPr>
          <p:spPr>
            <a:xfrm>
              <a:off x="2679370" y="4061574"/>
              <a:ext cx="315653" cy="18167"/>
            </a:xfrm>
            <a:custGeom>
              <a:avLst/>
              <a:gdLst/>
              <a:ahLst/>
              <a:cxnLst/>
              <a:rect l="l" t="t" r="r" b="b"/>
              <a:pathLst>
                <a:path w="20051" h="1154" extrusionOk="0">
                  <a:moveTo>
                    <a:pt x="20051" y="0"/>
                  </a:moveTo>
                  <a:cubicBezTo>
                    <a:pt x="18998" y="326"/>
                    <a:pt x="17444" y="527"/>
                    <a:pt x="15464" y="627"/>
                  </a:cubicBezTo>
                  <a:cubicBezTo>
                    <a:pt x="13585" y="727"/>
                    <a:pt x="11479" y="852"/>
                    <a:pt x="9299" y="852"/>
                  </a:cubicBezTo>
                  <a:cubicBezTo>
                    <a:pt x="6893" y="852"/>
                    <a:pt x="4587" y="727"/>
                    <a:pt x="2933" y="727"/>
                  </a:cubicBezTo>
                  <a:cubicBezTo>
                    <a:pt x="1981" y="627"/>
                    <a:pt x="1354" y="627"/>
                    <a:pt x="828" y="627"/>
                  </a:cubicBezTo>
                  <a:lnTo>
                    <a:pt x="1" y="627"/>
                  </a:lnTo>
                  <a:lnTo>
                    <a:pt x="1" y="953"/>
                  </a:lnTo>
                  <a:cubicBezTo>
                    <a:pt x="1" y="953"/>
                    <a:pt x="4487" y="1153"/>
                    <a:pt x="9299" y="1153"/>
                  </a:cubicBezTo>
                  <a:cubicBezTo>
                    <a:pt x="11479" y="1153"/>
                    <a:pt x="13585" y="1053"/>
                    <a:pt x="15565" y="953"/>
                  </a:cubicBezTo>
                  <a:cubicBezTo>
                    <a:pt x="17444" y="852"/>
                    <a:pt x="19124" y="627"/>
                    <a:pt x="20051" y="326"/>
                  </a:cubicBezTo>
                  <a:lnTo>
                    <a:pt x="20051"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3"/>
            <p:cNvSpPr/>
            <p:nvPr/>
          </p:nvSpPr>
          <p:spPr>
            <a:xfrm>
              <a:off x="3146131" y="3913612"/>
              <a:ext cx="106939" cy="93920"/>
            </a:xfrm>
            <a:custGeom>
              <a:avLst/>
              <a:gdLst/>
              <a:ahLst/>
              <a:cxnLst/>
              <a:rect l="l" t="t" r="r" b="b"/>
              <a:pathLst>
                <a:path w="6793" h="5966" extrusionOk="0">
                  <a:moveTo>
                    <a:pt x="6592" y="1"/>
                  </a:moveTo>
                  <a:cubicBezTo>
                    <a:pt x="5539" y="1354"/>
                    <a:pt x="3985" y="2833"/>
                    <a:pt x="2732" y="3860"/>
                  </a:cubicBezTo>
                  <a:cubicBezTo>
                    <a:pt x="2105" y="4387"/>
                    <a:pt x="1479" y="4913"/>
                    <a:pt x="952" y="5113"/>
                  </a:cubicBezTo>
                  <a:cubicBezTo>
                    <a:pt x="752" y="5339"/>
                    <a:pt x="526" y="5439"/>
                    <a:pt x="426" y="5540"/>
                  </a:cubicBezTo>
                  <a:cubicBezTo>
                    <a:pt x="326" y="5540"/>
                    <a:pt x="326" y="5640"/>
                    <a:pt x="226" y="5640"/>
                  </a:cubicBezTo>
                  <a:lnTo>
                    <a:pt x="226" y="5740"/>
                  </a:lnTo>
                  <a:lnTo>
                    <a:pt x="326" y="5865"/>
                  </a:lnTo>
                  <a:lnTo>
                    <a:pt x="125" y="5640"/>
                  </a:lnTo>
                  <a:cubicBezTo>
                    <a:pt x="125" y="5740"/>
                    <a:pt x="0" y="5740"/>
                    <a:pt x="0" y="5740"/>
                  </a:cubicBezTo>
                  <a:cubicBezTo>
                    <a:pt x="0" y="5865"/>
                    <a:pt x="125" y="5865"/>
                    <a:pt x="125" y="5966"/>
                  </a:cubicBezTo>
                  <a:lnTo>
                    <a:pt x="226" y="5966"/>
                  </a:lnTo>
                  <a:cubicBezTo>
                    <a:pt x="326" y="5966"/>
                    <a:pt x="326" y="5966"/>
                    <a:pt x="426" y="5865"/>
                  </a:cubicBezTo>
                  <a:cubicBezTo>
                    <a:pt x="627" y="5865"/>
                    <a:pt x="952" y="5540"/>
                    <a:pt x="1479" y="5239"/>
                  </a:cubicBezTo>
                  <a:cubicBezTo>
                    <a:pt x="2932" y="4186"/>
                    <a:pt x="5338" y="2206"/>
                    <a:pt x="6792" y="101"/>
                  </a:cubicBezTo>
                  <a:lnTo>
                    <a:pt x="6592" y="1"/>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3"/>
            <p:cNvSpPr/>
            <p:nvPr/>
          </p:nvSpPr>
          <p:spPr>
            <a:xfrm>
              <a:off x="2376755" y="2651063"/>
              <a:ext cx="856581" cy="1188732"/>
            </a:xfrm>
            <a:custGeom>
              <a:avLst/>
              <a:gdLst/>
              <a:ahLst/>
              <a:cxnLst/>
              <a:rect l="l" t="t" r="r" b="b"/>
              <a:pathLst>
                <a:path w="54412" h="75511" extrusionOk="0">
                  <a:moveTo>
                    <a:pt x="31454" y="1"/>
                  </a:moveTo>
                  <a:cubicBezTo>
                    <a:pt x="28422" y="1"/>
                    <a:pt x="25289" y="327"/>
                    <a:pt x="22256" y="1053"/>
                  </a:cubicBezTo>
                  <a:cubicBezTo>
                    <a:pt x="16717" y="2307"/>
                    <a:pt x="11404" y="5013"/>
                    <a:pt x="7645" y="9299"/>
                  </a:cubicBezTo>
                  <a:cubicBezTo>
                    <a:pt x="7945" y="8672"/>
                    <a:pt x="8372" y="8146"/>
                    <a:pt x="8773" y="7620"/>
                  </a:cubicBezTo>
                  <a:cubicBezTo>
                    <a:pt x="8874" y="7539"/>
                    <a:pt x="8811" y="7392"/>
                    <a:pt x="8731" y="7392"/>
                  </a:cubicBezTo>
                  <a:cubicBezTo>
                    <a:pt x="8711" y="7392"/>
                    <a:pt x="8691" y="7400"/>
                    <a:pt x="8672" y="7419"/>
                  </a:cubicBezTo>
                  <a:cubicBezTo>
                    <a:pt x="6893" y="9399"/>
                    <a:pt x="5539" y="11505"/>
                    <a:pt x="4512" y="13886"/>
                  </a:cubicBezTo>
                  <a:cubicBezTo>
                    <a:pt x="2632" y="17871"/>
                    <a:pt x="1680" y="22357"/>
                    <a:pt x="1153" y="26743"/>
                  </a:cubicBezTo>
                  <a:cubicBezTo>
                    <a:pt x="1" y="35189"/>
                    <a:pt x="1" y="43760"/>
                    <a:pt x="1053" y="52232"/>
                  </a:cubicBezTo>
                  <a:cubicBezTo>
                    <a:pt x="1880" y="58999"/>
                    <a:pt x="3559" y="66317"/>
                    <a:pt x="9199" y="70703"/>
                  </a:cubicBezTo>
                  <a:cubicBezTo>
                    <a:pt x="11905" y="72783"/>
                    <a:pt x="15264" y="74036"/>
                    <a:pt x="18597" y="74788"/>
                  </a:cubicBezTo>
                  <a:cubicBezTo>
                    <a:pt x="20976" y="75261"/>
                    <a:pt x="23356" y="75511"/>
                    <a:pt x="25735" y="75511"/>
                  </a:cubicBezTo>
                  <a:cubicBezTo>
                    <a:pt x="27015" y="75511"/>
                    <a:pt x="28295" y="75438"/>
                    <a:pt x="29575" y="75289"/>
                  </a:cubicBezTo>
                  <a:cubicBezTo>
                    <a:pt x="33209" y="74888"/>
                    <a:pt x="36768" y="73836"/>
                    <a:pt x="39901" y="71956"/>
                  </a:cubicBezTo>
                  <a:cubicBezTo>
                    <a:pt x="42607" y="70277"/>
                    <a:pt x="45013" y="68096"/>
                    <a:pt x="46993" y="65590"/>
                  </a:cubicBezTo>
                  <a:cubicBezTo>
                    <a:pt x="51179" y="59951"/>
                    <a:pt x="53259" y="53059"/>
                    <a:pt x="53785" y="46166"/>
                  </a:cubicBezTo>
                  <a:cubicBezTo>
                    <a:pt x="54412" y="37820"/>
                    <a:pt x="53058" y="29349"/>
                    <a:pt x="51705" y="21104"/>
                  </a:cubicBezTo>
                  <a:cubicBezTo>
                    <a:pt x="50452" y="14111"/>
                    <a:pt x="48472" y="5439"/>
                    <a:pt x="41354" y="2106"/>
                  </a:cubicBezTo>
                  <a:cubicBezTo>
                    <a:pt x="38347" y="627"/>
                    <a:pt x="34888" y="101"/>
                    <a:pt x="31454"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3"/>
            <p:cNvSpPr/>
            <p:nvPr/>
          </p:nvSpPr>
          <p:spPr>
            <a:xfrm>
              <a:off x="2465526" y="2947916"/>
              <a:ext cx="11854" cy="31076"/>
            </a:xfrm>
            <a:custGeom>
              <a:avLst/>
              <a:gdLst/>
              <a:ahLst/>
              <a:cxnLst/>
              <a:rect l="l" t="t" r="r" b="b"/>
              <a:pathLst>
                <a:path w="753" h="1974" extrusionOk="0">
                  <a:moveTo>
                    <a:pt x="572" y="0"/>
                  </a:moveTo>
                  <a:cubicBezTo>
                    <a:pt x="545" y="0"/>
                    <a:pt x="527" y="12"/>
                    <a:pt x="527" y="41"/>
                  </a:cubicBezTo>
                  <a:cubicBezTo>
                    <a:pt x="427" y="267"/>
                    <a:pt x="327" y="367"/>
                    <a:pt x="327" y="467"/>
                  </a:cubicBezTo>
                  <a:cubicBezTo>
                    <a:pt x="226" y="567"/>
                    <a:pt x="226" y="793"/>
                    <a:pt x="126" y="893"/>
                  </a:cubicBezTo>
                  <a:cubicBezTo>
                    <a:pt x="126" y="1194"/>
                    <a:pt x="1" y="1420"/>
                    <a:pt x="1" y="1720"/>
                  </a:cubicBezTo>
                  <a:cubicBezTo>
                    <a:pt x="1" y="1821"/>
                    <a:pt x="126" y="1921"/>
                    <a:pt x="226" y="1921"/>
                  </a:cubicBezTo>
                  <a:cubicBezTo>
                    <a:pt x="256" y="1958"/>
                    <a:pt x="286" y="1973"/>
                    <a:pt x="316" y="1973"/>
                  </a:cubicBezTo>
                  <a:cubicBezTo>
                    <a:pt x="387" y="1973"/>
                    <a:pt x="457" y="1891"/>
                    <a:pt x="527" y="1821"/>
                  </a:cubicBezTo>
                  <a:cubicBezTo>
                    <a:pt x="527" y="1520"/>
                    <a:pt x="627" y="1294"/>
                    <a:pt x="753" y="993"/>
                  </a:cubicBezTo>
                  <a:lnTo>
                    <a:pt x="753" y="567"/>
                  </a:lnTo>
                  <a:lnTo>
                    <a:pt x="753" y="166"/>
                  </a:lnTo>
                  <a:cubicBezTo>
                    <a:pt x="753" y="77"/>
                    <a:pt x="637"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3"/>
            <p:cNvSpPr/>
            <p:nvPr/>
          </p:nvSpPr>
          <p:spPr>
            <a:xfrm>
              <a:off x="2475396" y="3056050"/>
              <a:ext cx="13428" cy="30619"/>
            </a:xfrm>
            <a:custGeom>
              <a:avLst/>
              <a:gdLst/>
              <a:ahLst/>
              <a:cxnLst/>
              <a:rect l="l" t="t" r="r" b="b"/>
              <a:pathLst>
                <a:path w="853" h="1945" extrusionOk="0">
                  <a:moveTo>
                    <a:pt x="606" y="0"/>
                  </a:moveTo>
                  <a:cubicBezTo>
                    <a:pt x="563" y="0"/>
                    <a:pt x="527" y="24"/>
                    <a:pt x="527" y="64"/>
                  </a:cubicBezTo>
                  <a:lnTo>
                    <a:pt x="426" y="190"/>
                  </a:lnTo>
                  <a:cubicBezTo>
                    <a:pt x="326" y="190"/>
                    <a:pt x="326" y="390"/>
                    <a:pt x="326" y="490"/>
                  </a:cubicBezTo>
                  <a:cubicBezTo>
                    <a:pt x="226" y="591"/>
                    <a:pt x="226" y="691"/>
                    <a:pt x="226" y="916"/>
                  </a:cubicBezTo>
                  <a:cubicBezTo>
                    <a:pt x="126" y="1017"/>
                    <a:pt x="126" y="1117"/>
                    <a:pt x="126" y="1317"/>
                  </a:cubicBezTo>
                  <a:cubicBezTo>
                    <a:pt x="0" y="1443"/>
                    <a:pt x="0" y="1543"/>
                    <a:pt x="0" y="1744"/>
                  </a:cubicBezTo>
                  <a:cubicBezTo>
                    <a:pt x="0" y="1844"/>
                    <a:pt x="126" y="1944"/>
                    <a:pt x="226" y="1944"/>
                  </a:cubicBezTo>
                  <a:cubicBezTo>
                    <a:pt x="326" y="1944"/>
                    <a:pt x="426" y="1844"/>
                    <a:pt x="426" y="1744"/>
                  </a:cubicBezTo>
                  <a:cubicBezTo>
                    <a:pt x="527" y="1643"/>
                    <a:pt x="527" y="1543"/>
                    <a:pt x="627" y="1317"/>
                  </a:cubicBezTo>
                  <a:lnTo>
                    <a:pt x="627" y="1017"/>
                  </a:lnTo>
                  <a:cubicBezTo>
                    <a:pt x="752" y="816"/>
                    <a:pt x="752" y="691"/>
                    <a:pt x="752" y="591"/>
                  </a:cubicBezTo>
                  <a:cubicBezTo>
                    <a:pt x="752" y="390"/>
                    <a:pt x="852" y="290"/>
                    <a:pt x="752" y="190"/>
                  </a:cubicBezTo>
                  <a:cubicBezTo>
                    <a:pt x="752" y="54"/>
                    <a:pt x="671"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3"/>
            <p:cNvSpPr/>
            <p:nvPr/>
          </p:nvSpPr>
          <p:spPr>
            <a:xfrm>
              <a:off x="2444226" y="3040638"/>
              <a:ext cx="9871" cy="26290"/>
            </a:xfrm>
            <a:custGeom>
              <a:avLst/>
              <a:gdLst/>
              <a:ahLst/>
              <a:cxnLst/>
              <a:rect l="l" t="t" r="r" b="b"/>
              <a:pathLst>
                <a:path w="627" h="1670" extrusionOk="0">
                  <a:moveTo>
                    <a:pt x="484" y="0"/>
                  </a:moveTo>
                  <a:cubicBezTo>
                    <a:pt x="429" y="0"/>
                    <a:pt x="368" y="31"/>
                    <a:pt x="326" y="116"/>
                  </a:cubicBezTo>
                  <a:cubicBezTo>
                    <a:pt x="326" y="216"/>
                    <a:pt x="226" y="317"/>
                    <a:pt x="226" y="417"/>
                  </a:cubicBezTo>
                  <a:lnTo>
                    <a:pt x="101" y="743"/>
                  </a:lnTo>
                  <a:cubicBezTo>
                    <a:pt x="101" y="943"/>
                    <a:pt x="101" y="1269"/>
                    <a:pt x="0" y="1469"/>
                  </a:cubicBezTo>
                  <a:cubicBezTo>
                    <a:pt x="0" y="1570"/>
                    <a:pt x="101" y="1670"/>
                    <a:pt x="226" y="1670"/>
                  </a:cubicBezTo>
                  <a:cubicBezTo>
                    <a:pt x="326" y="1670"/>
                    <a:pt x="426" y="1670"/>
                    <a:pt x="426" y="1570"/>
                  </a:cubicBezTo>
                  <a:cubicBezTo>
                    <a:pt x="527" y="1369"/>
                    <a:pt x="527" y="1043"/>
                    <a:pt x="527" y="843"/>
                  </a:cubicBezTo>
                  <a:cubicBezTo>
                    <a:pt x="627" y="743"/>
                    <a:pt x="627" y="642"/>
                    <a:pt x="627" y="542"/>
                  </a:cubicBezTo>
                  <a:lnTo>
                    <a:pt x="627" y="116"/>
                  </a:lnTo>
                  <a:cubicBezTo>
                    <a:pt x="627" y="58"/>
                    <a:pt x="56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3"/>
            <p:cNvSpPr/>
            <p:nvPr/>
          </p:nvSpPr>
          <p:spPr>
            <a:xfrm>
              <a:off x="2536540" y="2927640"/>
              <a:ext cx="11461" cy="29218"/>
            </a:xfrm>
            <a:custGeom>
              <a:avLst/>
              <a:gdLst/>
              <a:ahLst/>
              <a:cxnLst/>
              <a:rect l="l" t="t" r="r" b="b"/>
              <a:pathLst>
                <a:path w="728" h="1856" extrusionOk="0">
                  <a:moveTo>
                    <a:pt x="662" y="1"/>
                  </a:moveTo>
                  <a:cubicBezTo>
                    <a:pt x="621" y="1"/>
                    <a:pt x="565" y="26"/>
                    <a:pt x="502" y="76"/>
                  </a:cubicBezTo>
                  <a:cubicBezTo>
                    <a:pt x="302" y="602"/>
                    <a:pt x="101" y="1028"/>
                    <a:pt x="1" y="1555"/>
                  </a:cubicBezTo>
                  <a:cubicBezTo>
                    <a:pt x="1" y="1755"/>
                    <a:pt x="1" y="1855"/>
                    <a:pt x="201" y="1855"/>
                  </a:cubicBezTo>
                  <a:cubicBezTo>
                    <a:pt x="302" y="1855"/>
                    <a:pt x="402" y="1855"/>
                    <a:pt x="402" y="1755"/>
                  </a:cubicBezTo>
                  <a:cubicBezTo>
                    <a:pt x="502" y="1229"/>
                    <a:pt x="628" y="602"/>
                    <a:pt x="728" y="76"/>
                  </a:cubicBezTo>
                  <a:cubicBezTo>
                    <a:pt x="728" y="26"/>
                    <a:pt x="703" y="1"/>
                    <a:pt x="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3"/>
            <p:cNvSpPr/>
            <p:nvPr/>
          </p:nvSpPr>
          <p:spPr>
            <a:xfrm>
              <a:off x="3096810" y="3064551"/>
              <a:ext cx="9871" cy="28825"/>
            </a:xfrm>
            <a:custGeom>
              <a:avLst/>
              <a:gdLst/>
              <a:ahLst/>
              <a:cxnLst/>
              <a:rect l="l" t="t" r="r" b="b"/>
              <a:pathLst>
                <a:path w="627" h="1831" extrusionOk="0">
                  <a:moveTo>
                    <a:pt x="288" y="1"/>
                  </a:moveTo>
                  <a:cubicBezTo>
                    <a:pt x="201" y="1"/>
                    <a:pt x="125" y="51"/>
                    <a:pt x="125" y="151"/>
                  </a:cubicBezTo>
                  <a:cubicBezTo>
                    <a:pt x="0" y="376"/>
                    <a:pt x="0" y="577"/>
                    <a:pt x="0" y="903"/>
                  </a:cubicBezTo>
                  <a:lnTo>
                    <a:pt x="0" y="1529"/>
                  </a:lnTo>
                  <a:cubicBezTo>
                    <a:pt x="125" y="1730"/>
                    <a:pt x="226" y="1830"/>
                    <a:pt x="326" y="1830"/>
                  </a:cubicBezTo>
                  <a:cubicBezTo>
                    <a:pt x="426" y="1830"/>
                    <a:pt x="526" y="1730"/>
                    <a:pt x="627" y="1529"/>
                  </a:cubicBezTo>
                  <a:lnTo>
                    <a:pt x="627" y="903"/>
                  </a:lnTo>
                  <a:cubicBezTo>
                    <a:pt x="627" y="577"/>
                    <a:pt x="627" y="376"/>
                    <a:pt x="526" y="151"/>
                  </a:cubicBezTo>
                  <a:cubicBezTo>
                    <a:pt x="476" y="51"/>
                    <a:pt x="376"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3"/>
            <p:cNvSpPr/>
            <p:nvPr/>
          </p:nvSpPr>
          <p:spPr>
            <a:xfrm>
              <a:off x="3075495" y="2942642"/>
              <a:ext cx="9886" cy="30792"/>
            </a:xfrm>
            <a:custGeom>
              <a:avLst/>
              <a:gdLst/>
              <a:ahLst/>
              <a:cxnLst/>
              <a:rect l="l" t="t" r="r" b="b"/>
              <a:pathLst>
                <a:path w="628" h="1956" extrusionOk="0">
                  <a:moveTo>
                    <a:pt x="226" y="0"/>
                  </a:moveTo>
                  <a:cubicBezTo>
                    <a:pt x="157" y="0"/>
                    <a:pt x="101" y="25"/>
                    <a:pt x="101" y="75"/>
                  </a:cubicBezTo>
                  <a:cubicBezTo>
                    <a:pt x="101" y="376"/>
                    <a:pt x="1" y="602"/>
                    <a:pt x="1" y="902"/>
                  </a:cubicBezTo>
                  <a:lnTo>
                    <a:pt x="1" y="1328"/>
                  </a:lnTo>
                  <a:cubicBezTo>
                    <a:pt x="1" y="1429"/>
                    <a:pt x="1" y="1629"/>
                    <a:pt x="101" y="1755"/>
                  </a:cubicBezTo>
                  <a:cubicBezTo>
                    <a:pt x="101" y="1855"/>
                    <a:pt x="226" y="1955"/>
                    <a:pt x="327" y="1955"/>
                  </a:cubicBezTo>
                  <a:cubicBezTo>
                    <a:pt x="527" y="1955"/>
                    <a:pt x="627" y="1855"/>
                    <a:pt x="627" y="1629"/>
                  </a:cubicBezTo>
                  <a:cubicBezTo>
                    <a:pt x="627" y="1429"/>
                    <a:pt x="627" y="1128"/>
                    <a:pt x="527" y="802"/>
                  </a:cubicBezTo>
                  <a:cubicBezTo>
                    <a:pt x="527" y="602"/>
                    <a:pt x="427" y="376"/>
                    <a:pt x="427" y="75"/>
                  </a:cubicBezTo>
                  <a:cubicBezTo>
                    <a:pt x="377" y="25"/>
                    <a:pt x="295"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3"/>
            <p:cNvSpPr/>
            <p:nvPr/>
          </p:nvSpPr>
          <p:spPr>
            <a:xfrm>
              <a:off x="3044325" y="3012869"/>
              <a:ext cx="8312" cy="24480"/>
            </a:xfrm>
            <a:custGeom>
              <a:avLst/>
              <a:gdLst/>
              <a:ahLst/>
              <a:cxnLst/>
              <a:rect l="l" t="t" r="r" b="b"/>
              <a:pathLst>
                <a:path w="528" h="1555" extrusionOk="0">
                  <a:moveTo>
                    <a:pt x="101" y="0"/>
                  </a:moveTo>
                  <a:cubicBezTo>
                    <a:pt x="1" y="0"/>
                    <a:pt x="1" y="101"/>
                    <a:pt x="1" y="101"/>
                  </a:cubicBezTo>
                  <a:lnTo>
                    <a:pt x="1" y="426"/>
                  </a:lnTo>
                  <a:lnTo>
                    <a:pt x="1" y="727"/>
                  </a:lnTo>
                  <a:cubicBezTo>
                    <a:pt x="1" y="928"/>
                    <a:pt x="101" y="1153"/>
                    <a:pt x="101" y="1354"/>
                  </a:cubicBezTo>
                  <a:cubicBezTo>
                    <a:pt x="101" y="1454"/>
                    <a:pt x="327" y="1554"/>
                    <a:pt x="427" y="1554"/>
                  </a:cubicBezTo>
                  <a:cubicBezTo>
                    <a:pt x="527" y="1454"/>
                    <a:pt x="527" y="1354"/>
                    <a:pt x="527" y="1253"/>
                  </a:cubicBezTo>
                  <a:cubicBezTo>
                    <a:pt x="527" y="1053"/>
                    <a:pt x="527" y="827"/>
                    <a:pt x="427" y="627"/>
                  </a:cubicBezTo>
                  <a:lnTo>
                    <a:pt x="427" y="426"/>
                  </a:lnTo>
                  <a:cubicBezTo>
                    <a:pt x="327" y="301"/>
                    <a:pt x="327" y="201"/>
                    <a:pt x="327" y="101"/>
                  </a:cubicBezTo>
                  <a:cubicBezTo>
                    <a:pt x="201" y="0"/>
                    <a:pt x="201"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3"/>
            <p:cNvSpPr/>
            <p:nvPr/>
          </p:nvSpPr>
          <p:spPr>
            <a:xfrm>
              <a:off x="3113371" y="2985776"/>
              <a:ext cx="9886" cy="23944"/>
            </a:xfrm>
            <a:custGeom>
              <a:avLst/>
              <a:gdLst/>
              <a:ahLst/>
              <a:cxnLst/>
              <a:rect l="l" t="t" r="r" b="b"/>
              <a:pathLst>
                <a:path w="628" h="1521" extrusionOk="0">
                  <a:moveTo>
                    <a:pt x="227" y="1"/>
                  </a:moveTo>
                  <a:cubicBezTo>
                    <a:pt x="212" y="1"/>
                    <a:pt x="201" y="13"/>
                    <a:pt x="201" y="42"/>
                  </a:cubicBezTo>
                  <a:cubicBezTo>
                    <a:pt x="101" y="142"/>
                    <a:pt x="101" y="268"/>
                    <a:pt x="1" y="368"/>
                  </a:cubicBezTo>
                  <a:lnTo>
                    <a:pt x="1" y="669"/>
                  </a:lnTo>
                  <a:cubicBezTo>
                    <a:pt x="1" y="894"/>
                    <a:pt x="1" y="994"/>
                    <a:pt x="101" y="1095"/>
                  </a:cubicBezTo>
                  <a:cubicBezTo>
                    <a:pt x="101" y="1195"/>
                    <a:pt x="201" y="1295"/>
                    <a:pt x="201" y="1395"/>
                  </a:cubicBezTo>
                  <a:cubicBezTo>
                    <a:pt x="327" y="1521"/>
                    <a:pt x="427" y="1521"/>
                    <a:pt x="527" y="1521"/>
                  </a:cubicBezTo>
                  <a:cubicBezTo>
                    <a:pt x="627" y="1395"/>
                    <a:pt x="627" y="1295"/>
                    <a:pt x="627" y="1195"/>
                  </a:cubicBezTo>
                  <a:cubicBezTo>
                    <a:pt x="627" y="1095"/>
                    <a:pt x="527" y="1095"/>
                    <a:pt x="527" y="1095"/>
                  </a:cubicBezTo>
                  <a:lnTo>
                    <a:pt x="527" y="994"/>
                  </a:lnTo>
                  <a:cubicBezTo>
                    <a:pt x="427" y="894"/>
                    <a:pt x="427" y="769"/>
                    <a:pt x="427" y="669"/>
                  </a:cubicBezTo>
                  <a:lnTo>
                    <a:pt x="427" y="568"/>
                  </a:lnTo>
                  <a:lnTo>
                    <a:pt x="427" y="368"/>
                  </a:lnTo>
                  <a:cubicBezTo>
                    <a:pt x="327" y="268"/>
                    <a:pt x="327" y="268"/>
                    <a:pt x="327" y="142"/>
                  </a:cubicBezTo>
                  <a:cubicBezTo>
                    <a:pt x="327" y="71"/>
                    <a:pt x="264"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3"/>
            <p:cNvSpPr/>
            <p:nvPr/>
          </p:nvSpPr>
          <p:spPr>
            <a:xfrm>
              <a:off x="2636755" y="3406615"/>
              <a:ext cx="9886" cy="30792"/>
            </a:xfrm>
            <a:custGeom>
              <a:avLst/>
              <a:gdLst/>
              <a:ahLst/>
              <a:cxnLst/>
              <a:rect l="l" t="t" r="r" b="b"/>
              <a:pathLst>
                <a:path w="628" h="1956" extrusionOk="0">
                  <a:moveTo>
                    <a:pt x="305" y="1"/>
                  </a:moveTo>
                  <a:cubicBezTo>
                    <a:pt x="227" y="1"/>
                    <a:pt x="151" y="51"/>
                    <a:pt x="101" y="151"/>
                  </a:cubicBezTo>
                  <a:lnTo>
                    <a:pt x="101" y="577"/>
                  </a:lnTo>
                  <a:cubicBezTo>
                    <a:pt x="1" y="678"/>
                    <a:pt x="1" y="778"/>
                    <a:pt x="1" y="878"/>
                  </a:cubicBezTo>
                  <a:lnTo>
                    <a:pt x="1" y="1304"/>
                  </a:lnTo>
                  <a:lnTo>
                    <a:pt x="1" y="1730"/>
                  </a:lnTo>
                  <a:cubicBezTo>
                    <a:pt x="51" y="1881"/>
                    <a:pt x="183" y="1956"/>
                    <a:pt x="314" y="1956"/>
                  </a:cubicBezTo>
                  <a:cubicBezTo>
                    <a:pt x="446" y="1956"/>
                    <a:pt x="577" y="1881"/>
                    <a:pt x="628" y="1730"/>
                  </a:cubicBezTo>
                  <a:lnTo>
                    <a:pt x="628" y="1304"/>
                  </a:lnTo>
                  <a:lnTo>
                    <a:pt x="628" y="878"/>
                  </a:lnTo>
                  <a:lnTo>
                    <a:pt x="628" y="577"/>
                  </a:lnTo>
                  <a:lnTo>
                    <a:pt x="527" y="352"/>
                  </a:lnTo>
                  <a:lnTo>
                    <a:pt x="527" y="151"/>
                  </a:lnTo>
                  <a:cubicBezTo>
                    <a:pt x="465" y="51"/>
                    <a:pt x="383" y="1"/>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3"/>
            <p:cNvSpPr/>
            <p:nvPr/>
          </p:nvSpPr>
          <p:spPr>
            <a:xfrm>
              <a:off x="2607175" y="3351391"/>
              <a:ext cx="8296" cy="28809"/>
            </a:xfrm>
            <a:custGeom>
              <a:avLst/>
              <a:gdLst/>
              <a:ahLst/>
              <a:cxnLst/>
              <a:rect l="l" t="t" r="r" b="b"/>
              <a:pathLst>
                <a:path w="527" h="1830" extrusionOk="0">
                  <a:moveTo>
                    <a:pt x="100" y="0"/>
                  </a:moveTo>
                  <a:lnTo>
                    <a:pt x="100" y="426"/>
                  </a:lnTo>
                  <a:cubicBezTo>
                    <a:pt x="100" y="527"/>
                    <a:pt x="0" y="727"/>
                    <a:pt x="0" y="852"/>
                  </a:cubicBezTo>
                  <a:lnTo>
                    <a:pt x="0" y="1679"/>
                  </a:lnTo>
                  <a:cubicBezTo>
                    <a:pt x="0" y="1780"/>
                    <a:pt x="100" y="1830"/>
                    <a:pt x="201" y="1830"/>
                  </a:cubicBezTo>
                  <a:cubicBezTo>
                    <a:pt x="301" y="1830"/>
                    <a:pt x="401" y="1780"/>
                    <a:pt x="401" y="1679"/>
                  </a:cubicBezTo>
                  <a:cubicBezTo>
                    <a:pt x="527" y="1354"/>
                    <a:pt x="527" y="1153"/>
                    <a:pt x="527" y="852"/>
                  </a:cubicBezTo>
                  <a:cubicBezTo>
                    <a:pt x="401" y="727"/>
                    <a:pt x="401" y="527"/>
                    <a:pt x="401" y="426"/>
                  </a:cubicBezTo>
                  <a:cubicBezTo>
                    <a:pt x="401" y="326"/>
                    <a:pt x="301" y="226"/>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3"/>
            <p:cNvSpPr/>
            <p:nvPr/>
          </p:nvSpPr>
          <p:spPr>
            <a:xfrm>
              <a:off x="2559429" y="3416092"/>
              <a:ext cx="11461" cy="35531"/>
            </a:xfrm>
            <a:custGeom>
              <a:avLst/>
              <a:gdLst/>
              <a:ahLst/>
              <a:cxnLst/>
              <a:rect l="l" t="t" r="r" b="b"/>
              <a:pathLst>
                <a:path w="728" h="2257" extrusionOk="0">
                  <a:moveTo>
                    <a:pt x="239" y="0"/>
                  </a:moveTo>
                  <a:cubicBezTo>
                    <a:pt x="201" y="0"/>
                    <a:pt x="151" y="26"/>
                    <a:pt x="101" y="76"/>
                  </a:cubicBezTo>
                  <a:cubicBezTo>
                    <a:pt x="101" y="176"/>
                    <a:pt x="101" y="376"/>
                    <a:pt x="1" y="502"/>
                  </a:cubicBezTo>
                  <a:lnTo>
                    <a:pt x="1" y="1003"/>
                  </a:lnTo>
                  <a:lnTo>
                    <a:pt x="1" y="1529"/>
                  </a:lnTo>
                  <a:lnTo>
                    <a:pt x="1" y="1855"/>
                  </a:lnTo>
                  <a:cubicBezTo>
                    <a:pt x="101" y="1955"/>
                    <a:pt x="101" y="1955"/>
                    <a:pt x="101" y="2056"/>
                  </a:cubicBezTo>
                  <a:cubicBezTo>
                    <a:pt x="201" y="2156"/>
                    <a:pt x="301" y="2256"/>
                    <a:pt x="427" y="2256"/>
                  </a:cubicBezTo>
                  <a:cubicBezTo>
                    <a:pt x="527" y="2256"/>
                    <a:pt x="727" y="2156"/>
                    <a:pt x="627" y="1955"/>
                  </a:cubicBezTo>
                  <a:lnTo>
                    <a:pt x="627" y="1529"/>
                  </a:lnTo>
                  <a:cubicBezTo>
                    <a:pt x="527" y="1329"/>
                    <a:pt x="527" y="1128"/>
                    <a:pt x="527" y="1003"/>
                  </a:cubicBezTo>
                  <a:cubicBezTo>
                    <a:pt x="527" y="903"/>
                    <a:pt x="527" y="903"/>
                    <a:pt x="427" y="803"/>
                  </a:cubicBezTo>
                  <a:lnTo>
                    <a:pt x="427" y="702"/>
                  </a:lnTo>
                  <a:lnTo>
                    <a:pt x="427" y="502"/>
                  </a:lnTo>
                  <a:cubicBezTo>
                    <a:pt x="427" y="376"/>
                    <a:pt x="301" y="176"/>
                    <a:pt x="301" y="76"/>
                  </a:cubicBezTo>
                  <a:cubicBezTo>
                    <a:pt x="301" y="26"/>
                    <a:pt x="276"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3"/>
            <p:cNvSpPr/>
            <p:nvPr/>
          </p:nvSpPr>
          <p:spPr>
            <a:xfrm>
              <a:off x="2605585" y="3473693"/>
              <a:ext cx="9886" cy="30792"/>
            </a:xfrm>
            <a:custGeom>
              <a:avLst/>
              <a:gdLst/>
              <a:ahLst/>
              <a:cxnLst/>
              <a:rect l="l" t="t" r="r" b="b"/>
              <a:pathLst>
                <a:path w="628" h="1956" extrusionOk="0">
                  <a:moveTo>
                    <a:pt x="515" y="1"/>
                  </a:moveTo>
                  <a:cubicBezTo>
                    <a:pt x="458" y="1"/>
                    <a:pt x="402" y="26"/>
                    <a:pt x="402" y="76"/>
                  </a:cubicBezTo>
                  <a:cubicBezTo>
                    <a:pt x="302" y="176"/>
                    <a:pt x="201" y="276"/>
                    <a:pt x="201" y="377"/>
                  </a:cubicBezTo>
                  <a:cubicBezTo>
                    <a:pt x="101" y="602"/>
                    <a:pt x="101" y="702"/>
                    <a:pt x="101" y="803"/>
                  </a:cubicBezTo>
                  <a:cubicBezTo>
                    <a:pt x="101" y="1003"/>
                    <a:pt x="1" y="1103"/>
                    <a:pt x="1" y="1229"/>
                  </a:cubicBezTo>
                  <a:cubicBezTo>
                    <a:pt x="101" y="1429"/>
                    <a:pt x="101" y="1529"/>
                    <a:pt x="101" y="1730"/>
                  </a:cubicBezTo>
                  <a:cubicBezTo>
                    <a:pt x="201" y="1855"/>
                    <a:pt x="302" y="1956"/>
                    <a:pt x="402" y="1956"/>
                  </a:cubicBezTo>
                  <a:cubicBezTo>
                    <a:pt x="502" y="1855"/>
                    <a:pt x="628" y="1730"/>
                    <a:pt x="628" y="1630"/>
                  </a:cubicBezTo>
                  <a:lnTo>
                    <a:pt x="628" y="1229"/>
                  </a:lnTo>
                  <a:cubicBezTo>
                    <a:pt x="628" y="1103"/>
                    <a:pt x="628" y="1003"/>
                    <a:pt x="502" y="903"/>
                  </a:cubicBezTo>
                  <a:lnTo>
                    <a:pt x="502" y="477"/>
                  </a:lnTo>
                  <a:cubicBezTo>
                    <a:pt x="502" y="377"/>
                    <a:pt x="502" y="176"/>
                    <a:pt x="628" y="76"/>
                  </a:cubicBezTo>
                  <a:cubicBezTo>
                    <a:pt x="628" y="26"/>
                    <a:pt x="571"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3"/>
            <p:cNvSpPr/>
            <p:nvPr/>
          </p:nvSpPr>
          <p:spPr>
            <a:xfrm>
              <a:off x="2940960" y="3504863"/>
              <a:ext cx="6328" cy="20922"/>
            </a:xfrm>
            <a:custGeom>
              <a:avLst/>
              <a:gdLst/>
              <a:ahLst/>
              <a:cxnLst/>
              <a:rect l="l" t="t" r="r" b="b"/>
              <a:pathLst>
                <a:path w="402" h="1329" extrusionOk="0">
                  <a:moveTo>
                    <a:pt x="201" y="1"/>
                  </a:moveTo>
                  <a:cubicBezTo>
                    <a:pt x="151" y="1"/>
                    <a:pt x="101" y="26"/>
                    <a:pt x="101" y="76"/>
                  </a:cubicBezTo>
                  <a:cubicBezTo>
                    <a:pt x="101" y="176"/>
                    <a:pt x="101" y="276"/>
                    <a:pt x="0" y="276"/>
                  </a:cubicBezTo>
                  <a:lnTo>
                    <a:pt x="0" y="502"/>
                  </a:lnTo>
                  <a:lnTo>
                    <a:pt x="0" y="602"/>
                  </a:lnTo>
                  <a:lnTo>
                    <a:pt x="0" y="903"/>
                  </a:lnTo>
                  <a:lnTo>
                    <a:pt x="0" y="1128"/>
                  </a:lnTo>
                  <a:cubicBezTo>
                    <a:pt x="0" y="1229"/>
                    <a:pt x="101" y="1329"/>
                    <a:pt x="201" y="1329"/>
                  </a:cubicBezTo>
                  <a:cubicBezTo>
                    <a:pt x="301" y="1329"/>
                    <a:pt x="401" y="1329"/>
                    <a:pt x="401" y="1128"/>
                  </a:cubicBezTo>
                  <a:lnTo>
                    <a:pt x="401" y="903"/>
                  </a:lnTo>
                  <a:lnTo>
                    <a:pt x="401" y="602"/>
                  </a:lnTo>
                  <a:lnTo>
                    <a:pt x="401" y="502"/>
                  </a:lnTo>
                  <a:lnTo>
                    <a:pt x="401" y="276"/>
                  </a:lnTo>
                  <a:cubicBezTo>
                    <a:pt x="301" y="276"/>
                    <a:pt x="301" y="176"/>
                    <a:pt x="301" y="76"/>
                  </a:cubicBezTo>
                  <a:cubicBezTo>
                    <a:pt x="301" y="26"/>
                    <a:pt x="251"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3"/>
            <p:cNvSpPr/>
            <p:nvPr/>
          </p:nvSpPr>
          <p:spPr>
            <a:xfrm>
              <a:off x="2931090" y="3437392"/>
              <a:ext cx="7918" cy="31186"/>
            </a:xfrm>
            <a:custGeom>
              <a:avLst/>
              <a:gdLst/>
              <a:ahLst/>
              <a:cxnLst/>
              <a:rect l="l" t="t" r="r" b="b"/>
              <a:pathLst>
                <a:path w="503" h="1981" extrusionOk="0">
                  <a:moveTo>
                    <a:pt x="201" y="1"/>
                  </a:moveTo>
                  <a:cubicBezTo>
                    <a:pt x="151" y="1"/>
                    <a:pt x="101" y="26"/>
                    <a:pt x="101" y="76"/>
                  </a:cubicBezTo>
                  <a:cubicBezTo>
                    <a:pt x="101" y="176"/>
                    <a:pt x="101" y="277"/>
                    <a:pt x="1" y="502"/>
                  </a:cubicBezTo>
                  <a:lnTo>
                    <a:pt x="1" y="903"/>
                  </a:lnTo>
                  <a:lnTo>
                    <a:pt x="1" y="1755"/>
                  </a:lnTo>
                  <a:cubicBezTo>
                    <a:pt x="1" y="1906"/>
                    <a:pt x="101" y="1981"/>
                    <a:pt x="201" y="1981"/>
                  </a:cubicBezTo>
                  <a:cubicBezTo>
                    <a:pt x="302" y="1981"/>
                    <a:pt x="402" y="1906"/>
                    <a:pt x="402" y="1755"/>
                  </a:cubicBezTo>
                  <a:cubicBezTo>
                    <a:pt x="402" y="1429"/>
                    <a:pt x="502" y="1229"/>
                    <a:pt x="402" y="903"/>
                  </a:cubicBezTo>
                  <a:lnTo>
                    <a:pt x="402" y="502"/>
                  </a:lnTo>
                  <a:cubicBezTo>
                    <a:pt x="402" y="277"/>
                    <a:pt x="302" y="176"/>
                    <a:pt x="302" y="76"/>
                  </a:cubicBezTo>
                  <a:cubicBezTo>
                    <a:pt x="302" y="26"/>
                    <a:pt x="251"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3"/>
            <p:cNvSpPr/>
            <p:nvPr/>
          </p:nvSpPr>
          <p:spPr>
            <a:xfrm>
              <a:off x="2876653" y="3523014"/>
              <a:ext cx="8296" cy="35924"/>
            </a:xfrm>
            <a:custGeom>
              <a:avLst/>
              <a:gdLst/>
              <a:ahLst/>
              <a:cxnLst/>
              <a:rect l="l" t="t" r="r" b="b"/>
              <a:pathLst>
                <a:path w="527" h="2282" extrusionOk="0">
                  <a:moveTo>
                    <a:pt x="301" y="1"/>
                  </a:moveTo>
                  <a:cubicBezTo>
                    <a:pt x="232" y="1"/>
                    <a:pt x="150" y="26"/>
                    <a:pt x="100" y="76"/>
                  </a:cubicBezTo>
                  <a:lnTo>
                    <a:pt x="100" y="276"/>
                  </a:lnTo>
                  <a:cubicBezTo>
                    <a:pt x="100" y="376"/>
                    <a:pt x="0" y="477"/>
                    <a:pt x="0" y="602"/>
                  </a:cubicBezTo>
                  <a:lnTo>
                    <a:pt x="0" y="1003"/>
                  </a:lnTo>
                  <a:lnTo>
                    <a:pt x="0" y="2056"/>
                  </a:lnTo>
                  <a:cubicBezTo>
                    <a:pt x="0" y="2206"/>
                    <a:pt x="132" y="2281"/>
                    <a:pt x="263" y="2281"/>
                  </a:cubicBezTo>
                  <a:cubicBezTo>
                    <a:pt x="395" y="2281"/>
                    <a:pt x="526" y="2206"/>
                    <a:pt x="526" y="2056"/>
                  </a:cubicBezTo>
                  <a:lnTo>
                    <a:pt x="526" y="1003"/>
                  </a:lnTo>
                  <a:lnTo>
                    <a:pt x="526" y="602"/>
                  </a:lnTo>
                  <a:cubicBezTo>
                    <a:pt x="526" y="477"/>
                    <a:pt x="526" y="376"/>
                    <a:pt x="426" y="276"/>
                  </a:cubicBezTo>
                  <a:lnTo>
                    <a:pt x="426" y="76"/>
                  </a:lnTo>
                  <a:cubicBezTo>
                    <a:pt x="426" y="26"/>
                    <a:pt x="370"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3"/>
            <p:cNvSpPr/>
            <p:nvPr/>
          </p:nvSpPr>
          <p:spPr>
            <a:xfrm>
              <a:off x="2972130" y="3483564"/>
              <a:ext cx="6328" cy="25660"/>
            </a:xfrm>
            <a:custGeom>
              <a:avLst/>
              <a:gdLst/>
              <a:ahLst/>
              <a:cxnLst/>
              <a:rect l="l" t="t" r="r" b="b"/>
              <a:pathLst>
                <a:path w="402" h="1630" extrusionOk="0">
                  <a:moveTo>
                    <a:pt x="201" y="0"/>
                  </a:moveTo>
                  <a:cubicBezTo>
                    <a:pt x="151" y="0"/>
                    <a:pt x="101" y="25"/>
                    <a:pt x="101" y="75"/>
                  </a:cubicBezTo>
                  <a:lnTo>
                    <a:pt x="101" y="176"/>
                  </a:lnTo>
                  <a:cubicBezTo>
                    <a:pt x="101" y="276"/>
                    <a:pt x="101" y="276"/>
                    <a:pt x="0" y="376"/>
                  </a:cubicBezTo>
                  <a:lnTo>
                    <a:pt x="0" y="702"/>
                  </a:lnTo>
                  <a:lnTo>
                    <a:pt x="0" y="1103"/>
                  </a:lnTo>
                  <a:lnTo>
                    <a:pt x="0" y="1429"/>
                  </a:lnTo>
                  <a:cubicBezTo>
                    <a:pt x="0" y="1529"/>
                    <a:pt x="101" y="1629"/>
                    <a:pt x="201" y="1629"/>
                  </a:cubicBezTo>
                  <a:cubicBezTo>
                    <a:pt x="301" y="1629"/>
                    <a:pt x="401" y="1529"/>
                    <a:pt x="401" y="1429"/>
                  </a:cubicBezTo>
                  <a:lnTo>
                    <a:pt x="401" y="1103"/>
                  </a:lnTo>
                  <a:lnTo>
                    <a:pt x="401" y="702"/>
                  </a:lnTo>
                  <a:lnTo>
                    <a:pt x="401" y="376"/>
                  </a:lnTo>
                  <a:cubicBezTo>
                    <a:pt x="401" y="276"/>
                    <a:pt x="401" y="276"/>
                    <a:pt x="301" y="176"/>
                  </a:cubicBezTo>
                  <a:lnTo>
                    <a:pt x="301" y="75"/>
                  </a:lnTo>
                  <a:cubicBezTo>
                    <a:pt x="301" y="25"/>
                    <a:pt x="25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3"/>
            <p:cNvSpPr/>
            <p:nvPr/>
          </p:nvSpPr>
          <p:spPr>
            <a:xfrm>
              <a:off x="2922810" y="3603505"/>
              <a:ext cx="8296" cy="29643"/>
            </a:xfrm>
            <a:custGeom>
              <a:avLst/>
              <a:gdLst/>
              <a:ahLst/>
              <a:cxnLst/>
              <a:rect l="l" t="t" r="r" b="b"/>
              <a:pathLst>
                <a:path w="527" h="1883" extrusionOk="0">
                  <a:moveTo>
                    <a:pt x="264" y="0"/>
                  </a:moveTo>
                  <a:cubicBezTo>
                    <a:pt x="226" y="0"/>
                    <a:pt x="201" y="25"/>
                    <a:pt x="201" y="76"/>
                  </a:cubicBezTo>
                  <a:cubicBezTo>
                    <a:pt x="101" y="176"/>
                    <a:pt x="101" y="276"/>
                    <a:pt x="101" y="376"/>
                  </a:cubicBezTo>
                  <a:lnTo>
                    <a:pt x="101" y="802"/>
                  </a:lnTo>
                  <a:cubicBezTo>
                    <a:pt x="0" y="1128"/>
                    <a:pt x="0" y="1329"/>
                    <a:pt x="0" y="1629"/>
                  </a:cubicBezTo>
                  <a:cubicBezTo>
                    <a:pt x="0" y="1731"/>
                    <a:pt x="66" y="1882"/>
                    <a:pt x="198" y="1882"/>
                  </a:cubicBezTo>
                  <a:cubicBezTo>
                    <a:pt x="229" y="1882"/>
                    <a:pt x="263" y="1874"/>
                    <a:pt x="301" y="1855"/>
                  </a:cubicBezTo>
                  <a:cubicBezTo>
                    <a:pt x="401" y="1855"/>
                    <a:pt x="527" y="1755"/>
                    <a:pt x="527" y="1629"/>
                  </a:cubicBezTo>
                  <a:lnTo>
                    <a:pt x="527" y="802"/>
                  </a:lnTo>
                  <a:cubicBezTo>
                    <a:pt x="527" y="702"/>
                    <a:pt x="401" y="602"/>
                    <a:pt x="401" y="376"/>
                  </a:cubicBezTo>
                  <a:lnTo>
                    <a:pt x="401" y="76"/>
                  </a:lnTo>
                  <a:cubicBezTo>
                    <a:pt x="351" y="25"/>
                    <a:pt x="301"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3"/>
            <p:cNvSpPr/>
            <p:nvPr/>
          </p:nvSpPr>
          <p:spPr>
            <a:xfrm>
              <a:off x="2976869" y="3560591"/>
              <a:ext cx="8296" cy="24385"/>
            </a:xfrm>
            <a:custGeom>
              <a:avLst/>
              <a:gdLst/>
              <a:ahLst/>
              <a:cxnLst/>
              <a:rect l="l" t="t" r="r" b="b"/>
              <a:pathLst>
                <a:path w="527" h="1549" extrusionOk="0">
                  <a:moveTo>
                    <a:pt x="176" y="1"/>
                  </a:moveTo>
                  <a:cubicBezTo>
                    <a:pt x="132" y="1"/>
                    <a:pt x="100" y="32"/>
                    <a:pt x="100" y="95"/>
                  </a:cubicBezTo>
                  <a:cubicBezTo>
                    <a:pt x="226" y="295"/>
                    <a:pt x="226" y="496"/>
                    <a:pt x="226" y="721"/>
                  </a:cubicBezTo>
                  <a:cubicBezTo>
                    <a:pt x="226" y="922"/>
                    <a:pt x="100" y="1022"/>
                    <a:pt x="0" y="1223"/>
                  </a:cubicBezTo>
                  <a:cubicBezTo>
                    <a:pt x="0" y="1348"/>
                    <a:pt x="0" y="1448"/>
                    <a:pt x="100" y="1548"/>
                  </a:cubicBezTo>
                  <a:cubicBezTo>
                    <a:pt x="226" y="1548"/>
                    <a:pt x="326" y="1548"/>
                    <a:pt x="426" y="1448"/>
                  </a:cubicBezTo>
                  <a:cubicBezTo>
                    <a:pt x="526" y="1223"/>
                    <a:pt x="526" y="922"/>
                    <a:pt x="526" y="721"/>
                  </a:cubicBezTo>
                  <a:cubicBezTo>
                    <a:pt x="526" y="496"/>
                    <a:pt x="426" y="295"/>
                    <a:pt x="326" y="95"/>
                  </a:cubicBezTo>
                  <a:cubicBezTo>
                    <a:pt x="276" y="32"/>
                    <a:pt x="219" y="1"/>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3"/>
            <p:cNvSpPr/>
            <p:nvPr/>
          </p:nvSpPr>
          <p:spPr>
            <a:xfrm>
              <a:off x="2557855" y="2032800"/>
              <a:ext cx="167705" cy="187745"/>
            </a:xfrm>
            <a:custGeom>
              <a:avLst/>
              <a:gdLst/>
              <a:ahLst/>
              <a:cxnLst/>
              <a:rect l="l" t="t" r="r" b="b"/>
              <a:pathLst>
                <a:path w="10653" h="11926" extrusionOk="0">
                  <a:moveTo>
                    <a:pt x="5753" y="0"/>
                  </a:moveTo>
                  <a:cubicBezTo>
                    <a:pt x="3757" y="0"/>
                    <a:pt x="2008" y="1193"/>
                    <a:pt x="1153" y="2833"/>
                  </a:cubicBezTo>
                  <a:cubicBezTo>
                    <a:pt x="827" y="2934"/>
                    <a:pt x="727" y="3260"/>
                    <a:pt x="627" y="3560"/>
                  </a:cubicBezTo>
                  <a:cubicBezTo>
                    <a:pt x="401" y="4087"/>
                    <a:pt x="201" y="4713"/>
                    <a:pt x="101" y="5340"/>
                  </a:cubicBezTo>
                  <a:cubicBezTo>
                    <a:pt x="0" y="6593"/>
                    <a:pt x="201" y="7946"/>
                    <a:pt x="827" y="9099"/>
                  </a:cubicBezTo>
                  <a:cubicBezTo>
                    <a:pt x="1744" y="10853"/>
                    <a:pt x="3644" y="11926"/>
                    <a:pt x="5543" y="11926"/>
                  </a:cubicBezTo>
                  <a:cubicBezTo>
                    <a:pt x="6032" y="11926"/>
                    <a:pt x="6521" y="11854"/>
                    <a:pt x="6993" y="11706"/>
                  </a:cubicBezTo>
                  <a:cubicBezTo>
                    <a:pt x="9599" y="10879"/>
                    <a:pt x="10652" y="8046"/>
                    <a:pt x="10652" y="5540"/>
                  </a:cubicBezTo>
                  <a:cubicBezTo>
                    <a:pt x="10652" y="4087"/>
                    <a:pt x="10326" y="2733"/>
                    <a:pt x="9399" y="1580"/>
                  </a:cubicBezTo>
                  <a:cubicBezTo>
                    <a:pt x="8547" y="753"/>
                    <a:pt x="7419" y="227"/>
                    <a:pt x="6266" y="26"/>
                  </a:cubicBezTo>
                  <a:cubicBezTo>
                    <a:pt x="6094" y="9"/>
                    <a:pt x="5922" y="0"/>
                    <a:pt x="5753"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3"/>
            <p:cNvSpPr/>
            <p:nvPr/>
          </p:nvSpPr>
          <p:spPr>
            <a:xfrm>
              <a:off x="2350717" y="2455371"/>
              <a:ext cx="9871" cy="14137"/>
            </a:xfrm>
            <a:custGeom>
              <a:avLst/>
              <a:gdLst/>
              <a:ahLst/>
              <a:cxnLst/>
              <a:rect l="l" t="t" r="r" b="b"/>
              <a:pathLst>
                <a:path w="627" h="898" extrusionOk="0">
                  <a:moveTo>
                    <a:pt x="201" y="1"/>
                  </a:moveTo>
                  <a:lnTo>
                    <a:pt x="201" y="126"/>
                  </a:lnTo>
                  <a:lnTo>
                    <a:pt x="101" y="226"/>
                  </a:lnTo>
                  <a:lnTo>
                    <a:pt x="101" y="326"/>
                  </a:lnTo>
                  <a:cubicBezTo>
                    <a:pt x="0" y="326"/>
                    <a:pt x="0" y="427"/>
                    <a:pt x="0" y="427"/>
                  </a:cubicBezTo>
                  <a:cubicBezTo>
                    <a:pt x="0" y="527"/>
                    <a:pt x="0" y="752"/>
                    <a:pt x="101" y="752"/>
                  </a:cubicBezTo>
                  <a:lnTo>
                    <a:pt x="101" y="853"/>
                  </a:lnTo>
                  <a:cubicBezTo>
                    <a:pt x="168" y="853"/>
                    <a:pt x="190" y="897"/>
                    <a:pt x="227" y="897"/>
                  </a:cubicBezTo>
                  <a:cubicBezTo>
                    <a:pt x="245" y="897"/>
                    <a:pt x="268" y="886"/>
                    <a:pt x="301" y="853"/>
                  </a:cubicBezTo>
                  <a:lnTo>
                    <a:pt x="401" y="853"/>
                  </a:lnTo>
                  <a:cubicBezTo>
                    <a:pt x="401" y="853"/>
                    <a:pt x="527" y="853"/>
                    <a:pt x="527" y="752"/>
                  </a:cubicBezTo>
                  <a:lnTo>
                    <a:pt x="627" y="627"/>
                  </a:lnTo>
                  <a:lnTo>
                    <a:pt x="627" y="527"/>
                  </a:lnTo>
                  <a:lnTo>
                    <a:pt x="627" y="427"/>
                  </a:lnTo>
                  <a:lnTo>
                    <a:pt x="627" y="326"/>
                  </a:lnTo>
                  <a:lnTo>
                    <a:pt x="627" y="226"/>
                  </a:lnTo>
                  <a:lnTo>
                    <a:pt x="527" y="126"/>
                  </a:lnTo>
                  <a:cubicBezTo>
                    <a:pt x="527" y="1"/>
                    <a:pt x="401"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3"/>
            <p:cNvSpPr/>
            <p:nvPr/>
          </p:nvSpPr>
          <p:spPr>
            <a:xfrm>
              <a:off x="2352291" y="2385632"/>
              <a:ext cx="14609" cy="23992"/>
            </a:xfrm>
            <a:custGeom>
              <a:avLst/>
              <a:gdLst/>
              <a:ahLst/>
              <a:cxnLst/>
              <a:rect l="l" t="t" r="r" b="b"/>
              <a:pathLst>
                <a:path w="928" h="1524" extrusionOk="0">
                  <a:moveTo>
                    <a:pt x="464" y="1"/>
                  </a:moveTo>
                  <a:cubicBezTo>
                    <a:pt x="358" y="1"/>
                    <a:pt x="251" y="57"/>
                    <a:pt x="201" y="170"/>
                  </a:cubicBezTo>
                  <a:cubicBezTo>
                    <a:pt x="201" y="270"/>
                    <a:pt x="101" y="370"/>
                    <a:pt x="101" y="471"/>
                  </a:cubicBezTo>
                  <a:cubicBezTo>
                    <a:pt x="1" y="571"/>
                    <a:pt x="1" y="671"/>
                    <a:pt x="1" y="796"/>
                  </a:cubicBezTo>
                  <a:lnTo>
                    <a:pt x="1" y="997"/>
                  </a:lnTo>
                  <a:lnTo>
                    <a:pt x="1" y="1097"/>
                  </a:lnTo>
                  <a:lnTo>
                    <a:pt x="1" y="1197"/>
                  </a:lnTo>
                  <a:lnTo>
                    <a:pt x="101" y="1298"/>
                  </a:lnTo>
                  <a:cubicBezTo>
                    <a:pt x="101" y="1298"/>
                    <a:pt x="101" y="1423"/>
                    <a:pt x="201" y="1423"/>
                  </a:cubicBezTo>
                  <a:cubicBezTo>
                    <a:pt x="201" y="1423"/>
                    <a:pt x="201" y="1523"/>
                    <a:pt x="301" y="1523"/>
                  </a:cubicBezTo>
                  <a:lnTo>
                    <a:pt x="527" y="1523"/>
                  </a:lnTo>
                  <a:cubicBezTo>
                    <a:pt x="627" y="1523"/>
                    <a:pt x="727" y="1523"/>
                    <a:pt x="727" y="1423"/>
                  </a:cubicBezTo>
                  <a:lnTo>
                    <a:pt x="828" y="1298"/>
                  </a:lnTo>
                  <a:lnTo>
                    <a:pt x="828" y="1197"/>
                  </a:lnTo>
                  <a:lnTo>
                    <a:pt x="928" y="1097"/>
                  </a:lnTo>
                  <a:lnTo>
                    <a:pt x="928" y="997"/>
                  </a:lnTo>
                  <a:lnTo>
                    <a:pt x="928" y="796"/>
                  </a:lnTo>
                  <a:cubicBezTo>
                    <a:pt x="928" y="671"/>
                    <a:pt x="828" y="571"/>
                    <a:pt x="828" y="471"/>
                  </a:cubicBezTo>
                  <a:cubicBezTo>
                    <a:pt x="828" y="370"/>
                    <a:pt x="727" y="270"/>
                    <a:pt x="727" y="170"/>
                  </a:cubicBezTo>
                  <a:cubicBezTo>
                    <a:pt x="677" y="57"/>
                    <a:pt x="571"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3"/>
            <p:cNvSpPr/>
            <p:nvPr/>
          </p:nvSpPr>
          <p:spPr>
            <a:xfrm>
              <a:off x="2424501" y="2480621"/>
              <a:ext cx="11445" cy="16199"/>
            </a:xfrm>
            <a:custGeom>
              <a:avLst/>
              <a:gdLst/>
              <a:ahLst/>
              <a:cxnLst/>
              <a:rect l="l" t="t" r="r" b="b"/>
              <a:pathLst>
                <a:path w="727" h="1029" extrusionOk="0">
                  <a:moveTo>
                    <a:pt x="464" y="1"/>
                  </a:moveTo>
                  <a:cubicBezTo>
                    <a:pt x="426" y="1"/>
                    <a:pt x="376" y="26"/>
                    <a:pt x="326" y="76"/>
                  </a:cubicBezTo>
                  <a:lnTo>
                    <a:pt x="326" y="176"/>
                  </a:lnTo>
                  <a:cubicBezTo>
                    <a:pt x="226" y="276"/>
                    <a:pt x="226" y="276"/>
                    <a:pt x="226" y="402"/>
                  </a:cubicBezTo>
                  <a:lnTo>
                    <a:pt x="100" y="402"/>
                  </a:lnTo>
                  <a:lnTo>
                    <a:pt x="100" y="502"/>
                  </a:lnTo>
                  <a:cubicBezTo>
                    <a:pt x="0" y="602"/>
                    <a:pt x="0" y="702"/>
                    <a:pt x="100" y="803"/>
                  </a:cubicBezTo>
                  <a:cubicBezTo>
                    <a:pt x="100" y="803"/>
                    <a:pt x="100" y="903"/>
                    <a:pt x="226" y="903"/>
                  </a:cubicBezTo>
                  <a:cubicBezTo>
                    <a:pt x="326" y="1028"/>
                    <a:pt x="326" y="1028"/>
                    <a:pt x="426" y="1028"/>
                  </a:cubicBezTo>
                  <a:cubicBezTo>
                    <a:pt x="526" y="903"/>
                    <a:pt x="627" y="903"/>
                    <a:pt x="627" y="803"/>
                  </a:cubicBezTo>
                  <a:cubicBezTo>
                    <a:pt x="627" y="803"/>
                    <a:pt x="627" y="702"/>
                    <a:pt x="727" y="702"/>
                  </a:cubicBezTo>
                  <a:lnTo>
                    <a:pt x="727" y="502"/>
                  </a:lnTo>
                  <a:cubicBezTo>
                    <a:pt x="727" y="402"/>
                    <a:pt x="727" y="402"/>
                    <a:pt x="627" y="276"/>
                  </a:cubicBezTo>
                  <a:lnTo>
                    <a:pt x="627" y="176"/>
                  </a:lnTo>
                  <a:lnTo>
                    <a:pt x="627" y="76"/>
                  </a:lnTo>
                  <a:lnTo>
                    <a:pt x="526" y="76"/>
                  </a:lnTo>
                  <a:cubicBezTo>
                    <a:pt x="526" y="26"/>
                    <a:pt x="501"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3"/>
            <p:cNvSpPr/>
            <p:nvPr/>
          </p:nvSpPr>
          <p:spPr>
            <a:xfrm>
              <a:off x="2432782" y="2388293"/>
              <a:ext cx="6722" cy="16199"/>
            </a:xfrm>
            <a:custGeom>
              <a:avLst/>
              <a:gdLst/>
              <a:ahLst/>
              <a:cxnLst/>
              <a:rect l="l" t="t" r="r" b="b"/>
              <a:pathLst>
                <a:path w="427" h="1029" extrusionOk="0">
                  <a:moveTo>
                    <a:pt x="326" y="1"/>
                  </a:moveTo>
                  <a:cubicBezTo>
                    <a:pt x="326" y="1"/>
                    <a:pt x="201" y="1"/>
                    <a:pt x="201" y="101"/>
                  </a:cubicBezTo>
                  <a:cubicBezTo>
                    <a:pt x="201" y="101"/>
                    <a:pt x="201" y="201"/>
                    <a:pt x="101" y="201"/>
                  </a:cubicBezTo>
                  <a:lnTo>
                    <a:pt x="101" y="502"/>
                  </a:lnTo>
                  <a:lnTo>
                    <a:pt x="0" y="502"/>
                  </a:lnTo>
                  <a:lnTo>
                    <a:pt x="0" y="728"/>
                  </a:lnTo>
                  <a:cubicBezTo>
                    <a:pt x="101" y="828"/>
                    <a:pt x="101" y="828"/>
                    <a:pt x="101" y="928"/>
                  </a:cubicBezTo>
                  <a:cubicBezTo>
                    <a:pt x="101" y="1028"/>
                    <a:pt x="201" y="1028"/>
                    <a:pt x="201" y="1028"/>
                  </a:cubicBezTo>
                  <a:cubicBezTo>
                    <a:pt x="326" y="1028"/>
                    <a:pt x="427" y="928"/>
                    <a:pt x="427" y="928"/>
                  </a:cubicBezTo>
                  <a:lnTo>
                    <a:pt x="427" y="728"/>
                  </a:lnTo>
                  <a:lnTo>
                    <a:pt x="427" y="627"/>
                  </a:lnTo>
                  <a:lnTo>
                    <a:pt x="427" y="502"/>
                  </a:lnTo>
                  <a:cubicBezTo>
                    <a:pt x="326" y="402"/>
                    <a:pt x="326" y="402"/>
                    <a:pt x="326" y="302"/>
                  </a:cubicBezTo>
                  <a:cubicBezTo>
                    <a:pt x="326" y="201"/>
                    <a:pt x="427" y="201"/>
                    <a:pt x="427" y="101"/>
                  </a:cubicBezTo>
                  <a:cubicBezTo>
                    <a:pt x="427" y="101"/>
                    <a:pt x="427"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3"/>
            <p:cNvSpPr/>
            <p:nvPr/>
          </p:nvSpPr>
          <p:spPr>
            <a:xfrm>
              <a:off x="2521553" y="2494128"/>
              <a:ext cx="9886" cy="18860"/>
            </a:xfrm>
            <a:custGeom>
              <a:avLst/>
              <a:gdLst/>
              <a:ahLst/>
              <a:cxnLst/>
              <a:rect l="l" t="t" r="r" b="b"/>
              <a:pathLst>
                <a:path w="628" h="1198" extrusionOk="0">
                  <a:moveTo>
                    <a:pt x="401" y="0"/>
                  </a:moveTo>
                  <a:cubicBezTo>
                    <a:pt x="371" y="0"/>
                    <a:pt x="326" y="45"/>
                    <a:pt x="326" y="45"/>
                  </a:cubicBezTo>
                  <a:lnTo>
                    <a:pt x="326" y="170"/>
                  </a:lnTo>
                  <a:lnTo>
                    <a:pt x="201" y="170"/>
                  </a:lnTo>
                  <a:cubicBezTo>
                    <a:pt x="201" y="270"/>
                    <a:pt x="201" y="270"/>
                    <a:pt x="101" y="270"/>
                  </a:cubicBezTo>
                  <a:lnTo>
                    <a:pt x="101" y="471"/>
                  </a:lnTo>
                  <a:cubicBezTo>
                    <a:pt x="1" y="571"/>
                    <a:pt x="1" y="571"/>
                    <a:pt x="1" y="671"/>
                  </a:cubicBezTo>
                  <a:lnTo>
                    <a:pt x="1" y="897"/>
                  </a:lnTo>
                  <a:lnTo>
                    <a:pt x="1" y="997"/>
                  </a:lnTo>
                  <a:cubicBezTo>
                    <a:pt x="101" y="997"/>
                    <a:pt x="101" y="1098"/>
                    <a:pt x="201" y="1098"/>
                  </a:cubicBezTo>
                  <a:cubicBezTo>
                    <a:pt x="201" y="1198"/>
                    <a:pt x="326" y="1198"/>
                    <a:pt x="427" y="1198"/>
                  </a:cubicBezTo>
                  <a:lnTo>
                    <a:pt x="527" y="1098"/>
                  </a:lnTo>
                  <a:cubicBezTo>
                    <a:pt x="627" y="1098"/>
                    <a:pt x="627" y="997"/>
                    <a:pt x="627" y="997"/>
                  </a:cubicBezTo>
                  <a:lnTo>
                    <a:pt x="627" y="897"/>
                  </a:lnTo>
                  <a:lnTo>
                    <a:pt x="627" y="797"/>
                  </a:lnTo>
                  <a:lnTo>
                    <a:pt x="627" y="571"/>
                  </a:lnTo>
                  <a:cubicBezTo>
                    <a:pt x="627" y="471"/>
                    <a:pt x="527" y="471"/>
                    <a:pt x="527" y="371"/>
                  </a:cubicBezTo>
                  <a:lnTo>
                    <a:pt x="527" y="270"/>
                  </a:lnTo>
                  <a:lnTo>
                    <a:pt x="527" y="170"/>
                  </a:lnTo>
                  <a:cubicBezTo>
                    <a:pt x="527" y="45"/>
                    <a:pt x="527" y="45"/>
                    <a:pt x="427" y="45"/>
                  </a:cubicBezTo>
                  <a:cubicBezTo>
                    <a:pt x="427" y="11"/>
                    <a:pt x="416"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3"/>
            <p:cNvSpPr/>
            <p:nvPr/>
          </p:nvSpPr>
          <p:spPr>
            <a:xfrm>
              <a:off x="2511698" y="2420391"/>
              <a:ext cx="13035" cy="24731"/>
            </a:xfrm>
            <a:custGeom>
              <a:avLst/>
              <a:gdLst/>
              <a:ahLst/>
              <a:cxnLst/>
              <a:rect l="l" t="t" r="r" b="b"/>
              <a:pathLst>
                <a:path w="828" h="1571" extrusionOk="0">
                  <a:moveTo>
                    <a:pt x="547" y="1"/>
                  </a:moveTo>
                  <a:cubicBezTo>
                    <a:pt x="535" y="1"/>
                    <a:pt x="526" y="13"/>
                    <a:pt x="526" y="42"/>
                  </a:cubicBezTo>
                  <a:cubicBezTo>
                    <a:pt x="426" y="42"/>
                    <a:pt x="426" y="42"/>
                    <a:pt x="326" y="142"/>
                  </a:cubicBezTo>
                  <a:cubicBezTo>
                    <a:pt x="201" y="243"/>
                    <a:pt x="100" y="343"/>
                    <a:pt x="100" y="568"/>
                  </a:cubicBezTo>
                  <a:cubicBezTo>
                    <a:pt x="0" y="769"/>
                    <a:pt x="0" y="1095"/>
                    <a:pt x="0" y="1295"/>
                  </a:cubicBezTo>
                  <a:cubicBezTo>
                    <a:pt x="0" y="1396"/>
                    <a:pt x="100" y="1496"/>
                    <a:pt x="201" y="1496"/>
                  </a:cubicBezTo>
                  <a:cubicBezTo>
                    <a:pt x="263" y="1546"/>
                    <a:pt x="320" y="1571"/>
                    <a:pt x="373" y="1571"/>
                  </a:cubicBezTo>
                  <a:cubicBezTo>
                    <a:pt x="426" y="1571"/>
                    <a:pt x="476" y="1546"/>
                    <a:pt x="526" y="1496"/>
                  </a:cubicBezTo>
                  <a:cubicBezTo>
                    <a:pt x="627" y="1496"/>
                    <a:pt x="727" y="1396"/>
                    <a:pt x="727" y="1295"/>
                  </a:cubicBezTo>
                  <a:cubicBezTo>
                    <a:pt x="827" y="1195"/>
                    <a:pt x="827" y="1095"/>
                    <a:pt x="727" y="969"/>
                  </a:cubicBezTo>
                  <a:lnTo>
                    <a:pt x="727" y="1095"/>
                  </a:lnTo>
                  <a:cubicBezTo>
                    <a:pt x="727" y="969"/>
                    <a:pt x="727" y="769"/>
                    <a:pt x="627" y="669"/>
                  </a:cubicBezTo>
                  <a:lnTo>
                    <a:pt x="627" y="568"/>
                  </a:lnTo>
                  <a:lnTo>
                    <a:pt x="627" y="343"/>
                  </a:lnTo>
                  <a:lnTo>
                    <a:pt x="627" y="243"/>
                  </a:lnTo>
                  <a:lnTo>
                    <a:pt x="627" y="142"/>
                  </a:lnTo>
                  <a:cubicBezTo>
                    <a:pt x="627" y="71"/>
                    <a:pt x="576"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3"/>
            <p:cNvSpPr/>
            <p:nvPr/>
          </p:nvSpPr>
          <p:spPr>
            <a:xfrm>
              <a:off x="3057344" y="2430214"/>
              <a:ext cx="13444" cy="17285"/>
            </a:xfrm>
            <a:custGeom>
              <a:avLst/>
              <a:gdLst/>
              <a:ahLst/>
              <a:cxnLst/>
              <a:rect l="l" t="t" r="r" b="b"/>
              <a:pathLst>
                <a:path w="854" h="1098" extrusionOk="0">
                  <a:moveTo>
                    <a:pt x="301" y="0"/>
                  </a:moveTo>
                  <a:cubicBezTo>
                    <a:pt x="271" y="0"/>
                    <a:pt x="226" y="45"/>
                    <a:pt x="226" y="45"/>
                  </a:cubicBezTo>
                  <a:lnTo>
                    <a:pt x="126" y="145"/>
                  </a:lnTo>
                  <a:lnTo>
                    <a:pt x="126" y="245"/>
                  </a:lnTo>
                  <a:lnTo>
                    <a:pt x="126" y="345"/>
                  </a:lnTo>
                  <a:cubicBezTo>
                    <a:pt x="1" y="345"/>
                    <a:pt x="1" y="471"/>
                    <a:pt x="1" y="471"/>
                  </a:cubicBezTo>
                  <a:lnTo>
                    <a:pt x="1" y="671"/>
                  </a:lnTo>
                  <a:lnTo>
                    <a:pt x="1" y="772"/>
                  </a:lnTo>
                  <a:cubicBezTo>
                    <a:pt x="1" y="872"/>
                    <a:pt x="126" y="972"/>
                    <a:pt x="226" y="972"/>
                  </a:cubicBezTo>
                  <a:cubicBezTo>
                    <a:pt x="327" y="1097"/>
                    <a:pt x="427" y="1097"/>
                    <a:pt x="527" y="1097"/>
                  </a:cubicBezTo>
                  <a:cubicBezTo>
                    <a:pt x="627" y="1097"/>
                    <a:pt x="753" y="972"/>
                    <a:pt x="753" y="872"/>
                  </a:cubicBezTo>
                  <a:cubicBezTo>
                    <a:pt x="853" y="772"/>
                    <a:pt x="853" y="671"/>
                    <a:pt x="853" y="571"/>
                  </a:cubicBezTo>
                  <a:cubicBezTo>
                    <a:pt x="753" y="571"/>
                    <a:pt x="753" y="471"/>
                    <a:pt x="753" y="471"/>
                  </a:cubicBezTo>
                  <a:cubicBezTo>
                    <a:pt x="753" y="345"/>
                    <a:pt x="627" y="345"/>
                    <a:pt x="627" y="245"/>
                  </a:cubicBezTo>
                  <a:lnTo>
                    <a:pt x="527" y="245"/>
                  </a:lnTo>
                  <a:lnTo>
                    <a:pt x="427" y="145"/>
                  </a:lnTo>
                  <a:lnTo>
                    <a:pt x="327" y="45"/>
                  </a:lnTo>
                  <a:cubicBezTo>
                    <a:pt x="327" y="11"/>
                    <a:pt x="31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3"/>
            <p:cNvSpPr/>
            <p:nvPr/>
          </p:nvSpPr>
          <p:spPr>
            <a:xfrm>
              <a:off x="3098778" y="2415920"/>
              <a:ext cx="16" cy="16"/>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3"/>
            <p:cNvSpPr/>
            <p:nvPr/>
          </p:nvSpPr>
          <p:spPr>
            <a:xfrm>
              <a:off x="3095220" y="2413150"/>
              <a:ext cx="13444" cy="17773"/>
            </a:xfrm>
            <a:custGeom>
              <a:avLst/>
              <a:gdLst/>
              <a:ahLst/>
              <a:cxnLst/>
              <a:rect l="l" t="t" r="r" b="b"/>
              <a:pathLst>
                <a:path w="854" h="1129" extrusionOk="0">
                  <a:moveTo>
                    <a:pt x="230" y="1"/>
                  </a:moveTo>
                  <a:cubicBezTo>
                    <a:pt x="189" y="1"/>
                    <a:pt x="164" y="26"/>
                    <a:pt x="226" y="76"/>
                  </a:cubicBezTo>
                  <a:lnTo>
                    <a:pt x="226" y="176"/>
                  </a:lnTo>
                  <a:cubicBezTo>
                    <a:pt x="101" y="302"/>
                    <a:pt x="101" y="302"/>
                    <a:pt x="101" y="402"/>
                  </a:cubicBezTo>
                  <a:cubicBezTo>
                    <a:pt x="1" y="502"/>
                    <a:pt x="1" y="703"/>
                    <a:pt x="1" y="803"/>
                  </a:cubicBezTo>
                  <a:lnTo>
                    <a:pt x="101" y="928"/>
                  </a:lnTo>
                  <a:cubicBezTo>
                    <a:pt x="101" y="928"/>
                    <a:pt x="101" y="1028"/>
                    <a:pt x="226" y="1028"/>
                  </a:cubicBezTo>
                  <a:cubicBezTo>
                    <a:pt x="226" y="1129"/>
                    <a:pt x="327" y="1129"/>
                    <a:pt x="427" y="1129"/>
                  </a:cubicBezTo>
                  <a:cubicBezTo>
                    <a:pt x="627" y="1129"/>
                    <a:pt x="853" y="928"/>
                    <a:pt x="853" y="703"/>
                  </a:cubicBezTo>
                  <a:cubicBezTo>
                    <a:pt x="853" y="703"/>
                    <a:pt x="853" y="602"/>
                    <a:pt x="728" y="502"/>
                  </a:cubicBezTo>
                  <a:cubicBezTo>
                    <a:pt x="728" y="402"/>
                    <a:pt x="627" y="402"/>
                    <a:pt x="627" y="402"/>
                  </a:cubicBezTo>
                  <a:cubicBezTo>
                    <a:pt x="627" y="302"/>
                    <a:pt x="527" y="302"/>
                    <a:pt x="527" y="176"/>
                  </a:cubicBezTo>
                  <a:lnTo>
                    <a:pt x="427" y="176"/>
                  </a:lnTo>
                  <a:lnTo>
                    <a:pt x="327" y="76"/>
                  </a:lnTo>
                  <a:cubicBezTo>
                    <a:pt x="327" y="26"/>
                    <a:pt x="270" y="1"/>
                    <a:pt x="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3"/>
            <p:cNvSpPr/>
            <p:nvPr/>
          </p:nvSpPr>
          <p:spPr>
            <a:xfrm>
              <a:off x="3142966" y="2346875"/>
              <a:ext cx="13035" cy="22890"/>
            </a:xfrm>
            <a:custGeom>
              <a:avLst/>
              <a:gdLst/>
              <a:ahLst/>
              <a:cxnLst/>
              <a:rect l="l" t="t" r="r" b="b"/>
              <a:pathLst>
                <a:path w="828" h="1454" extrusionOk="0">
                  <a:moveTo>
                    <a:pt x="427" y="0"/>
                  </a:moveTo>
                  <a:cubicBezTo>
                    <a:pt x="326" y="0"/>
                    <a:pt x="201" y="126"/>
                    <a:pt x="101" y="226"/>
                  </a:cubicBezTo>
                  <a:cubicBezTo>
                    <a:pt x="101" y="326"/>
                    <a:pt x="101" y="527"/>
                    <a:pt x="1" y="627"/>
                  </a:cubicBezTo>
                  <a:lnTo>
                    <a:pt x="1" y="953"/>
                  </a:lnTo>
                  <a:lnTo>
                    <a:pt x="101" y="1053"/>
                  </a:lnTo>
                  <a:cubicBezTo>
                    <a:pt x="101" y="1153"/>
                    <a:pt x="101" y="1253"/>
                    <a:pt x="201" y="1379"/>
                  </a:cubicBezTo>
                  <a:lnTo>
                    <a:pt x="427" y="1379"/>
                  </a:lnTo>
                  <a:cubicBezTo>
                    <a:pt x="427" y="1429"/>
                    <a:pt x="452" y="1454"/>
                    <a:pt x="477" y="1454"/>
                  </a:cubicBezTo>
                  <a:cubicBezTo>
                    <a:pt x="502" y="1454"/>
                    <a:pt x="527" y="1429"/>
                    <a:pt x="527" y="1379"/>
                  </a:cubicBezTo>
                  <a:cubicBezTo>
                    <a:pt x="627" y="1379"/>
                    <a:pt x="727" y="1253"/>
                    <a:pt x="727" y="1153"/>
                  </a:cubicBezTo>
                  <a:lnTo>
                    <a:pt x="828" y="1153"/>
                  </a:lnTo>
                  <a:lnTo>
                    <a:pt x="828" y="852"/>
                  </a:lnTo>
                  <a:cubicBezTo>
                    <a:pt x="828" y="852"/>
                    <a:pt x="727" y="852"/>
                    <a:pt x="727" y="752"/>
                  </a:cubicBezTo>
                  <a:lnTo>
                    <a:pt x="727" y="527"/>
                  </a:lnTo>
                  <a:cubicBezTo>
                    <a:pt x="727" y="426"/>
                    <a:pt x="727" y="426"/>
                    <a:pt x="627" y="426"/>
                  </a:cubicBezTo>
                  <a:lnTo>
                    <a:pt x="627" y="326"/>
                  </a:lnTo>
                  <a:lnTo>
                    <a:pt x="627" y="226"/>
                  </a:lnTo>
                  <a:lnTo>
                    <a:pt x="627" y="126"/>
                  </a:lnTo>
                  <a:lnTo>
                    <a:pt x="527" y="126"/>
                  </a:ln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3"/>
            <p:cNvSpPr/>
            <p:nvPr/>
          </p:nvSpPr>
          <p:spPr>
            <a:xfrm>
              <a:off x="3093646" y="2352007"/>
              <a:ext cx="11461" cy="16577"/>
            </a:xfrm>
            <a:custGeom>
              <a:avLst/>
              <a:gdLst/>
              <a:ahLst/>
              <a:cxnLst/>
              <a:rect l="l" t="t" r="r" b="b"/>
              <a:pathLst>
                <a:path w="728" h="1053" extrusionOk="0">
                  <a:moveTo>
                    <a:pt x="326" y="0"/>
                  </a:moveTo>
                  <a:cubicBezTo>
                    <a:pt x="201" y="0"/>
                    <a:pt x="201" y="0"/>
                    <a:pt x="101" y="100"/>
                  </a:cubicBezTo>
                  <a:cubicBezTo>
                    <a:pt x="101" y="201"/>
                    <a:pt x="1" y="201"/>
                    <a:pt x="1" y="301"/>
                  </a:cubicBezTo>
                  <a:lnTo>
                    <a:pt x="1" y="426"/>
                  </a:lnTo>
                  <a:lnTo>
                    <a:pt x="1" y="526"/>
                  </a:lnTo>
                  <a:lnTo>
                    <a:pt x="1" y="627"/>
                  </a:lnTo>
                  <a:lnTo>
                    <a:pt x="1" y="727"/>
                  </a:lnTo>
                  <a:cubicBezTo>
                    <a:pt x="101" y="827"/>
                    <a:pt x="101" y="927"/>
                    <a:pt x="201" y="927"/>
                  </a:cubicBezTo>
                  <a:cubicBezTo>
                    <a:pt x="326" y="927"/>
                    <a:pt x="427" y="1053"/>
                    <a:pt x="527" y="1053"/>
                  </a:cubicBezTo>
                  <a:cubicBezTo>
                    <a:pt x="627" y="1053"/>
                    <a:pt x="727" y="927"/>
                    <a:pt x="727" y="827"/>
                  </a:cubicBezTo>
                  <a:lnTo>
                    <a:pt x="727" y="727"/>
                  </a:lnTo>
                  <a:lnTo>
                    <a:pt x="727" y="627"/>
                  </a:lnTo>
                  <a:lnTo>
                    <a:pt x="627" y="627"/>
                  </a:lnTo>
                  <a:lnTo>
                    <a:pt x="627" y="526"/>
                  </a:lnTo>
                  <a:lnTo>
                    <a:pt x="627" y="426"/>
                  </a:lnTo>
                  <a:lnTo>
                    <a:pt x="627" y="301"/>
                  </a:lnTo>
                  <a:lnTo>
                    <a:pt x="627" y="201"/>
                  </a:lnTo>
                  <a:lnTo>
                    <a:pt x="527" y="100"/>
                  </a:ln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3"/>
            <p:cNvSpPr/>
            <p:nvPr/>
          </p:nvSpPr>
          <p:spPr>
            <a:xfrm>
              <a:off x="3128373" y="2291635"/>
              <a:ext cx="11161" cy="14641"/>
            </a:xfrm>
            <a:custGeom>
              <a:avLst/>
              <a:gdLst/>
              <a:ahLst/>
              <a:cxnLst/>
              <a:rect l="l" t="t" r="r" b="b"/>
              <a:pathLst>
                <a:path w="709" h="930" extrusionOk="0">
                  <a:moveTo>
                    <a:pt x="288" y="1"/>
                  </a:moveTo>
                  <a:cubicBezTo>
                    <a:pt x="226" y="1"/>
                    <a:pt x="151" y="26"/>
                    <a:pt x="100" y="76"/>
                  </a:cubicBezTo>
                  <a:cubicBezTo>
                    <a:pt x="100" y="76"/>
                    <a:pt x="0" y="76"/>
                    <a:pt x="0" y="176"/>
                  </a:cubicBezTo>
                  <a:lnTo>
                    <a:pt x="0" y="276"/>
                  </a:lnTo>
                  <a:lnTo>
                    <a:pt x="0" y="502"/>
                  </a:lnTo>
                  <a:lnTo>
                    <a:pt x="0" y="602"/>
                  </a:lnTo>
                  <a:lnTo>
                    <a:pt x="100" y="702"/>
                  </a:lnTo>
                  <a:cubicBezTo>
                    <a:pt x="100" y="803"/>
                    <a:pt x="201" y="803"/>
                    <a:pt x="201" y="903"/>
                  </a:cubicBezTo>
                  <a:lnTo>
                    <a:pt x="401" y="903"/>
                  </a:lnTo>
                  <a:cubicBezTo>
                    <a:pt x="420" y="921"/>
                    <a:pt x="442" y="929"/>
                    <a:pt x="466" y="929"/>
                  </a:cubicBezTo>
                  <a:cubicBezTo>
                    <a:pt x="573" y="929"/>
                    <a:pt x="709" y="766"/>
                    <a:pt x="627" y="602"/>
                  </a:cubicBezTo>
                  <a:lnTo>
                    <a:pt x="627" y="502"/>
                  </a:lnTo>
                  <a:lnTo>
                    <a:pt x="627" y="376"/>
                  </a:lnTo>
                  <a:lnTo>
                    <a:pt x="501" y="276"/>
                  </a:lnTo>
                  <a:cubicBezTo>
                    <a:pt x="501" y="176"/>
                    <a:pt x="501" y="76"/>
                    <a:pt x="401" y="76"/>
                  </a:cubicBezTo>
                  <a:cubicBezTo>
                    <a:pt x="401" y="26"/>
                    <a:pt x="351"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3"/>
            <p:cNvSpPr/>
            <p:nvPr/>
          </p:nvSpPr>
          <p:spPr>
            <a:xfrm>
              <a:off x="3185581" y="2349236"/>
              <a:ext cx="6722" cy="15805"/>
            </a:xfrm>
            <a:custGeom>
              <a:avLst/>
              <a:gdLst/>
              <a:ahLst/>
              <a:cxnLst/>
              <a:rect l="l" t="t" r="r" b="b"/>
              <a:pathLst>
                <a:path w="427" h="1004" extrusionOk="0">
                  <a:moveTo>
                    <a:pt x="226" y="1"/>
                  </a:moveTo>
                  <a:cubicBezTo>
                    <a:pt x="176" y="1"/>
                    <a:pt x="126" y="26"/>
                    <a:pt x="126" y="76"/>
                  </a:cubicBezTo>
                  <a:lnTo>
                    <a:pt x="126" y="176"/>
                  </a:lnTo>
                  <a:lnTo>
                    <a:pt x="126" y="276"/>
                  </a:lnTo>
                  <a:cubicBezTo>
                    <a:pt x="126" y="276"/>
                    <a:pt x="126" y="377"/>
                    <a:pt x="0" y="377"/>
                  </a:cubicBezTo>
                  <a:lnTo>
                    <a:pt x="0" y="602"/>
                  </a:lnTo>
                  <a:lnTo>
                    <a:pt x="0" y="702"/>
                  </a:lnTo>
                  <a:lnTo>
                    <a:pt x="0" y="803"/>
                  </a:lnTo>
                  <a:cubicBezTo>
                    <a:pt x="0" y="903"/>
                    <a:pt x="0" y="903"/>
                    <a:pt x="126" y="1003"/>
                  </a:cubicBezTo>
                  <a:lnTo>
                    <a:pt x="226" y="1003"/>
                  </a:lnTo>
                  <a:cubicBezTo>
                    <a:pt x="326" y="1003"/>
                    <a:pt x="426" y="1003"/>
                    <a:pt x="426" y="803"/>
                  </a:cubicBezTo>
                  <a:lnTo>
                    <a:pt x="426" y="702"/>
                  </a:lnTo>
                  <a:lnTo>
                    <a:pt x="426" y="602"/>
                  </a:lnTo>
                  <a:lnTo>
                    <a:pt x="426" y="377"/>
                  </a:lnTo>
                  <a:lnTo>
                    <a:pt x="326" y="276"/>
                  </a:lnTo>
                  <a:lnTo>
                    <a:pt x="326" y="176"/>
                  </a:lnTo>
                  <a:lnTo>
                    <a:pt x="326" y="76"/>
                  </a:lnTo>
                  <a:cubicBezTo>
                    <a:pt x="326" y="26"/>
                    <a:pt x="27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3"/>
            <p:cNvSpPr/>
            <p:nvPr/>
          </p:nvSpPr>
          <p:spPr>
            <a:xfrm>
              <a:off x="2766567" y="2060821"/>
              <a:ext cx="19741" cy="60294"/>
            </a:xfrm>
            <a:custGeom>
              <a:avLst/>
              <a:gdLst/>
              <a:ahLst/>
              <a:cxnLst/>
              <a:rect l="l" t="t" r="r" b="b"/>
              <a:pathLst>
                <a:path w="1254" h="3830" extrusionOk="0">
                  <a:moveTo>
                    <a:pt x="627" y="1"/>
                  </a:moveTo>
                  <a:cubicBezTo>
                    <a:pt x="101" y="1"/>
                    <a:pt x="101" y="627"/>
                    <a:pt x="1" y="953"/>
                  </a:cubicBezTo>
                  <a:lnTo>
                    <a:pt x="1" y="1379"/>
                  </a:lnTo>
                  <a:lnTo>
                    <a:pt x="1" y="1881"/>
                  </a:lnTo>
                  <a:cubicBezTo>
                    <a:pt x="1" y="2206"/>
                    <a:pt x="101" y="2507"/>
                    <a:pt x="101" y="2833"/>
                  </a:cubicBezTo>
                  <a:cubicBezTo>
                    <a:pt x="101" y="2933"/>
                    <a:pt x="201" y="3033"/>
                    <a:pt x="201" y="3259"/>
                  </a:cubicBezTo>
                  <a:lnTo>
                    <a:pt x="201" y="3459"/>
                  </a:lnTo>
                  <a:cubicBezTo>
                    <a:pt x="201" y="3560"/>
                    <a:pt x="301" y="3560"/>
                    <a:pt x="301" y="3660"/>
                  </a:cubicBezTo>
                  <a:cubicBezTo>
                    <a:pt x="364" y="3773"/>
                    <a:pt x="471" y="3829"/>
                    <a:pt x="561" y="3829"/>
                  </a:cubicBezTo>
                  <a:cubicBezTo>
                    <a:pt x="652" y="3829"/>
                    <a:pt x="727" y="3773"/>
                    <a:pt x="727" y="3660"/>
                  </a:cubicBezTo>
                  <a:cubicBezTo>
                    <a:pt x="828" y="3560"/>
                    <a:pt x="828" y="3560"/>
                    <a:pt x="828" y="3459"/>
                  </a:cubicBezTo>
                  <a:cubicBezTo>
                    <a:pt x="928" y="3459"/>
                    <a:pt x="928" y="3359"/>
                    <a:pt x="928" y="3259"/>
                  </a:cubicBezTo>
                  <a:cubicBezTo>
                    <a:pt x="928" y="3134"/>
                    <a:pt x="928" y="3033"/>
                    <a:pt x="1053" y="2833"/>
                  </a:cubicBezTo>
                  <a:cubicBezTo>
                    <a:pt x="1053" y="2507"/>
                    <a:pt x="1153" y="2206"/>
                    <a:pt x="1153" y="1881"/>
                  </a:cubicBezTo>
                  <a:lnTo>
                    <a:pt x="1153" y="1480"/>
                  </a:lnTo>
                  <a:cubicBezTo>
                    <a:pt x="1153" y="1254"/>
                    <a:pt x="1254" y="1154"/>
                    <a:pt x="1153" y="953"/>
                  </a:cubicBezTo>
                  <a:cubicBezTo>
                    <a:pt x="1153" y="627"/>
                    <a:pt x="1153"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3"/>
            <p:cNvSpPr/>
            <p:nvPr/>
          </p:nvSpPr>
          <p:spPr>
            <a:xfrm>
              <a:off x="2682534" y="2023449"/>
              <a:ext cx="24873" cy="49841"/>
            </a:xfrm>
            <a:custGeom>
              <a:avLst/>
              <a:gdLst/>
              <a:ahLst/>
              <a:cxnLst/>
              <a:rect l="l" t="t" r="r" b="b"/>
              <a:pathLst>
                <a:path w="1580" h="3166" extrusionOk="0">
                  <a:moveTo>
                    <a:pt x="327" y="0"/>
                  </a:moveTo>
                  <a:cubicBezTo>
                    <a:pt x="162" y="0"/>
                    <a:pt x="0" y="154"/>
                    <a:pt x="0" y="295"/>
                  </a:cubicBezTo>
                  <a:lnTo>
                    <a:pt x="0" y="395"/>
                  </a:lnTo>
                  <a:lnTo>
                    <a:pt x="0" y="620"/>
                  </a:lnTo>
                  <a:lnTo>
                    <a:pt x="0" y="721"/>
                  </a:lnTo>
                  <a:lnTo>
                    <a:pt x="0" y="1122"/>
                  </a:lnTo>
                  <a:cubicBezTo>
                    <a:pt x="126" y="1347"/>
                    <a:pt x="226" y="1648"/>
                    <a:pt x="326" y="1874"/>
                  </a:cubicBezTo>
                  <a:cubicBezTo>
                    <a:pt x="426" y="2174"/>
                    <a:pt x="527" y="2375"/>
                    <a:pt x="627" y="2600"/>
                  </a:cubicBezTo>
                  <a:cubicBezTo>
                    <a:pt x="852" y="2801"/>
                    <a:pt x="953" y="3001"/>
                    <a:pt x="1153" y="3127"/>
                  </a:cubicBezTo>
                  <a:cubicBezTo>
                    <a:pt x="1212" y="3153"/>
                    <a:pt x="1270" y="3166"/>
                    <a:pt x="1323" y="3166"/>
                  </a:cubicBezTo>
                  <a:cubicBezTo>
                    <a:pt x="1470" y="3166"/>
                    <a:pt x="1579" y="3067"/>
                    <a:pt x="1579" y="2901"/>
                  </a:cubicBezTo>
                  <a:lnTo>
                    <a:pt x="1579" y="2801"/>
                  </a:lnTo>
                  <a:lnTo>
                    <a:pt x="1579" y="2600"/>
                  </a:lnTo>
                  <a:cubicBezTo>
                    <a:pt x="1579" y="2500"/>
                    <a:pt x="1479" y="2375"/>
                    <a:pt x="1479" y="2174"/>
                  </a:cubicBezTo>
                  <a:cubicBezTo>
                    <a:pt x="1379" y="1974"/>
                    <a:pt x="1379" y="1748"/>
                    <a:pt x="1253" y="1548"/>
                  </a:cubicBezTo>
                  <a:cubicBezTo>
                    <a:pt x="1253" y="1347"/>
                    <a:pt x="1153" y="1122"/>
                    <a:pt x="1053" y="921"/>
                  </a:cubicBezTo>
                  <a:cubicBezTo>
                    <a:pt x="953" y="721"/>
                    <a:pt x="852" y="395"/>
                    <a:pt x="627" y="295"/>
                  </a:cubicBezTo>
                  <a:cubicBezTo>
                    <a:pt x="627" y="194"/>
                    <a:pt x="527" y="194"/>
                    <a:pt x="527" y="94"/>
                  </a:cubicBezTo>
                  <a:cubicBezTo>
                    <a:pt x="467" y="27"/>
                    <a:pt x="397"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3"/>
            <p:cNvSpPr/>
            <p:nvPr/>
          </p:nvSpPr>
          <p:spPr>
            <a:xfrm>
              <a:off x="2720410" y="1968902"/>
              <a:ext cx="13428" cy="39073"/>
            </a:xfrm>
            <a:custGeom>
              <a:avLst/>
              <a:gdLst/>
              <a:ahLst/>
              <a:cxnLst/>
              <a:rect l="l" t="t" r="r" b="b"/>
              <a:pathLst>
                <a:path w="853" h="2482" extrusionOk="0">
                  <a:moveTo>
                    <a:pt x="326" y="0"/>
                  </a:moveTo>
                  <a:cubicBezTo>
                    <a:pt x="101" y="100"/>
                    <a:pt x="0" y="201"/>
                    <a:pt x="0" y="326"/>
                  </a:cubicBezTo>
                  <a:lnTo>
                    <a:pt x="0" y="827"/>
                  </a:lnTo>
                  <a:cubicBezTo>
                    <a:pt x="101" y="1053"/>
                    <a:pt x="101" y="1253"/>
                    <a:pt x="101" y="1454"/>
                  </a:cubicBezTo>
                  <a:cubicBezTo>
                    <a:pt x="226" y="1579"/>
                    <a:pt x="226" y="1780"/>
                    <a:pt x="326" y="1980"/>
                  </a:cubicBezTo>
                  <a:cubicBezTo>
                    <a:pt x="326" y="2080"/>
                    <a:pt x="426" y="2306"/>
                    <a:pt x="527" y="2406"/>
                  </a:cubicBezTo>
                  <a:cubicBezTo>
                    <a:pt x="577" y="2456"/>
                    <a:pt x="627" y="2481"/>
                    <a:pt x="664" y="2481"/>
                  </a:cubicBezTo>
                  <a:cubicBezTo>
                    <a:pt x="702" y="2481"/>
                    <a:pt x="727" y="2456"/>
                    <a:pt x="727" y="2406"/>
                  </a:cubicBezTo>
                  <a:cubicBezTo>
                    <a:pt x="727" y="2206"/>
                    <a:pt x="852" y="2080"/>
                    <a:pt x="852" y="1880"/>
                  </a:cubicBezTo>
                  <a:lnTo>
                    <a:pt x="852" y="1354"/>
                  </a:lnTo>
                  <a:cubicBezTo>
                    <a:pt x="727" y="1153"/>
                    <a:pt x="727" y="953"/>
                    <a:pt x="727" y="727"/>
                  </a:cubicBezTo>
                  <a:cubicBezTo>
                    <a:pt x="627" y="627"/>
                    <a:pt x="627" y="426"/>
                    <a:pt x="527" y="201"/>
                  </a:cubicBezTo>
                  <a:cubicBezTo>
                    <a:pt x="527" y="100"/>
                    <a:pt x="4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3"/>
            <p:cNvSpPr/>
            <p:nvPr/>
          </p:nvSpPr>
          <p:spPr>
            <a:xfrm>
              <a:off x="2837187" y="2048463"/>
              <a:ext cx="28037" cy="58688"/>
            </a:xfrm>
            <a:custGeom>
              <a:avLst/>
              <a:gdLst/>
              <a:ahLst/>
              <a:cxnLst/>
              <a:rect l="l" t="t" r="r" b="b"/>
              <a:pathLst>
                <a:path w="1781" h="3728" extrusionOk="0">
                  <a:moveTo>
                    <a:pt x="1329" y="0"/>
                  </a:moveTo>
                  <a:cubicBezTo>
                    <a:pt x="1225" y="0"/>
                    <a:pt x="1125" y="23"/>
                    <a:pt x="1053" y="59"/>
                  </a:cubicBezTo>
                  <a:cubicBezTo>
                    <a:pt x="828" y="385"/>
                    <a:pt x="728" y="686"/>
                    <a:pt x="627" y="1011"/>
                  </a:cubicBezTo>
                  <a:cubicBezTo>
                    <a:pt x="527" y="1212"/>
                    <a:pt x="527" y="1538"/>
                    <a:pt x="427" y="1838"/>
                  </a:cubicBezTo>
                  <a:cubicBezTo>
                    <a:pt x="327" y="2039"/>
                    <a:pt x="327" y="2365"/>
                    <a:pt x="201" y="2666"/>
                  </a:cubicBezTo>
                  <a:cubicBezTo>
                    <a:pt x="101" y="2891"/>
                    <a:pt x="101" y="3192"/>
                    <a:pt x="1" y="3518"/>
                  </a:cubicBezTo>
                  <a:cubicBezTo>
                    <a:pt x="1" y="3642"/>
                    <a:pt x="77" y="3727"/>
                    <a:pt x="166" y="3727"/>
                  </a:cubicBezTo>
                  <a:cubicBezTo>
                    <a:pt x="220" y="3727"/>
                    <a:pt x="279" y="3694"/>
                    <a:pt x="327" y="3618"/>
                  </a:cubicBezTo>
                  <a:cubicBezTo>
                    <a:pt x="427" y="3417"/>
                    <a:pt x="627" y="3092"/>
                    <a:pt x="728" y="2891"/>
                  </a:cubicBezTo>
                  <a:cubicBezTo>
                    <a:pt x="828" y="2666"/>
                    <a:pt x="1053" y="2365"/>
                    <a:pt x="1154" y="2039"/>
                  </a:cubicBezTo>
                  <a:cubicBezTo>
                    <a:pt x="1254" y="1838"/>
                    <a:pt x="1354" y="1538"/>
                    <a:pt x="1580" y="1312"/>
                  </a:cubicBezTo>
                  <a:cubicBezTo>
                    <a:pt x="1580" y="1112"/>
                    <a:pt x="1680" y="1011"/>
                    <a:pt x="1680" y="786"/>
                  </a:cubicBezTo>
                  <a:cubicBezTo>
                    <a:pt x="1780" y="686"/>
                    <a:pt x="1780" y="485"/>
                    <a:pt x="1780" y="285"/>
                  </a:cubicBezTo>
                  <a:cubicBezTo>
                    <a:pt x="1716" y="75"/>
                    <a:pt x="1517" y="0"/>
                    <a:pt x="1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3"/>
            <p:cNvSpPr/>
            <p:nvPr/>
          </p:nvSpPr>
          <p:spPr>
            <a:xfrm>
              <a:off x="2827332" y="1977182"/>
              <a:ext cx="18167" cy="46173"/>
            </a:xfrm>
            <a:custGeom>
              <a:avLst/>
              <a:gdLst/>
              <a:ahLst/>
              <a:cxnLst/>
              <a:rect l="l" t="t" r="r" b="b"/>
              <a:pathLst>
                <a:path w="1154" h="2933" extrusionOk="0">
                  <a:moveTo>
                    <a:pt x="727" y="0"/>
                  </a:moveTo>
                  <a:cubicBezTo>
                    <a:pt x="426" y="0"/>
                    <a:pt x="201" y="201"/>
                    <a:pt x="201" y="427"/>
                  </a:cubicBezTo>
                  <a:cubicBezTo>
                    <a:pt x="101" y="627"/>
                    <a:pt x="101" y="828"/>
                    <a:pt x="101" y="1053"/>
                  </a:cubicBezTo>
                  <a:lnTo>
                    <a:pt x="101" y="1680"/>
                  </a:lnTo>
                  <a:cubicBezTo>
                    <a:pt x="101" y="1980"/>
                    <a:pt x="0" y="2407"/>
                    <a:pt x="0" y="2808"/>
                  </a:cubicBezTo>
                  <a:cubicBezTo>
                    <a:pt x="0" y="2933"/>
                    <a:pt x="101" y="2933"/>
                    <a:pt x="101" y="2933"/>
                  </a:cubicBezTo>
                  <a:cubicBezTo>
                    <a:pt x="326" y="2507"/>
                    <a:pt x="426" y="2081"/>
                    <a:pt x="627" y="1780"/>
                  </a:cubicBezTo>
                  <a:cubicBezTo>
                    <a:pt x="627" y="1554"/>
                    <a:pt x="727" y="1354"/>
                    <a:pt x="827" y="1153"/>
                  </a:cubicBezTo>
                  <a:cubicBezTo>
                    <a:pt x="953" y="928"/>
                    <a:pt x="953" y="828"/>
                    <a:pt x="1053" y="627"/>
                  </a:cubicBezTo>
                  <a:cubicBezTo>
                    <a:pt x="1153" y="301"/>
                    <a:pt x="953" y="101"/>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3"/>
            <p:cNvSpPr/>
            <p:nvPr/>
          </p:nvSpPr>
          <p:spPr>
            <a:xfrm>
              <a:off x="2771305" y="1950751"/>
              <a:ext cx="16577" cy="46173"/>
            </a:xfrm>
            <a:custGeom>
              <a:avLst/>
              <a:gdLst/>
              <a:ahLst/>
              <a:cxnLst/>
              <a:rect l="l" t="t" r="r" b="b"/>
              <a:pathLst>
                <a:path w="1053" h="2933" extrusionOk="0">
                  <a:moveTo>
                    <a:pt x="527" y="0"/>
                  </a:moveTo>
                  <a:cubicBezTo>
                    <a:pt x="426" y="0"/>
                    <a:pt x="226" y="0"/>
                    <a:pt x="126" y="226"/>
                  </a:cubicBezTo>
                  <a:cubicBezTo>
                    <a:pt x="126" y="226"/>
                    <a:pt x="0" y="326"/>
                    <a:pt x="0" y="426"/>
                  </a:cubicBezTo>
                  <a:lnTo>
                    <a:pt x="0" y="627"/>
                  </a:lnTo>
                  <a:lnTo>
                    <a:pt x="0" y="953"/>
                  </a:lnTo>
                  <a:cubicBezTo>
                    <a:pt x="0" y="1153"/>
                    <a:pt x="0" y="1354"/>
                    <a:pt x="126" y="1579"/>
                  </a:cubicBezTo>
                  <a:cubicBezTo>
                    <a:pt x="126" y="1980"/>
                    <a:pt x="226" y="2306"/>
                    <a:pt x="426" y="2732"/>
                  </a:cubicBezTo>
                  <a:cubicBezTo>
                    <a:pt x="426" y="2832"/>
                    <a:pt x="527" y="2933"/>
                    <a:pt x="627" y="2933"/>
                  </a:cubicBezTo>
                  <a:cubicBezTo>
                    <a:pt x="752" y="2832"/>
                    <a:pt x="852" y="2832"/>
                    <a:pt x="852" y="2732"/>
                  </a:cubicBezTo>
                  <a:cubicBezTo>
                    <a:pt x="752" y="2306"/>
                    <a:pt x="852" y="1880"/>
                    <a:pt x="852" y="1579"/>
                  </a:cubicBezTo>
                  <a:cubicBezTo>
                    <a:pt x="852" y="1479"/>
                    <a:pt x="852" y="1354"/>
                    <a:pt x="953" y="1253"/>
                  </a:cubicBezTo>
                  <a:lnTo>
                    <a:pt x="953" y="1053"/>
                  </a:lnTo>
                  <a:cubicBezTo>
                    <a:pt x="953" y="852"/>
                    <a:pt x="1053" y="527"/>
                    <a:pt x="953" y="326"/>
                  </a:cubicBezTo>
                  <a:cubicBezTo>
                    <a:pt x="852" y="101"/>
                    <a:pt x="752"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3"/>
            <p:cNvSpPr/>
            <p:nvPr/>
          </p:nvSpPr>
          <p:spPr>
            <a:xfrm>
              <a:off x="2667925" y="1935528"/>
              <a:ext cx="16010" cy="37373"/>
            </a:xfrm>
            <a:custGeom>
              <a:avLst/>
              <a:gdLst/>
              <a:ahLst/>
              <a:cxnLst/>
              <a:rect l="l" t="t" r="r" b="b"/>
              <a:pathLst>
                <a:path w="1017" h="2374" extrusionOk="0">
                  <a:moveTo>
                    <a:pt x="408" y="0"/>
                  </a:moveTo>
                  <a:cubicBezTo>
                    <a:pt x="277" y="0"/>
                    <a:pt x="146" y="50"/>
                    <a:pt x="101" y="140"/>
                  </a:cubicBezTo>
                  <a:lnTo>
                    <a:pt x="101" y="441"/>
                  </a:lnTo>
                  <a:cubicBezTo>
                    <a:pt x="101" y="566"/>
                    <a:pt x="1" y="667"/>
                    <a:pt x="101" y="867"/>
                  </a:cubicBezTo>
                  <a:cubicBezTo>
                    <a:pt x="101" y="1068"/>
                    <a:pt x="101" y="1293"/>
                    <a:pt x="201" y="1393"/>
                  </a:cubicBezTo>
                  <a:cubicBezTo>
                    <a:pt x="302" y="1594"/>
                    <a:pt x="302" y="1694"/>
                    <a:pt x="427" y="1920"/>
                  </a:cubicBezTo>
                  <a:cubicBezTo>
                    <a:pt x="527" y="2020"/>
                    <a:pt x="527" y="2020"/>
                    <a:pt x="627" y="2120"/>
                  </a:cubicBezTo>
                  <a:lnTo>
                    <a:pt x="728" y="2220"/>
                  </a:lnTo>
                  <a:lnTo>
                    <a:pt x="828" y="2321"/>
                  </a:lnTo>
                  <a:cubicBezTo>
                    <a:pt x="828" y="2358"/>
                    <a:pt x="848" y="2373"/>
                    <a:pt x="873" y="2373"/>
                  </a:cubicBezTo>
                  <a:cubicBezTo>
                    <a:pt x="932" y="2373"/>
                    <a:pt x="1016" y="2291"/>
                    <a:pt x="928" y="2220"/>
                  </a:cubicBezTo>
                  <a:lnTo>
                    <a:pt x="928" y="2120"/>
                  </a:lnTo>
                  <a:lnTo>
                    <a:pt x="928" y="2020"/>
                  </a:lnTo>
                  <a:lnTo>
                    <a:pt x="928" y="1694"/>
                  </a:lnTo>
                  <a:lnTo>
                    <a:pt x="928" y="1494"/>
                  </a:lnTo>
                  <a:lnTo>
                    <a:pt x="928" y="1393"/>
                  </a:lnTo>
                  <a:lnTo>
                    <a:pt x="928" y="1293"/>
                  </a:lnTo>
                  <a:lnTo>
                    <a:pt x="928" y="1193"/>
                  </a:lnTo>
                  <a:lnTo>
                    <a:pt x="828" y="967"/>
                  </a:lnTo>
                  <a:lnTo>
                    <a:pt x="828" y="767"/>
                  </a:lnTo>
                  <a:cubicBezTo>
                    <a:pt x="828" y="566"/>
                    <a:pt x="828" y="341"/>
                    <a:pt x="728" y="240"/>
                  </a:cubicBezTo>
                  <a:cubicBezTo>
                    <a:pt x="728" y="75"/>
                    <a:pt x="568"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3"/>
            <p:cNvSpPr/>
            <p:nvPr/>
          </p:nvSpPr>
          <p:spPr>
            <a:xfrm>
              <a:off x="2840351" y="1904972"/>
              <a:ext cx="16577" cy="37499"/>
            </a:xfrm>
            <a:custGeom>
              <a:avLst/>
              <a:gdLst/>
              <a:ahLst/>
              <a:cxnLst/>
              <a:rect l="l" t="t" r="r" b="b"/>
              <a:pathLst>
                <a:path w="1053" h="2382" extrusionOk="0">
                  <a:moveTo>
                    <a:pt x="527" y="1"/>
                  </a:moveTo>
                  <a:cubicBezTo>
                    <a:pt x="0" y="101"/>
                    <a:pt x="0" y="828"/>
                    <a:pt x="126" y="1254"/>
                  </a:cubicBezTo>
                  <a:lnTo>
                    <a:pt x="126" y="1455"/>
                  </a:lnTo>
                  <a:lnTo>
                    <a:pt x="126" y="1755"/>
                  </a:lnTo>
                  <a:cubicBezTo>
                    <a:pt x="226" y="1881"/>
                    <a:pt x="226" y="2081"/>
                    <a:pt x="326" y="2181"/>
                  </a:cubicBezTo>
                  <a:cubicBezTo>
                    <a:pt x="326" y="2282"/>
                    <a:pt x="326" y="2382"/>
                    <a:pt x="426" y="2382"/>
                  </a:cubicBezTo>
                  <a:cubicBezTo>
                    <a:pt x="527" y="2382"/>
                    <a:pt x="627" y="2282"/>
                    <a:pt x="627" y="2181"/>
                  </a:cubicBezTo>
                  <a:cubicBezTo>
                    <a:pt x="627" y="2081"/>
                    <a:pt x="752" y="1881"/>
                    <a:pt x="752" y="1755"/>
                  </a:cubicBezTo>
                  <a:cubicBezTo>
                    <a:pt x="852" y="1655"/>
                    <a:pt x="852" y="1455"/>
                    <a:pt x="852" y="1354"/>
                  </a:cubicBezTo>
                  <a:cubicBezTo>
                    <a:pt x="953" y="1129"/>
                    <a:pt x="1053" y="1029"/>
                    <a:pt x="1053" y="828"/>
                  </a:cubicBezTo>
                  <a:lnTo>
                    <a:pt x="1053" y="502"/>
                  </a:lnTo>
                  <a:cubicBezTo>
                    <a:pt x="1053" y="302"/>
                    <a:pt x="1053" y="201"/>
                    <a:pt x="852" y="101"/>
                  </a:cubicBezTo>
                  <a:cubicBezTo>
                    <a:pt x="852" y="1"/>
                    <a:pt x="627" y="1"/>
                    <a:pt x="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3"/>
            <p:cNvSpPr/>
            <p:nvPr/>
          </p:nvSpPr>
          <p:spPr>
            <a:xfrm>
              <a:off x="2728691" y="1899226"/>
              <a:ext cx="11461" cy="26148"/>
            </a:xfrm>
            <a:custGeom>
              <a:avLst/>
              <a:gdLst/>
              <a:ahLst/>
              <a:cxnLst/>
              <a:rect l="l" t="t" r="r" b="b"/>
              <a:pathLst>
                <a:path w="728" h="1661" extrusionOk="0">
                  <a:moveTo>
                    <a:pt x="484" y="1"/>
                  </a:moveTo>
                  <a:cubicBezTo>
                    <a:pt x="434" y="1"/>
                    <a:pt x="380" y="13"/>
                    <a:pt x="326" y="40"/>
                  </a:cubicBezTo>
                  <a:cubicBezTo>
                    <a:pt x="201" y="40"/>
                    <a:pt x="101" y="241"/>
                    <a:pt x="101" y="466"/>
                  </a:cubicBezTo>
                  <a:cubicBezTo>
                    <a:pt x="1" y="566"/>
                    <a:pt x="101" y="767"/>
                    <a:pt x="101" y="867"/>
                  </a:cubicBezTo>
                  <a:lnTo>
                    <a:pt x="101" y="1193"/>
                  </a:lnTo>
                  <a:cubicBezTo>
                    <a:pt x="101" y="1193"/>
                    <a:pt x="101" y="1293"/>
                    <a:pt x="201" y="1293"/>
                  </a:cubicBezTo>
                  <a:lnTo>
                    <a:pt x="201" y="1394"/>
                  </a:lnTo>
                  <a:lnTo>
                    <a:pt x="326" y="1494"/>
                  </a:lnTo>
                  <a:cubicBezTo>
                    <a:pt x="326" y="1619"/>
                    <a:pt x="326" y="1619"/>
                    <a:pt x="427" y="1619"/>
                  </a:cubicBezTo>
                  <a:cubicBezTo>
                    <a:pt x="427" y="1648"/>
                    <a:pt x="443" y="1660"/>
                    <a:pt x="466" y="1660"/>
                  </a:cubicBezTo>
                  <a:cubicBezTo>
                    <a:pt x="525" y="1660"/>
                    <a:pt x="627" y="1583"/>
                    <a:pt x="627" y="1494"/>
                  </a:cubicBezTo>
                  <a:lnTo>
                    <a:pt x="627" y="1394"/>
                  </a:lnTo>
                  <a:lnTo>
                    <a:pt x="627" y="1293"/>
                  </a:lnTo>
                  <a:lnTo>
                    <a:pt x="627" y="1193"/>
                  </a:lnTo>
                  <a:lnTo>
                    <a:pt x="627" y="1093"/>
                  </a:lnTo>
                  <a:cubicBezTo>
                    <a:pt x="627" y="993"/>
                    <a:pt x="727" y="867"/>
                    <a:pt x="727" y="767"/>
                  </a:cubicBezTo>
                  <a:lnTo>
                    <a:pt x="727" y="667"/>
                  </a:lnTo>
                  <a:lnTo>
                    <a:pt x="727" y="466"/>
                  </a:lnTo>
                  <a:lnTo>
                    <a:pt x="727" y="241"/>
                  </a:lnTo>
                  <a:cubicBezTo>
                    <a:pt x="727" y="94"/>
                    <a:pt x="620" y="1"/>
                    <a:pt x="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3"/>
            <p:cNvSpPr/>
            <p:nvPr/>
          </p:nvSpPr>
          <p:spPr>
            <a:xfrm>
              <a:off x="2883800" y="1956418"/>
              <a:ext cx="25613" cy="38002"/>
            </a:xfrm>
            <a:custGeom>
              <a:avLst/>
              <a:gdLst/>
              <a:ahLst/>
              <a:cxnLst/>
              <a:rect l="l" t="t" r="r" b="b"/>
              <a:pathLst>
                <a:path w="1627" h="2414" extrusionOk="0">
                  <a:moveTo>
                    <a:pt x="1137" y="0"/>
                  </a:moveTo>
                  <a:cubicBezTo>
                    <a:pt x="994" y="0"/>
                    <a:pt x="858" y="49"/>
                    <a:pt x="799" y="167"/>
                  </a:cubicBezTo>
                  <a:cubicBezTo>
                    <a:pt x="699" y="367"/>
                    <a:pt x="599" y="593"/>
                    <a:pt x="499" y="693"/>
                  </a:cubicBezTo>
                  <a:cubicBezTo>
                    <a:pt x="499" y="893"/>
                    <a:pt x="373" y="994"/>
                    <a:pt x="273" y="1219"/>
                  </a:cubicBezTo>
                  <a:cubicBezTo>
                    <a:pt x="273" y="1420"/>
                    <a:pt x="273" y="1520"/>
                    <a:pt x="173" y="1746"/>
                  </a:cubicBezTo>
                  <a:lnTo>
                    <a:pt x="173" y="1946"/>
                  </a:lnTo>
                  <a:cubicBezTo>
                    <a:pt x="72" y="2046"/>
                    <a:pt x="72" y="2147"/>
                    <a:pt x="72" y="2247"/>
                  </a:cubicBezTo>
                  <a:cubicBezTo>
                    <a:pt x="1" y="2336"/>
                    <a:pt x="83" y="2413"/>
                    <a:pt x="135" y="2413"/>
                  </a:cubicBezTo>
                  <a:cubicBezTo>
                    <a:pt x="156" y="2413"/>
                    <a:pt x="173" y="2401"/>
                    <a:pt x="173" y="2372"/>
                  </a:cubicBezTo>
                  <a:cubicBezTo>
                    <a:pt x="273" y="2247"/>
                    <a:pt x="273" y="2147"/>
                    <a:pt x="373" y="2147"/>
                  </a:cubicBezTo>
                  <a:cubicBezTo>
                    <a:pt x="373" y="2046"/>
                    <a:pt x="499" y="2046"/>
                    <a:pt x="499" y="1946"/>
                  </a:cubicBezTo>
                  <a:cubicBezTo>
                    <a:pt x="699" y="1846"/>
                    <a:pt x="799" y="1746"/>
                    <a:pt x="900" y="1520"/>
                  </a:cubicBezTo>
                  <a:cubicBezTo>
                    <a:pt x="1000" y="1420"/>
                    <a:pt x="1125" y="1319"/>
                    <a:pt x="1225" y="1119"/>
                  </a:cubicBezTo>
                  <a:cubicBezTo>
                    <a:pt x="1326" y="994"/>
                    <a:pt x="1426" y="793"/>
                    <a:pt x="1526" y="693"/>
                  </a:cubicBezTo>
                  <a:cubicBezTo>
                    <a:pt x="1626" y="492"/>
                    <a:pt x="1626" y="167"/>
                    <a:pt x="1426" y="66"/>
                  </a:cubicBezTo>
                  <a:cubicBezTo>
                    <a:pt x="1343" y="25"/>
                    <a:pt x="1238" y="0"/>
                    <a:pt x="1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3"/>
            <p:cNvSpPr/>
            <p:nvPr/>
          </p:nvSpPr>
          <p:spPr>
            <a:xfrm>
              <a:off x="2648200" y="2161430"/>
              <a:ext cx="32760" cy="32776"/>
            </a:xfrm>
            <a:custGeom>
              <a:avLst/>
              <a:gdLst/>
              <a:ahLst/>
              <a:cxnLst/>
              <a:rect l="l" t="t" r="r" b="b"/>
              <a:pathLst>
                <a:path w="2081" h="2082" extrusionOk="0">
                  <a:moveTo>
                    <a:pt x="1053" y="1"/>
                  </a:moveTo>
                  <a:cubicBezTo>
                    <a:pt x="427" y="1"/>
                    <a:pt x="1" y="502"/>
                    <a:pt x="1" y="1028"/>
                  </a:cubicBezTo>
                  <a:cubicBezTo>
                    <a:pt x="1" y="1655"/>
                    <a:pt x="427" y="2081"/>
                    <a:pt x="1053" y="2081"/>
                  </a:cubicBezTo>
                  <a:cubicBezTo>
                    <a:pt x="1555" y="2081"/>
                    <a:pt x="2081" y="1655"/>
                    <a:pt x="2081" y="1028"/>
                  </a:cubicBezTo>
                  <a:cubicBezTo>
                    <a:pt x="2081" y="502"/>
                    <a:pt x="1555" y="1"/>
                    <a:pt x="1053" y="1"/>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3"/>
            <p:cNvSpPr/>
            <p:nvPr/>
          </p:nvSpPr>
          <p:spPr>
            <a:xfrm>
              <a:off x="2615456" y="2099720"/>
              <a:ext cx="59192" cy="43874"/>
            </a:xfrm>
            <a:custGeom>
              <a:avLst/>
              <a:gdLst/>
              <a:ahLst/>
              <a:cxnLst/>
              <a:rect l="l" t="t" r="r" b="b"/>
              <a:pathLst>
                <a:path w="3760" h="2787" extrusionOk="0">
                  <a:moveTo>
                    <a:pt x="2788" y="0"/>
                  </a:moveTo>
                  <a:cubicBezTo>
                    <a:pt x="2695" y="0"/>
                    <a:pt x="2600" y="13"/>
                    <a:pt x="2507" y="36"/>
                  </a:cubicBezTo>
                  <a:cubicBezTo>
                    <a:pt x="2081" y="36"/>
                    <a:pt x="1755" y="362"/>
                    <a:pt x="1354" y="562"/>
                  </a:cubicBezTo>
                  <a:cubicBezTo>
                    <a:pt x="1028" y="788"/>
                    <a:pt x="727" y="988"/>
                    <a:pt x="402" y="1189"/>
                  </a:cubicBezTo>
                  <a:cubicBezTo>
                    <a:pt x="101" y="1515"/>
                    <a:pt x="1" y="1816"/>
                    <a:pt x="1" y="2242"/>
                  </a:cubicBezTo>
                  <a:cubicBezTo>
                    <a:pt x="88" y="2504"/>
                    <a:pt x="329" y="2786"/>
                    <a:pt x="673" y="2786"/>
                  </a:cubicBezTo>
                  <a:cubicBezTo>
                    <a:pt x="722" y="2786"/>
                    <a:pt x="774" y="2781"/>
                    <a:pt x="828" y="2768"/>
                  </a:cubicBezTo>
                  <a:cubicBezTo>
                    <a:pt x="928" y="2768"/>
                    <a:pt x="1128" y="2768"/>
                    <a:pt x="1254" y="2668"/>
                  </a:cubicBezTo>
                  <a:lnTo>
                    <a:pt x="1354" y="2542"/>
                  </a:lnTo>
                  <a:cubicBezTo>
                    <a:pt x="1454" y="2542"/>
                    <a:pt x="1554" y="2442"/>
                    <a:pt x="1655" y="2442"/>
                  </a:cubicBezTo>
                  <a:cubicBezTo>
                    <a:pt x="1880" y="2342"/>
                    <a:pt x="1981" y="2242"/>
                    <a:pt x="2181" y="2141"/>
                  </a:cubicBezTo>
                  <a:cubicBezTo>
                    <a:pt x="2507" y="1916"/>
                    <a:pt x="2808" y="1715"/>
                    <a:pt x="3133" y="1515"/>
                  </a:cubicBezTo>
                  <a:cubicBezTo>
                    <a:pt x="3534" y="1189"/>
                    <a:pt x="3760" y="888"/>
                    <a:pt x="3534" y="462"/>
                  </a:cubicBezTo>
                  <a:cubicBezTo>
                    <a:pt x="3381" y="135"/>
                    <a:pt x="3094" y="0"/>
                    <a:pt x="2788" y="0"/>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3"/>
            <p:cNvSpPr/>
            <p:nvPr/>
          </p:nvSpPr>
          <p:spPr>
            <a:xfrm>
              <a:off x="2883359" y="2161430"/>
              <a:ext cx="31186" cy="32776"/>
            </a:xfrm>
            <a:custGeom>
              <a:avLst/>
              <a:gdLst/>
              <a:ahLst/>
              <a:cxnLst/>
              <a:rect l="l" t="t" r="r" b="b"/>
              <a:pathLst>
                <a:path w="1981" h="2082" extrusionOk="0">
                  <a:moveTo>
                    <a:pt x="1028" y="1"/>
                  </a:moveTo>
                  <a:cubicBezTo>
                    <a:pt x="401" y="1"/>
                    <a:pt x="0" y="502"/>
                    <a:pt x="0" y="1028"/>
                  </a:cubicBezTo>
                  <a:cubicBezTo>
                    <a:pt x="0" y="1655"/>
                    <a:pt x="401" y="2081"/>
                    <a:pt x="1028" y="2081"/>
                  </a:cubicBezTo>
                  <a:cubicBezTo>
                    <a:pt x="1554" y="2081"/>
                    <a:pt x="1980" y="1655"/>
                    <a:pt x="1980" y="1028"/>
                  </a:cubicBezTo>
                  <a:cubicBezTo>
                    <a:pt x="1980" y="502"/>
                    <a:pt x="1554" y="1"/>
                    <a:pt x="1028" y="1"/>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3"/>
            <p:cNvSpPr/>
            <p:nvPr/>
          </p:nvSpPr>
          <p:spPr>
            <a:xfrm>
              <a:off x="2894804" y="2102255"/>
              <a:ext cx="56028" cy="44205"/>
            </a:xfrm>
            <a:custGeom>
              <a:avLst/>
              <a:gdLst/>
              <a:ahLst/>
              <a:cxnLst/>
              <a:rect l="l" t="t" r="r" b="b"/>
              <a:pathLst>
                <a:path w="3559" h="2808" extrusionOk="0">
                  <a:moveTo>
                    <a:pt x="927" y="0"/>
                  </a:moveTo>
                  <a:cubicBezTo>
                    <a:pt x="727" y="0"/>
                    <a:pt x="526" y="101"/>
                    <a:pt x="526" y="301"/>
                  </a:cubicBezTo>
                  <a:cubicBezTo>
                    <a:pt x="426" y="401"/>
                    <a:pt x="301" y="401"/>
                    <a:pt x="301" y="502"/>
                  </a:cubicBezTo>
                  <a:cubicBezTo>
                    <a:pt x="100" y="727"/>
                    <a:pt x="0" y="1128"/>
                    <a:pt x="201" y="1454"/>
                  </a:cubicBezTo>
                  <a:cubicBezTo>
                    <a:pt x="301" y="1655"/>
                    <a:pt x="627" y="1880"/>
                    <a:pt x="827" y="1980"/>
                  </a:cubicBezTo>
                  <a:cubicBezTo>
                    <a:pt x="1153" y="2181"/>
                    <a:pt x="1454" y="2381"/>
                    <a:pt x="1779" y="2607"/>
                  </a:cubicBezTo>
                  <a:cubicBezTo>
                    <a:pt x="2080" y="2707"/>
                    <a:pt x="2506" y="2807"/>
                    <a:pt x="2807" y="2807"/>
                  </a:cubicBezTo>
                  <a:cubicBezTo>
                    <a:pt x="2932" y="2807"/>
                    <a:pt x="3033" y="2707"/>
                    <a:pt x="3033" y="2707"/>
                  </a:cubicBezTo>
                  <a:cubicBezTo>
                    <a:pt x="3233" y="2607"/>
                    <a:pt x="3233" y="2607"/>
                    <a:pt x="3333" y="2507"/>
                  </a:cubicBezTo>
                  <a:lnTo>
                    <a:pt x="3333" y="2381"/>
                  </a:lnTo>
                  <a:lnTo>
                    <a:pt x="3434" y="2381"/>
                  </a:lnTo>
                  <a:lnTo>
                    <a:pt x="3434" y="2281"/>
                  </a:lnTo>
                  <a:cubicBezTo>
                    <a:pt x="3559" y="2181"/>
                    <a:pt x="3559" y="1980"/>
                    <a:pt x="3559" y="1880"/>
                  </a:cubicBezTo>
                  <a:lnTo>
                    <a:pt x="3434" y="1880"/>
                  </a:lnTo>
                  <a:lnTo>
                    <a:pt x="3434" y="1755"/>
                  </a:lnTo>
                  <a:lnTo>
                    <a:pt x="3434" y="1554"/>
                  </a:lnTo>
                  <a:lnTo>
                    <a:pt x="2932" y="1028"/>
                  </a:lnTo>
                  <a:cubicBezTo>
                    <a:pt x="2707" y="928"/>
                    <a:pt x="2607" y="827"/>
                    <a:pt x="2506" y="827"/>
                  </a:cubicBezTo>
                  <a:cubicBezTo>
                    <a:pt x="2180" y="627"/>
                    <a:pt x="1880" y="401"/>
                    <a:pt x="1454" y="201"/>
                  </a:cubicBezTo>
                  <a:cubicBezTo>
                    <a:pt x="1353" y="201"/>
                    <a:pt x="1153" y="101"/>
                    <a:pt x="927" y="0"/>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3"/>
            <p:cNvSpPr/>
            <p:nvPr/>
          </p:nvSpPr>
          <p:spPr>
            <a:xfrm>
              <a:off x="2452507" y="2230476"/>
              <a:ext cx="159409" cy="139699"/>
            </a:xfrm>
            <a:custGeom>
              <a:avLst/>
              <a:gdLst/>
              <a:ahLst/>
              <a:cxnLst/>
              <a:rect l="l" t="t" r="r" b="b"/>
              <a:pathLst>
                <a:path w="10126" h="8874" extrusionOk="0">
                  <a:moveTo>
                    <a:pt x="5113" y="1"/>
                  </a:moveTo>
                  <a:cubicBezTo>
                    <a:pt x="2306" y="1"/>
                    <a:pt x="1" y="1981"/>
                    <a:pt x="1" y="4487"/>
                  </a:cubicBezTo>
                  <a:cubicBezTo>
                    <a:pt x="1" y="6893"/>
                    <a:pt x="2306" y="8873"/>
                    <a:pt x="5113" y="8873"/>
                  </a:cubicBezTo>
                  <a:cubicBezTo>
                    <a:pt x="7946" y="8873"/>
                    <a:pt x="10126" y="6893"/>
                    <a:pt x="10126" y="4487"/>
                  </a:cubicBezTo>
                  <a:cubicBezTo>
                    <a:pt x="10126" y="1981"/>
                    <a:pt x="7946" y="1"/>
                    <a:pt x="5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3"/>
            <p:cNvSpPr/>
            <p:nvPr/>
          </p:nvSpPr>
          <p:spPr>
            <a:xfrm>
              <a:off x="2940960" y="2230476"/>
              <a:ext cx="159409" cy="139699"/>
            </a:xfrm>
            <a:custGeom>
              <a:avLst/>
              <a:gdLst/>
              <a:ahLst/>
              <a:cxnLst/>
              <a:rect l="l" t="t" r="r" b="b"/>
              <a:pathLst>
                <a:path w="10126" h="8874" extrusionOk="0">
                  <a:moveTo>
                    <a:pt x="5013" y="1"/>
                  </a:moveTo>
                  <a:cubicBezTo>
                    <a:pt x="2281" y="1"/>
                    <a:pt x="0" y="1981"/>
                    <a:pt x="0" y="4487"/>
                  </a:cubicBezTo>
                  <a:cubicBezTo>
                    <a:pt x="0" y="6893"/>
                    <a:pt x="2281" y="8873"/>
                    <a:pt x="5013" y="8873"/>
                  </a:cubicBezTo>
                  <a:cubicBezTo>
                    <a:pt x="7820" y="8873"/>
                    <a:pt x="10126" y="6893"/>
                    <a:pt x="10126" y="4487"/>
                  </a:cubicBezTo>
                  <a:cubicBezTo>
                    <a:pt x="10126" y="1981"/>
                    <a:pt x="7820" y="1"/>
                    <a:pt x="5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3"/>
            <p:cNvSpPr/>
            <p:nvPr/>
          </p:nvSpPr>
          <p:spPr>
            <a:xfrm>
              <a:off x="2641494" y="2188633"/>
              <a:ext cx="279760" cy="274974"/>
            </a:xfrm>
            <a:custGeom>
              <a:avLst/>
              <a:gdLst/>
              <a:ahLst/>
              <a:cxnLst/>
              <a:rect l="l" t="t" r="r" b="b"/>
              <a:pathLst>
                <a:path w="17771" h="17467" extrusionOk="0">
                  <a:moveTo>
                    <a:pt x="9419" y="0"/>
                  </a:moveTo>
                  <a:cubicBezTo>
                    <a:pt x="6802" y="0"/>
                    <a:pt x="1906" y="1053"/>
                    <a:pt x="853" y="8699"/>
                  </a:cubicBezTo>
                  <a:cubicBezTo>
                    <a:pt x="627" y="9551"/>
                    <a:pt x="527" y="10278"/>
                    <a:pt x="427" y="11005"/>
                  </a:cubicBezTo>
                  <a:cubicBezTo>
                    <a:pt x="327" y="12684"/>
                    <a:pt x="1" y="14664"/>
                    <a:pt x="1354" y="16017"/>
                  </a:cubicBezTo>
                  <a:cubicBezTo>
                    <a:pt x="2607" y="17070"/>
                    <a:pt x="4487" y="17371"/>
                    <a:pt x="6166" y="17371"/>
                  </a:cubicBezTo>
                  <a:cubicBezTo>
                    <a:pt x="6888" y="17433"/>
                    <a:pt x="7629" y="17467"/>
                    <a:pt x="8374" y="17467"/>
                  </a:cubicBezTo>
                  <a:cubicBezTo>
                    <a:pt x="10009" y="17467"/>
                    <a:pt x="11661" y="17306"/>
                    <a:pt x="13159" y="16945"/>
                  </a:cubicBezTo>
                  <a:cubicBezTo>
                    <a:pt x="13484" y="16844"/>
                    <a:pt x="13785" y="16744"/>
                    <a:pt x="14111" y="16644"/>
                  </a:cubicBezTo>
                  <a:cubicBezTo>
                    <a:pt x="15264" y="16318"/>
                    <a:pt x="16292" y="15917"/>
                    <a:pt x="16918" y="14965"/>
                  </a:cubicBezTo>
                  <a:cubicBezTo>
                    <a:pt x="17344" y="14438"/>
                    <a:pt x="17444" y="13937"/>
                    <a:pt x="17545" y="13310"/>
                  </a:cubicBezTo>
                  <a:cubicBezTo>
                    <a:pt x="17770" y="12358"/>
                    <a:pt x="17645" y="11305"/>
                    <a:pt x="17444" y="10278"/>
                  </a:cubicBezTo>
                  <a:cubicBezTo>
                    <a:pt x="17018" y="8173"/>
                    <a:pt x="16718" y="5892"/>
                    <a:pt x="15765" y="3787"/>
                  </a:cubicBezTo>
                  <a:cubicBezTo>
                    <a:pt x="15038" y="2233"/>
                    <a:pt x="13585" y="654"/>
                    <a:pt x="11605" y="253"/>
                  </a:cubicBezTo>
                  <a:cubicBezTo>
                    <a:pt x="11379" y="153"/>
                    <a:pt x="11279" y="153"/>
                    <a:pt x="11078" y="153"/>
                  </a:cubicBezTo>
                  <a:cubicBezTo>
                    <a:pt x="11078" y="153"/>
                    <a:pt x="10413" y="0"/>
                    <a:pt x="941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3"/>
            <p:cNvSpPr/>
            <p:nvPr/>
          </p:nvSpPr>
          <p:spPr>
            <a:xfrm>
              <a:off x="2646626" y="2184319"/>
              <a:ext cx="139683" cy="162573"/>
            </a:xfrm>
            <a:custGeom>
              <a:avLst/>
              <a:gdLst/>
              <a:ahLst/>
              <a:cxnLst/>
              <a:rect l="l" t="t" r="r" b="b"/>
              <a:pathLst>
                <a:path w="8873" h="10327" extrusionOk="0">
                  <a:moveTo>
                    <a:pt x="8873" y="0"/>
                  </a:moveTo>
                  <a:cubicBezTo>
                    <a:pt x="6667" y="201"/>
                    <a:pt x="5013" y="928"/>
                    <a:pt x="3760" y="1880"/>
                  </a:cubicBezTo>
                  <a:cubicBezTo>
                    <a:pt x="1880" y="3434"/>
                    <a:pt x="928" y="5539"/>
                    <a:pt x="527" y="7193"/>
                  </a:cubicBezTo>
                  <a:cubicBezTo>
                    <a:pt x="1" y="8973"/>
                    <a:pt x="1" y="10326"/>
                    <a:pt x="1" y="10326"/>
                  </a:cubicBezTo>
                  <a:lnTo>
                    <a:pt x="301" y="10326"/>
                  </a:lnTo>
                  <a:lnTo>
                    <a:pt x="301" y="10226"/>
                  </a:lnTo>
                  <a:cubicBezTo>
                    <a:pt x="301" y="9700"/>
                    <a:pt x="527" y="7419"/>
                    <a:pt x="1655" y="5113"/>
                  </a:cubicBezTo>
                  <a:cubicBezTo>
                    <a:pt x="2181" y="3960"/>
                    <a:pt x="3033" y="2807"/>
                    <a:pt x="4161" y="1980"/>
                  </a:cubicBezTo>
                  <a:cubicBezTo>
                    <a:pt x="5314" y="1153"/>
                    <a:pt x="6893" y="527"/>
                    <a:pt x="8873" y="427"/>
                  </a:cubicBezTo>
                  <a:lnTo>
                    <a:pt x="8873"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3"/>
            <p:cNvSpPr/>
            <p:nvPr/>
          </p:nvSpPr>
          <p:spPr>
            <a:xfrm>
              <a:off x="2834038" y="2356729"/>
              <a:ext cx="90362" cy="103790"/>
            </a:xfrm>
            <a:custGeom>
              <a:avLst/>
              <a:gdLst/>
              <a:ahLst/>
              <a:cxnLst/>
              <a:rect l="l" t="t" r="r" b="b"/>
              <a:pathLst>
                <a:path w="5740" h="6593" extrusionOk="0">
                  <a:moveTo>
                    <a:pt x="5639" y="1"/>
                  </a:moveTo>
                  <a:lnTo>
                    <a:pt x="5314" y="126"/>
                  </a:lnTo>
                  <a:cubicBezTo>
                    <a:pt x="5414" y="527"/>
                    <a:pt x="5414" y="1054"/>
                    <a:pt x="5414" y="1480"/>
                  </a:cubicBezTo>
                  <a:cubicBezTo>
                    <a:pt x="5414" y="2632"/>
                    <a:pt x="5113" y="3460"/>
                    <a:pt x="4587" y="4186"/>
                  </a:cubicBezTo>
                  <a:cubicBezTo>
                    <a:pt x="3860" y="5139"/>
                    <a:pt x="2707" y="5765"/>
                    <a:pt x="1780" y="5966"/>
                  </a:cubicBezTo>
                  <a:cubicBezTo>
                    <a:pt x="1253" y="6166"/>
                    <a:pt x="827" y="6166"/>
                    <a:pt x="527" y="6267"/>
                  </a:cubicBezTo>
                  <a:lnTo>
                    <a:pt x="0" y="6267"/>
                  </a:lnTo>
                  <a:lnTo>
                    <a:pt x="0" y="6592"/>
                  </a:lnTo>
                  <a:cubicBezTo>
                    <a:pt x="0" y="6592"/>
                    <a:pt x="1454" y="6592"/>
                    <a:pt x="2908" y="5966"/>
                  </a:cubicBezTo>
                  <a:cubicBezTo>
                    <a:pt x="3534" y="5540"/>
                    <a:pt x="4286" y="5139"/>
                    <a:pt x="4913" y="4387"/>
                  </a:cubicBezTo>
                  <a:cubicBezTo>
                    <a:pt x="5414" y="3660"/>
                    <a:pt x="5740" y="2733"/>
                    <a:pt x="5740" y="1480"/>
                  </a:cubicBezTo>
                  <a:cubicBezTo>
                    <a:pt x="5740" y="953"/>
                    <a:pt x="5740" y="527"/>
                    <a:pt x="5639" y="1"/>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3"/>
            <p:cNvSpPr/>
            <p:nvPr/>
          </p:nvSpPr>
          <p:spPr>
            <a:xfrm>
              <a:off x="2725542" y="2227170"/>
              <a:ext cx="127845" cy="90189"/>
            </a:xfrm>
            <a:custGeom>
              <a:avLst/>
              <a:gdLst/>
              <a:ahLst/>
              <a:cxnLst/>
              <a:rect l="l" t="t" r="r" b="b"/>
              <a:pathLst>
                <a:path w="8121" h="5729" extrusionOk="0">
                  <a:moveTo>
                    <a:pt x="3519" y="0"/>
                  </a:moveTo>
                  <a:cubicBezTo>
                    <a:pt x="2242" y="0"/>
                    <a:pt x="1034" y="367"/>
                    <a:pt x="727" y="1238"/>
                  </a:cubicBezTo>
                  <a:cubicBezTo>
                    <a:pt x="0" y="3018"/>
                    <a:pt x="2607" y="5524"/>
                    <a:pt x="3960" y="5725"/>
                  </a:cubicBezTo>
                  <a:cubicBezTo>
                    <a:pt x="3977" y="5727"/>
                    <a:pt x="3996" y="5728"/>
                    <a:pt x="4014" y="5728"/>
                  </a:cubicBezTo>
                  <a:cubicBezTo>
                    <a:pt x="5029" y="5728"/>
                    <a:pt x="8121" y="2465"/>
                    <a:pt x="6792" y="1038"/>
                  </a:cubicBezTo>
                  <a:cubicBezTo>
                    <a:pt x="6255" y="398"/>
                    <a:pt x="4850" y="0"/>
                    <a:pt x="3519" y="0"/>
                  </a:cubicBezTo>
                  <a:close/>
                </a:path>
              </a:pathLst>
            </a:custGeom>
            <a:solidFill>
              <a:srgbClr val="3622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3"/>
            <p:cNvSpPr/>
            <p:nvPr/>
          </p:nvSpPr>
          <p:spPr>
            <a:xfrm>
              <a:off x="2753548" y="2343710"/>
              <a:ext cx="67095" cy="22905"/>
            </a:xfrm>
            <a:custGeom>
              <a:avLst/>
              <a:gdLst/>
              <a:ahLst/>
              <a:cxnLst/>
              <a:rect l="l" t="t" r="r" b="b"/>
              <a:pathLst>
                <a:path w="4262" h="1455" extrusionOk="0">
                  <a:moveTo>
                    <a:pt x="301" y="1"/>
                  </a:moveTo>
                  <a:lnTo>
                    <a:pt x="1" y="327"/>
                  </a:lnTo>
                  <a:cubicBezTo>
                    <a:pt x="1" y="327"/>
                    <a:pt x="201" y="627"/>
                    <a:pt x="502" y="953"/>
                  </a:cubicBezTo>
                  <a:cubicBezTo>
                    <a:pt x="828" y="1154"/>
                    <a:pt x="1354" y="1454"/>
                    <a:pt x="2081" y="1454"/>
                  </a:cubicBezTo>
                  <a:cubicBezTo>
                    <a:pt x="2707" y="1454"/>
                    <a:pt x="3434" y="1154"/>
                    <a:pt x="4261" y="427"/>
                  </a:cubicBezTo>
                  <a:lnTo>
                    <a:pt x="3960" y="101"/>
                  </a:lnTo>
                  <a:cubicBezTo>
                    <a:pt x="3234" y="828"/>
                    <a:pt x="2607" y="1053"/>
                    <a:pt x="2081" y="1053"/>
                  </a:cubicBezTo>
                  <a:cubicBezTo>
                    <a:pt x="1554" y="1053"/>
                    <a:pt x="1028" y="828"/>
                    <a:pt x="828" y="527"/>
                  </a:cubicBezTo>
                  <a:cubicBezTo>
                    <a:pt x="627" y="427"/>
                    <a:pt x="502" y="327"/>
                    <a:pt x="402" y="201"/>
                  </a:cubicBezTo>
                  <a:lnTo>
                    <a:pt x="301" y="101"/>
                  </a:lnTo>
                  <a:lnTo>
                    <a:pt x="301" y="1"/>
                  </a:lnTo>
                  <a:close/>
                </a:path>
              </a:pathLst>
            </a:custGeom>
            <a:solidFill>
              <a:srgbClr val="3622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3"/>
            <p:cNvSpPr/>
            <p:nvPr/>
          </p:nvSpPr>
          <p:spPr>
            <a:xfrm>
              <a:off x="3192287" y="2994718"/>
              <a:ext cx="144815" cy="246606"/>
            </a:xfrm>
            <a:custGeom>
              <a:avLst/>
              <a:gdLst/>
              <a:ahLst/>
              <a:cxnLst/>
              <a:rect l="l" t="t" r="r" b="b"/>
              <a:pathLst>
                <a:path w="9199" h="15665" extrusionOk="0">
                  <a:moveTo>
                    <a:pt x="0" y="0"/>
                  </a:moveTo>
                  <a:lnTo>
                    <a:pt x="0" y="0"/>
                  </a:lnTo>
                  <a:cubicBezTo>
                    <a:pt x="426" y="2406"/>
                    <a:pt x="827" y="4812"/>
                    <a:pt x="1153" y="7319"/>
                  </a:cubicBezTo>
                  <a:cubicBezTo>
                    <a:pt x="3459" y="10452"/>
                    <a:pt x="6066" y="13359"/>
                    <a:pt x="9198" y="15665"/>
                  </a:cubicBezTo>
                  <a:cubicBezTo>
                    <a:pt x="8973" y="14512"/>
                    <a:pt x="8873" y="13359"/>
                    <a:pt x="8772" y="12532"/>
                  </a:cubicBezTo>
                  <a:cubicBezTo>
                    <a:pt x="7218" y="10752"/>
                    <a:pt x="5840" y="8873"/>
                    <a:pt x="4487" y="7093"/>
                  </a:cubicBezTo>
                  <a:cubicBezTo>
                    <a:pt x="2933" y="4812"/>
                    <a:pt x="1354" y="240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3"/>
            <p:cNvSpPr/>
            <p:nvPr/>
          </p:nvSpPr>
          <p:spPr>
            <a:xfrm>
              <a:off x="3516202" y="3246437"/>
              <a:ext cx="8312" cy="44205"/>
            </a:xfrm>
            <a:custGeom>
              <a:avLst/>
              <a:gdLst/>
              <a:ahLst/>
              <a:cxnLst/>
              <a:rect l="l" t="t" r="r" b="b"/>
              <a:pathLst>
                <a:path w="528" h="2808" extrusionOk="0">
                  <a:moveTo>
                    <a:pt x="1" y="0"/>
                  </a:moveTo>
                  <a:lnTo>
                    <a:pt x="1" y="0"/>
                  </a:lnTo>
                  <a:cubicBezTo>
                    <a:pt x="201" y="928"/>
                    <a:pt x="427" y="1880"/>
                    <a:pt x="527" y="2808"/>
                  </a:cubicBezTo>
                  <a:lnTo>
                    <a:pt x="527" y="2808"/>
                  </a:lnTo>
                  <a:lnTo>
                    <a:pt x="527" y="2808"/>
                  </a:lnTo>
                  <a:cubicBezTo>
                    <a:pt x="427" y="1880"/>
                    <a:pt x="201" y="928"/>
                    <a:pt x="1" y="0"/>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3"/>
            <p:cNvSpPr/>
            <p:nvPr/>
          </p:nvSpPr>
          <p:spPr>
            <a:xfrm>
              <a:off x="3335511" y="3198691"/>
              <a:ext cx="190579" cy="110103"/>
            </a:xfrm>
            <a:custGeom>
              <a:avLst/>
              <a:gdLst/>
              <a:ahLst/>
              <a:cxnLst/>
              <a:rect l="l" t="t" r="r" b="b"/>
              <a:pathLst>
                <a:path w="12106" h="6994" extrusionOk="0">
                  <a:moveTo>
                    <a:pt x="0" y="1"/>
                  </a:moveTo>
                  <a:lnTo>
                    <a:pt x="0" y="1"/>
                  </a:lnTo>
                  <a:cubicBezTo>
                    <a:pt x="201" y="828"/>
                    <a:pt x="301" y="1881"/>
                    <a:pt x="401" y="3033"/>
                  </a:cubicBezTo>
                  <a:cubicBezTo>
                    <a:pt x="2281" y="4387"/>
                    <a:pt x="4261" y="5414"/>
                    <a:pt x="6567" y="6166"/>
                  </a:cubicBezTo>
                  <a:cubicBezTo>
                    <a:pt x="8246" y="6668"/>
                    <a:pt x="10025" y="6993"/>
                    <a:pt x="11780" y="6993"/>
                  </a:cubicBezTo>
                  <a:lnTo>
                    <a:pt x="12105" y="6993"/>
                  </a:lnTo>
                  <a:cubicBezTo>
                    <a:pt x="12105" y="6567"/>
                    <a:pt x="12005" y="6267"/>
                    <a:pt x="12005" y="5841"/>
                  </a:cubicBezTo>
                  <a:cubicBezTo>
                    <a:pt x="11905" y="4913"/>
                    <a:pt x="11679" y="3961"/>
                    <a:pt x="11479" y="3033"/>
                  </a:cubicBezTo>
                  <a:cubicBezTo>
                    <a:pt x="11053" y="3234"/>
                    <a:pt x="10752" y="3535"/>
                    <a:pt x="10426" y="3760"/>
                  </a:cubicBezTo>
                  <a:cubicBezTo>
                    <a:pt x="9900" y="4161"/>
                    <a:pt x="9273" y="4487"/>
                    <a:pt x="8647" y="4587"/>
                  </a:cubicBezTo>
                  <a:cubicBezTo>
                    <a:pt x="8647" y="4688"/>
                    <a:pt x="8547" y="4788"/>
                    <a:pt x="8346" y="4788"/>
                  </a:cubicBezTo>
                  <a:cubicBezTo>
                    <a:pt x="5313" y="4788"/>
                    <a:pt x="2807" y="2908"/>
                    <a:pt x="827" y="828"/>
                  </a:cubicBezTo>
                  <a:cubicBezTo>
                    <a:pt x="627" y="527"/>
                    <a:pt x="301" y="2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3"/>
            <p:cNvSpPr/>
            <p:nvPr/>
          </p:nvSpPr>
          <p:spPr>
            <a:xfrm>
              <a:off x="3330379" y="3191985"/>
              <a:ext cx="11461" cy="54469"/>
            </a:xfrm>
            <a:custGeom>
              <a:avLst/>
              <a:gdLst/>
              <a:ahLst/>
              <a:cxnLst/>
              <a:rect l="l" t="t" r="r" b="b"/>
              <a:pathLst>
                <a:path w="728" h="3460" extrusionOk="0">
                  <a:moveTo>
                    <a:pt x="0" y="1"/>
                  </a:moveTo>
                  <a:cubicBezTo>
                    <a:pt x="101" y="828"/>
                    <a:pt x="201" y="1981"/>
                    <a:pt x="426" y="3134"/>
                  </a:cubicBezTo>
                  <a:cubicBezTo>
                    <a:pt x="527" y="3234"/>
                    <a:pt x="627" y="3334"/>
                    <a:pt x="727" y="3459"/>
                  </a:cubicBezTo>
                  <a:cubicBezTo>
                    <a:pt x="627" y="2307"/>
                    <a:pt x="527" y="1254"/>
                    <a:pt x="326" y="427"/>
                  </a:cubicBezTo>
                  <a:cubicBezTo>
                    <a:pt x="201" y="201"/>
                    <a:pt x="101" y="101"/>
                    <a:pt x="0" y="1"/>
                  </a:cubicBezTo>
                  <a:close/>
                </a:path>
              </a:pathLst>
            </a:custGeom>
            <a:solidFill>
              <a:srgbClr val="4D2C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3"/>
            <p:cNvSpPr/>
            <p:nvPr/>
          </p:nvSpPr>
          <p:spPr>
            <a:xfrm>
              <a:off x="3051031" y="2817176"/>
              <a:ext cx="159424" cy="292763"/>
            </a:xfrm>
            <a:custGeom>
              <a:avLst/>
              <a:gdLst/>
              <a:ahLst/>
              <a:cxnLst/>
              <a:rect l="l" t="t" r="r" b="b"/>
              <a:pathLst>
                <a:path w="10127" h="18597" extrusionOk="0">
                  <a:moveTo>
                    <a:pt x="3434" y="0"/>
                  </a:moveTo>
                  <a:cubicBezTo>
                    <a:pt x="2282" y="526"/>
                    <a:pt x="1154" y="1053"/>
                    <a:pt x="1" y="1454"/>
                  </a:cubicBezTo>
                  <a:cubicBezTo>
                    <a:pt x="1655" y="6892"/>
                    <a:pt x="5314" y="11905"/>
                    <a:pt x="8547" y="16491"/>
                  </a:cubicBezTo>
                  <a:cubicBezTo>
                    <a:pt x="9074" y="17243"/>
                    <a:pt x="9600" y="17870"/>
                    <a:pt x="10126" y="18597"/>
                  </a:cubicBezTo>
                  <a:cubicBezTo>
                    <a:pt x="9800" y="16090"/>
                    <a:pt x="9399" y="13684"/>
                    <a:pt x="8973" y="11278"/>
                  </a:cubicBezTo>
                  <a:cubicBezTo>
                    <a:pt x="8973" y="11178"/>
                    <a:pt x="8873" y="11078"/>
                    <a:pt x="8873" y="11078"/>
                  </a:cubicBezTo>
                  <a:lnTo>
                    <a:pt x="8873" y="10978"/>
                  </a:lnTo>
                  <a:cubicBezTo>
                    <a:pt x="6793" y="7519"/>
                    <a:pt x="5114" y="3760"/>
                    <a:pt x="3660" y="0"/>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3"/>
            <p:cNvSpPr/>
            <p:nvPr/>
          </p:nvSpPr>
          <p:spPr>
            <a:xfrm>
              <a:off x="3082201" y="2616052"/>
              <a:ext cx="532663" cy="658021"/>
            </a:xfrm>
            <a:custGeom>
              <a:avLst/>
              <a:gdLst/>
              <a:ahLst/>
              <a:cxnLst/>
              <a:rect l="l" t="t" r="r" b="b"/>
              <a:pathLst>
                <a:path w="33836" h="41799" extrusionOk="0">
                  <a:moveTo>
                    <a:pt x="13879" y="1"/>
                  </a:moveTo>
                  <a:cubicBezTo>
                    <a:pt x="13784" y="1"/>
                    <a:pt x="13681" y="43"/>
                    <a:pt x="13585" y="145"/>
                  </a:cubicBezTo>
                  <a:cubicBezTo>
                    <a:pt x="13460" y="345"/>
                    <a:pt x="13259" y="445"/>
                    <a:pt x="13159" y="671"/>
                  </a:cubicBezTo>
                  <a:cubicBezTo>
                    <a:pt x="13059" y="445"/>
                    <a:pt x="13059" y="245"/>
                    <a:pt x="12958" y="145"/>
                  </a:cubicBezTo>
                  <a:cubicBezTo>
                    <a:pt x="12958" y="94"/>
                    <a:pt x="12927" y="69"/>
                    <a:pt x="12896" y="69"/>
                  </a:cubicBezTo>
                  <a:cubicBezTo>
                    <a:pt x="12864" y="69"/>
                    <a:pt x="12833" y="94"/>
                    <a:pt x="12833" y="145"/>
                  </a:cubicBezTo>
                  <a:cubicBezTo>
                    <a:pt x="12833" y="345"/>
                    <a:pt x="12833" y="671"/>
                    <a:pt x="12958" y="871"/>
                  </a:cubicBezTo>
                  <a:cubicBezTo>
                    <a:pt x="12632" y="1072"/>
                    <a:pt x="12332" y="1297"/>
                    <a:pt x="12106" y="1498"/>
                  </a:cubicBezTo>
                  <a:cubicBezTo>
                    <a:pt x="11580" y="1924"/>
                    <a:pt x="11079" y="2325"/>
                    <a:pt x="10452" y="2751"/>
                  </a:cubicBezTo>
                  <a:cubicBezTo>
                    <a:pt x="9399" y="3478"/>
                    <a:pt x="8347" y="4205"/>
                    <a:pt x="7194" y="4831"/>
                  </a:cubicBezTo>
                  <a:cubicBezTo>
                    <a:pt x="5013" y="6084"/>
                    <a:pt x="2708" y="7137"/>
                    <a:pt x="427" y="7964"/>
                  </a:cubicBezTo>
                  <a:cubicBezTo>
                    <a:pt x="302" y="7764"/>
                    <a:pt x="201" y="7663"/>
                    <a:pt x="201" y="7563"/>
                  </a:cubicBezTo>
                  <a:cubicBezTo>
                    <a:pt x="160" y="7470"/>
                    <a:pt x="119" y="7437"/>
                    <a:pt x="84" y="7437"/>
                  </a:cubicBezTo>
                  <a:cubicBezTo>
                    <a:pt x="35" y="7437"/>
                    <a:pt x="1" y="7504"/>
                    <a:pt x="1" y="7563"/>
                  </a:cubicBezTo>
                  <a:cubicBezTo>
                    <a:pt x="1" y="7764"/>
                    <a:pt x="101" y="7864"/>
                    <a:pt x="101" y="8089"/>
                  </a:cubicBezTo>
                  <a:cubicBezTo>
                    <a:pt x="1" y="8089"/>
                    <a:pt x="101" y="8290"/>
                    <a:pt x="201" y="8290"/>
                  </a:cubicBezTo>
                  <a:cubicBezTo>
                    <a:pt x="1780" y="13729"/>
                    <a:pt x="4061" y="18841"/>
                    <a:pt x="6893" y="23754"/>
                  </a:cubicBezTo>
                  <a:cubicBezTo>
                    <a:pt x="8246" y="26360"/>
                    <a:pt x="9825" y="28766"/>
                    <a:pt x="11480" y="31147"/>
                  </a:cubicBezTo>
                  <a:cubicBezTo>
                    <a:pt x="13159" y="33453"/>
                    <a:pt x="14938" y="35759"/>
                    <a:pt x="16918" y="37839"/>
                  </a:cubicBezTo>
                  <a:cubicBezTo>
                    <a:pt x="18898" y="39919"/>
                    <a:pt x="21404" y="41799"/>
                    <a:pt x="24437" y="41799"/>
                  </a:cubicBezTo>
                  <a:cubicBezTo>
                    <a:pt x="24638" y="41799"/>
                    <a:pt x="24738" y="41699"/>
                    <a:pt x="24738" y="41598"/>
                  </a:cubicBezTo>
                  <a:cubicBezTo>
                    <a:pt x="25364" y="41498"/>
                    <a:pt x="25991" y="41172"/>
                    <a:pt x="26517" y="40771"/>
                  </a:cubicBezTo>
                  <a:cubicBezTo>
                    <a:pt x="27244" y="40245"/>
                    <a:pt x="27996" y="39719"/>
                    <a:pt x="28723" y="39092"/>
                  </a:cubicBezTo>
                  <a:cubicBezTo>
                    <a:pt x="30277" y="37839"/>
                    <a:pt x="31856" y="36586"/>
                    <a:pt x="33510" y="35333"/>
                  </a:cubicBezTo>
                  <a:cubicBezTo>
                    <a:pt x="33836" y="35232"/>
                    <a:pt x="33635" y="34907"/>
                    <a:pt x="33410" y="34806"/>
                  </a:cubicBezTo>
                  <a:cubicBezTo>
                    <a:pt x="25364" y="27914"/>
                    <a:pt x="19099" y="18741"/>
                    <a:pt x="15565" y="8816"/>
                  </a:cubicBezTo>
                  <a:cubicBezTo>
                    <a:pt x="14612" y="6310"/>
                    <a:pt x="13986" y="3804"/>
                    <a:pt x="13259" y="1197"/>
                  </a:cubicBezTo>
                  <a:cubicBezTo>
                    <a:pt x="13585" y="972"/>
                    <a:pt x="13785" y="771"/>
                    <a:pt x="14086" y="671"/>
                  </a:cubicBezTo>
                  <a:cubicBezTo>
                    <a:pt x="14410" y="423"/>
                    <a:pt x="14183" y="1"/>
                    <a:pt x="138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3"/>
            <p:cNvSpPr/>
            <p:nvPr/>
          </p:nvSpPr>
          <p:spPr>
            <a:xfrm>
              <a:off x="2248533" y="2759575"/>
              <a:ext cx="8296" cy="41041"/>
            </a:xfrm>
            <a:custGeom>
              <a:avLst/>
              <a:gdLst/>
              <a:ahLst/>
              <a:cxnLst/>
              <a:rect l="l" t="t" r="r" b="b"/>
              <a:pathLst>
                <a:path w="527" h="2607" extrusionOk="0">
                  <a:moveTo>
                    <a:pt x="526" y="0"/>
                  </a:moveTo>
                  <a:cubicBezTo>
                    <a:pt x="326" y="852"/>
                    <a:pt x="125" y="1779"/>
                    <a:pt x="0" y="2607"/>
                  </a:cubicBezTo>
                  <a:lnTo>
                    <a:pt x="0" y="2607"/>
                  </a:lnTo>
                  <a:cubicBezTo>
                    <a:pt x="125" y="1779"/>
                    <a:pt x="326" y="852"/>
                    <a:pt x="526" y="0"/>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3"/>
            <p:cNvSpPr/>
            <p:nvPr/>
          </p:nvSpPr>
          <p:spPr>
            <a:xfrm>
              <a:off x="2248533" y="2759575"/>
              <a:ext cx="222142" cy="125074"/>
            </a:xfrm>
            <a:custGeom>
              <a:avLst/>
              <a:gdLst/>
              <a:ahLst/>
              <a:cxnLst/>
              <a:rect l="l" t="t" r="r" b="b"/>
              <a:pathLst>
                <a:path w="14111" h="7945" extrusionOk="0">
                  <a:moveTo>
                    <a:pt x="526" y="0"/>
                  </a:moveTo>
                  <a:cubicBezTo>
                    <a:pt x="326" y="852"/>
                    <a:pt x="125" y="1779"/>
                    <a:pt x="0" y="2607"/>
                  </a:cubicBezTo>
                  <a:cubicBezTo>
                    <a:pt x="2732" y="4612"/>
                    <a:pt x="5965" y="6065"/>
                    <a:pt x="9298" y="7218"/>
                  </a:cubicBezTo>
                  <a:cubicBezTo>
                    <a:pt x="10251" y="7519"/>
                    <a:pt x="11178" y="7744"/>
                    <a:pt x="12131" y="7945"/>
                  </a:cubicBezTo>
                  <a:cubicBezTo>
                    <a:pt x="12331" y="7619"/>
                    <a:pt x="12431" y="7318"/>
                    <a:pt x="12657" y="6993"/>
                  </a:cubicBezTo>
                  <a:cubicBezTo>
                    <a:pt x="13058" y="5965"/>
                    <a:pt x="13584" y="5013"/>
                    <a:pt x="14111" y="4085"/>
                  </a:cubicBezTo>
                  <a:cubicBezTo>
                    <a:pt x="9399" y="3559"/>
                    <a:pt x="4712" y="2406"/>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3"/>
            <p:cNvSpPr/>
            <p:nvPr/>
          </p:nvSpPr>
          <p:spPr>
            <a:xfrm>
              <a:off x="2439488" y="2779300"/>
              <a:ext cx="611565" cy="129813"/>
            </a:xfrm>
            <a:custGeom>
              <a:avLst/>
              <a:gdLst/>
              <a:ahLst/>
              <a:cxnLst/>
              <a:rect l="l" t="t" r="r" b="b"/>
              <a:pathLst>
                <a:path w="38848" h="8246" extrusionOk="0">
                  <a:moveTo>
                    <a:pt x="37996" y="0"/>
                  </a:moveTo>
                  <a:cubicBezTo>
                    <a:pt x="35489" y="326"/>
                    <a:pt x="33108" y="727"/>
                    <a:pt x="30702" y="1153"/>
                  </a:cubicBezTo>
                  <a:cubicBezTo>
                    <a:pt x="25790" y="1780"/>
                    <a:pt x="20878" y="2406"/>
                    <a:pt x="15865" y="2832"/>
                  </a:cubicBezTo>
                  <a:cubicBezTo>
                    <a:pt x="13459" y="3033"/>
                    <a:pt x="10953" y="3133"/>
                    <a:pt x="8346" y="3133"/>
                  </a:cubicBezTo>
                  <a:cubicBezTo>
                    <a:pt x="6266" y="3133"/>
                    <a:pt x="4161" y="3033"/>
                    <a:pt x="1981" y="2832"/>
                  </a:cubicBezTo>
                  <a:cubicBezTo>
                    <a:pt x="1454" y="3760"/>
                    <a:pt x="928" y="4712"/>
                    <a:pt x="527" y="5740"/>
                  </a:cubicBezTo>
                  <a:cubicBezTo>
                    <a:pt x="301" y="6065"/>
                    <a:pt x="201" y="6366"/>
                    <a:pt x="1" y="6692"/>
                  </a:cubicBezTo>
                  <a:cubicBezTo>
                    <a:pt x="3860" y="7745"/>
                    <a:pt x="7820" y="8146"/>
                    <a:pt x="11805" y="8246"/>
                  </a:cubicBezTo>
                  <a:lnTo>
                    <a:pt x="13785" y="8246"/>
                  </a:lnTo>
                  <a:cubicBezTo>
                    <a:pt x="22231" y="8246"/>
                    <a:pt x="30803" y="6792"/>
                    <a:pt x="38848" y="3860"/>
                  </a:cubicBezTo>
                  <a:cubicBezTo>
                    <a:pt x="38422" y="2607"/>
                    <a:pt x="38121" y="1253"/>
                    <a:pt x="37996" y="0"/>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3"/>
            <p:cNvSpPr/>
            <p:nvPr/>
          </p:nvSpPr>
          <p:spPr>
            <a:xfrm>
              <a:off x="3037619" y="2769430"/>
              <a:ext cx="71046" cy="70637"/>
            </a:xfrm>
            <a:custGeom>
              <a:avLst/>
              <a:gdLst/>
              <a:ahLst/>
              <a:cxnLst/>
              <a:rect l="l" t="t" r="r" b="b"/>
              <a:pathLst>
                <a:path w="4513" h="4487" extrusionOk="0">
                  <a:moveTo>
                    <a:pt x="3459" y="1"/>
                  </a:moveTo>
                  <a:cubicBezTo>
                    <a:pt x="2407" y="226"/>
                    <a:pt x="1254" y="326"/>
                    <a:pt x="226" y="527"/>
                  </a:cubicBezTo>
                  <a:cubicBezTo>
                    <a:pt x="126" y="527"/>
                    <a:pt x="1" y="527"/>
                    <a:pt x="1" y="627"/>
                  </a:cubicBezTo>
                  <a:cubicBezTo>
                    <a:pt x="126" y="1880"/>
                    <a:pt x="427" y="3234"/>
                    <a:pt x="853" y="4487"/>
                  </a:cubicBezTo>
                  <a:cubicBezTo>
                    <a:pt x="2006" y="4086"/>
                    <a:pt x="3134" y="3559"/>
                    <a:pt x="4286" y="3033"/>
                  </a:cubicBezTo>
                  <a:lnTo>
                    <a:pt x="4512" y="3033"/>
                  </a:lnTo>
                  <a:cubicBezTo>
                    <a:pt x="4186" y="1981"/>
                    <a:pt x="3760" y="953"/>
                    <a:pt x="3459" y="1"/>
                  </a:cubicBezTo>
                  <a:close/>
                </a:path>
              </a:pathLst>
            </a:custGeom>
            <a:solidFill>
              <a:srgbClr val="BF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3"/>
            <p:cNvSpPr/>
            <p:nvPr/>
          </p:nvSpPr>
          <p:spPr>
            <a:xfrm>
              <a:off x="3092071" y="2669214"/>
              <a:ext cx="215436" cy="147980"/>
            </a:xfrm>
            <a:custGeom>
              <a:avLst/>
              <a:gdLst/>
              <a:ahLst/>
              <a:cxnLst/>
              <a:rect l="l" t="t" r="r" b="b"/>
              <a:pathLst>
                <a:path w="13685" h="9400" extrusionOk="0">
                  <a:moveTo>
                    <a:pt x="12833" y="1"/>
                  </a:moveTo>
                  <a:cubicBezTo>
                    <a:pt x="10326" y="2507"/>
                    <a:pt x="7319" y="4387"/>
                    <a:pt x="3860" y="5439"/>
                  </a:cubicBezTo>
                  <a:cubicBezTo>
                    <a:pt x="2607" y="5840"/>
                    <a:pt x="1254" y="6066"/>
                    <a:pt x="0" y="6367"/>
                  </a:cubicBezTo>
                  <a:cubicBezTo>
                    <a:pt x="301" y="7319"/>
                    <a:pt x="727" y="8347"/>
                    <a:pt x="1053" y="9399"/>
                  </a:cubicBezTo>
                  <a:cubicBezTo>
                    <a:pt x="5539" y="7519"/>
                    <a:pt x="9700" y="5113"/>
                    <a:pt x="13685" y="2407"/>
                  </a:cubicBezTo>
                  <a:cubicBezTo>
                    <a:pt x="13359" y="1580"/>
                    <a:pt x="13058" y="828"/>
                    <a:pt x="12833" y="1"/>
                  </a:cubicBezTo>
                  <a:close/>
                </a:path>
              </a:pathLst>
            </a:custGeom>
            <a:solidFill>
              <a:srgbClr val="E94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3"/>
            <p:cNvSpPr/>
            <p:nvPr/>
          </p:nvSpPr>
          <p:spPr>
            <a:xfrm>
              <a:off x="3318934" y="2731554"/>
              <a:ext cx="14609" cy="39466"/>
            </a:xfrm>
            <a:custGeom>
              <a:avLst/>
              <a:gdLst/>
              <a:ahLst/>
              <a:cxnLst/>
              <a:rect l="l" t="t" r="r" b="b"/>
              <a:pathLst>
                <a:path w="928" h="2507" extrusionOk="0">
                  <a:moveTo>
                    <a:pt x="527" y="1479"/>
                  </a:moveTo>
                  <a:lnTo>
                    <a:pt x="527" y="1479"/>
                  </a:lnTo>
                  <a:cubicBezTo>
                    <a:pt x="627" y="1780"/>
                    <a:pt x="727" y="2106"/>
                    <a:pt x="928" y="2507"/>
                  </a:cubicBezTo>
                  <a:lnTo>
                    <a:pt x="928" y="2507"/>
                  </a:lnTo>
                  <a:cubicBezTo>
                    <a:pt x="727" y="2106"/>
                    <a:pt x="627" y="1780"/>
                    <a:pt x="527" y="1479"/>
                  </a:cubicBezTo>
                  <a:lnTo>
                    <a:pt x="527" y="1479"/>
                  </a:lnTo>
                  <a:close/>
                  <a:moveTo>
                    <a:pt x="1" y="1"/>
                  </a:moveTo>
                  <a:lnTo>
                    <a:pt x="1" y="1"/>
                  </a:lnTo>
                  <a:cubicBezTo>
                    <a:pt x="201" y="427"/>
                    <a:pt x="301" y="953"/>
                    <a:pt x="527" y="1379"/>
                  </a:cubicBezTo>
                  <a:cubicBezTo>
                    <a:pt x="301" y="953"/>
                    <a:pt x="201" y="4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3"/>
            <p:cNvSpPr/>
            <p:nvPr/>
          </p:nvSpPr>
          <p:spPr>
            <a:xfrm>
              <a:off x="3116535" y="2731554"/>
              <a:ext cx="217010" cy="143241"/>
            </a:xfrm>
            <a:custGeom>
              <a:avLst/>
              <a:gdLst/>
              <a:ahLst/>
              <a:cxnLst/>
              <a:rect l="l" t="t" r="r" b="b"/>
              <a:pathLst>
                <a:path w="13785" h="9099" extrusionOk="0">
                  <a:moveTo>
                    <a:pt x="12858" y="1"/>
                  </a:moveTo>
                  <a:cubicBezTo>
                    <a:pt x="9098" y="3133"/>
                    <a:pt x="4712" y="5439"/>
                    <a:pt x="0" y="6692"/>
                  </a:cubicBezTo>
                  <a:cubicBezTo>
                    <a:pt x="326" y="7519"/>
                    <a:pt x="627" y="8271"/>
                    <a:pt x="953" y="9098"/>
                  </a:cubicBezTo>
                  <a:cubicBezTo>
                    <a:pt x="5639" y="7745"/>
                    <a:pt x="9925" y="5539"/>
                    <a:pt x="13785" y="2507"/>
                  </a:cubicBezTo>
                  <a:cubicBezTo>
                    <a:pt x="13584" y="2106"/>
                    <a:pt x="13484" y="1780"/>
                    <a:pt x="13384" y="1479"/>
                  </a:cubicBezTo>
                  <a:lnTo>
                    <a:pt x="13384" y="1379"/>
                  </a:lnTo>
                  <a:cubicBezTo>
                    <a:pt x="13158" y="953"/>
                    <a:pt x="13058" y="427"/>
                    <a:pt x="128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3"/>
            <p:cNvSpPr/>
            <p:nvPr/>
          </p:nvSpPr>
          <p:spPr>
            <a:xfrm>
              <a:off x="3534353" y="3091769"/>
              <a:ext cx="28037" cy="29612"/>
            </a:xfrm>
            <a:custGeom>
              <a:avLst/>
              <a:gdLst/>
              <a:ahLst/>
              <a:cxnLst/>
              <a:rect l="l" t="t" r="r" b="b"/>
              <a:pathLst>
                <a:path w="1781" h="1881" extrusionOk="0">
                  <a:moveTo>
                    <a:pt x="1" y="1"/>
                  </a:moveTo>
                  <a:lnTo>
                    <a:pt x="1" y="1"/>
                  </a:lnTo>
                  <a:cubicBezTo>
                    <a:pt x="527" y="627"/>
                    <a:pt x="1154" y="1254"/>
                    <a:pt x="1780" y="1881"/>
                  </a:cubicBezTo>
                  <a:lnTo>
                    <a:pt x="1780" y="1881"/>
                  </a:lnTo>
                  <a:cubicBezTo>
                    <a:pt x="1154" y="1254"/>
                    <a:pt x="527" y="6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3"/>
            <p:cNvSpPr/>
            <p:nvPr/>
          </p:nvSpPr>
          <p:spPr>
            <a:xfrm>
              <a:off x="3394686" y="3091769"/>
              <a:ext cx="167705" cy="177575"/>
            </a:xfrm>
            <a:custGeom>
              <a:avLst/>
              <a:gdLst/>
              <a:ahLst/>
              <a:cxnLst/>
              <a:rect l="l" t="t" r="r" b="b"/>
              <a:pathLst>
                <a:path w="10653" h="11280" extrusionOk="0">
                  <a:moveTo>
                    <a:pt x="8873" y="1"/>
                  </a:moveTo>
                  <a:cubicBezTo>
                    <a:pt x="7294" y="2307"/>
                    <a:pt x="5640" y="4487"/>
                    <a:pt x="3860" y="6467"/>
                  </a:cubicBezTo>
                  <a:cubicBezTo>
                    <a:pt x="2607" y="7720"/>
                    <a:pt x="1354" y="8973"/>
                    <a:pt x="1" y="10126"/>
                  </a:cubicBezTo>
                  <a:cubicBezTo>
                    <a:pt x="828" y="10552"/>
                    <a:pt x="1554" y="10953"/>
                    <a:pt x="2507" y="11279"/>
                  </a:cubicBezTo>
                  <a:cubicBezTo>
                    <a:pt x="3434" y="10452"/>
                    <a:pt x="4261" y="9600"/>
                    <a:pt x="5113" y="8773"/>
                  </a:cubicBezTo>
                  <a:cubicBezTo>
                    <a:pt x="7194" y="6567"/>
                    <a:pt x="8973" y="4287"/>
                    <a:pt x="10652" y="1881"/>
                  </a:cubicBezTo>
                  <a:cubicBezTo>
                    <a:pt x="10026" y="1254"/>
                    <a:pt x="9399" y="627"/>
                    <a:pt x="8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3"/>
            <p:cNvSpPr/>
            <p:nvPr/>
          </p:nvSpPr>
          <p:spPr>
            <a:xfrm>
              <a:off x="3465307" y="3009705"/>
              <a:ext cx="24480" cy="32776"/>
            </a:xfrm>
            <a:custGeom>
              <a:avLst/>
              <a:gdLst/>
              <a:ahLst/>
              <a:cxnLst/>
              <a:rect l="l" t="t" r="r" b="b"/>
              <a:pathLst>
                <a:path w="1555" h="2082" extrusionOk="0">
                  <a:moveTo>
                    <a:pt x="1" y="1"/>
                  </a:moveTo>
                  <a:lnTo>
                    <a:pt x="1" y="1"/>
                  </a:lnTo>
                  <a:cubicBezTo>
                    <a:pt x="527" y="728"/>
                    <a:pt x="1028" y="1354"/>
                    <a:pt x="1555" y="2081"/>
                  </a:cubicBezTo>
                  <a:lnTo>
                    <a:pt x="1555" y="2081"/>
                  </a:lnTo>
                  <a:cubicBezTo>
                    <a:pt x="1028" y="1354"/>
                    <a:pt x="527" y="728"/>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3"/>
            <p:cNvSpPr/>
            <p:nvPr/>
          </p:nvSpPr>
          <p:spPr>
            <a:xfrm>
              <a:off x="3294077" y="3009705"/>
              <a:ext cx="195711" cy="167705"/>
            </a:xfrm>
            <a:custGeom>
              <a:avLst/>
              <a:gdLst/>
              <a:ahLst/>
              <a:cxnLst/>
              <a:rect l="l" t="t" r="r" b="b"/>
              <a:pathLst>
                <a:path w="12432" h="10653" extrusionOk="0">
                  <a:moveTo>
                    <a:pt x="10878" y="1"/>
                  </a:moveTo>
                  <a:cubicBezTo>
                    <a:pt x="8998" y="2382"/>
                    <a:pt x="6392" y="4587"/>
                    <a:pt x="4387" y="6041"/>
                  </a:cubicBezTo>
                  <a:cubicBezTo>
                    <a:pt x="2933" y="6993"/>
                    <a:pt x="1479" y="7921"/>
                    <a:pt x="1" y="8647"/>
                  </a:cubicBezTo>
                  <a:cubicBezTo>
                    <a:pt x="527" y="9399"/>
                    <a:pt x="1053" y="10026"/>
                    <a:pt x="1580" y="10653"/>
                  </a:cubicBezTo>
                  <a:cubicBezTo>
                    <a:pt x="3359" y="9700"/>
                    <a:pt x="5013" y="8647"/>
                    <a:pt x="6692" y="7394"/>
                  </a:cubicBezTo>
                  <a:cubicBezTo>
                    <a:pt x="8472" y="5941"/>
                    <a:pt x="10652" y="4161"/>
                    <a:pt x="12432" y="2081"/>
                  </a:cubicBezTo>
                  <a:cubicBezTo>
                    <a:pt x="11905" y="1354"/>
                    <a:pt x="11404" y="728"/>
                    <a:pt x="10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3"/>
            <p:cNvSpPr/>
            <p:nvPr/>
          </p:nvSpPr>
          <p:spPr>
            <a:xfrm>
              <a:off x="3376536" y="2868071"/>
              <a:ext cx="19741" cy="36318"/>
            </a:xfrm>
            <a:custGeom>
              <a:avLst/>
              <a:gdLst/>
              <a:ahLst/>
              <a:cxnLst/>
              <a:rect l="l" t="t" r="r" b="b"/>
              <a:pathLst>
                <a:path w="1254" h="2307" extrusionOk="0">
                  <a:moveTo>
                    <a:pt x="1" y="1"/>
                  </a:moveTo>
                  <a:cubicBezTo>
                    <a:pt x="402" y="727"/>
                    <a:pt x="728" y="1579"/>
                    <a:pt x="1254" y="2306"/>
                  </a:cubicBezTo>
                  <a:cubicBezTo>
                    <a:pt x="828" y="1579"/>
                    <a:pt x="402" y="7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3"/>
            <p:cNvSpPr/>
            <p:nvPr/>
          </p:nvSpPr>
          <p:spPr>
            <a:xfrm>
              <a:off x="3190713" y="2989979"/>
              <a:ext cx="16" cy="1590"/>
            </a:xfrm>
            <a:custGeom>
              <a:avLst/>
              <a:gdLst/>
              <a:ahLst/>
              <a:cxnLst/>
              <a:rect l="l" t="t" r="r" b="b"/>
              <a:pathLst>
                <a:path w="1" h="101" extrusionOk="0">
                  <a:moveTo>
                    <a:pt x="0" y="1"/>
                  </a:moveTo>
                  <a:lnTo>
                    <a:pt x="0" y="101"/>
                  </a:lnTo>
                  <a:close/>
                </a:path>
              </a:pathLst>
            </a:custGeom>
            <a:solidFill>
              <a:srgbClr val="D295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3"/>
            <p:cNvSpPr/>
            <p:nvPr/>
          </p:nvSpPr>
          <p:spPr>
            <a:xfrm>
              <a:off x="3189123" y="2868071"/>
              <a:ext cx="207156" cy="153096"/>
            </a:xfrm>
            <a:custGeom>
              <a:avLst/>
              <a:gdLst/>
              <a:ahLst/>
              <a:cxnLst/>
              <a:rect l="l" t="t" r="r" b="b"/>
              <a:pathLst>
                <a:path w="13159" h="9725" extrusionOk="0">
                  <a:moveTo>
                    <a:pt x="11906" y="0"/>
                  </a:moveTo>
                  <a:cubicBezTo>
                    <a:pt x="8673" y="3559"/>
                    <a:pt x="4487" y="6166"/>
                    <a:pt x="1" y="7519"/>
                  </a:cubicBezTo>
                  <a:cubicBezTo>
                    <a:pt x="1" y="7619"/>
                    <a:pt x="1" y="7745"/>
                    <a:pt x="101" y="7745"/>
                  </a:cubicBezTo>
                  <a:lnTo>
                    <a:pt x="101" y="7845"/>
                  </a:lnTo>
                  <a:cubicBezTo>
                    <a:pt x="402" y="8471"/>
                    <a:pt x="828" y="9098"/>
                    <a:pt x="1254" y="9725"/>
                  </a:cubicBezTo>
                  <a:cubicBezTo>
                    <a:pt x="5740" y="8246"/>
                    <a:pt x="9800" y="5740"/>
                    <a:pt x="13159" y="2306"/>
                  </a:cubicBezTo>
                  <a:cubicBezTo>
                    <a:pt x="12633" y="1579"/>
                    <a:pt x="12307" y="727"/>
                    <a:pt x="11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3"/>
            <p:cNvSpPr/>
            <p:nvPr/>
          </p:nvSpPr>
          <p:spPr>
            <a:xfrm>
              <a:off x="2368868" y="1919597"/>
              <a:ext cx="121532" cy="123484"/>
            </a:xfrm>
            <a:custGeom>
              <a:avLst/>
              <a:gdLst/>
              <a:ahLst/>
              <a:cxnLst/>
              <a:rect l="l" t="t" r="r" b="b"/>
              <a:pathLst>
                <a:path w="7720" h="7844" extrusionOk="0">
                  <a:moveTo>
                    <a:pt x="4422" y="1"/>
                  </a:moveTo>
                  <a:cubicBezTo>
                    <a:pt x="3877" y="1"/>
                    <a:pt x="3300" y="183"/>
                    <a:pt x="2707" y="626"/>
                  </a:cubicBezTo>
                  <a:cubicBezTo>
                    <a:pt x="0" y="2831"/>
                    <a:pt x="1980" y="6466"/>
                    <a:pt x="2807" y="7844"/>
                  </a:cubicBezTo>
                  <a:cubicBezTo>
                    <a:pt x="3960" y="6466"/>
                    <a:pt x="6141" y="3658"/>
                    <a:pt x="7720" y="2205"/>
                  </a:cubicBezTo>
                  <a:cubicBezTo>
                    <a:pt x="6967" y="1148"/>
                    <a:pt x="5792" y="1"/>
                    <a:pt x="442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3"/>
            <p:cNvSpPr/>
            <p:nvPr/>
          </p:nvSpPr>
          <p:spPr>
            <a:xfrm>
              <a:off x="2388593" y="1919581"/>
              <a:ext cx="59192" cy="56043"/>
            </a:xfrm>
            <a:custGeom>
              <a:avLst/>
              <a:gdLst/>
              <a:ahLst/>
              <a:cxnLst/>
              <a:rect l="l" t="t" r="r" b="b"/>
              <a:pathLst>
                <a:path w="3760" h="3560" extrusionOk="0">
                  <a:moveTo>
                    <a:pt x="3133" y="0"/>
                  </a:moveTo>
                  <a:cubicBezTo>
                    <a:pt x="2381" y="0"/>
                    <a:pt x="1880" y="201"/>
                    <a:pt x="1354" y="527"/>
                  </a:cubicBezTo>
                  <a:cubicBezTo>
                    <a:pt x="727" y="1053"/>
                    <a:pt x="401" y="1780"/>
                    <a:pt x="201" y="2406"/>
                  </a:cubicBezTo>
                  <a:cubicBezTo>
                    <a:pt x="0" y="3033"/>
                    <a:pt x="0" y="3559"/>
                    <a:pt x="0" y="3559"/>
                  </a:cubicBezTo>
                  <a:lnTo>
                    <a:pt x="301" y="3559"/>
                  </a:lnTo>
                  <a:cubicBezTo>
                    <a:pt x="301" y="3334"/>
                    <a:pt x="401" y="2507"/>
                    <a:pt x="828" y="1780"/>
                  </a:cubicBezTo>
                  <a:cubicBezTo>
                    <a:pt x="1028" y="1354"/>
                    <a:pt x="1254" y="1053"/>
                    <a:pt x="1655" y="727"/>
                  </a:cubicBezTo>
                  <a:cubicBezTo>
                    <a:pt x="2081" y="527"/>
                    <a:pt x="2507" y="326"/>
                    <a:pt x="3133" y="326"/>
                  </a:cubicBezTo>
                  <a:lnTo>
                    <a:pt x="3635" y="326"/>
                  </a:lnTo>
                  <a:lnTo>
                    <a:pt x="3760"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3"/>
            <p:cNvSpPr/>
            <p:nvPr/>
          </p:nvSpPr>
          <p:spPr>
            <a:xfrm>
              <a:off x="2337304" y="1908136"/>
              <a:ext cx="222142" cy="273038"/>
            </a:xfrm>
            <a:custGeom>
              <a:avLst/>
              <a:gdLst/>
              <a:ahLst/>
              <a:cxnLst/>
              <a:rect l="l" t="t" r="r" b="b"/>
              <a:pathLst>
                <a:path w="14111" h="17344" extrusionOk="0">
                  <a:moveTo>
                    <a:pt x="14010" y="0"/>
                  </a:moveTo>
                  <a:cubicBezTo>
                    <a:pt x="9624" y="1980"/>
                    <a:pt x="6065" y="6266"/>
                    <a:pt x="3659" y="10126"/>
                  </a:cubicBezTo>
                  <a:cubicBezTo>
                    <a:pt x="1253" y="13885"/>
                    <a:pt x="0" y="17219"/>
                    <a:pt x="0" y="17219"/>
                  </a:cubicBezTo>
                  <a:lnTo>
                    <a:pt x="326" y="17344"/>
                  </a:lnTo>
                  <a:cubicBezTo>
                    <a:pt x="326" y="17344"/>
                    <a:pt x="426" y="17118"/>
                    <a:pt x="527" y="16717"/>
                  </a:cubicBezTo>
                  <a:cubicBezTo>
                    <a:pt x="1053" y="15464"/>
                    <a:pt x="2632" y="12206"/>
                    <a:pt x="4913" y="8873"/>
                  </a:cubicBezTo>
                  <a:cubicBezTo>
                    <a:pt x="7218" y="5439"/>
                    <a:pt x="10351" y="1980"/>
                    <a:pt x="14111" y="301"/>
                  </a:cubicBezTo>
                  <a:lnTo>
                    <a:pt x="14010"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3"/>
            <p:cNvSpPr/>
            <p:nvPr/>
          </p:nvSpPr>
          <p:spPr>
            <a:xfrm>
              <a:off x="2385633" y="1889986"/>
              <a:ext cx="29013" cy="33075"/>
            </a:xfrm>
            <a:custGeom>
              <a:avLst/>
              <a:gdLst/>
              <a:ahLst/>
              <a:cxnLst/>
              <a:rect l="l" t="t" r="r" b="b"/>
              <a:pathLst>
                <a:path w="1843" h="2101" extrusionOk="0">
                  <a:moveTo>
                    <a:pt x="1642" y="1"/>
                  </a:moveTo>
                  <a:cubicBezTo>
                    <a:pt x="1542" y="101"/>
                    <a:pt x="1442" y="101"/>
                    <a:pt x="1316" y="101"/>
                  </a:cubicBezTo>
                  <a:cubicBezTo>
                    <a:pt x="1216" y="201"/>
                    <a:pt x="1116" y="201"/>
                    <a:pt x="1016" y="201"/>
                  </a:cubicBezTo>
                  <a:cubicBezTo>
                    <a:pt x="815" y="427"/>
                    <a:pt x="690" y="527"/>
                    <a:pt x="489" y="627"/>
                  </a:cubicBezTo>
                  <a:cubicBezTo>
                    <a:pt x="389" y="828"/>
                    <a:pt x="289" y="1053"/>
                    <a:pt x="188" y="1254"/>
                  </a:cubicBezTo>
                  <a:cubicBezTo>
                    <a:pt x="188" y="1354"/>
                    <a:pt x="63" y="1454"/>
                    <a:pt x="63" y="1580"/>
                  </a:cubicBezTo>
                  <a:lnTo>
                    <a:pt x="63" y="1880"/>
                  </a:lnTo>
                  <a:cubicBezTo>
                    <a:pt x="1" y="2005"/>
                    <a:pt x="103" y="2101"/>
                    <a:pt x="214" y="2101"/>
                  </a:cubicBezTo>
                  <a:cubicBezTo>
                    <a:pt x="281" y="2101"/>
                    <a:pt x="351" y="2066"/>
                    <a:pt x="389" y="1981"/>
                  </a:cubicBezTo>
                  <a:cubicBezTo>
                    <a:pt x="489" y="1780"/>
                    <a:pt x="589" y="1680"/>
                    <a:pt x="690" y="1454"/>
                  </a:cubicBezTo>
                  <a:cubicBezTo>
                    <a:pt x="690" y="1454"/>
                    <a:pt x="815" y="1354"/>
                    <a:pt x="815" y="1254"/>
                  </a:cubicBezTo>
                  <a:cubicBezTo>
                    <a:pt x="915" y="1254"/>
                    <a:pt x="915" y="1153"/>
                    <a:pt x="915" y="1153"/>
                  </a:cubicBezTo>
                  <a:lnTo>
                    <a:pt x="915" y="1053"/>
                  </a:lnTo>
                  <a:lnTo>
                    <a:pt x="1016" y="1053"/>
                  </a:lnTo>
                  <a:cubicBezTo>
                    <a:pt x="1016" y="953"/>
                    <a:pt x="1116" y="953"/>
                    <a:pt x="1116" y="828"/>
                  </a:cubicBezTo>
                  <a:lnTo>
                    <a:pt x="1216" y="727"/>
                  </a:lnTo>
                  <a:lnTo>
                    <a:pt x="1316" y="627"/>
                  </a:lnTo>
                  <a:cubicBezTo>
                    <a:pt x="1316" y="527"/>
                    <a:pt x="1442" y="427"/>
                    <a:pt x="1542" y="427"/>
                  </a:cubicBezTo>
                  <a:cubicBezTo>
                    <a:pt x="1542" y="326"/>
                    <a:pt x="1642" y="201"/>
                    <a:pt x="1742" y="201"/>
                  </a:cubicBezTo>
                  <a:cubicBezTo>
                    <a:pt x="1843" y="101"/>
                    <a:pt x="1742" y="1"/>
                    <a:pt x="1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3"/>
            <p:cNvSpPr/>
            <p:nvPr/>
          </p:nvSpPr>
          <p:spPr>
            <a:xfrm>
              <a:off x="2365310" y="1975608"/>
              <a:ext cx="15018" cy="42631"/>
            </a:xfrm>
            <a:custGeom>
              <a:avLst/>
              <a:gdLst/>
              <a:ahLst/>
              <a:cxnLst/>
              <a:rect l="l" t="t" r="r" b="b"/>
              <a:pathLst>
                <a:path w="954" h="2708" extrusionOk="0">
                  <a:moveTo>
                    <a:pt x="853" y="0"/>
                  </a:moveTo>
                  <a:cubicBezTo>
                    <a:pt x="728" y="0"/>
                    <a:pt x="627" y="100"/>
                    <a:pt x="527" y="100"/>
                  </a:cubicBezTo>
                  <a:cubicBezTo>
                    <a:pt x="527" y="201"/>
                    <a:pt x="427" y="301"/>
                    <a:pt x="327" y="401"/>
                  </a:cubicBezTo>
                  <a:cubicBezTo>
                    <a:pt x="226" y="627"/>
                    <a:pt x="101" y="827"/>
                    <a:pt x="101" y="1028"/>
                  </a:cubicBezTo>
                  <a:cubicBezTo>
                    <a:pt x="1" y="1354"/>
                    <a:pt x="1" y="1554"/>
                    <a:pt x="1" y="1780"/>
                  </a:cubicBezTo>
                  <a:cubicBezTo>
                    <a:pt x="1" y="1980"/>
                    <a:pt x="101" y="2281"/>
                    <a:pt x="226" y="2507"/>
                  </a:cubicBezTo>
                  <a:cubicBezTo>
                    <a:pt x="226" y="2607"/>
                    <a:pt x="327" y="2707"/>
                    <a:pt x="427" y="2707"/>
                  </a:cubicBezTo>
                  <a:cubicBezTo>
                    <a:pt x="527" y="2607"/>
                    <a:pt x="627" y="2607"/>
                    <a:pt x="627" y="2406"/>
                  </a:cubicBezTo>
                  <a:lnTo>
                    <a:pt x="627" y="1880"/>
                  </a:lnTo>
                  <a:lnTo>
                    <a:pt x="627" y="1554"/>
                  </a:lnTo>
                  <a:cubicBezTo>
                    <a:pt x="728" y="1454"/>
                    <a:pt x="728" y="1354"/>
                    <a:pt x="728" y="1253"/>
                  </a:cubicBezTo>
                  <a:cubicBezTo>
                    <a:pt x="728" y="1028"/>
                    <a:pt x="728" y="827"/>
                    <a:pt x="853" y="627"/>
                  </a:cubicBezTo>
                  <a:cubicBezTo>
                    <a:pt x="853" y="527"/>
                    <a:pt x="853" y="401"/>
                    <a:pt x="953" y="301"/>
                  </a:cubicBezTo>
                  <a:lnTo>
                    <a:pt x="953" y="100"/>
                  </a:lnTo>
                  <a:cubicBezTo>
                    <a:pt x="953" y="0"/>
                    <a:pt x="853" y="0"/>
                    <a:pt x="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3"/>
            <p:cNvSpPr/>
            <p:nvPr/>
          </p:nvSpPr>
          <p:spPr>
            <a:xfrm>
              <a:off x="2370442" y="2036751"/>
              <a:ext cx="9886" cy="21551"/>
            </a:xfrm>
            <a:custGeom>
              <a:avLst/>
              <a:gdLst/>
              <a:ahLst/>
              <a:cxnLst/>
              <a:rect l="l" t="t" r="r" b="b"/>
              <a:pathLst>
                <a:path w="628" h="1369" extrusionOk="0">
                  <a:moveTo>
                    <a:pt x="163" y="1"/>
                  </a:moveTo>
                  <a:cubicBezTo>
                    <a:pt x="126" y="1"/>
                    <a:pt x="101" y="26"/>
                    <a:pt x="101" y="76"/>
                  </a:cubicBezTo>
                  <a:cubicBezTo>
                    <a:pt x="1" y="176"/>
                    <a:pt x="1" y="277"/>
                    <a:pt x="1" y="402"/>
                  </a:cubicBezTo>
                  <a:lnTo>
                    <a:pt x="1" y="703"/>
                  </a:lnTo>
                  <a:lnTo>
                    <a:pt x="1" y="903"/>
                  </a:lnTo>
                  <a:cubicBezTo>
                    <a:pt x="101" y="903"/>
                    <a:pt x="101" y="903"/>
                    <a:pt x="101" y="1029"/>
                  </a:cubicBezTo>
                  <a:cubicBezTo>
                    <a:pt x="101" y="1029"/>
                    <a:pt x="101" y="1129"/>
                    <a:pt x="201" y="1129"/>
                  </a:cubicBezTo>
                  <a:lnTo>
                    <a:pt x="201" y="1229"/>
                  </a:lnTo>
                  <a:lnTo>
                    <a:pt x="301" y="1329"/>
                  </a:lnTo>
                  <a:cubicBezTo>
                    <a:pt x="328" y="1356"/>
                    <a:pt x="364" y="1369"/>
                    <a:pt x="402" y="1369"/>
                  </a:cubicBezTo>
                  <a:cubicBezTo>
                    <a:pt x="506" y="1369"/>
                    <a:pt x="627" y="1276"/>
                    <a:pt x="627" y="1129"/>
                  </a:cubicBezTo>
                  <a:lnTo>
                    <a:pt x="627" y="1029"/>
                  </a:lnTo>
                  <a:lnTo>
                    <a:pt x="627" y="903"/>
                  </a:lnTo>
                  <a:cubicBezTo>
                    <a:pt x="527" y="803"/>
                    <a:pt x="527" y="803"/>
                    <a:pt x="627" y="803"/>
                  </a:cubicBezTo>
                  <a:cubicBezTo>
                    <a:pt x="527" y="803"/>
                    <a:pt x="527" y="803"/>
                    <a:pt x="527" y="703"/>
                  </a:cubicBezTo>
                  <a:cubicBezTo>
                    <a:pt x="527" y="703"/>
                    <a:pt x="527" y="602"/>
                    <a:pt x="402" y="602"/>
                  </a:cubicBezTo>
                  <a:lnTo>
                    <a:pt x="402" y="502"/>
                  </a:lnTo>
                  <a:lnTo>
                    <a:pt x="402" y="402"/>
                  </a:lnTo>
                  <a:cubicBezTo>
                    <a:pt x="301" y="277"/>
                    <a:pt x="301" y="176"/>
                    <a:pt x="301" y="76"/>
                  </a:cubicBezTo>
                  <a:cubicBezTo>
                    <a:pt x="251" y="26"/>
                    <a:pt x="201"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3"/>
            <p:cNvSpPr/>
            <p:nvPr/>
          </p:nvSpPr>
          <p:spPr>
            <a:xfrm>
              <a:off x="2362162" y="1931026"/>
              <a:ext cx="13035" cy="26447"/>
            </a:xfrm>
            <a:custGeom>
              <a:avLst/>
              <a:gdLst/>
              <a:ahLst/>
              <a:cxnLst/>
              <a:rect l="l" t="t" r="r" b="b"/>
              <a:pathLst>
                <a:path w="828" h="1680" extrusionOk="0">
                  <a:moveTo>
                    <a:pt x="627" y="0"/>
                  </a:moveTo>
                  <a:cubicBezTo>
                    <a:pt x="527" y="100"/>
                    <a:pt x="426" y="226"/>
                    <a:pt x="426" y="326"/>
                  </a:cubicBezTo>
                  <a:cubicBezTo>
                    <a:pt x="301" y="426"/>
                    <a:pt x="201" y="526"/>
                    <a:pt x="201" y="727"/>
                  </a:cubicBezTo>
                  <a:cubicBezTo>
                    <a:pt x="100" y="852"/>
                    <a:pt x="100" y="953"/>
                    <a:pt x="100" y="1053"/>
                  </a:cubicBezTo>
                  <a:cubicBezTo>
                    <a:pt x="0" y="1153"/>
                    <a:pt x="0" y="1354"/>
                    <a:pt x="0" y="1479"/>
                  </a:cubicBezTo>
                  <a:cubicBezTo>
                    <a:pt x="0" y="1579"/>
                    <a:pt x="100" y="1679"/>
                    <a:pt x="301" y="1679"/>
                  </a:cubicBezTo>
                  <a:cubicBezTo>
                    <a:pt x="426" y="1679"/>
                    <a:pt x="527" y="1579"/>
                    <a:pt x="527" y="1479"/>
                  </a:cubicBezTo>
                  <a:lnTo>
                    <a:pt x="527" y="1253"/>
                  </a:lnTo>
                  <a:lnTo>
                    <a:pt x="527" y="1153"/>
                  </a:lnTo>
                  <a:cubicBezTo>
                    <a:pt x="527" y="1053"/>
                    <a:pt x="627" y="953"/>
                    <a:pt x="627" y="852"/>
                  </a:cubicBezTo>
                  <a:cubicBezTo>
                    <a:pt x="627" y="727"/>
                    <a:pt x="727" y="627"/>
                    <a:pt x="727" y="426"/>
                  </a:cubicBezTo>
                  <a:cubicBezTo>
                    <a:pt x="727" y="326"/>
                    <a:pt x="727" y="226"/>
                    <a:pt x="827" y="100"/>
                  </a:cubicBezTo>
                  <a:cubicBezTo>
                    <a:pt x="827" y="0"/>
                    <a:pt x="727"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3"/>
            <p:cNvSpPr/>
            <p:nvPr/>
          </p:nvSpPr>
          <p:spPr>
            <a:xfrm>
              <a:off x="2467808" y="1899415"/>
              <a:ext cx="25755" cy="17018"/>
            </a:xfrm>
            <a:custGeom>
              <a:avLst/>
              <a:gdLst/>
              <a:ahLst/>
              <a:cxnLst/>
              <a:rect l="l" t="t" r="r" b="b"/>
              <a:pathLst>
                <a:path w="1636" h="1081" extrusionOk="0">
                  <a:moveTo>
                    <a:pt x="125" y="1"/>
                  </a:moveTo>
                  <a:cubicBezTo>
                    <a:pt x="50" y="1"/>
                    <a:pt x="0" y="148"/>
                    <a:pt x="81" y="229"/>
                  </a:cubicBezTo>
                  <a:cubicBezTo>
                    <a:pt x="182" y="229"/>
                    <a:pt x="182" y="229"/>
                    <a:pt x="282" y="354"/>
                  </a:cubicBezTo>
                  <a:lnTo>
                    <a:pt x="382" y="454"/>
                  </a:lnTo>
                  <a:lnTo>
                    <a:pt x="608" y="655"/>
                  </a:lnTo>
                  <a:cubicBezTo>
                    <a:pt x="708" y="655"/>
                    <a:pt x="808" y="755"/>
                    <a:pt x="808" y="855"/>
                  </a:cubicBezTo>
                  <a:cubicBezTo>
                    <a:pt x="1009" y="981"/>
                    <a:pt x="1109" y="1081"/>
                    <a:pt x="1334" y="1081"/>
                  </a:cubicBezTo>
                  <a:cubicBezTo>
                    <a:pt x="1435" y="1081"/>
                    <a:pt x="1635" y="855"/>
                    <a:pt x="1535" y="755"/>
                  </a:cubicBezTo>
                  <a:cubicBezTo>
                    <a:pt x="1535" y="655"/>
                    <a:pt x="1435" y="554"/>
                    <a:pt x="1435" y="554"/>
                  </a:cubicBezTo>
                  <a:cubicBezTo>
                    <a:pt x="1334" y="454"/>
                    <a:pt x="1234" y="454"/>
                    <a:pt x="1234" y="454"/>
                  </a:cubicBezTo>
                  <a:cubicBezTo>
                    <a:pt x="1109" y="354"/>
                    <a:pt x="1009" y="354"/>
                    <a:pt x="908" y="229"/>
                  </a:cubicBezTo>
                  <a:cubicBezTo>
                    <a:pt x="708" y="229"/>
                    <a:pt x="608" y="128"/>
                    <a:pt x="482" y="128"/>
                  </a:cubicBezTo>
                  <a:cubicBezTo>
                    <a:pt x="382" y="128"/>
                    <a:pt x="382" y="128"/>
                    <a:pt x="282" y="28"/>
                  </a:cubicBezTo>
                  <a:lnTo>
                    <a:pt x="182" y="28"/>
                  </a:lnTo>
                  <a:cubicBezTo>
                    <a:pt x="162" y="9"/>
                    <a:pt x="143"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3"/>
            <p:cNvSpPr/>
            <p:nvPr/>
          </p:nvSpPr>
          <p:spPr>
            <a:xfrm>
              <a:off x="2448241" y="1868025"/>
              <a:ext cx="22433" cy="12122"/>
            </a:xfrm>
            <a:custGeom>
              <a:avLst/>
              <a:gdLst/>
              <a:ahLst/>
              <a:cxnLst/>
              <a:rect l="l" t="t" r="r" b="b"/>
              <a:pathLst>
                <a:path w="1425" h="770" extrusionOk="0">
                  <a:moveTo>
                    <a:pt x="88" y="1"/>
                  </a:moveTo>
                  <a:cubicBezTo>
                    <a:pt x="30" y="1"/>
                    <a:pt x="0" y="72"/>
                    <a:pt x="71" y="142"/>
                  </a:cubicBezTo>
                  <a:cubicBezTo>
                    <a:pt x="71" y="243"/>
                    <a:pt x="171" y="343"/>
                    <a:pt x="272" y="343"/>
                  </a:cubicBezTo>
                  <a:cubicBezTo>
                    <a:pt x="372" y="468"/>
                    <a:pt x="372" y="569"/>
                    <a:pt x="472" y="569"/>
                  </a:cubicBezTo>
                  <a:cubicBezTo>
                    <a:pt x="597" y="669"/>
                    <a:pt x="698" y="769"/>
                    <a:pt x="798" y="769"/>
                  </a:cubicBezTo>
                  <a:lnTo>
                    <a:pt x="1224" y="769"/>
                  </a:lnTo>
                  <a:cubicBezTo>
                    <a:pt x="1324" y="769"/>
                    <a:pt x="1425" y="769"/>
                    <a:pt x="1425" y="669"/>
                  </a:cubicBezTo>
                  <a:cubicBezTo>
                    <a:pt x="1425" y="569"/>
                    <a:pt x="1425" y="468"/>
                    <a:pt x="1324" y="468"/>
                  </a:cubicBezTo>
                  <a:cubicBezTo>
                    <a:pt x="1224" y="468"/>
                    <a:pt x="1224" y="343"/>
                    <a:pt x="1224" y="343"/>
                  </a:cubicBezTo>
                  <a:cubicBezTo>
                    <a:pt x="1099" y="343"/>
                    <a:pt x="998" y="343"/>
                    <a:pt x="998" y="243"/>
                  </a:cubicBezTo>
                  <a:lnTo>
                    <a:pt x="698" y="243"/>
                  </a:lnTo>
                  <a:cubicBezTo>
                    <a:pt x="597" y="142"/>
                    <a:pt x="472" y="142"/>
                    <a:pt x="372" y="142"/>
                  </a:cubicBezTo>
                  <a:lnTo>
                    <a:pt x="372" y="42"/>
                  </a:lnTo>
                  <a:lnTo>
                    <a:pt x="171" y="42"/>
                  </a:lnTo>
                  <a:cubicBezTo>
                    <a:pt x="142" y="13"/>
                    <a:pt x="113"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3"/>
            <p:cNvSpPr/>
            <p:nvPr/>
          </p:nvSpPr>
          <p:spPr>
            <a:xfrm>
              <a:off x="2238663" y="2400902"/>
              <a:ext cx="1091742" cy="427976"/>
            </a:xfrm>
            <a:custGeom>
              <a:avLst/>
              <a:gdLst/>
              <a:ahLst/>
              <a:cxnLst/>
              <a:rect l="l" t="t" r="r" b="b"/>
              <a:pathLst>
                <a:path w="69350" h="27186" extrusionOk="0">
                  <a:moveTo>
                    <a:pt x="63915" y="0"/>
                  </a:moveTo>
                  <a:cubicBezTo>
                    <a:pt x="63844" y="0"/>
                    <a:pt x="63771" y="36"/>
                    <a:pt x="63710" y="127"/>
                  </a:cubicBezTo>
                  <a:cubicBezTo>
                    <a:pt x="61204" y="3060"/>
                    <a:pt x="57244" y="4513"/>
                    <a:pt x="53685" y="5666"/>
                  </a:cubicBezTo>
                  <a:cubicBezTo>
                    <a:pt x="49725" y="7020"/>
                    <a:pt x="45540" y="7847"/>
                    <a:pt x="41480" y="8473"/>
                  </a:cubicBezTo>
                  <a:cubicBezTo>
                    <a:pt x="37294" y="9100"/>
                    <a:pt x="33109" y="9426"/>
                    <a:pt x="28823" y="9726"/>
                  </a:cubicBezTo>
                  <a:cubicBezTo>
                    <a:pt x="25315" y="9921"/>
                    <a:pt x="21713" y="10172"/>
                    <a:pt x="18180" y="10172"/>
                  </a:cubicBezTo>
                  <a:cubicBezTo>
                    <a:pt x="17623" y="10172"/>
                    <a:pt x="17069" y="10166"/>
                    <a:pt x="16517" y="10152"/>
                  </a:cubicBezTo>
                  <a:cubicBezTo>
                    <a:pt x="14211" y="10152"/>
                    <a:pt x="11905" y="9952"/>
                    <a:pt x="9625" y="9626"/>
                  </a:cubicBezTo>
                  <a:cubicBezTo>
                    <a:pt x="7319" y="9225"/>
                    <a:pt x="5138" y="8598"/>
                    <a:pt x="2933" y="7972"/>
                  </a:cubicBezTo>
                  <a:cubicBezTo>
                    <a:pt x="2933" y="7847"/>
                    <a:pt x="3033" y="7847"/>
                    <a:pt x="3033" y="7746"/>
                  </a:cubicBezTo>
                  <a:cubicBezTo>
                    <a:pt x="3104" y="7675"/>
                    <a:pt x="3025" y="7605"/>
                    <a:pt x="2936" y="7605"/>
                  </a:cubicBezTo>
                  <a:cubicBezTo>
                    <a:pt x="2900" y="7605"/>
                    <a:pt x="2862" y="7617"/>
                    <a:pt x="2833" y="7646"/>
                  </a:cubicBezTo>
                  <a:cubicBezTo>
                    <a:pt x="1379" y="9852"/>
                    <a:pt x="527" y="12358"/>
                    <a:pt x="226" y="14864"/>
                  </a:cubicBezTo>
                  <a:cubicBezTo>
                    <a:pt x="1" y="16117"/>
                    <a:pt x="1" y="17370"/>
                    <a:pt x="1" y="18624"/>
                  </a:cubicBezTo>
                  <a:cubicBezTo>
                    <a:pt x="126" y="19877"/>
                    <a:pt x="226" y="21330"/>
                    <a:pt x="627" y="22483"/>
                  </a:cubicBezTo>
                  <a:cubicBezTo>
                    <a:pt x="716" y="22554"/>
                    <a:pt x="792" y="22625"/>
                    <a:pt x="864" y="22625"/>
                  </a:cubicBezTo>
                  <a:cubicBezTo>
                    <a:pt x="894" y="22625"/>
                    <a:pt x="924" y="22613"/>
                    <a:pt x="953" y="22584"/>
                  </a:cubicBezTo>
                  <a:lnTo>
                    <a:pt x="953" y="22684"/>
                  </a:lnTo>
                  <a:cubicBezTo>
                    <a:pt x="7050" y="26168"/>
                    <a:pt x="14229" y="27185"/>
                    <a:pt x="21274" y="27185"/>
                  </a:cubicBezTo>
                  <a:cubicBezTo>
                    <a:pt x="23758" y="27185"/>
                    <a:pt x="26225" y="27059"/>
                    <a:pt x="28622" y="26869"/>
                  </a:cubicBezTo>
                  <a:cubicBezTo>
                    <a:pt x="33635" y="26443"/>
                    <a:pt x="38547" y="25817"/>
                    <a:pt x="43459" y="25190"/>
                  </a:cubicBezTo>
                  <a:cubicBezTo>
                    <a:pt x="45966" y="24764"/>
                    <a:pt x="48472" y="24363"/>
                    <a:pt x="50978" y="23937"/>
                  </a:cubicBezTo>
                  <a:cubicBezTo>
                    <a:pt x="53259" y="23511"/>
                    <a:pt x="55665" y="23210"/>
                    <a:pt x="58071" y="22483"/>
                  </a:cubicBezTo>
                  <a:cubicBezTo>
                    <a:pt x="62257" y="21230"/>
                    <a:pt x="65916" y="18624"/>
                    <a:pt x="68623" y="15165"/>
                  </a:cubicBezTo>
                  <a:cubicBezTo>
                    <a:pt x="68696" y="15202"/>
                    <a:pt x="68786" y="15225"/>
                    <a:pt x="68876" y="15225"/>
                  </a:cubicBezTo>
                  <a:cubicBezTo>
                    <a:pt x="69031" y="15225"/>
                    <a:pt x="69186" y="15155"/>
                    <a:pt x="69249" y="14964"/>
                  </a:cubicBezTo>
                  <a:cubicBezTo>
                    <a:pt x="69349" y="14338"/>
                    <a:pt x="69349" y="13611"/>
                    <a:pt x="69349" y="12984"/>
                  </a:cubicBezTo>
                  <a:cubicBezTo>
                    <a:pt x="69349" y="12233"/>
                    <a:pt x="69249" y="11606"/>
                    <a:pt x="69149" y="10879"/>
                  </a:cubicBezTo>
                  <a:cubicBezTo>
                    <a:pt x="69049" y="9626"/>
                    <a:pt x="68723" y="8273"/>
                    <a:pt x="68297" y="7020"/>
                  </a:cubicBezTo>
                  <a:cubicBezTo>
                    <a:pt x="67896" y="5766"/>
                    <a:pt x="67269" y="4613"/>
                    <a:pt x="66643" y="3461"/>
                  </a:cubicBezTo>
                  <a:cubicBezTo>
                    <a:pt x="66317" y="2834"/>
                    <a:pt x="65916" y="2333"/>
                    <a:pt x="65490" y="1806"/>
                  </a:cubicBezTo>
                  <a:cubicBezTo>
                    <a:pt x="65064" y="1280"/>
                    <a:pt x="64663" y="854"/>
                    <a:pt x="64237" y="328"/>
                  </a:cubicBezTo>
                  <a:cubicBezTo>
                    <a:pt x="64237" y="188"/>
                    <a:pt x="64079" y="0"/>
                    <a:pt x="63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3"/>
            <p:cNvSpPr/>
            <p:nvPr/>
          </p:nvSpPr>
          <p:spPr>
            <a:xfrm>
              <a:off x="2355455" y="2544141"/>
              <a:ext cx="41041" cy="8312"/>
            </a:xfrm>
            <a:custGeom>
              <a:avLst/>
              <a:gdLst/>
              <a:ahLst/>
              <a:cxnLst/>
              <a:rect l="l" t="t" r="r" b="b"/>
              <a:pathLst>
                <a:path w="2607" h="528" extrusionOk="0">
                  <a:moveTo>
                    <a:pt x="2206" y="527"/>
                  </a:moveTo>
                  <a:lnTo>
                    <a:pt x="2206" y="527"/>
                  </a:lnTo>
                  <a:lnTo>
                    <a:pt x="2607" y="527"/>
                  </a:lnTo>
                  <a:lnTo>
                    <a:pt x="2607" y="527"/>
                  </a:lnTo>
                  <a:lnTo>
                    <a:pt x="2206" y="527"/>
                  </a:lnTo>
                  <a:close/>
                  <a:moveTo>
                    <a:pt x="2206" y="427"/>
                  </a:moveTo>
                  <a:lnTo>
                    <a:pt x="2206" y="527"/>
                  </a:lnTo>
                  <a:lnTo>
                    <a:pt x="2206" y="427"/>
                  </a:lnTo>
                  <a:close/>
                  <a:moveTo>
                    <a:pt x="2105" y="427"/>
                  </a:moveTo>
                  <a:lnTo>
                    <a:pt x="2206" y="427"/>
                  </a:lnTo>
                  <a:lnTo>
                    <a:pt x="2105" y="427"/>
                  </a:lnTo>
                  <a:close/>
                  <a:moveTo>
                    <a:pt x="0" y="1"/>
                  </a:moveTo>
                  <a:lnTo>
                    <a:pt x="0" y="1"/>
                  </a:lnTo>
                  <a:cubicBezTo>
                    <a:pt x="727" y="226"/>
                    <a:pt x="1479" y="327"/>
                    <a:pt x="2105" y="427"/>
                  </a:cubicBezTo>
                  <a:cubicBezTo>
                    <a:pt x="1479" y="327"/>
                    <a:pt x="727" y="226"/>
                    <a:pt x="0"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3"/>
            <p:cNvSpPr/>
            <p:nvPr/>
          </p:nvSpPr>
          <p:spPr>
            <a:xfrm>
              <a:off x="2390167" y="2552438"/>
              <a:ext cx="6328" cy="5132"/>
            </a:xfrm>
            <a:custGeom>
              <a:avLst/>
              <a:gdLst/>
              <a:ahLst/>
              <a:cxnLst/>
              <a:rect l="l" t="t" r="r" b="b"/>
              <a:pathLst>
                <a:path w="402" h="326" extrusionOk="0">
                  <a:moveTo>
                    <a:pt x="1" y="0"/>
                  </a:moveTo>
                  <a:cubicBezTo>
                    <a:pt x="101" y="100"/>
                    <a:pt x="201" y="226"/>
                    <a:pt x="201" y="326"/>
                  </a:cubicBezTo>
                  <a:cubicBezTo>
                    <a:pt x="301" y="226"/>
                    <a:pt x="402" y="100"/>
                    <a:pt x="402" y="0"/>
                  </a:cubicBezTo>
                  <a:close/>
                </a:path>
              </a:pathLst>
            </a:custGeom>
            <a:solidFill>
              <a:srgbClr val="F085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3"/>
            <p:cNvSpPr/>
            <p:nvPr/>
          </p:nvSpPr>
          <p:spPr>
            <a:xfrm>
              <a:off x="3120077" y="2462077"/>
              <a:ext cx="37892" cy="15018"/>
            </a:xfrm>
            <a:custGeom>
              <a:avLst/>
              <a:gdLst/>
              <a:ahLst/>
              <a:cxnLst/>
              <a:rect l="l" t="t" r="r" b="b"/>
              <a:pathLst>
                <a:path w="2407" h="954" extrusionOk="0">
                  <a:moveTo>
                    <a:pt x="2407" y="1"/>
                  </a:moveTo>
                  <a:cubicBezTo>
                    <a:pt x="1555" y="427"/>
                    <a:pt x="828" y="727"/>
                    <a:pt x="1" y="953"/>
                  </a:cubicBezTo>
                  <a:lnTo>
                    <a:pt x="1" y="953"/>
                  </a:lnTo>
                  <a:cubicBezTo>
                    <a:pt x="828" y="727"/>
                    <a:pt x="1555" y="427"/>
                    <a:pt x="2407"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3"/>
            <p:cNvSpPr/>
            <p:nvPr/>
          </p:nvSpPr>
          <p:spPr>
            <a:xfrm>
              <a:off x="3120077" y="2462077"/>
              <a:ext cx="110103" cy="277776"/>
            </a:xfrm>
            <a:custGeom>
              <a:avLst/>
              <a:gdLst/>
              <a:ahLst/>
              <a:cxnLst/>
              <a:rect l="l" t="t" r="r" b="b"/>
              <a:pathLst>
                <a:path w="6994" h="17645" extrusionOk="0">
                  <a:moveTo>
                    <a:pt x="2407" y="1"/>
                  </a:moveTo>
                  <a:cubicBezTo>
                    <a:pt x="1555" y="427"/>
                    <a:pt x="828" y="727"/>
                    <a:pt x="1" y="953"/>
                  </a:cubicBezTo>
                  <a:cubicBezTo>
                    <a:pt x="1354" y="3459"/>
                    <a:pt x="2407" y="6066"/>
                    <a:pt x="3134" y="8672"/>
                  </a:cubicBezTo>
                  <a:cubicBezTo>
                    <a:pt x="3334" y="8672"/>
                    <a:pt x="3535" y="8572"/>
                    <a:pt x="3660" y="8572"/>
                  </a:cubicBezTo>
                  <a:cubicBezTo>
                    <a:pt x="4287" y="8347"/>
                    <a:pt x="4913" y="8146"/>
                    <a:pt x="5540" y="8046"/>
                  </a:cubicBezTo>
                  <a:cubicBezTo>
                    <a:pt x="4788" y="5339"/>
                    <a:pt x="3760" y="2607"/>
                    <a:pt x="2407" y="1"/>
                  </a:cubicBezTo>
                  <a:close/>
                  <a:moveTo>
                    <a:pt x="6993" y="16291"/>
                  </a:moveTo>
                  <a:lnTo>
                    <a:pt x="6993" y="16291"/>
                  </a:lnTo>
                  <a:cubicBezTo>
                    <a:pt x="6865" y="16373"/>
                    <a:pt x="6738" y="16453"/>
                    <a:pt x="6613" y="16530"/>
                  </a:cubicBezTo>
                  <a:lnTo>
                    <a:pt x="6613" y="16530"/>
                  </a:lnTo>
                  <a:cubicBezTo>
                    <a:pt x="6705" y="16485"/>
                    <a:pt x="6798" y="16439"/>
                    <a:pt x="6893" y="16392"/>
                  </a:cubicBezTo>
                  <a:lnTo>
                    <a:pt x="6993" y="16291"/>
                  </a:lnTo>
                  <a:close/>
                  <a:moveTo>
                    <a:pt x="6613" y="16530"/>
                  </a:moveTo>
                  <a:cubicBezTo>
                    <a:pt x="5879" y="16886"/>
                    <a:pt x="5233" y="17166"/>
                    <a:pt x="4587" y="17545"/>
                  </a:cubicBezTo>
                  <a:lnTo>
                    <a:pt x="4587" y="17645"/>
                  </a:lnTo>
                  <a:cubicBezTo>
                    <a:pt x="5286" y="17306"/>
                    <a:pt x="5931" y="16950"/>
                    <a:pt x="6613" y="165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3"/>
            <p:cNvSpPr/>
            <p:nvPr/>
          </p:nvSpPr>
          <p:spPr>
            <a:xfrm>
              <a:off x="2532998" y="2559144"/>
              <a:ext cx="41041" cy="1590"/>
            </a:xfrm>
            <a:custGeom>
              <a:avLst/>
              <a:gdLst/>
              <a:ahLst/>
              <a:cxnLst/>
              <a:rect l="l" t="t" r="r" b="b"/>
              <a:pathLst>
                <a:path w="2607" h="101" extrusionOk="0">
                  <a:moveTo>
                    <a:pt x="2607" y="0"/>
                  </a:moveTo>
                  <a:cubicBezTo>
                    <a:pt x="1780" y="100"/>
                    <a:pt x="853" y="100"/>
                    <a:pt x="0" y="100"/>
                  </a:cubicBezTo>
                  <a:lnTo>
                    <a:pt x="0" y="100"/>
                  </a:lnTo>
                  <a:cubicBezTo>
                    <a:pt x="853" y="100"/>
                    <a:pt x="1780" y="100"/>
                    <a:pt x="2607" y="0"/>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3"/>
            <p:cNvSpPr/>
            <p:nvPr/>
          </p:nvSpPr>
          <p:spPr>
            <a:xfrm>
              <a:off x="2513272" y="2559144"/>
              <a:ext cx="60766" cy="91936"/>
            </a:xfrm>
            <a:custGeom>
              <a:avLst/>
              <a:gdLst/>
              <a:ahLst/>
              <a:cxnLst/>
              <a:rect l="l" t="t" r="r" b="b"/>
              <a:pathLst>
                <a:path w="3860" h="5840" extrusionOk="0">
                  <a:moveTo>
                    <a:pt x="3860" y="0"/>
                  </a:moveTo>
                  <a:lnTo>
                    <a:pt x="3860" y="0"/>
                  </a:lnTo>
                  <a:cubicBezTo>
                    <a:pt x="3033" y="100"/>
                    <a:pt x="2106" y="100"/>
                    <a:pt x="1253" y="100"/>
                  </a:cubicBezTo>
                  <a:cubicBezTo>
                    <a:pt x="727" y="1780"/>
                    <a:pt x="226" y="3434"/>
                    <a:pt x="0" y="5213"/>
                  </a:cubicBezTo>
                  <a:cubicBezTo>
                    <a:pt x="101" y="5213"/>
                    <a:pt x="226" y="5313"/>
                    <a:pt x="326" y="5313"/>
                  </a:cubicBezTo>
                  <a:cubicBezTo>
                    <a:pt x="1053" y="5539"/>
                    <a:pt x="1679" y="5739"/>
                    <a:pt x="2406" y="5840"/>
                  </a:cubicBezTo>
                  <a:cubicBezTo>
                    <a:pt x="2732" y="3860"/>
                    <a:pt x="3233" y="188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3"/>
            <p:cNvSpPr/>
            <p:nvPr/>
          </p:nvSpPr>
          <p:spPr>
            <a:xfrm>
              <a:off x="2741710" y="2547699"/>
              <a:ext cx="39466" cy="3164"/>
            </a:xfrm>
            <a:custGeom>
              <a:avLst/>
              <a:gdLst/>
              <a:ahLst/>
              <a:cxnLst/>
              <a:rect l="l" t="t" r="r" b="b"/>
              <a:pathLst>
                <a:path w="2507" h="201" extrusionOk="0">
                  <a:moveTo>
                    <a:pt x="2507" y="0"/>
                  </a:moveTo>
                  <a:cubicBezTo>
                    <a:pt x="1680" y="0"/>
                    <a:pt x="853" y="101"/>
                    <a:pt x="1" y="201"/>
                  </a:cubicBezTo>
                  <a:cubicBezTo>
                    <a:pt x="853" y="101"/>
                    <a:pt x="1680" y="0"/>
                    <a:pt x="2507" y="0"/>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3"/>
            <p:cNvSpPr/>
            <p:nvPr/>
          </p:nvSpPr>
          <p:spPr>
            <a:xfrm>
              <a:off x="2741710" y="2547699"/>
              <a:ext cx="54469" cy="123106"/>
            </a:xfrm>
            <a:custGeom>
              <a:avLst/>
              <a:gdLst/>
              <a:ahLst/>
              <a:cxnLst/>
              <a:rect l="l" t="t" r="r" b="b"/>
              <a:pathLst>
                <a:path w="3460" h="7820" extrusionOk="0">
                  <a:moveTo>
                    <a:pt x="2507" y="0"/>
                  </a:moveTo>
                  <a:cubicBezTo>
                    <a:pt x="1680" y="0"/>
                    <a:pt x="853" y="101"/>
                    <a:pt x="1" y="201"/>
                  </a:cubicBezTo>
                  <a:cubicBezTo>
                    <a:pt x="326" y="2707"/>
                    <a:pt x="627" y="5314"/>
                    <a:pt x="953" y="7820"/>
                  </a:cubicBezTo>
                  <a:cubicBezTo>
                    <a:pt x="1780" y="7820"/>
                    <a:pt x="2632" y="7820"/>
                    <a:pt x="3459" y="7720"/>
                  </a:cubicBezTo>
                  <a:cubicBezTo>
                    <a:pt x="3133" y="5113"/>
                    <a:pt x="2833" y="2507"/>
                    <a:pt x="25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3"/>
            <p:cNvSpPr/>
            <p:nvPr/>
          </p:nvSpPr>
          <p:spPr>
            <a:xfrm>
              <a:off x="2934254" y="2519678"/>
              <a:ext cx="39466" cy="6722"/>
            </a:xfrm>
            <a:custGeom>
              <a:avLst/>
              <a:gdLst/>
              <a:ahLst/>
              <a:cxnLst/>
              <a:rect l="l" t="t" r="r" b="b"/>
              <a:pathLst>
                <a:path w="2507" h="427" extrusionOk="0">
                  <a:moveTo>
                    <a:pt x="2507" y="1"/>
                  </a:moveTo>
                  <a:cubicBezTo>
                    <a:pt x="1679" y="101"/>
                    <a:pt x="827" y="302"/>
                    <a:pt x="0" y="427"/>
                  </a:cubicBezTo>
                  <a:lnTo>
                    <a:pt x="0" y="427"/>
                  </a:lnTo>
                  <a:cubicBezTo>
                    <a:pt x="827" y="302"/>
                    <a:pt x="1679" y="101"/>
                    <a:pt x="2507"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3"/>
            <p:cNvSpPr/>
            <p:nvPr/>
          </p:nvSpPr>
          <p:spPr>
            <a:xfrm>
              <a:off x="2934254" y="2519678"/>
              <a:ext cx="70637" cy="126664"/>
            </a:xfrm>
            <a:custGeom>
              <a:avLst/>
              <a:gdLst/>
              <a:ahLst/>
              <a:cxnLst/>
              <a:rect l="l" t="t" r="r" b="b"/>
              <a:pathLst>
                <a:path w="4487" h="8046" extrusionOk="0">
                  <a:moveTo>
                    <a:pt x="2507" y="1"/>
                  </a:moveTo>
                  <a:cubicBezTo>
                    <a:pt x="1679" y="101"/>
                    <a:pt x="827" y="302"/>
                    <a:pt x="0" y="427"/>
                  </a:cubicBezTo>
                  <a:cubicBezTo>
                    <a:pt x="928" y="2933"/>
                    <a:pt x="1554" y="5540"/>
                    <a:pt x="1980" y="8046"/>
                  </a:cubicBezTo>
                  <a:cubicBezTo>
                    <a:pt x="2807" y="7946"/>
                    <a:pt x="3659" y="7720"/>
                    <a:pt x="4487" y="7620"/>
                  </a:cubicBezTo>
                  <a:cubicBezTo>
                    <a:pt x="4060" y="5013"/>
                    <a:pt x="3434" y="2507"/>
                    <a:pt x="2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3"/>
            <p:cNvSpPr/>
            <p:nvPr/>
          </p:nvSpPr>
          <p:spPr>
            <a:xfrm>
              <a:off x="3318934" y="2572163"/>
              <a:ext cx="11461" cy="69062"/>
            </a:xfrm>
            <a:custGeom>
              <a:avLst/>
              <a:gdLst/>
              <a:ahLst/>
              <a:cxnLst/>
              <a:rect l="l" t="t" r="r" b="b"/>
              <a:pathLst>
                <a:path w="728" h="4387" extrusionOk="0">
                  <a:moveTo>
                    <a:pt x="1" y="4386"/>
                  </a:moveTo>
                  <a:lnTo>
                    <a:pt x="1" y="4386"/>
                  </a:lnTo>
                  <a:lnTo>
                    <a:pt x="1" y="4386"/>
                  </a:lnTo>
                  <a:close/>
                  <a:moveTo>
                    <a:pt x="1" y="4386"/>
                  </a:moveTo>
                  <a:lnTo>
                    <a:pt x="1" y="4386"/>
                  </a:lnTo>
                  <a:lnTo>
                    <a:pt x="1" y="4386"/>
                  </a:lnTo>
                  <a:close/>
                  <a:moveTo>
                    <a:pt x="1" y="4386"/>
                  </a:moveTo>
                  <a:lnTo>
                    <a:pt x="1" y="4386"/>
                  </a:lnTo>
                  <a:lnTo>
                    <a:pt x="1" y="4386"/>
                  </a:lnTo>
                  <a:close/>
                  <a:moveTo>
                    <a:pt x="1" y="4286"/>
                  </a:moveTo>
                  <a:lnTo>
                    <a:pt x="1" y="4386"/>
                  </a:lnTo>
                  <a:lnTo>
                    <a:pt x="1" y="4286"/>
                  </a:lnTo>
                  <a:close/>
                  <a:moveTo>
                    <a:pt x="527" y="0"/>
                  </a:moveTo>
                  <a:lnTo>
                    <a:pt x="527" y="0"/>
                  </a:lnTo>
                  <a:cubicBezTo>
                    <a:pt x="627" y="727"/>
                    <a:pt x="727" y="1354"/>
                    <a:pt x="727" y="2105"/>
                  </a:cubicBezTo>
                  <a:lnTo>
                    <a:pt x="727" y="2832"/>
                  </a:lnTo>
                  <a:lnTo>
                    <a:pt x="727" y="2105"/>
                  </a:lnTo>
                  <a:cubicBezTo>
                    <a:pt x="727" y="1354"/>
                    <a:pt x="627" y="727"/>
                    <a:pt x="527" y="0"/>
                  </a:cubicBezTo>
                  <a:lnTo>
                    <a:pt x="527" y="0"/>
                  </a:lnTo>
                  <a:close/>
                  <a:moveTo>
                    <a:pt x="527" y="0"/>
                  </a:moveTo>
                  <a:lnTo>
                    <a:pt x="527" y="0"/>
                  </a:lnTo>
                  <a:close/>
                </a:path>
              </a:pathLst>
            </a:custGeom>
            <a:solidFill>
              <a:srgbClr val="FBE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3"/>
            <p:cNvSpPr/>
            <p:nvPr/>
          </p:nvSpPr>
          <p:spPr>
            <a:xfrm>
              <a:off x="2388593" y="2550848"/>
              <a:ext cx="16" cy="16"/>
            </a:xfrm>
            <a:custGeom>
              <a:avLst/>
              <a:gdLst/>
              <a:ahLst/>
              <a:cxnLst/>
              <a:rect l="l" t="t" r="r" b="b"/>
              <a:pathLst>
                <a:path w="1" h="1" extrusionOk="0">
                  <a:moveTo>
                    <a:pt x="0" y="1"/>
                  </a:moveTo>
                  <a:lnTo>
                    <a:pt x="0" y="1"/>
                  </a:lnTo>
                  <a:close/>
                </a:path>
              </a:pathLst>
            </a:custGeom>
            <a:solidFill>
              <a:srgbClr val="E64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3"/>
            <p:cNvSpPr/>
            <p:nvPr/>
          </p:nvSpPr>
          <p:spPr>
            <a:xfrm>
              <a:off x="2390167" y="2550848"/>
              <a:ext cx="16" cy="16"/>
            </a:xfrm>
            <a:custGeom>
              <a:avLst/>
              <a:gdLst/>
              <a:ahLst/>
              <a:cxnLst/>
              <a:rect l="l" t="t" r="r" b="b"/>
              <a:pathLst>
                <a:path w="1" h="1" extrusionOk="0">
                  <a:moveTo>
                    <a:pt x="1" y="1"/>
                  </a:moveTo>
                  <a:lnTo>
                    <a:pt x="1" y="1"/>
                  </a:lnTo>
                  <a:close/>
                </a:path>
              </a:pathLst>
            </a:custGeom>
            <a:solidFill>
              <a:srgbClr val="E64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3"/>
            <p:cNvSpPr/>
            <p:nvPr/>
          </p:nvSpPr>
          <p:spPr>
            <a:xfrm>
              <a:off x="2390167" y="2552438"/>
              <a:ext cx="16" cy="16"/>
            </a:xfrm>
            <a:custGeom>
              <a:avLst/>
              <a:gdLst/>
              <a:ahLst/>
              <a:cxnLst/>
              <a:rect l="l" t="t" r="r" b="b"/>
              <a:pathLst>
                <a:path w="1" h="1" extrusionOk="0">
                  <a:moveTo>
                    <a:pt x="1" y="0"/>
                  </a:moveTo>
                  <a:lnTo>
                    <a:pt x="1" y="0"/>
                  </a:ln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3"/>
            <p:cNvSpPr/>
            <p:nvPr/>
          </p:nvSpPr>
          <p:spPr>
            <a:xfrm>
              <a:off x="2390167" y="2550848"/>
              <a:ext cx="16" cy="1606"/>
            </a:xfrm>
            <a:custGeom>
              <a:avLst/>
              <a:gdLst/>
              <a:ahLst/>
              <a:cxnLst/>
              <a:rect l="l" t="t" r="r" b="b"/>
              <a:pathLst>
                <a:path w="1" h="102" extrusionOk="0">
                  <a:moveTo>
                    <a:pt x="1" y="1"/>
                  </a:moveTo>
                  <a:lnTo>
                    <a:pt x="1" y="101"/>
                  </a:lnTo>
                  <a:lnTo>
                    <a:pt x="1" y="101"/>
                  </a:lnTo>
                  <a:lnTo>
                    <a:pt x="1" y="101"/>
                  </a:lnTo>
                  <a:lnTo>
                    <a:pt x="1" y="101"/>
                  </a:lnTo>
                  <a:lnTo>
                    <a:pt x="1" y="101"/>
                  </a:lnTo>
                  <a:lnTo>
                    <a:pt x="1" y="1"/>
                  </a:lnTo>
                  <a:close/>
                </a:path>
              </a:pathLst>
            </a:custGeom>
            <a:solidFill>
              <a:srgbClr val="A36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3"/>
            <p:cNvSpPr/>
            <p:nvPr/>
          </p:nvSpPr>
          <p:spPr>
            <a:xfrm>
              <a:off x="2304560" y="2544141"/>
              <a:ext cx="88788" cy="258445"/>
            </a:xfrm>
            <a:custGeom>
              <a:avLst/>
              <a:gdLst/>
              <a:ahLst/>
              <a:cxnLst/>
              <a:rect l="l" t="t" r="r" b="b"/>
              <a:pathLst>
                <a:path w="5640" h="16417" extrusionOk="0">
                  <a:moveTo>
                    <a:pt x="3233" y="1"/>
                  </a:moveTo>
                  <a:cubicBezTo>
                    <a:pt x="827" y="4813"/>
                    <a:pt x="0" y="10251"/>
                    <a:pt x="827" y="15464"/>
                  </a:cubicBezTo>
                  <a:cubicBezTo>
                    <a:pt x="1780" y="15891"/>
                    <a:pt x="2707" y="16191"/>
                    <a:pt x="3659" y="16417"/>
                  </a:cubicBezTo>
                  <a:cubicBezTo>
                    <a:pt x="2406" y="11179"/>
                    <a:pt x="3033" y="5640"/>
                    <a:pt x="5639" y="853"/>
                  </a:cubicBezTo>
                  <a:cubicBezTo>
                    <a:pt x="5639" y="753"/>
                    <a:pt x="5539" y="627"/>
                    <a:pt x="5439" y="527"/>
                  </a:cubicBezTo>
                  <a:lnTo>
                    <a:pt x="5439" y="427"/>
                  </a:lnTo>
                  <a:lnTo>
                    <a:pt x="5338" y="427"/>
                  </a:lnTo>
                  <a:cubicBezTo>
                    <a:pt x="4712" y="327"/>
                    <a:pt x="3960" y="226"/>
                    <a:pt x="3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3"/>
            <p:cNvSpPr/>
            <p:nvPr/>
          </p:nvSpPr>
          <p:spPr>
            <a:xfrm>
              <a:off x="3169398" y="2588724"/>
              <a:ext cx="60782" cy="149554"/>
            </a:xfrm>
            <a:custGeom>
              <a:avLst/>
              <a:gdLst/>
              <a:ahLst/>
              <a:cxnLst/>
              <a:rect l="l" t="t" r="r" b="b"/>
              <a:pathLst>
                <a:path w="3861" h="9500" extrusionOk="0">
                  <a:moveTo>
                    <a:pt x="2407" y="1"/>
                  </a:moveTo>
                  <a:cubicBezTo>
                    <a:pt x="1780" y="101"/>
                    <a:pt x="1154" y="302"/>
                    <a:pt x="527" y="527"/>
                  </a:cubicBezTo>
                  <a:cubicBezTo>
                    <a:pt x="402" y="527"/>
                    <a:pt x="201" y="627"/>
                    <a:pt x="1" y="627"/>
                  </a:cubicBezTo>
                  <a:cubicBezTo>
                    <a:pt x="828" y="3560"/>
                    <a:pt x="1254" y="6467"/>
                    <a:pt x="1454" y="9500"/>
                  </a:cubicBezTo>
                  <a:cubicBezTo>
                    <a:pt x="2181" y="9074"/>
                    <a:pt x="2908" y="8773"/>
                    <a:pt x="3760" y="8347"/>
                  </a:cubicBezTo>
                  <a:lnTo>
                    <a:pt x="3860" y="8246"/>
                  </a:lnTo>
                  <a:cubicBezTo>
                    <a:pt x="3660" y="5540"/>
                    <a:pt x="3134" y="2708"/>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3"/>
            <p:cNvSpPr/>
            <p:nvPr/>
          </p:nvSpPr>
          <p:spPr>
            <a:xfrm>
              <a:off x="2501828" y="2641209"/>
              <a:ext cx="69062" cy="187414"/>
            </a:xfrm>
            <a:custGeom>
              <a:avLst/>
              <a:gdLst/>
              <a:ahLst/>
              <a:cxnLst/>
              <a:rect l="l" t="t" r="r" b="b"/>
              <a:pathLst>
                <a:path w="4387" h="11905" extrusionOk="0">
                  <a:moveTo>
                    <a:pt x="727" y="0"/>
                  </a:moveTo>
                  <a:cubicBezTo>
                    <a:pt x="0" y="4085"/>
                    <a:pt x="101" y="8146"/>
                    <a:pt x="1680" y="11905"/>
                  </a:cubicBezTo>
                  <a:lnTo>
                    <a:pt x="4386" y="11905"/>
                  </a:lnTo>
                  <a:cubicBezTo>
                    <a:pt x="2607" y="8572"/>
                    <a:pt x="2406" y="4612"/>
                    <a:pt x="3133" y="627"/>
                  </a:cubicBezTo>
                  <a:cubicBezTo>
                    <a:pt x="2406" y="526"/>
                    <a:pt x="1780" y="326"/>
                    <a:pt x="1053" y="100"/>
                  </a:cubicBezTo>
                  <a:cubicBezTo>
                    <a:pt x="953" y="100"/>
                    <a:pt x="828" y="0"/>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3"/>
            <p:cNvSpPr/>
            <p:nvPr/>
          </p:nvSpPr>
          <p:spPr>
            <a:xfrm>
              <a:off x="2756712" y="2669214"/>
              <a:ext cx="56028" cy="146390"/>
            </a:xfrm>
            <a:custGeom>
              <a:avLst/>
              <a:gdLst/>
              <a:ahLst/>
              <a:cxnLst/>
              <a:rect l="l" t="t" r="r" b="b"/>
              <a:pathLst>
                <a:path w="3559" h="9299" extrusionOk="0">
                  <a:moveTo>
                    <a:pt x="2506" y="1"/>
                  </a:moveTo>
                  <a:cubicBezTo>
                    <a:pt x="1679" y="101"/>
                    <a:pt x="827" y="101"/>
                    <a:pt x="0" y="101"/>
                  </a:cubicBezTo>
                  <a:cubicBezTo>
                    <a:pt x="301" y="3133"/>
                    <a:pt x="727" y="6266"/>
                    <a:pt x="1053" y="9299"/>
                  </a:cubicBezTo>
                  <a:cubicBezTo>
                    <a:pt x="1880" y="9199"/>
                    <a:pt x="2707" y="9098"/>
                    <a:pt x="3559" y="8973"/>
                  </a:cubicBezTo>
                  <a:cubicBezTo>
                    <a:pt x="3133" y="6066"/>
                    <a:pt x="2807" y="3033"/>
                    <a:pt x="25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3"/>
            <p:cNvSpPr/>
            <p:nvPr/>
          </p:nvSpPr>
          <p:spPr>
            <a:xfrm>
              <a:off x="2965424" y="2639619"/>
              <a:ext cx="49337" cy="149554"/>
            </a:xfrm>
            <a:custGeom>
              <a:avLst/>
              <a:gdLst/>
              <a:ahLst/>
              <a:cxnLst/>
              <a:rect l="l" t="t" r="r" b="b"/>
              <a:pathLst>
                <a:path w="3134" h="9500" extrusionOk="0">
                  <a:moveTo>
                    <a:pt x="2507" y="1"/>
                  </a:moveTo>
                  <a:cubicBezTo>
                    <a:pt x="1679" y="101"/>
                    <a:pt x="827" y="327"/>
                    <a:pt x="0" y="427"/>
                  </a:cubicBezTo>
                  <a:cubicBezTo>
                    <a:pt x="527" y="3460"/>
                    <a:pt x="627" y="6467"/>
                    <a:pt x="426" y="9500"/>
                  </a:cubicBezTo>
                  <a:cubicBezTo>
                    <a:pt x="1253" y="9399"/>
                    <a:pt x="2080" y="9199"/>
                    <a:pt x="2933" y="9099"/>
                  </a:cubicBezTo>
                  <a:cubicBezTo>
                    <a:pt x="3133" y="6066"/>
                    <a:pt x="2933" y="2933"/>
                    <a:pt x="2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3"/>
            <p:cNvSpPr/>
            <p:nvPr/>
          </p:nvSpPr>
          <p:spPr>
            <a:xfrm>
              <a:off x="2886508" y="2629764"/>
              <a:ext cx="443891" cy="172821"/>
            </a:xfrm>
            <a:custGeom>
              <a:avLst/>
              <a:gdLst/>
              <a:ahLst/>
              <a:cxnLst/>
              <a:rect l="l" t="t" r="r" b="b"/>
              <a:pathLst>
                <a:path w="28197" h="10978" extrusionOk="0">
                  <a:moveTo>
                    <a:pt x="27896" y="0"/>
                  </a:moveTo>
                  <a:cubicBezTo>
                    <a:pt x="27570" y="426"/>
                    <a:pt x="22758" y="7720"/>
                    <a:pt x="9098" y="9399"/>
                  </a:cubicBezTo>
                  <a:cubicBezTo>
                    <a:pt x="6367" y="9725"/>
                    <a:pt x="3459" y="10552"/>
                    <a:pt x="1" y="10652"/>
                  </a:cubicBezTo>
                  <a:lnTo>
                    <a:pt x="1" y="10978"/>
                  </a:lnTo>
                  <a:cubicBezTo>
                    <a:pt x="3459" y="10853"/>
                    <a:pt x="6467" y="9925"/>
                    <a:pt x="9199" y="9599"/>
                  </a:cubicBezTo>
                  <a:cubicBezTo>
                    <a:pt x="23384" y="8046"/>
                    <a:pt x="28196" y="201"/>
                    <a:pt x="28196" y="201"/>
                  </a:cubicBezTo>
                  <a:lnTo>
                    <a:pt x="27896"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3"/>
            <p:cNvSpPr/>
            <p:nvPr/>
          </p:nvSpPr>
          <p:spPr>
            <a:xfrm>
              <a:off x="3077478" y="1904972"/>
              <a:ext cx="27628" cy="18340"/>
            </a:xfrm>
            <a:custGeom>
              <a:avLst/>
              <a:gdLst/>
              <a:ahLst/>
              <a:cxnLst/>
              <a:rect l="l" t="t" r="r" b="b"/>
              <a:pathLst>
                <a:path w="1755" h="1165" extrusionOk="0">
                  <a:moveTo>
                    <a:pt x="1128" y="1"/>
                  </a:moveTo>
                  <a:cubicBezTo>
                    <a:pt x="1028" y="101"/>
                    <a:pt x="927" y="101"/>
                    <a:pt x="727" y="201"/>
                  </a:cubicBezTo>
                  <a:cubicBezTo>
                    <a:pt x="602" y="302"/>
                    <a:pt x="501" y="402"/>
                    <a:pt x="401" y="502"/>
                  </a:cubicBezTo>
                  <a:cubicBezTo>
                    <a:pt x="301" y="628"/>
                    <a:pt x="201" y="728"/>
                    <a:pt x="100" y="828"/>
                  </a:cubicBezTo>
                  <a:cubicBezTo>
                    <a:pt x="0" y="988"/>
                    <a:pt x="124" y="1165"/>
                    <a:pt x="229" y="1165"/>
                  </a:cubicBezTo>
                  <a:cubicBezTo>
                    <a:pt x="256" y="1165"/>
                    <a:pt x="281" y="1154"/>
                    <a:pt x="301" y="1129"/>
                  </a:cubicBezTo>
                  <a:cubicBezTo>
                    <a:pt x="401" y="1029"/>
                    <a:pt x="602" y="928"/>
                    <a:pt x="727" y="928"/>
                  </a:cubicBezTo>
                  <a:cubicBezTo>
                    <a:pt x="727" y="828"/>
                    <a:pt x="827" y="828"/>
                    <a:pt x="827" y="828"/>
                  </a:cubicBezTo>
                  <a:cubicBezTo>
                    <a:pt x="927" y="728"/>
                    <a:pt x="927" y="728"/>
                    <a:pt x="1028" y="728"/>
                  </a:cubicBezTo>
                  <a:cubicBezTo>
                    <a:pt x="1128" y="628"/>
                    <a:pt x="1228" y="502"/>
                    <a:pt x="1353" y="402"/>
                  </a:cubicBezTo>
                  <a:cubicBezTo>
                    <a:pt x="1454" y="402"/>
                    <a:pt x="1454" y="302"/>
                    <a:pt x="1554" y="302"/>
                  </a:cubicBezTo>
                  <a:lnTo>
                    <a:pt x="1654" y="201"/>
                  </a:lnTo>
                  <a:cubicBezTo>
                    <a:pt x="1754" y="101"/>
                    <a:pt x="1654"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3"/>
            <p:cNvSpPr/>
            <p:nvPr/>
          </p:nvSpPr>
          <p:spPr>
            <a:xfrm>
              <a:off x="3128657" y="1901430"/>
              <a:ext cx="30903" cy="17002"/>
            </a:xfrm>
            <a:custGeom>
              <a:avLst/>
              <a:gdLst/>
              <a:ahLst/>
              <a:cxnLst/>
              <a:rect l="l" t="t" r="r" b="b"/>
              <a:pathLst>
                <a:path w="1963" h="1080" extrusionOk="0">
                  <a:moveTo>
                    <a:pt x="1436" y="0"/>
                  </a:moveTo>
                  <a:cubicBezTo>
                    <a:pt x="1235" y="0"/>
                    <a:pt x="1010" y="0"/>
                    <a:pt x="910" y="101"/>
                  </a:cubicBezTo>
                  <a:cubicBezTo>
                    <a:pt x="809" y="101"/>
                    <a:pt x="709" y="101"/>
                    <a:pt x="609" y="226"/>
                  </a:cubicBezTo>
                  <a:cubicBezTo>
                    <a:pt x="483" y="226"/>
                    <a:pt x="483" y="326"/>
                    <a:pt x="383" y="326"/>
                  </a:cubicBezTo>
                  <a:cubicBezTo>
                    <a:pt x="283" y="426"/>
                    <a:pt x="183" y="627"/>
                    <a:pt x="82" y="727"/>
                  </a:cubicBezTo>
                  <a:cubicBezTo>
                    <a:pt x="0" y="912"/>
                    <a:pt x="120" y="1080"/>
                    <a:pt x="276" y="1080"/>
                  </a:cubicBezTo>
                  <a:cubicBezTo>
                    <a:pt x="310" y="1080"/>
                    <a:pt x="347" y="1071"/>
                    <a:pt x="383" y="1053"/>
                  </a:cubicBezTo>
                  <a:lnTo>
                    <a:pt x="483" y="1053"/>
                  </a:lnTo>
                  <a:lnTo>
                    <a:pt x="483" y="953"/>
                  </a:lnTo>
                  <a:cubicBezTo>
                    <a:pt x="609" y="953"/>
                    <a:pt x="709" y="953"/>
                    <a:pt x="809" y="853"/>
                  </a:cubicBezTo>
                  <a:cubicBezTo>
                    <a:pt x="809" y="853"/>
                    <a:pt x="910" y="853"/>
                    <a:pt x="910" y="727"/>
                  </a:cubicBezTo>
                  <a:cubicBezTo>
                    <a:pt x="1010" y="727"/>
                    <a:pt x="1110" y="727"/>
                    <a:pt x="1110" y="627"/>
                  </a:cubicBezTo>
                  <a:cubicBezTo>
                    <a:pt x="1235" y="527"/>
                    <a:pt x="1336" y="527"/>
                    <a:pt x="1536" y="426"/>
                  </a:cubicBezTo>
                  <a:cubicBezTo>
                    <a:pt x="1536" y="426"/>
                    <a:pt x="1636" y="426"/>
                    <a:pt x="1636" y="326"/>
                  </a:cubicBezTo>
                  <a:cubicBezTo>
                    <a:pt x="1737" y="326"/>
                    <a:pt x="1737" y="326"/>
                    <a:pt x="1862" y="226"/>
                  </a:cubicBezTo>
                  <a:cubicBezTo>
                    <a:pt x="1962" y="226"/>
                    <a:pt x="1962" y="101"/>
                    <a:pt x="1862" y="101"/>
                  </a:cubicBezTo>
                  <a:cubicBezTo>
                    <a:pt x="1737" y="0"/>
                    <a:pt x="1636" y="0"/>
                    <a:pt x="1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3"/>
            <p:cNvSpPr/>
            <p:nvPr/>
          </p:nvSpPr>
          <p:spPr>
            <a:xfrm>
              <a:off x="3190713" y="1944029"/>
              <a:ext cx="13035" cy="53036"/>
            </a:xfrm>
            <a:custGeom>
              <a:avLst/>
              <a:gdLst/>
              <a:ahLst/>
              <a:cxnLst/>
              <a:rect l="l" t="t" r="r" b="b"/>
              <a:pathLst>
                <a:path w="828" h="3369" extrusionOk="0">
                  <a:moveTo>
                    <a:pt x="147" y="0"/>
                  </a:moveTo>
                  <a:cubicBezTo>
                    <a:pt x="69" y="0"/>
                    <a:pt x="0" y="68"/>
                    <a:pt x="0" y="127"/>
                  </a:cubicBezTo>
                  <a:cubicBezTo>
                    <a:pt x="100" y="1154"/>
                    <a:pt x="201" y="2207"/>
                    <a:pt x="426" y="3259"/>
                  </a:cubicBezTo>
                  <a:cubicBezTo>
                    <a:pt x="464" y="3336"/>
                    <a:pt x="532" y="3369"/>
                    <a:pt x="601" y="3369"/>
                  </a:cubicBezTo>
                  <a:cubicBezTo>
                    <a:pt x="712" y="3369"/>
                    <a:pt x="827" y="3283"/>
                    <a:pt x="827" y="3159"/>
                  </a:cubicBezTo>
                  <a:lnTo>
                    <a:pt x="827" y="2307"/>
                  </a:lnTo>
                  <a:cubicBezTo>
                    <a:pt x="827" y="2106"/>
                    <a:pt x="827" y="1781"/>
                    <a:pt x="727" y="1580"/>
                  </a:cubicBezTo>
                  <a:cubicBezTo>
                    <a:pt x="627" y="1054"/>
                    <a:pt x="526" y="528"/>
                    <a:pt x="301" y="127"/>
                  </a:cubicBezTo>
                  <a:cubicBezTo>
                    <a:pt x="259" y="33"/>
                    <a:pt x="201"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3"/>
            <p:cNvSpPr/>
            <p:nvPr/>
          </p:nvSpPr>
          <p:spPr>
            <a:xfrm>
              <a:off x="3210438" y="2038341"/>
              <a:ext cx="14609" cy="36523"/>
            </a:xfrm>
            <a:custGeom>
              <a:avLst/>
              <a:gdLst/>
              <a:ahLst/>
              <a:cxnLst/>
              <a:rect l="l" t="t" r="r" b="b"/>
              <a:pathLst>
                <a:path w="928" h="2320" extrusionOk="0">
                  <a:moveTo>
                    <a:pt x="677" y="0"/>
                  </a:moveTo>
                  <a:cubicBezTo>
                    <a:pt x="652" y="0"/>
                    <a:pt x="627" y="25"/>
                    <a:pt x="627" y="75"/>
                  </a:cubicBezTo>
                  <a:lnTo>
                    <a:pt x="627" y="301"/>
                  </a:lnTo>
                  <a:cubicBezTo>
                    <a:pt x="527" y="401"/>
                    <a:pt x="527" y="602"/>
                    <a:pt x="527" y="702"/>
                  </a:cubicBezTo>
                  <a:cubicBezTo>
                    <a:pt x="426" y="802"/>
                    <a:pt x="426" y="1028"/>
                    <a:pt x="301" y="1128"/>
                  </a:cubicBezTo>
                  <a:cubicBezTo>
                    <a:pt x="301" y="1329"/>
                    <a:pt x="201" y="1429"/>
                    <a:pt x="201" y="1654"/>
                  </a:cubicBezTo>
                  <a:cubicBezTo>
                    <a:pt x="100" y="1755"/>
                    <a:pt x="100" y="1855"/>
                    <a:pt x="0" y="2055"/>
                  </a:cubicBezTo>
                  <a:cubicBezTo>
                    <a:pt x="0" y="2222"/>
                    <a:pt x="109" y="2320"/>
                    <a:pt x="207" y="2320"/>
                  </a:cubicBezTo>
                  <a:cubicBezTo>
                    <a:pt x="241" y="2320"/>
                    <a:pt x="275" y="2307"/>
                    <a:pt x="301" y="2281"/>
                  </a:cubicBezTo>
                  <a:cubicBezTo>
                    <a:pt x="527" y="2181"/>
                    <a:pt x="627" y="1955"/>
                    <a:pt x="727" y="1855"/>
                  </a:cubicBezTo>
                  <a:cubicBezTo>
                    <a:pt x="827" y="1654"/>
                    <a:pt x="928" y="1554"/>
                    <a:pt x="928" y="1329"/>
                  </a:cubicBezTo>
                  <a:lnTo>
                    <a:pt x="928" y="702"/>
                  </a:lnTo>
                  <a:cubicBezTo>
                    <a:pt x="928" y="602"/>
                    <a:pt x="928" y="401"/>
                    <a:pt x="827" y="301"/>
                  </a:cubicBezTo>
                  <a:cubicBezTo>
                    <a:pt x="827" y="176"/>
                    <a:pt x="827" y="176"/>
                    <a:pt x="727" y="75"/>
                  </a:cubicBezTo>
                  <a:cubicBezTo>
                    <a:pt x="727" y="25"/>
                    <a:pt x="702" y="0"/>
                    <a:pt x="6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3"/>
            <p:cNvSpPr/>
            <p:nvPr/>
          </p:nvSpPr>
          <p:spPr>
            <a:xfrm>
              <a:off x="3184007" y="2075162"/>
              <a:ext cx="11445" cy="26463"/>
            </a:xfrm>
            <a:custGeom>
              <a:avLst/>
              <a:gdLst/>
              <a:ahLst/>
              <a:cxnLst/>
              <a:rect l="l" t="t" r="r" b="b"/>
              <a:pathLst>
                <a:path w="727" h="1681" extrusionOk="0">
                  <a:moveTo>
                    <a:pt x="612" y="1"/>
                  </a:moveTo>
                  <a:cubicBezTo>
                    <a:pt x="585" y="1"/>
                    <a:pt x="556" y="13"/>
                    <a:pt x="526" y="42"/>
                  </a:cubicBezTo>
                  <a:lnTo>
                    <a:pt x="426" y="142"/>
                  </a:lnTo>
                  <a:cubicBezTo>
                    <a:pt x="326" y="243"/>
                    <a:pt x="326" y="243"/>
                    <a:pt x="326" y="343"/>
                  </a:cubicBezTo>
                  <a:cubicBezTo>
                    <a:pt x="226" y="468"/>
                    <a:pt x="226" y="569"/>
                    <a:pt x="100" y="769"/>
                  </a:cubicBezTo>
                  <a:cubicBezTo>
                    <a:pt x="100" y="869"/>
                    <a:pt x="100" y="970"/>
                    <a:pt x="0" y="1095"/>
                  </a:cubicBezTo>
                  <a:lnTo>
                    <a:pt x="0" y="1496"/>
                  </a:lnTo>
                  <a:cubicBezTo>
                    <a:pt x="0" y="1625"/>
                    <a:pt x="107" y="1680"/>
                    <a:pt x="198" y="1680"/>
                  </a:cubicBezTo>
                  <a:cubicBezTo>
                    <a:pt x="266" y="1680"/>
                    <a:pt x="326" y="1650"/>
                    <a:pt x="326" y="1596"/>
                  </a:cubicBezTo>
                  <a:cubicBezTo>
                    <a:pt x="326" y="1396"/>
                    <a:pt x="426" y="1295"/>
                    <a:pt x="426" y="1195"/>
                  </a:cubicBezTo>
                  <a:cubicBezTo>
                    <a:pt x="426" y="1095"/>
                    <a:pt x="526" y="970"/>
                    <a:pt x="526" y="869"/>
                  </a:cubicBezTo>
                  <a:cubicBezTo>
                    <a:pt x="526" y="669"/>
                    <a:pt x="627" y="569"/>
                    <a:pt x="627" y="468"/>
                  </a:cubicBezTo>
                  <a:cubicBezTo>
                    <a:pt x="627" y="468"/>
                    <a:pt x="627" y="343"/>
                    <a:pt x="727" y="343"/>
                  </a:cubicBezTo>
                  <a:lnTo>
                    <a:pt x="727" y="142"/>
                  </a:lnTo>
                  <a:cubicBezTo>
                    <a:pt x="727" y="72"/>
                    <a:pt x="677" y="1"/>
                    <a:pt x="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3"/>
            <p:cNvSpPr/>
            <p:nvPr/>
          </p:nvSpPr>
          <p:spPr>
            <a:xfrm>
              <a:off x="3079052" y="1935292"/>
              <a:ext cx="121532" cy="140549"/>
            </a:xfrm>
            <a:custGeom>
              <a:avLst/>
              <a:gdLst/>
              <a:ahLst/>
              <a:cxnLst/>
              <a:rect l="l" t="t" r="r" b="b"/>
              <a:pathLst>
                <a:path w="7720" h="8928" extrusionOk="0">
                  <a:moveTo>
                    <a:pt x="3256" y="0"/>
                  </a:moveTo>
                  <a:cubicBezTo>
                    <a:pt x="1770" y="0"/>
                    <a:pt x="579" y="1168"/>
                    <a:pt x="0" y="1834"/>
                  </a:cubicBezTo>
                  <a:cubicBezTo>
                    <a:pt x="1253" y="3288"/>
                    <a:pt x="3860" y="6421"/>
                    <a:pt x="5113" y="8927"/>
                  </a:cubicBezTo>
                  <a:cubicBezTo>
                    <a:pt x="5940" y="7047"/>
                    <a:pt x="7720" y="2661"/>
                    <a:pt x="5314" y="782"/>
                  </a:cubicBezTo>
                  <a:cubicBezTo>
                    <a:pt x="4590" y="216"/>
                    <a:pt x="3896" y="0"/>
                    <a:pt x="3256"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3"/>
            <p:cNvSpPr/>
            <p:nvPr/>
          </p:nvSpPr>
          <p:spPr>
            <a:xfrm>
              <a:off x="3016319" y="1903004"/>
              <a:ext cx="192547" cy="307766"/>
            </a:xfrm>
            <a:custGeom>
              <a:avLst/>
              <a:gdLst/>
              <a:ahLst/>
              <a:cxnLst/>
              <a:rect l="l" t="t" r="r" b="b"/>
              <a:pathLst>
                <a:path w="12231" h="19550" extrusionOk="0">
                  <a:moveTo>
                    <a:pt x="226" y="1"/>
                  </a:moveTo>
                  <a:lnTo>
                    <a:pt x="0" y="226"/>
                  </a:lnTo>
                  <a:lnTo>
                    <a:pt x="101" y="326"/>
                  </a:lnTo>
                  <a:cubicBezTo>
                    <a:pt x="1253" y="1254"/>
                    <a:pt x="10251" y="9299"/>
                    <a:pt x="11905" y="19550"/>
                  </a:cubicBezTo>
                  <a:lnTo>
                    <a:pt x="12231" y="19424"/>
                  </a:lnTo>
                  <a:cubicBezTo>
                    <a:pt x="11279" y="13911"/>
                    <a:pt x="8371" y="9098"/>
                    <a:pt x="5539" y="5640"/>
                  </a:cubicBezTo>
                  <a:cubicBezTo>
                    <a:pt x="2832" y="2106"/>
                    <a:pt x="226" y="1"/>
                    <a:pt x="226" y="1"/>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3"/>
            <p:cNvSpPr/>
            <p:nvPr/>
          </p:nvSpPr>
          <p:spPr>
            <a:xfrm>
              <a:off x="3114961" y="1932600"/>
              <a:ext cx="70637" cy="75769"/>
            </a:xfrm>
            <a:custGeom>
              <a:avLst/>
              <a:gdLst/>
              <a:ahLst/>
              <a:cxnLst/>
              <a:rect l="l" t="t" r="r" b="b"/>
              <a:pathLst>
                <a:path w="4487" h="4813" extrusionOk="0">
                  <a:moveTo>
                    <a:pt x="0" y="0"/>
                  </a:moveTo>
                  <a:lnTo>
                    <a:pt x="0" y="326"/>
                  </a:lnTo>
                  <a:lnTo>
                    <a:pt x="526" y="326"/>
                  </a:lnTo>
                  <a:cubicBezTo>
                    <a:pt x="1153" y="326"/>
                    <a:pt x="2105" y="426"/>
                    <a:pt x="2832" y="953"/>
                  </a:cubicBezTo>
                  <a:cubicBezTo>
                    <a:pt x="3559" y="1479"/>
                    <a:pt x="4186" y="2306"/>
                    <a:pt x="4186" y="4086"/>
                  </a:cubicBezTo>
                  <a:lnTo>
                    <a:pt x="4186" y="4812"/>
                  </a:lnTo>
                  <a:lnTo>
                    <a:pt x="4486" y="4812"/>
                  </a:lnTo>
                  <a:lnTo>
                    <a:pt x="4486" y="4086"/>
                  </a:lnTo>
                  <a:cubicBezTo>
                    <a:pt x="4486" y="2306"/>
                    <a:pt x="3860" y="1254"/>
                    <a:pt x="3033" y="627"/>
                  </a:cubicBezTo>
                  <a:cubicBezTo>
                    <a:pt x="2206" y="126"/>
                    <a:pt x="1153" y="0"/>
                    <a:pt x="526"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3"/>
            <p:cNvSpPr/>
            <p:nvPr/>
          </p:nvSpPr>
          <p:spPr>
            <a:xfrm>
              <a:off x="2317579" y="2920934"/>
              <a:ext cx="16577" cy="32760"/>
            </a:xfrm>
            <a:custGeom>
              <a:avLst/>
              <a:gdLst/>
              <a:ahLst/>
              <a:cxnLst/>
              <a:rect l="l" t="t" r="r" b="b"/>
              <a:pathLst>
                <a:path w="1053" h="2081" extrusionOk="0">
                  <a:moveTo>
                    <a:pt x="852" y="1"/>
                  </a:moveTo>
                  <a:cubicBezTo>
                    <a:pt x="752" y="1"/>
                    <a:pt x="526" y="1"/>
                    <a:pt x="526" y="201"/>
                  </a:cubicBezTo>
                  <a:cubicBezTo>
                    <a:pt x="426" y="301"/>
                    <a:pt x="426" y="402"/>
                    <a:pt x="326" y="502"/>
                  </a:cubicBezTo>
                  <a:cubicBezTo>
                    <a:pt x="326" y="728"/>
                    <a:pt x="326" y="828"/>
                    <a:pt x="226" y="928"/>
                  </a:cubicBezTo>
                  <a:cubicBezTo>
                    <a:pt x="226" y="1254"/>
                    <a:pt x="125" y="1454"/>
                    <a:pt x="0" y="1755"/>
                  </a:cubicBezTo>
                  <a:cubicBezTo>
                    <a:pt x="0" y="1880"/>
                    <a:pt x="125" y="1981"/>
                    <a:pt x="226" y="2081"/>
                  </a:cubicBezTo>
                  <a:cubicBezTo>
                    <a:pt x="326" y="2081"/>
                    <a:pt x="426" y="2081"/>
                    <a:pt x="526" y="1981"/>
                  </a:cubicBezTo>
                  <a:cubicBezTo>
                    <a:pt x="627" y="1655"/>
                    <a:pt x="752" y="1454"/>
                    <a:pt x="852" y="1129"/>
                  </a:cubicBezTo>
                  <a:cubicBezTo>
                    <a:pt x="852" y="1028"/>
                    <a:pt x="953" y="828"/>
                    <a:pt x="953" y="728"/>
                  </a:cubicBezTo>
                  <a:cubicBezTo>
                    <a:pt x="953" y="627"/>
                    <a:pt x="1053" y="502"/>
                    <a:pt x="1053" y="301"/>
                  </a:cubicBezTo>
                  <a:cubicBezTo>
                    <a:pt x="1053" y="201"/>
                    <a:pt x="953"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3"/>
            <p:cNvSpPr/>
            <p:nvPr/>
          </p:nvSpPr>
          <p:spPr>
            <a:xfrm>
              <a:off x="2281671" y="2873203"/>
              <a:ext cx="14609" cy="28022"/>
            </a:xfrm>
            <a:custGeom>
              <a:avLst/>
              <a:gdLst/>
              <a:ahLst/>
              <a:cxnLst/>
              <a:rect l="l" t="t" r="r" b="b"/>
              <a:pathLst>
                <a:path w="928" h="1780" extrusionOk="0">
                  <a:moveTo>
                    <a:pt x="727" y="0"/>
                  </a:moveTo>
                  <a:cubicBezTo>
                    <a:pt x="727" y="0"/>
                    <a:pt x="627" y="0"/>
                    <a:pt x="627" y="100"/>
                  </a:cubicBezTo>
                  <a:cubicBezTo>
                    <a:pt x="527" y="201"/>
                    <a:pt x="401" y="301"/>
                    <a:pt x="401" y="401"/>
                  </a:cubicBezTo>
                  <a:cubicBezTo>
                    <a:pt x="301" y="526"/>
                    <a:pt x="301" y="627"/>
                    <a:pt x="201" y="727"/>
                  </a:cubicBezTo>
                  <a:cubicBezTo>
                    <a:pt x="201" y="827"/>
                    <a:pt x="101" y="1028"/>
                    <a:pt x="101" y="1153"/>
                  </a:cubicBezTo>
                  <a:cubicBezTo>
                    <a:pt x="101" y="1253"/>
                    <a:pt x="101" y="1353"/>
                    <a:pt x="0" y="1554"/>
                  </a:cubicBezTo>
                  <a:cubicBezTo>
                    <a:pt x="0" y="1654"/>
                    <a:pt x="101" y="1780"/>
                    <a:pt x="201" y="1780"/>
                  </a:cubicBezTo>
                  <a:cubicBezTo>
                    <a:pt x="301" y="1780"/>
                    <a:pt x="401" y="1780"/>
                    <a:pt x="401" y="1654"/>
                  </a:cubicBezTo>
                  <a:cubicBezTo>
                    <a:pt x="527" y="1554"/>
                    <a:pt x="627" y="1454"/>
                    <a:pt x="627" y="1353"/>
                  </a:cubicBezTo>
                  <a:cubicBezTo>
                    <a:pt x="727" y="1153"/>
                    <a:pt x="727" y="1028"/>
                    <a:pt x="727" y="927"/>
                  </a:cubicBezTo>
                  <a:cubicBezTo>
                    <a:pt x="828" y="827"/>
                    <a:pt x="828" y="727"/>
                    <a:pt x="828" y="526"/>
                  </a:cubicBezTo>
                  <a:cubicBezTo>
                    <a:pt x="828" y="401"/>
                    <a:pt x="828" y="301"/>
                    <a:pt x="928" y="201"/>
                  </a:cubicBezTo>
                  <a:cubicBezTo>
                    <a:pt x="928" y="100"/>
                    <a:pt x="828"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3"/>
            <p:cNvSpPr/>
            <p:nvPr/>
          </p:nvSpPr>
          <p:spPr>
            <a:xfrm>
              <a:off x="2317579" y="3016411"/>
              <a:ext cx="13428" cy="15270"/>
            </a:xfrm>
            <a:custGeom>
              <a:avLst/>
              <a:gdLst/>
              <a:ahLst/>
              <a:cxnLst/>
              <a:rect l="l" t="t" r="r" b="b"/>
              <a:pathLst>
                <a:path w="853" h="970" extrusionOk="0">
                  <a:moveTo>
                    <a:pt x="526" y="1"/>
                  </a:moveTo>
                  <a:cubicBezTo>
                    <a:pt x="476" y="1"/>
                    <a:pt x="426" y="26"/>
                    <a:pt x="426" y="76"/>
                  </a:cubicBezTo>
                  <a:lnTo>
                    <a:pt x="426" y="201"/>
                  </a:lnTo>
                  <a:lnTo>
                    <a:pt x="326" y="302"/>
                  </a:lnTo>
                  <a:lnTo>
                    <a:pt x="326" y="402"/>
                  </a:lnTo>
                  <a:lnTo>
                    <a:pt x="326" y="502"/>
                  </a:lnTo>
                  <a:lnTo>
                    <a:pt x="226" y="502"/>
                  </a:lnTo>
                  <a:cubicBezTo>
                    <a:pt x="125" y="502"/>
                    <a:pt x="0" y="703"/>
                    <a:pt x="0" y="828"/>
                  </a:cubicBezTo>
                  <a:cubicBezTo>
                    <a:pt x="89" y="899"/>
                    <a:pt x="165" y="970"/>
                    <a:pt x="237" y="970"/>
                  </a:cubicBezTo>
                  <a:cubicBezTo>
                    <a:pt x="267" y="970"/>
                    <a:pt x="297" y="958"/>
                    <a:pt x="326" y="928"/>
                  </a:cubicBezTo>
                  <a:cubicBezTo>
                    <a:pt x="526" y="928"/>
                    <a:pt x="627" y="828"/>
                    <a:pt x="752" y="703"/>
                  </a:cubicBezTo>
                  <a:cubicBezTo>
                    <a:pt x="752" y="602"/>
                    <a:pt x="852" y="502"/>
                    <a:pt x="852" y="502"/>
                  </a:cubicBezTo>
                  <a:lnTo>
                    <a:pt x="852" y="201"/>
                  </a:lnTo>
                  <a:cubicBezTo>
                    <a:pt x="852" y="201"/>
                    <a:pt x="752" y="76"/>
                    <a:pt x="627" y="76"/>
                  </a:cubicBezTo>
                  <a:cubicBezTo>
                    <a:pt x="627" y="26"/>
                    <a:pt x="577"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3"/>
            <p:cNvSpPr/>
            <p:nvPr/>
          </p:nvSpPr>
          <p:spPr>
            <a:xfrm>
              <a:off x="2225644" y="3023117"/>
              <a:ext cx="13035" cy="21551"/>
            </a:xfrm>
            <a:custGeom>
              <a:avLst/>
              <a:gdLst/>
              <a:ahLst/>
              <a:cxnLst/>
              <a:rect l="l" t="t" r="r" b="b"/>
              <a:pathLst>
                <a:path w="828" h="1369" extrusionOk="0">
                  <a:moveTo>
                    <a:pt x="677" y="1"/>
                  </a:moveTo>
                  <a:cubicBezTo>
                    <a:pt x="652" y="1"/>
                    <a:pt x="627" y="26"/>
                    <a:pt x="627" y="76"/>
                  </a:cubicBezTo>
                  <a:lnTo>
                    <a:pt x="527" y="76"/>
                  </a:lnTo>
                  <a:lnTo>
                    <a:pt x="527" y="176"/>
                  </a:lnTo>
                  <a:cubicBezTo>
                    <a:pt x="427" y="176"/>
                    <a:pt x="427" y="176"/>
                    <a:pt x="427" y="277"/>
                  </a:cubicBezTo>
                  <a:cubicBezTo>
                    <a:pt x="427" y="402"/>
                    <a:pt x="326" y="402"/>
                    <a:pt x="326" y="502"/>
                  </a:cubicBezTo>
                  <a:cubicBezTo>
                    <a:pt x="326" y="602"/>
                    <a:pt x="201" y="602"/>
                    <a:pt x="201" y="703"/>
                  </a:cubicBezTo>
                  <a:cubicBezTo>
                    <a:pt x="201" y="803"/>
                    <a:pt x="101" y="803"/>
                    <a:pt x="101" y="903"/>
                  </a:cubicBezTo>
                  <a:cubicBezTo>
                    <a:pt x="101" y="1029"/>
                    <a:pt x="1" y="1029"/>
                    <a:pt x="101" y="1129"/>
                  </a:cubicBezTo>
                  <a:cubicBezTo>
                    <a:pt x="101" y="1229"/>
                    <a:pt x="101" y="1329"/>
                    <a:pt x="201" y="1329"/>
                  </a:cubicBezTo>
                  <a:cubicBezTo>
                    <a:pt x="261" y="1356"/>
                    <a:pt x="320" y="1369"/>
                    <a:pt x="374" y="1369"/>
                  </a:cubicBezTo>
                  <a:cubicBezTo>
                    <a:pt x="520" y="1369"/>
                    <a:pt x="627" y="1276"/>
                    <a:pt x="627" y="1129"/>
                  </a:cubicBezTo>
                  <a:cubicBezTo>
                    <a:pt x="727" y="1029"/>
                    <a:pt x="727" y="803"/>
                    <a:pt x="727" y="703"/>
                  </a:cubicBezTo>
                  <a:cubicBezTo>
                    <a:pt x="828" y="602"/>
                    <a:pt x="828" y="602"/>
                    <a:pt x="828" y="502"/>
                  </a:cubicBezTo>
                  <a:lnTo>
                    <a:pt x="828" y="402"/>
                  </a:lnTo>
                  <a:lnTo>
                    <a:pt x="828" y="277"/>
                  </a:lnTo>
                  <a:lnTo>
                    <a:pt x="828" y="176"/>
                  </a:lnTo>
                  <a:cubicBezTo>
                    <a:pt x="828" y="76"/>
                    <a:pt x="828" y="76"/>
                    <a:pt x="727" y="76"/>
                  </a:cubicBezTo>
                  <a:cubicBezTo>
                    <a:pt x="727" y="26"/>
                    <a:pt x="702" y="1"/>
                    <a:pt x="6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3"/>
            <p:cNvSpPr/>
            <p:nvPr/>
          </p:nvSpPr>
          <p:spPr>
            <a:xfrm>
              <a:off x="2120296" y="3188175"/>
              <a:ext cx="14546" cy="22638"/>
            </a:xfrm>
            <a:custGeom>
              <a:avLst/>
              <a:gdLst/>
              <a:ahLst/>
              <a:cxnLst/>
              <a:rect l="l" t="t" r="r" b="b"/>
              <a:pathLst>
                <a:path w="924" h="1438" extrusionOk="0">
                  <a:moveTo>
                    <a:pt x="836" y="1"/>
                  </a:moveTo>
                  <a:cubicBezTo>
                    <a:pt x="811" y="1"/>
                    <a:pt x="782" y="13"/>
                    <a:pt x="753" y="42"/>
                  </a:cubicBezTo>
                  <a:cubicBezTo>
                    <a:pt x="527" y="143"/>
                    <a:pt x="327" y="243"/>
                    <a:pt x="226" y="443"/>
                  </a:cubicBezTo>
                  <a:cubicBezTo>
                    <a:pt x="126" y="569"/>
                    <a:pt x="126" y="769"/>
                    <a:pt x="126" y="869"/>
                  </a:cubicBezTo>
                  <a:lnTo>
                    <a:pt x="1" y="970"/>
                  </a:lnTo>
                  <a:cubicBezTo>
                    <a:pt x="126" y="970"/>
                    <a:pt x="126" y="1070"/>
                    <a:pt x="126" y="1070"/>
                  </a:cubicBezTo>
                  <a:lnTo>
                    <a:pt x="126" y="1295"/>
                  </a:lnTo>
                  <a:cubicBezTo>
                    <a:pt x="126" y="1366"/>
                    <a:pt x="176" y="1437"/>
                    <a:pt x="241" y="1437"/>
                  </a:cubicBezTo>
                  <a:cubicBezTo>
                    <a:pt x="268" y="1437"/>
                    <a:pt x="297" y="1425"/>
                    <a:pt x="327" y="1396"/>
                  </a:cubicBezTo>
                  <a:cubicBezTo>
                    <a:pt x="427" y="1396"/>
                    <a:pt x="527" y="1295"/>
                    <a:pt x="527" y="1195"/>
                  </a:cubicBezTo>
                  <a:lnTo>
                    <a:pt x="527" y="1070"/>
                  </a:lnTo>
                  <a:cubicBezTo>
                    <a:pt x="627" y="970"/>
                    <a:pt x="627" y="970"/>
                    <a:pt x="627" y="869"/>
                  </a:cubicBezTo>
                  <a:lnTo>
                    <a:pt x="627" y="669"/>
                  </a:lnTo>
                  <a:lnTo>
                    <a:pt x="627" y="569"/>
                  </a:lnTo>
                  <a:lnTo>
                    <a:pt x="627" y="443"/>
                  </a:lnTo>
                  <a:lnTo>
                    <a:pt x="753" y="443"/>
                  </a:lnTo>
                  <a:cubicBezTo>
                    <a:pt x="753" y="343"/>
                    <a:pt x="753" y="243"/>
                    <a:pt x="853" y="143"/>
                  </a:cubicBezTo>
                  <a:cubicBezTo>
                    <a:pt x="924" y="72"/>
                    <a:pt x="894"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3"/>
            <p:cNvSpPr/>
            <p:nvPr/>
          </p:nvSpPr>
          <p:spPr>
            <a:xfrm>
              <a:off x="2128592" y="3205004"/>
              <a:ext cx="16" cy="16"/>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3"/>
            <p:cNvSpPr/>
            <p:nvPr/>
          </p:nvSpPr>
          <p:spPr>
            <a:xfrm>
              <a:off x="2064663" y="3306006"/>
              <a:ext cx="9886" cy="27250"/>
            </a:xfrm>
            <a:custGeom>
              <a:avLst/>
              <a:gdLst/>
              <a:ahLst/>
              <a:cxnLst/>
              <a:rect l="l" t="t" r="r" b="b"/>
              <a:pathLst>
                <a:path w="628" h="1731" extrusionOk="0">
                  <a:moveTo>
                    <a:pt x="562" y="1"/>
                  </a:moveTo>
                  <a:cubicBezTo>
                    <a:pt x="521" y="1"/>
                    <a:pt x="465" y="26"/>
                    <a:pt x="402" y="76"/>
                  </a:cubicBezTo>
                  <a:cubicBezTo>
                    <a:pt x="402" y="176"/>
                    <a:pt x="302" y="277"/>
                    <a:pt x="302" y="377"/>
                  </a:cubicBezTo>
                  <a:cubicBezTo>
                    <a:pt x="201" y="477"/>
                    <a:pt x="201" y="703"/>
                    <a:pt x="201" y="803"/>
                  </a:cubicBezTo>
                  <a:cubicBezTo>
                    <a:pt x="101" y="903"/>
                    <a:pt x="101" y="1003"/>
                    <a:pt x="101" y="1104"/>
                  </a:cubicBezTo>
                  <a:cubicBezTo>
                    <a:pt x="101" y="1229"/>
                    <a:pt x="1" y="1229"/>
                    <a:pt x="1" y="1329"/>
                  </a:cubicBezTo>
                  <a:lnTo>
                    <a:pt x="1" y="1530"/>
                  </a:lnTo>
                  <a:cubicBezTo>
                    <a:pt x="1" y="1630"/>
                    <a:pt x="101" y="1730"/>
                    <a:pt x="201" y="1730"/>
                  </a:cubicBezTo>
                  <a:cubicBezTo>
                    <a:pt x="302" y="1730"/>
                    <a:pt x="402" y="1730"/>
                    <a:pt x="402" y="1630"/>
                  </a:cubicBezTo>
                  <a:cubicBezTo>
                    <a:pt x="527" y="1530"/>
                    <a:pt x="527" y="1530"/>
                    <a:pt x="527" y="1430"/>
                  </a:cubicBezTo>
                  <a:cubicBezTo>
                    <a:pt x="527" y="1329"/>
                    <a:pt x="527" y="1329"/>
                    <a:pt x="627" y="1229"/>
                  </a:cubicBezTo>
                  <a:lnTo>
                    <a:pt x="627" y="803"/>
                  </a:lnTo>
                  <a:lnTo>
                    <a:pt x="627" y="477"/>
                  </a:lnTo>
                  <a:lnTo>
                    <a:pt x="627" y="76"/>
                  </a:lnTo>
                  <a:cubicBezTo>
                    <a:pt x="627" y="26"/>
                    <a:pt x="60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3"/>
            <p:cNvSpPr/>
            <p:nvPr/>
          </p:nvSpPr>
          <p:spPr>
            <a:xfrm>
              <a:off x="2174749" y="3200675"/>
              <a:ext cx="11461" cy="19348"/>
            </a:xfrm>
            <a:custGeom>
              <a:avLst/>
              <a:gdLst/>
              <a:ahLst/>
              <a:cxnLst/>
              <a:rect l="l" t="t" r="r" b="b"/>
              <a:pathLst>
                <a:path w="728" h="1229" extrusionOk="0">
                  <a:moveTo>
                    <a:pt x="577" y="0"/>
                  </a:moveTo>
                  <a:cubicBezTo>
                    <a:pt x="552" y="0"/>
                    <a:pt x="527" y="25"/>
                    <a:pt x="527" y="75"/>
                  </a:cubicBezTo>
                  <a:cubicBezTo>
                    <a:pt x="426" y="176"/>
                    <a:pt x="301" y="401"/>
                    <a:pt x="201" y="501"/>
                  </a:cubicBezTo>
                  <a:cubicBezTo>
                    <a:pt x="201" y="602"/>
                    <a:pt x="101" y="602"/>
                    <a:pt x="101" y="702"/>
                  </a:cubicBezTo>
                  <a:cubicBezTo>
                    <a:pt x="101" y="802"/>
                    <a:pt x="0" y="802"/>
                    <a:pt x="0" y="802"/>
                  </a:cubicBezTo>
                  <a:lnTo>
                    <a:pt x="0" y="1028"/>
                  </a:lnTo>
                  <a:lnTo>
                    <a:pt x="0" y="1228"/>
                  </a:lnTo>
                  <a:cubicBezTo>
                    <a:pt x="101" y="1228"/>
                    <a:pt x="201" y="1228"/>
                    <a:pt x="201" y="1128"/>
                  </a:cubicBezTo>
                  <a:lnTo>
                    <a:pt x="301" y="1028"/>
                  </a:lnTo>
                  <a:cubicBezTo>
                    <a:pt x="426" y="1028"/>
                    <a:pt x="426" y="902"/>
                    <a:pt x="426" y="902"/>
                  </a:cubicBezTo>
                  <a:cubicBezTo>
                    <a:pt x="426" y="802"/>
                    <a:pt x="527" y="702"/>
                    <a:pt x="527" y="602"/>
                  </a:cubicBezTo>
                  <a:cubicBezTo>
                    <a:pt x="527" y="602"/>
                    <a:pt x="527" y="501"/>
                    <a:pt x="627" y="401"/>
                  </a:cubicBezTo>
                  <a:cubicBezTo>
                    <a:pt x="627" y="276"/>
                    <a:pt x="627" y="276"/>
                    <a:pt x="727" y="176"/>
                  </a:cubicBezTo>
                  <a:cubicBezTo>
                    <a:pt x="727" y="75"/>
                    <a:pt x="727" y="75"/>
                    <a:pt x="627" y="75"/>
                  </a:cubicBezTo>
                  <a:cubicBezTo>
                    <a:pt x="627" y="25"/>
                    <a:pt x="602"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3"/>
            <p:cNvSpPr/>
            <p:nvPr/>
          </p:nvSpPr>
          <p:spPr>
            <a:xfrm>
              <a:off x="2317579" y="3085457"/>
              <a:ext cx="11854" cy="24480"/>
            </a:xfrm>
            <a:custGeom>
              <a:avLst/>
              <a:gdLst/>
              <a:ahLst/>
              <a:cxnLst/>
              <a:rect l="l" t="t" r="r" b="b"/>
              <a:pathLst>
                <a:path w="753" h="1555" extrusionOk="0">
                  <a:moveTo>
                    <a:pt x="639" y="1"/>
                  </a:moveTo>
                  <a:cubicBezTo>
                    <a:pt x="583" y="1"/>
                    <a:pt x="526" y="26"/>
                    <a:pt x="526" y="76"/>
                  </a:cubicBezTo>
                  <a:lnTo>
                    <a:pt x="426" y="201"/>
                  </a:lnTo>
                  <a:cubicBezTo>
                    <a:pt x="426" y="302"/>
                    <a:pt x="426" y="302"/>
                    <a:pt x="326" y="402"/>
                  </a:cubicBezTo>
                  <a:cubicBezTo>
                    <a:pt x="326" y="402"/>
                    <a:pt x="326" y="502"/>
                    <a:pt x="226" y="602"/>
                  </a:cubicBezTo>
                  <a:cubicBezTo>
                    <a:pt x="226" y="703"/>
                    <a:pt x="125" y="828"/>
                    <a:pt x="125" y="928"/>
                  </a:cubicBezTo>
                  <a:cubicBezTo>
                    <a:pt x="125" y="1028"/>
                    <a:pt x="0" y="1028"/>
                    <a:pt x="0" y="1129"/>
                  </a:cubicBezTo>
                  <a:lnTo>
                    <a:pt x="0" y="1329"/>
                  </a:lnTo>
                  <a:cubicBezTo>
                    <a:pt x="0" y="1455"/>
                    <a:pt x="125" y="1555"/>
                    <a:pt x="226" y="1555"/>
                  </a:cubicBezTo>
                  <a:cubicBezTo>
                    <a:pt x="326" y="1555"/>
                    <a:pt x="426" y="1555"/>
                    <a:pt x="426" y="1455"/>
                  </a:cubicBezTo>
                  <a:cubicBezTo>
                    <a:pt x="526" y="1455"/>
                    <a:pt x="526" y="1329"/>
                    <a:pt x="526" y="1229"/>
                  </a:cubicBezTo>
                  <a:lnTo>
                    <a:pt x="526" y="1129"/>
                  </a:lnTo>
                  <a:cubicBezTo>
                    <a:pt x="627" y="1028"/>
                    <a:pt x="627" y="928"/>
                    <a:pt x="627" y="828"/>
                  </a:cubicBezTo>
                  <a:lnTo>
                    <a:pt x="627" y="502"/>
                  </a:lnTo>
                  <a:lnTo>
                    <a:pt x="627" y="302"/>
                  </a:lnTo>
                  <a:cubicBezTo>
                    <a:pt x="627" y="201"/>
                    <a:pt x="752" y="201"/>
                    <a:pt x="752" y="76"/>
                  </a:cubicBezTo>
                  <a:cubicBezTo>
                    <a:pt x="752" y="26"/>
                    <a:pt x="696"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3"/>
            <p:cNvSpPr/>
            <p:nvPr/>
          </p:nvSpPr>
          <p:spPr>
            <a:xfrm>
              <a:off x="2385035" y="2879516"/>
              <a:ext cx="11461" cy="21709"/>
            </a:xfrm>
            <a:custGeom>
              <a:avLst/>
              <a:gdLst/>
              <a:ahLst/>
              <a:cxnLst/>
              <a:rect l="l" t="t" r="r" b="b"/>
              <a:pathLst>
                <a:path w="728" h="1379" extrusionOk="0">
                  <a:moveTo>
                    <a:pt x="527" y="0"/>
                  </a:moveTo>
                  <a:cubicBezTo>
                    <a:pt x="427" y="0"/>
                    <a:pt x="427" y="125"/>
                    <a:pt x="327" y="125"/>
                  </a:cubicBezTo>
                  <a:cubicBezTo>
                    <a:pt x="226" y="226"/>
                    <a:pt x="226" y="326"/>
                    <a:pt x="101" y="426"/>
                  </a:cubicBezTo>
                  <a:cubicBezTo>
                    <a:pt x="101" y="526"/>
                    <a:pt x="1" y="752"/>
                    <a:pt x="1" y="852"/>
                  </a:cubicBezTo>
                  <a:lnTo>
                    <a:pt x="1" y="1253"/>
                  </a:lnTo>
                  <a:cubicBezTo>
                    <a:pt x="1" y="1253"/>
                    <a:pt x="101" y="1379"/>
                    <a:pt x="226" y="1379"/>
                  </a:cubicBezTo>
                  <a:cubicBezTo>
                    <a:pt x="327" y="1379"/>
                    <a:pt x="427" y="1253"/>
                    <a:pt x="427" y="1253"/>
                  </a:cubicBezTo>
                  <a:lnTo>
                    <a:pt x="427" y="1153"/>
                  </a:lnTo>
                  <a:lnTo>
                    <a:pt x="427" y="1053"/>
                  </a:lnTo>
                  <a:cubicBezTo>
                    <a:pt x="527" y="1053"/>
                    <a:pt x="527" y="952"/>
                    <a:pt x="527" y="952"/>
                  </a:cubicBezTo>
                  <a:cubicBezTo>
                    <a:pt x="527" y="852"/>
                    <a:pt x="527" y="752"/>
                    <a:pt x="627" y="627"/>
                  </a:cubicBezTo>
                  <a:lnTo>
                    <a:pt x="627" y="326"/>
                  </a:lnTo>
                  <a:cubicBezTo>
                    <a:pt x="728" y="326"/>
                    <a:pt x="728" y="226"/>
                    <a:pt x="728" y="226"/>
                  </a:cubicBezTo>
                  <a:lnTo>
                    <a:pt x="728" y="125"/>
                  </a:lnTo>
                  <a:lnTo>
                    <a:pt x="7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3"/>
            <p:cNvSpPr/>
            <p:nvPr/>
          </p:nvSpPr>
          <p:spPr>
            <a:xfrm>
              <a:off x="3258169" y="3199085"/>
              <a:ext cx="8312" cy="26085"/>
            </a:xfrm>
            <a:custGeom>
              <a:avLst/>
              <a:gdLst/>
              <a:ahLst/>
              <a:cxnLst/>
              <a:rect l="l" t="t" r="r" b="b"/>
              <a:pathLst>
                <a:path w="528" h="1657" extrusionOk="0">
                  <a:moveTo>
                    <a:pt x="101" y="1"/>
                  </a:moveTo>
                  <a:cubicBezTo>
                    <a:pt x="51" y="1"/>
                    <a:pt x="1" y="26"/>
                    <a:pt x="1" y="76"/>
                  </a:cubicBezTo>
                  <a:lnTo>
                    <a:pt x="1" y="803"/>
                  </a:lnTo>
                  <a:lnTo>
                    <a:pt x="1" y="1003"/>
                  </a:lnTo>
                  <a:lnTo>
                    <a:pt x="1" y="1229"/>
                  </a:lnTo>
                  <a:lnTo>
                    <a:pt x="1" y="1329"/>
                  </a:lnTo>
                  <a:cubicBezTo>
                    <a:pt x="101" y="1430"/>
                    <a:pt x="101" y="1530"/>
                    <a:pt x="101" y="1530"/>
                  </a:cubicBezTo>
                  <a:cubicBezTo>
                    <a:pt x="142" y="1623"/>
                    <a:pt x="222" y="1656"/>
                    <a:pt x="302" y="1656"/>
                  </a:cubicBezTo>
                  <a:cubicBezTo>
                    <a:pt x="415" y="1656"/>
                    <a:pt x="527" y="1589"/>
                    <a:pt x="527" y="1530"/>
                  </a:cubicBezTo>
                  <a:lnTo>
                    <a:pt x="527" y="1329"/>
                  </a:lnTo>
                  <a:lnTo>
                    <a:pt x="527" y="1129"/>
                  </a:lnTo>
                  <a:lnTo>
                    <a:pt x="527" y="903"/>
                  </a:lnTo>
                  <a:cubicBezTo>
                    <a:pt x="402" y="803"/>
                    <a:pt x="402" y="803"/>
                    <a:pt x="402" y="703"/>
                  </a:cubicBezTo>
                  <a:cubicBezTo>
                    <a:pt x="302" y="502"/>
                    <a:pt x="302" y="277"/>
                    <a:pt x="201" y="76"/>
                  </a:cubicBezTo>
                  <a:cubicBezTo>
                    <a:pt x="201" y="26"/>
                    <a:pt x="151"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3"/>
            <p:cNvSpPr/>
            <p:nvPr/>
          </p:nvSpPr>
          <p:spPr>
            <a:xfrm>
              <a:off x="3238444" y="3133597"/>
              <a:ext cx="9886" cy="28825"/>
            </a:xfrm>
            <a:custGeom>
              <a:avLst/>
              <a:gdLst/>
              <a:ahLst/>
              <a:cxnLst/>
              <a:rect l="l" t="t" r="r" b="b"/>
              <a:pathLst>
                <a:path w="628" h="1831" extrusionOk="0">
                  <a:moveTo>
                    <a:pt x="301" y="1"/>
                  </a:moveTo>
                  <a:cubicBezTo>
                    <a:pt x="251" y="1"/>
                    <a:pt x="201" y="51"/>
                    <a:pt x="201" y="151"/>
                  </a:cubicBezTo>
                  <a:cubicBezTo>
                    <a:pt x="101" y="276"/>
                    <a:pt x="101" y="376"/>
                    <a:pt x="101" y="477"/>
                  </a:cubicBezTo>
                  <a:lnTo>
                    <a:pt x="101" y="903"/>
                  </a:lnTo>
                  <a:cubicBezTo>
                    <a:pt x="101" y="1103"/>
                    <a:pt x="1" y="1304"/>
                    <a:pt x="1" y="1529"/>
                  </a:cubicBezTo>
                  <a:cubicBezTo>
                    <a:pt x="1" y="1730"/>
                    <a:pt x="201" y="1830"/>
                    <a:pt x="301" y="1830"/>
                  </a:cubicBezTo>
                  <a:cubicBezTo>
                    <a:pt x="402" y="1830"/>
                    <a:pt x="627" y="1730"/>
                    <a:pt x="527" y="1529"/>
                  </a:cubicBezTo>
                  <a:lnTo>
                    <a:pt x="527" y="903"/>
                  </a:lnTo>
                  <a:lnTo>
                    <a:pt x="527" y="477"/>
                  </a:lnTo>
                  <a:cubicBezTo>
                    <a:pt x="527" y="376"/>
                    <a:pt x="402" y="276"/>
                    <a:pt x="402" y="151"/>
                  </a:cubicBezTo>
                  <a:cubicBezTo>
                    <a:pt x="402" y="51"/>
                    <a:pt x="352"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3"/>
            <p:cNvSpPr/>
            <p:nvPr/>
          </p:nvSpPr>
          <p:spPr>
            <a:xfrm>
              <a:off x="3289339" y="3239731"/>
              <a:ext cx="13035" cy="26447"/>
            </a:xfrm>
            <a:custGeom>
              <a:avLst/>
              <a:gdLst/>
              <a:ahLst/>
              <a:cxnLst/>
              <a:rect l="l" t="t" r="r" b="b"/>
              <a:pathLst>
                <a:path w="828" h="1680" extrusionOk="0">
                  <a:moveTo>
                    <a:pt x="101" y="0"/>
                  </a:moveTo>
                  <a:cubicBezTo>
                    <a:pt x="1" y="0"/>
                    <a:pt x="1" y="101"/>
                    <a:pt x="1" y="201"/>
                  </a:cubicBezTo>
                  <a:cubicBezTo>
                    <a:pt x="1" y="201"/>
                    <a:pt x="1" y="301"/>
                    <a:pt x="101" y="301"/>
                  </a:cubicBezTo>
                  <a:lnTo>
                    <a:pt x="101" y="426"/>
                  </a:lnTo>
                  <a:lnTo>
                    <a:pt x="101" y="527"/>
                  </a:lnTo>
                  <a:cubicBezTo>
                    <a:pt x="101" y="627"/>
                    <a:pt x="101" y="727"/>
                    <a:pt x="201" y="827"/>
                  </a:cubicBezTo>
                  <a:lnTo>
                    <a:pt x="201" y="1053"/>
                  </a:lnTo>
                  <a:lnTo>
                    <a:pt x="201" y="1153"/>
                  </a:lnTo>
                  <a:lnTo>
                    <a:pt x="201" y="1254"/>
                  </a:lnTo>
                  <a:lnTo>
                    <a:pt x="201" y="1354"/>
                  </a:lnTo>
                  <a:cubicBezTo>
                    <a:pt x="201" y="1554"/>
                    <a:pt x="302" y="1680"/>
                    <a:pt x="527" y="1680"/>
                  </a:cubicBezTo>
                  <a:cubicBezTo>
                    <a:pt x="627" y="1680"/>
                    <a:pt x="728" y="1554"/>
                    <a:pt x="728" y="1354"/>
                  </a:cubicBezTo>
                  <a:cubicBezTo>
                    <a:pt x="828" y="1153"/>
                    <a:pt x="728" y="827"/>
                    <a:pt x="728" y="627"/>
                  </a:cubicBezTo>
                  <a:cubicBezTo>
                    <a:pt x="627" y="527"/>
                    <a:pt x="627" y="426"/>
                    <a:pt x="527" y="301"/>
                  </a:cubicBezTo>
                  <a:cubicBezTo>
                    <a:pt x="527" y="201"/>
                    <a:pt x="427" y="101"/>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3"/>
            <p:cNvSpPr/>
            <p:nvPr/>
          </p:nvSpPr>
          <p:spPr>
            <a:xfrm>
              <a:off x="3277894" y="3318632"/>
              <a:ext cx="11461" cy="24480"/>
            </a:xfrm>
            <a:custGeom>
              <a:avLst/>
              <a:gdLst/>
              <a:ahLst/>
              <a:cxnLst/>
              <a:rect l="l" t="t" r="r" b="b"/>
              <a:pathLst>
                <a:path w="728" h="1555" extrusionOk="0">
                  <a:moveTo>
                    <a:pt x="101" y="1"/>
                  </a:moveTo>
                  <a:cubicBezTo>
                    <a:pt x="1" y="1"/>
                    <a:pt x="1" y="101"/>
                    <a:pt x="1" y="101"/>
                  </a:cubicBezTo>
                  <a:cubicBezTo>
                    <a:pt x="1" y="201"/>
                    <a:pt x="101" y="427"/>
                    <a:pt x="101" y="527"/>
                  </a:cubicBezTo>
                  <a:lnTo>
                    <a:pt x="101" y="828"/>
                  </a:lnTo>
                  <a:cubicBezTo>
                    <a:pt x="201" y="928"/>
                    <a:pt x="201" y="1054"/>
                    <a:pt x="302" y="1154"/>
                  </a:cubicBezTo>
                  <a:cubicBezTo>
                    <a:pt x="302" y="1254"/>
                    <a:pt x="402" y="1354"/>
                    <a:pt x="402" y="1455"/>
                  </a:cubicBezTo>
                  <a:cubicBezTo>
                    <a:pt x="402" y="1555"/>
                    <a:pt x="527" y="1555"/>
                    <a:pt x="628" y="1555"/>
                  </a:cubicBezTo>
                  <a:cubicBezTo>
                    <a:pt x="728" y="1455"/>
                    <a:pt x="728" y="1354"/>
                    <a:pt x="728" y="1354"/>
                  </a:cubicBezTo>
                  <a:cubicBezTo>
                    <a:pt x="728" y="1254"/>
                    <a:pt x="628" y="1154"/>
                    <a:pt x="628" y="928"/>
                  </a:cubicBezTo>
                  <a:cubicBezTo>
                    <a:pt x="628" y="828"/>
                    <a:pt x="527" y="728"/>
                    <a:pt x="527" y="628"/>
                  </a:cubicBezTo>
                  <a:lnTo>
                    <a:pt x="402" y="527"/>
                  </a:lnTo>
                  <a:cubicBezTo>
                    <a:pt x="402" y="527"/>
                    <a:pt x="402" y="427"/>
                    <a:pt x="302" y="427"/>
                  </a:cubicBezTo>
                  <a:cubicBezTo>
                    <a:pt x="302" y="302"/>
                    <a:pt x="201" y="201"/>
                    <a:pt x="201" y="101"/>
                  </a:cubicBezTo>
                  <a:cubicBezTo>
                    <a:pt x="201" y="1"/>
                    <a:pt x="101"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3"/>
            <p:cNvSpPr/>
            <p:nvPr/>
          </p:nvSpPr>
          <p:spPr>
            <a:xfrm>
              <a:off x="3397851" y="3291508"/>
              <a:ext cx="11445" cy="23992"/>
            </a:xfrm>
            <a:custGeom>
              <a:avLst/>
              <a:gdLst/>
              <a:ahLst/>
              <a:cxnLst/>
              <a:rect l="l" t="t" r="r" b="b"/>
              <a:pathLst>
                <a:path w="727" h="1524" extrusionOk="0">
                  <a:moveTo>
                    <a:pt x="175" y="0"/>
                  </a:moveTo>
                  <a:cubicBezTo>
                    <a:pt x="145" y="0"/>
                    <a:pt x="100" y="45"/>
                    <a:pt x="100" y="45"/>
                  </a:cubicBezTo>
                  <a:lnTo>
                    <a:pt x="0" y="145"/>
                  </a:lnTo>
                  <a:lnTo>
                    <a:pt x="0" y="270"/>
                  </a:lnTo>
                  <a:lnTo>
                    <a:pt x="0" y="471"/>
                  </a:lnTo>
                  <a:lnTo>
                    <a:pt x="0" y="772"/>
                  </a:lnTo>
                  <a:cubicBezTo>
                    <a:pt x="0" y="897"/>
                    <a:pt x="0" y="1097"/>
                    <a:pt x="100" y="1198"/>
                  </a:cubicBezTo>
                  <a:cubicBezTo>
                    <a:pt x="201" y="1298"/>
                    <a:pt x="201" y="1398"/>
                    <a:pt x="301" y="1523"/>
                  </a:cubicBezTo>
                  <a:lnTo>
                    <a:pt x="627" y="1523"/>
                  </a:lnTo>
                  <a:cubicBezTo>
                    <a:pt x="627" y="1523"/>
                    <a:pt x="727" y="1398"/>
                    <a:pt x="627" y="1298"/>
                  </a:cubicBezTo>
                  <a:cubicBezTo>
                    <a:pt x="627" y="1198"/>
                    <a:pt x="627" y="1097"/>
                    <a:pt x="526" y="997"/>
                  </a:cubicBezTo>
                  <a:lnTo>
                    <a:pt x="526" y="772"/>
                  </a:lnTo>
                  <a:lnTo>
                    <a:pt x="426" y="671"/>
                  </a:lnTo>
                  <a:lnTo>
                    <a:pt x="426" y="571"/>
                  </a:lnTo>
                  <a:cubicBezTo>
                    <a:pt x="426" y="471"/>
                    <a:pt x="301" y="471"/>
                    <a:pt x="301" y="471"/>
                  </a:cubicBezTo>
                  <a:lnTo>
                    <a:pt x="301" y="270"/>
                  </a:lnTo>
                  <a:lnTo>
                    <a:pt x="301" y="145"/>
                  </a:lnTo>
                  <a:lnTo>
                    <a:pt x="201" y="45"/>
                  </a:lnTo>
                  <a:cubicBezTo>
                    <a:pt x="201" y="11"/>
                    <a:pt x="189"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3"/>
            <p:cNvSpPr/>
            <p:nvPr/>
          </p:nvSpPr>
          <p:spPr>
            <a:xfrm>
              <a:off x="3442039" y="3316365"/>
              <a:ext cx="9871" cy="16892"/>
            </a:xfrm>
            <a:custGeom>
              <a:avLst/>
              <a:gdLst/>
              <a:ahLst/>
              <a:cxnLst/>
              <a:rect l="l" t="t" r="r" b="b"/>
              <a:pathLst>
                <a:path w="627" h="1073" extrusionOk="0">
                  <a:moveTo>
                    <a:pt x="300" y="0"/>
                  </a:moveTo>
                  <a:cubicBezTo>
                    <a:pt x="270" y="0"/>
                    <a:pt x="226" y="45"/>
                    <a:pt x="226" y="45"/>
                  </a:cubicBezTo>
                  <a:cubicBezTo>
                    <a:pt x="125" y="145"/>
                    <a:pt x="125" y="245"/>
                    <a:pt x="125" y="345"/>
                  </a:cubicBezTo>
                  <a:lnTo>
                    <a:pt x="0" y="446"/>
                  </a:lnTo>
                  <a:cubicBezTo>
                    <a:pt x="0" y="571"/>
                    <a:pt x="0" y="571"/>
                    <a:pt x="125" y="671"/>
                  </a:cubicBezTo>
                  <a:lnTo>
                    <a:pt x="125" y="872"/>
                  </a:lnTo>
                  <a:cubicBezTo>
                    <a:pt x="226" y="872"/>
                    <a:pt x="226" y="972"/>
                    <a:pt x="326" y="1072"/>
                  </a:cubicBezTo>
                  <a:lnTo>
                    <a:pt x="526" y="1072"/>
                  </a:lnTo>
                  <a:cubicBezTo>
                    <a:pt x="627" y="972"/>
                    <a:pt x="627" y="872"/>
                    <a:pt x="627" y="872"/>
                  </a:cubicBezTo>
                  <a:lnTo>
                    <a:pt x="627" y="772"/>
                  </a:lnTo>
                  <a:lnTo>
                    <a:pt x="526" y="671"/>
                  </a:lnTo>
                  <a:lnTo>
                    <a:pt x="526" y="571"/>
                  </a:lnTo>
                  <a:lnTo>
                    <a:pt x="526" y="345"/>
                  </a:lnTo>
                  <a:lnTo>
                    <a:pt x="526" y="245"/>
                  </a:lnTo>
                  <a:lnTo>
                    <a:pt x="426" y="245"/>
                  </a:lnTo>
                  <a:lnTo>
                    <a:pt x="426" y="145"/>
                  </a:lnTo>
                  <a:cubicBezTo>
                    <a:pt x="426" y="45"/>
                    <a:pt x="426" y="45"/>
                    <a:pt x="326" y="45"/>
                  </a:cubicBezTo>
                  <a:cubicBezTo>
                    <a:pt x="326" y="11"/>
                    <a:pt x="315" y="0"/>
                    <a:pt x="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3"/>
            <p:cNvSpPr/>
            <p:nvPr/>
          </p:nvSpPr>
          <p:spPr>
            <a:xfrm>
              <a:off x="3478326" y="3299300"/>
              <a:ext cx="8312" cy="19348"/>
            </a:xfrm>
            <a:custGeom>
              <a:avLst/>
              <a:gdLst/>
              <a:ahLst/>
              <a:cxnLst/>
              <a:rect l="l" t="t" r="r" b="b"/>
              <a:pathLst>
                <a:path w="528" h="1229" extrusionOk="0">
                  <a:moveTo>
                    <a:pt x="314" y="1"/>
                  </a:moveTo>
                  <a:cubicBezTo>
                    <a:pt x="258" y="1"/>
                    <a:pt x="201" y="26"/>
                    <a:pt x="201" y="76"/>
                  </a:cubicBezTo>
                  <a:lnTo>
                    <a:pt x="201" y="277"/>
                  </a:lnTo>
                  <a:lnTo>
                    <a:pt x="201" y="402"/>
                  </a:lnTo>
                  <a:lnTo>
                    <a:pt x="201" y="502"/>
                  </a:lnTo>
                  <a:cubicBezTo>
                    <a:pt x="201" y="602"/>
                    <a:pt x="101" y="703"/>
                    <a:pt x="101" y="703"/>
                  </a:cubicBezTo>
                  <a:lnTo>
                    <a:pt x="101" y="803"/>
                  </a:lnTo>
                  <a:lnTo>
                    <a:pt x="1" y="903"/>
                  </a:lnTo>
                  <a:cubicBezTo>
                    <a:pt x="1" y="1028"/>
                    <a:pt x="1" y="1129"/>
                    <a:pt x="101" y="1229"/>
                  </a:cubicBezTo>
                  <a:cubicBezTo>
                    <a:pt x="201" y="1229"/>
                    <a:pt x="327" y="1229"/>
                    <a:pt x="427" y="1129"/>
                  </a:cubicBezTo>
                  <a:cubicBezTo>
                    <a:pt x="427" y="903"/>
                    <a:pt x="527" y="803"/>
                    <a:pt x="527" y="602"/>
                  </a:cubicBezTo>
                  <a:lnTo>
                    <a:pt x="527" y="277"/>
                  </a:lnTo>
                  <a:lnTo>
                    <a:pt x="527" y="176"/>
                  </a:lnTo>
                  <a:lnTo>
                    <a:pt x="427" y="76"/>
                  </a:lnTo>
                  <a:cubicBezTo>
                    <a:pt x="427" y="26"/>
                    <a:pt x="371" y="1"/>
                    <a:pt x="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3"/>
            <p:cNvSpPr/>
            <p:nvPr/>
          </p:nvSpPr>
          <p:spPr>
            <a:xfrm>
              <a:off x="3396261" y="3369936"/>
              <a:ext cx="8312" cy="19348"/>
            </a:xfrm>
            <a:custGeom>
              <a:avLst/>
              <a:gdLst/>
              <a:ahLst/>
              <a:cxnLst/>
              <a:rect l="l" t="t" r="r" b="b"/>
              <a:pathLst>
                <a:path w="528" h="1229" extrusionOk="0">
                  <a:moveTo>
                    <a:pt x="251" y="0"/>
                  </a:moveTo>
                  <a:cubicBezTo>
                    <a:pt x="201" y="0"/>
                    <a:pt x="151" y="25"/>
                    <a:pt x="101" y="75"/>
                  </a:cubicBezTo>
                  <a:cubicBezTo>
                    <a:pt x="101" y="301"/>
                    <a:pt x="1" y="401"/>
                    <a:pt x="1" y="602"/>
                  </a:cubicBezTo>
                  <a:lnTo>
                    <a:pt x="1" y="802"/>
                  </a:lnTo>
                  <a:cubicBezTo>
                    <a:pt x="1" y="927"/>
                    <a:pt x="101" y="1028"/>
                    <a:pt x="101" y="1028"/>
                  </a:cubicBezTo>
                  <a:cubicBezTo>
                    <a:pt x="101" y="1128"/>
                    <a:pt x="101" y="1228"/>
                    <a:pt x="302" y="1228"/>
                  </a:cubicBezTo>
                  <a:cubicBezTo>
                    <a:pt x="402" y="1228"/>
                    <a:pt x="402" y="1128"/>
                    <a:pt x="402" y="1028"/>
                  </a:cubicBezTo>
                  <a:lnTo>
                    <a:pt x="527" y="802"/>
                  </a:lnTo>
                  <a:lnTo>
                    <a:pt x="527" y="602"/>
                  </a:lnTo>
                  <a:cubicBezTo>
                    <a:pt x="527" y="401"/>
                    <a:pt x="402" y="301"/>
                    <a:pt x="402" y="75"/>
                  </a:cubicBezTo>
                  <a:cubicBezTo>
                    <a:pt x="352" y="25"/>
                    <a:pt x="30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3"/>
            <p:cNvSpPr/>
            <p:nvPr/>
          </p:nvSpPr>
          <p:spPr>
            <a:xfrm>
              <a:off x="2429617" y="3911330"/>
              <a:ext cx="14625" cy="16892"/>
            </a:xfrm>
            <a:custGeom>
              <a:avLst/>
              <a:gdLst/>
              <a:ahLst/>
              <a:cxnLst/>
              <a:rect l="l" t="t" r="r" b="b"/>
              <a:pathLst>
                <a:path w="929" h="1073" extrusionOk="0">
                  <a:moveTo>
                    <a:pt x="127" y="1"/>
                  </a:moveTo>
                  <a:cubicBezTo>
                    <a:pt x="112" y="1"/>
                    <a:pt x="101" y="12"/>
                    <a:pt x="101" y="45"/>
                  </a:cubicBezTo>
                  <a:cubicBezTo>
                    <a:pt x="1" y="45"/>
                    <a:pt x="1" y="45"/>
                    <a:pt x="101" y="146"/>
                  </a:cubicBezTo>
                  <a:lnTo>
                    <a:pt x="101" y="246"/>
                  </a:lnTo>
                  <a:lnTo>
                    <a:pt x="101" y="371"/>
                  </a:lnTo>
                  <a:lnTo>
                    <a:pt x="201" y="371"/>
                  </a:lnTo>
                  <a:lnTo>
                    <a:pt x="201" y="471"/>
                  </a:lnTo>
                  <a:lnTo>
                    <a:pt x="201" y="572"/>
                  </a:lnTo>
                  <a:cubicBezTo>
                    <a:pt x="302" y="672"/>
                    <a:pt x="402" y="772"/>
                    <a:pt x="402" y="998"/>
                  </a:cubicBezTo>
                  <a:cubicBezTo>
                    <a:pt x="465" y="1048"/>
                    <a:pt x="546" y="1073"/>
                    <a:pt x="624" y="1073"/>
                  </a:cubicBezTo>
                  <a:cubicBezTo>
                    <a:pt x="703" y="1073"/>
                    <a:pt x="778" y="1048"/>
                    <a:pt x="828" y="998"/>
                  </a:cubicBezTo>
                  <a:lnTo>
                    <a:pt x="828" y="872"/>
                  </a:lnTo>
                  <a:cubicBezTo>
                    <a:pt x="928" y="772"/>
                    <a:pt x="828" y="772"/>
                    <a:pt x="828" y="672"/>
                  </a:cubicBezTo>
                  <a:lnTo>
                    <a:pt x="527" y="371"/>
                  </a:lnTo>
                  <a:lnTo>
                    <a:pt x="402" y="246"/>
                  </a:lnTo>
                  <a:lnTo>
                    <a:pt x="402" y="146"/>
                  </a:lnTo>
                  <a:lnTo>
                    <a:pt x="302" y="146"/>
                  </a:lnTo>
                  <a:lnTo>
                    <a:pt x="201" y="45"/>
                  </a:lnTo>
                  <a:cubicBezTo>
                    <a:pt x="201" y="45"/>
                    <a:pt x="15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3"/>
            <p:cNvSpPr/>
            <p:nvPr/>
          </p:nvSpPr>
          <p:spPr>
            <a:xfrm>
              <a:off x="2406350" y="3834712"/>
              <a:ext cx="13428" cy="23283"/>
            </a:xfrm>
            <a:custGeom>
              <a:avLst/>
              <a:gdLst/>
              <a:ahLst/>
              <a:cxnLst/>
              <a:rect l="l" t="t" r="r" b="b"/>
              <a:pathLst>
                <a:path w="853" h="1479" extrusionOk="0">
                  <a:moveTo>
                    <a:pt x="326" y="0"/>
                  </a:moveTo>
                  <a:cubicBezTo>
                    <a:pt x="226" y="0"/>
                    <a:pt x="126" y="0"/>
                    <a:pt x="126" y="100"/>
                  </a:cubicBezTo>
                  <a:cubicBezTo>
                    <a:pt x="126" y="326"/>
                    <a:pt x="0" y="627"/>
                    <a:pt x="126" y="852"/>
                  </a:cubicBezTo>
                  <a:cubicBezTo>
                    <a:pt x="126" y="952"/>
                    <a:pt x="126" y="952"/>
                    <a:pt x="226" y="1053"/>
                  </a:cubicBezTo>
                  <a:cubicBezTo>
                    <a:pt x="226" y="1153"/>
                    <a:pt x="326" y="1253"/>
                    <a:pt x="326" y="1354"/>
                  </a:cubicBezTo>
                  <a:cubicBezTo>
                    <a:pt x="426" y="1479"/>
                    <a:pt x="527" y="1479"/>
                    <a:pt x="627" y="1479"/>
                  </a:cubicBezTo>
                  <a:cubicBezTo>
                    <a:pt x="852" y="1354"/>
                    <a:pt x="852" y="1253"/>
                    <a:pt x="852" y="1153"/>
                  </a:cubicBezTo>
                  <a:cubicBezTo>
                    <a:pt x="852" y="1053"/>
                    <a:pt x="852" y="953"/>
                    <a:pt x="752" y="852"/>
                  </a:cubicBezTo>
                  <a:lnTo>
                    <a:pt x="752" y="852"/>
                  </a:lnTo>
                  <a:lnTo>
                    <a:pt x="852" y="952"/>
                  </a:lnTo>
                  <a:cubicBezTo>
                    <a:pt x="752" y="852"/>
                    <a:pt x="752" y="627"/>
                    <a:pt x="752" y="526"/>
                  </a:cubicBezTo>
                  <a:cubicBezTo>
                    <a:pt x="627" y="426"/>
                    <a:pt x="627" y="326"/>
                    <a:pt x="627" y="100"/>
                  </a:cubicBezTo>
                  <a:cubicBezTo>
                    <a:pt x="527" y="100"/>
                    <a:pt x="4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3"/>
            <p:cNvSpPr/>
            <p:nvPr/>
          </p:nvSpPr>
          <p:spPr>
            <a:xfrm>
              <a:off x="2475396" y="3914494"/>
              <a:ext cx="9871" cy="18466"/>
            </a:xfrm>
            <a:custGeom>
              <a:avLst/>
              <a:gdLst/>
              <a:ahLst/>
              <a:cxnLst/>
              <a:rect l="l" t="t" r="r" b="b"/>
              <a:pathLst>
                <a:path w="627" h="1173" extrusionOk="0">
                  <a:moveTo>
                    <a:pt x="252" y="0"/>
                  </a:moveTo>
                  <a:cubicBezTo>
                    <a:pt x="237" y="0"/>
                    <a:pt x="226" y="12"/>
                    <a:pt x="226" y="45"/>
                  </a:cubicBezTo>
                  <a:cubicBezTo>
                    <a:pt x="126" y="45"/>
                    <a:pt x="126" y="45"/>
                    <a:pt x="126" y="170"/>
                  </a:cubicBezTo>
                  <a:lnTo>
                    <a:pt x="126" y="371"/>
                  </a:lnTo>
                  <a:cubicBezTo>
                    <a:pt x="126" y="471"/>
                    <a:pt x="0" y="471"/>
                    <a:pt x="0" y="571"/>
                  </a:cubicBezTo>
                  <a:lnTo>
                    <a:pt x="126" y="671"/>
                  </a:lnTo>
                  <a:lnTo>
                    <a:pt x="126" y="897"/>
                  </a:lnTo>
                  <a:lnTo>
                    <a:pt x="126" y="997"/>
                  </a:lnTo>
                  <a:cubicBezTo>
                    <a:pt x="126" y="997"/>
                    <a:pt x="226" y="1098"/>
                    <a:pt x="326" y="1098"/>
                  </a:cubicBezTo>
                  <a:cubicBezTo>
                    <a:pt x="326" y="1148"/>
                    <a:pt x="351" y="1173"/>
                    <a:pt x="389" y="1173"/>
                  </a:cubicBezTo>
                  <a:cubicBezTo>
                    <a:pt x="426" y="1173"/>
                    <a:pt x="476" y="1148"/>
                    <a:pt x="527" y="1098"/>
                  </a:cubicBezTo>
                  <a:cubicBezTo>
                    <a:pt x="627" y="997"/>
                    <a:pt x="627" y="997"/>
                    <a:pt x="627" y="897"/>
                  </a:cubicBezTo>
                  <a:lnTo>
                    <a:pt x="627" y="797"/>
                  </a:lnTo>
                  <a:cubicBezTo>
                    <a:pt x="627" y="671"/>
                    <a:pt x="627" y="571"/>
                    <a:pt x="527" y="471"/>
                  </a:cubicBezTo>
                  <a:cubicBezTo>
                    <a:pt x="527" y="471"/>
                    <a:pt x="527" y="371"/>
                    <a:pt x="426" y="270"/>
                  </a:cubicBezTo>
                  <a:cubicBezTo>
                    <a:pt x="426" y="270"/>
                    <a:pt x="426" y="170"/>
                    <a:pt x="326" y="45"/>
                  </a:cubicBezTo>
                  <a:cubicBezTo>
                    <a:pt x="326" y="45"/>
                    <a:pt x="282" y="0"/>
                    <a:pt x="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3"/>
            <p:cNvSpPr/>
            <p:nvPr/>
          </p:nvSpPr>
          <p:spPr>
            <a:xfrm>
              <a:off x="2455671" y="3841812"/>
              <a:ext cx="8296" cy="29202"/>
            </a:xfrm>
            <a:custGeom>
              <a:avLst/>
              <a:gdLst/>
              <a:ahLst/>
              <a:cxnLst/>
              <a:rect l="l" t="t" r="r" b="b"/>
              <a:pathLst>
                <a:path w="527" h="1855" extrusionOk="0">
                  <a:moveTo>
                    <a:pt x="226" y="0"/>
                  </a:moveTo>
                  <a:cubicBezTo>
                    <a:pt x="176" y="0"/>
                    <a:pt x="125" y="25"/>
                    <a:pt x="125" y="75"/>
                  </a:cubicBezTo>
                  <a:lnTo>
                    <a:pt x="125" y="501"/>
                  </a:lnTo>
                  <a:cubicBezTo>
                    <a:pt x="125" y="602"/>
                    <a:pt x="0" y="802"/>
                    <a:pt x="0" y="903"/>
                  </a:cubicBezTo>
                  <a:cubicBezTo>
                    <a:pt x="0" y="1028"/>
                    <a:pt x="125" y="1228"/>
                    <a:pt x="125" y="1329"/>
                  </a:cubicBezTo>
                  <a:lnTo>
                    <a:pt x="125" y="1755"/>
                  </a:lnTo>
                  <a:cubicBezTo>
                    <a:pt x="226" y="1855"/>
                    <a:pt x="326" y="1855"/>
                    <a:pt x="426" y="1855"/>
                  </a:cubicBezTo>
                  <a:cubicBezTo>
                    <a:pt x="526" y="1855"/>
                    <a:pt x="526" y="1755"/>
                    <a:pt x="526" y="1654"/>
                  </a:cubicBezTo>
                  <a:lnTo>
                    <a:pt x="526" y="1228"/>
                  </a:lnTo>
                  <a:lnTo>
                    <a:pt x="526" y="802"/>
                  </a:lnTo>
                  <a:cubicBezTo>
                    <a:pt x="526" y="702"/>
                    <a:pt x="426" y="602"/>
                    <a:pt x="426" y="501"/>
                  </a:cubicBezTo>
                  <a:cubicBezTo>
                    <a:pt x="326" y="401"/>
                    <a:pt x="326" y="176"/>
                    <a:pt x="326" y="75"/>
                  </a:cubicBezTo>
                  <a:cubicBezTo>
                    <a:pt x="326" y="25"/>
                    <a:pt x="276"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3"/>
            <p:cNvSpPr/>
            <p:nvPr/>
          </p:nvSpPr>
          <p:spPr>
            <a:xfrm>
              <a:off x="2434356" y="3777095"/>
              <a:ext cx="8312" cy="19757"/>
            </a:xfrm>
            <a:custGeom>
              <a:avLst/>
              <a:gdLst/>
              <a:ahLst/>
              <a:cxnLst/>
              <a:rect l="l" t="t" r="r" b="b"/>
              <a:pathLst>
                <a:path w="528" h="1255" extrusionOk="0">
                  <a:moveTo>
                    <a:pt x="101" y="1"/>
                  </a:moveTo>
                  <a:lnTo>
                    <a:pt x="1" y="126"/>
                  </a:lnTo>
                  <a:lnTo>
                    <a:pt x="1" y="327"/>
                  </a:lnTo>
                  <a:lnTo>
                    <a:pt x="1" y="427"/>
                  </a:lnTo>
                  <a:cubicBezTo>
                    <a:pt x="1" y="527"/>
                    <a:pt x="1" y="628"/>
                    <a:pt x="101" y="628"/>
                  </a:cubicBezTo>
                  <a:lnTo>
                    <a:pt x="101" y="953"/>
                  </a:lnTo>
                  <a:lnTo>
                    <a:pt x="101" y="1154"/>
                  </a:lnTo>
                  <a:cubicBezTo>
                    <a:pt x="226" y="1254"/>
                    <a:pt x="327" y="1254"/>
                    <a:pt x="427" y="1254"/>
                  </a:cubicBezTo>
                  <a:cubicBezTo>
                    <a:pt x="427" y="1254"/>
                    <a:pt x="527" y="1154"/>
                    <a:pt x="527" y="1054"/>
                  </a:cubicBezTo>
                  <a:lnTo>
                    <a:pt x="527" y="853"/>
                  </a:lnTo>
                  <a:cubicBezTo>
                    <a:pt x="527" y="753"/>
                    <a:pt x="527" y="628"/>
                    <a:pt x="427" y="527"/>
                  </a:cubicBezTo>
                  <a:lnTo>
                    <a:pt x="427" y="327"/>
                  </a:lnTo>
                  <a:cubicBezTo>
                    <a:pt x="427" y="327"/>
                    <a:pt x="427" y="227"/>
                    <a:pt x="327" y="227"/>
                  </a:cubicBezTo>
                  <a:lnTo>
                    <a:pt x="327" y="126"/>
                  </a:lnTo>
                  <a:cubicBezTo>
                    <a:pt x="327" y="1"/>
                    <a:pt x="226"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3"/>
            <p:cNvSpPr/>
            <p:nvPr/>
          </p:nvSpPr>
          <p:spPr>
            <a:xfrm>
              <a:off x="2358997" y="3830367"/>
              <a:ext cx="14625" cy="29218"/>
            </a:xfrm>
            <a:custGeom>
              <a:avLst/>
              <a:gdLst/>
              <a:ahLst/>
              <a:cxnLst/>
              <a:rect l="l" t="t" r="r" b="b"/>
              <a:pathLst>
                <a:path w="929" h="1856" extrusionOk="0">
                  <a:moveTo>
                    <a:pt x="201" y="0"/>
                  </a:moveTo>
                  <a:cubicBezTo>
                    <a:pt x="151" y="0"/>
                    <a:pt x="101" y="25"/>
                    <a:pt x="101" y="76"/>
                  </a:cubicBezTo>
                  <a:lnTo>
                    <a:pt x="101" y="276"/>
                  </a:lnTo>
                  <a:cubicBezTo>
                    <a:pt x="1" y="276"/>
                    <a:pt x="101" y="376"/>
                    <a:pt x="101" y="502"/>
                  </a:cubicBezTo>
                  <a:lnTo>
                    <a:pt x="101" y="903"/>
                  </a:lnTo>
                  <a:cubicBezTo>
                    <a:pt x="101" y="1228"/>
                    <a:pt x="301" y="1429"/>
                    <a:pt x="402" y="1755"/>
                  </a:cubicBezTo>
                  <a:cubicBezTo>
                    <a:pt x="502" y="1855"/>
                    <a:pt x="627" y="1855"/>
                    <a:pt x="728" y="1855"/>
                  </a:cubicBezTo>
                  <a:cubicBezTo>
                    <a:pt x="828" y="1755"/>
                    <a:pt x="928" y="1630"/>
                    <a:pt x="828" y="1429"/>
                  </a:cubicBezTo>
                  <a:cubicBezTo>
                    <a:pt x="728" y="1228"/>
                    <a:pt x="627" y="1003"/>
                    <a:pt x="502" y="802"/>
                  </a:cubicBezTo>
                  <a:cubicBezTo>
                    <a:pt x="502" y="702"/>
                    <a:pt x="402" y="602"/>
                    <a:pt x="402" y="376"/>
                  </a:cubicBezTo>
                  <a:lnTo>
                    <a:pt x="402" y="276"/>
                  </a:lnTo>
                  <a:cubicBezTo>
                    <a:pt x="301" y="176"/>
                    <a:pt x="301" y="76"/>
                    <a:pt x="301" y="76"/>
                  </a:cubicBezTo>
                  <a:cubicBezTo>
                    <a:pt x="301" y="25"/>
                    <a:pt x="251"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3"/>
            <p:cNvSpPr/>
            <p:nvPr/>
          </p:nvSpPr>
          <p:spPr>
            <a:xfrm>
              <a:off x="3082201" y="3920318"/>
              <a:ext cx="21331" cy="28651"/>
            </a:xfrm>
            <a:custGeom>
              <a:avLst/>
              <a:gdLst/>
              <a:ahLst/>
              <a:cxnLst/>
              <a:rect l="l" t="t" r="r" b="b"/>
              <a:pathLst>
                <a:path w="1355" h="1820" extrusionOk="0">
                  <a:moveTo>
                    <a:pt x="1154" y="1"/>
                  </a:moveTo>
                  <a:cubicBezTo>
                    <a:pt x="1053" y="1"/>
                    <a:pt x="928" y="101"/>
                    <a:pt x="928" y="101"/>
                  </a:cubicBezTo>
                  <a:lnTo>
                    <a:pt x="828" y="201"/>
                  </a:lnTo>
                  <a:lnTo>
                    <a:pt x="728" y="301"/>
                  </a:lnTo>
                  <a:cubicBezTo>
                    <a:pt x="627" y="427"/>
                    <a:pt x="627" y="527"/>
                    <a:pt x="527" y="627"/>
                  </a:cubicBezTo>
                  <a:cubicBezTo>
                    <a:pt x="427" y="728"/>
                    <a:pt x="302" y="828"/>
                    <a:pt x="302" y="928"/>
                  </a:cubicBezTo>
                  <a:cubicBezTo>
                    <a:pt x="201" y="1154"/>
                    <a:pt x="101" y="1254"/>
                    <a:pt x="101" y="1454"/>
                  </a:cubicBezTo>
                  <a:cubicBezTo>
                    <a:pt x="1" y="1555"/>
                    <a:pt x="101" y="1780"/>
                    <a:pt x="302" y="1780"/>
                  </a:cubicBezTo>
                  <a:cubicBezTo>
                    <a:pt x="361" y="1807"/>
                    <a:pt x="412" y="1819"/>
                    <a:pt x="456" y="1819"/>
                  </a:cubicBezTo>
                  <a:cubicBezTo>
                    <a:pt x="580" y="1819"/>
                    <a:pt x="654" y="1721"/>
                    <a:pt x="728" y="1555"/>
                  </a:cubicBezTo>
                  <a:cubicBezTo>
                    <a:pt x="728" y="1454"/>
                    <a:pt x="828" y="1354"/>
                    <a:pt x="828" y="1254"/>
                  </a:cubicBezTo>
                  <a:cubicBezTo>
                    <a:pt x="828" y="1154"/>
                    <a:pt x="828" y="1154"/>
                    <a:pt x="928" y="1053"/>
                  </a:cubicBezTo>
                  <a:lnTo>
                    <a:pt x="928" y="928"/>
                  </a:lnTo>
                  <a:lnTo>
                    <a:pt x="928" y="828"/>
                  </a:lnTo>
                  <a:cubicBezTo>
                    <a:pt x="1053" y="728"/>
                    <a:pt x="1053" y="627"/>
                    <a:pt x="1154" y="527"/>
                  </a:cubicBezTo>
                  <a:cubicBezTo>
                    <a:pt x="1154" y="427"/>
                    <a:pt x="1154" y="427"/>
                    <a:pt x="1254" y="301"/>
                  </a:cubicBezTo>
                  <a:lnTo>
                    <a:pt x="1254" y="101"/>
                  </a:lnTo>
                  <a:cubicBezTo>
                    <a:pt x="1354" y="1"/>
                    <a:pt x="1154" y="1"/>
                    <a:pt x="1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3"/>
            <p:cNvSpPr/>
            <p:nvPr/>
          </p:nvSpPr>
          <p:spPr>
            <a:xfrm>
              <a:off x="3062476" y="3884961"/>
              <a:ext cx="16593" cy="25519"/>
            </a:xfrm>
            <a:custGeom>
              <a:avLst/>
              <a:gdLst/>
              <a:ahLst/>
              <a:cxnLst/>
              <a:rect l="l" t="t" r="r" b="b"/>
              <a:pathLst>
                <a:path w="1054" h="1621" extrusionOk="0">
                  <a:moveTo>
                    <a:pt x="836" y="0"/>
                  </a:moveTo>
                  <a:cubicBezTo>
                    <a:pt x="795" y="0"/>
                    <a:pt x="756" y="13"/>
                    <a:pt x="728" y="41"/>
                  </a:cubicBezTo>
                  <a:lnTo>
                    <a:pt x="627" y="41"/>
                  </a:lnTo>
                  <a:lnTo>
                    <a:pt x="627" y="167"/>
                  </a:lnTo>
                  <a:cubicBezTo>
                    <a:pt x="527" y="267"/>
                    <a:pt x="527" y="267"/>
                    <a:pt x="527" y="367"/>
                  </a:cubicBezTo>
                  <a:cubicBezTo>
                    <a:pt x="427" y="467"/>
                    <a:pt x="427" y="568"/>
                    <a:pt x="301" y="668"/>
                  </a:cubicBezTo>
                  <a:cubicBezTo>
                    <a:pt x="201" y="793"/>
                    <a:pt x="201" y="893"/>
                    <a:pt x="101" y="994"/>
                  </a:cubicBezTo>
                  <a:lnTo>
                    <a:pt x="101" y="1420"/>
                  </a:lnTo>
                  <a:cubicBezTo>
                    <a:pt x="1" y="1520"/>
                    <a:pt x="101" y="1520"/>
                    <a:pt x="201" y="1620"/>
                  </a:cubicBezTo>
                  <a:cubicBezTo>
                    <a:pt x="301" y="1620"/>
                    <a:pt x="301" y="1620"/>
                    <a:pt x="427" y="1520"/>
                  </a:cubicBezTo>
                  <a:cubicBezTo>
                    <a:pt x="527" y="1420"/>
                    <a:pt x="527" y="1294"/>
                    <a:pt x="627" y="1194"/>
                  </a:cubicBezTo>
                  <a:cubicBezTo>
                    <a:pt x="728" y="1094"/>
                    <a:pt x="728" y="994"/>
                    <a:pt x="828" y="893"/>
                  </a:cubicBezTo>
                  <a:cubicBezTo>
                    <a:pt x="828" y="793"/>
                    <a:pt x="928" y="668"/>
                    <a:pt x="928" y="568"/>
                  </a:cubicBezTo>
                  <a:cubicBezTo>
                    <a:pt x="928" y="467"/>
                    <a:pt x="928" y="467"/>
                    <a:pt x="1053" y="367"/>
                  </a:cubicBezTo>
                  <a:lnTo>
                    <a:pt x="1053" y="167"/>
                  </a:lnTo>
                  <a:cubicBezTo>
                    <a:pt x="1053" y="77"/>
                    <a:pt x="938"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3"/>
            <p:cNvSpPr/>
            <p:nvPr/>
          </p:nvSpPr>
          <p:spPr>
            <a:xfrm>
              <a:off x="3110222" y="3849037"/>
              <a:ext cx="19285" cy="22638"/>
            </a:xfrm>
            <a:custGeom>
              <a:avLst/>
              <a:gdLst/>
              <a:ahLst/>
              <a:cxnLst/>
              <a:rect l="l" t="t" r="r" b="b"/>
              <a:pathLst>
                <a:path w="1225" h="1438" extrusionOk="0">
                  <a:moveTo>
                    <a:pt x="1127" y="1"/>
                  </a:moveTo>
                  <a:cubicBezTo>
                    <a:pt x="1099" y="1"/>
                    <a:pt x="1065" y="13"/>
                    <a:pt x="1028" y="42"/>
                  </a:cubicBezTo>
                  <a:cubicBezTo>
                    <a:pt x="928" y="42"/>
                    <a:pt x="928" y="143"/>
                    <a:pt x="928" y="143"/>
                  </a:cubicBezTo>
                  <a:cubicBezTo>
                    <a:pt x="827" y="143"/>
                    <a:pt x="827" y="243"/>
                    <a:pt x="827" y="243"/>
                  </a:cubicBezTo>
                  <a:cubicBezTo>
                    <a:pt x="727" y="343"/>
                    <a:pt x="627" y="444"/>
                    <a:pt x="527" y="444"/>
                  </a:cubicBezTo>
                  <a:cubicBezTo>
                    <a:pt x="401" y="669"/>
                    <a:pt x="201" y="870"/>
                    <a:pt x="101" y="1070"/>
                  </a:cubicBezTo>
                  <a:cubicBezTo>
                    <a:pt x="0" y="1195"/>
                    <a:pt x="101" y="1396"/>
                    <a:pt x="201" y="1396"/>
                  </a:cubicBezTo>
                  <a:cubicBezTo>
                    <a:pt x="230" y="1425"/>
                    <a:pt x="260" y="1437"/>
                    <a:pt x="290" y="1437"/>
                  </a:cubicBezTo>
                  <a:cubicBezTo>
                    <a:pt x="362" y="1437"/>
                    <a:pt x="438" y="1367"/>
                    <a:pt x="527" y="1296"/>
                  </a:cubicBezTo>
                  <a:cubicBezTo>
                    <a:pt x="627" y="1195"/>
                    <a:pt x="827" y="970"/>
                    <a:pt x="928" y="769"/>
                  </a:cubicBezTo>
                  <a:cubicBezTo>
                    <a:pt x="928" y="669"/>
                    <a:pt x="1028" y="569"/>
                    <a:pt x="1028" y="444"/>
                  </a:cubicBezTo>
                  <a:cubicBezTo>
                    <a:pt x="1028" y="444"/>
                    <a:pt x="1028" y="343"/>
                    <a:pt x="1153" y="343"/>
                  </a:cubicBezTo>
                  <a:lnTo>
                    <a:pt x="1153" y="143"/>
                  </a:lnTo>
                  <a:cubicBezTo>
                    <a:pt x="1224" y="72"/>
                    <a:pt x="119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3"/>
            <p:cNvSpPr/>
            <p:nvPr/>
          </p:nvSpPr>
          <p:spPr>
            <a:xfrm>
              <a:off x="3164644" y="3861537"/>
              <a:ext cx="16215" cy="30241"/>
            </a:xfrm>
            <a:custGeom>
              <a:avLst/>
              <a:gdLst/>
              <a:ahLst/>
              <a:cxnLst/>
              <a:rect l="l" t="t" r="r" b="b"/>
              <a:pathLst>
                <a:path w="1030" h="1921" extrusionOk="0">
                  <a:moveTo>
                    <a:pt x="929" y="0"/>
                  </a:moveTo>
                  <a:cubicBezTo>
                    <a:pt x="879" y="0"/>
                    <a:pt x="829" y="25"/>
                    <a:pt x="829" y="76"/>
                  </a:cubicBezTo>
                  <a:cubicBezTo>
                    <a:pt x="829" y="401"/>
                    <a:pt x="704" y="602"/>
                    <a:pt x="503" y="802"/>
                  </a:cubicBezTo>
                  <a:cubicBezTo>
                    <a:pt x="503" y="1028"/>
                    <a:pt x="403" y="1128"/>
                    <a:pt x="403" y="1228"/>
                  </a:cubicBezTo>
                  <a:cubicBezTo>
                    <a:pt x="303" y="1329"/>
                    <a:pt x="202" y="1429"/>
                    <a:pt x="77" y="1529"/>
                  </a:cubicBezTo>
                  <a:cubicBezTo>
                    <a:pt x="0" y="1703"/>
                    <a:pt x="175" y="1921"/>
                    <a:pt x="351" y="1921"/>
                  </a:cubicBezTo>
                  <a:cubicBezTo>
                    <a:pt x="404" y="1921"/>
                    <a:pt x="457" y="1901"/>
                    <a:pt x="503" y="1855"/>
                  </a:cubicBezTo>
                  <a:cubicBezTo>
                    <a:pt x="603" y="1755"/>
                    <a:pt x="704" y="1529"/>
                    <a:pt x="704" y="1429"/>
                  </a:cubicBezTo>
                  <a:cubicBezTo>
                    <a:pt x="829" y="1329"/>
                    <a:pt x="929" y="1128"/>
                    <a:pt x="929" y="1028"/>
                  </a:cubicBezTo>
                  <a:cubicBezTo>
                    <a:pt x="1030" y="702"/>
                    <a:pt x="1030" y="401"/>
                    <a:pt x="1030" y="76"/>
                  </a:cubicBezTo>
                  <a:cubicBezTo>
                    <a:pt x="1030" y="25"/>
                    <a:pt x="979" y="0"/>
                    <a:pt x="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3"/>
            <p:cNvSpPr/>
            <p:nvPr/>
          </p:nvSpPr>
          <p:spPr>
            <a:xfrm>
              <a:off x="3159543" y="3807336"/>
              <a:ext cx="20638" cy="30446"/>
            </a:xfrm>
            <a:custGeom>
              <a:avLst/>
              <a:gdLst/>
              <a:ahLst/>
              <a:cxnLst/>
              <a:rect l="l" t="t" r="r" b="b"/>
              <a:pathLst>
                <a:path w="1311" h="1934" extrusionOk="0">
                  <a:moveTo>
                    <a:pt x="1200" y="1"/>
                  </a:moveTo>
                  <a:cubicBezTo>
                    <a:pt x="1148" y="1"/>
                    <a:pt x="1081" y="31"/>
                    <a:pt x="1028" y="85"/>
                  </a:cubicBezTo>
                  <a:cubicBezTo>
                    <a:pt x="927" y="185"/>
                    <a:pt x="827" y="285"/>
                    <a:pt x="727" y="386"/>
                  </a:cubicBezTo>
                  <a:cubicBezTo>
                    <a:pt x="727" y="486"/>
                    <a:pt x="627" y="712"/>
                    <a:pt x="526" y="812"/>
                  </a:cubicBezTo>
                  <a:lnTo>
                    <a:pt x="401" y="912"/>
                  </a:lnTo>
                  <a:lnTo>
                    <a:pt x="401" y="1012"/>
                  </a:lnTo>
                  <a:lnTo>
                    <a:pt x="301" y="1113"/>
                  </a:lnTo>
                  <a:cubicBezTo>
                    <a:pt x="201" y="1113"/>
                    <a:pt x="201" y="1213"/>
                    <a:pt x="100" y="1338"/>
                  </a:cubicBezTo>
                  <a:cubicBezTo>
                    <a:pt x="100" y="1338"/>
                    <a:pt x="100" y="1438"/>
                    <a:pt x="0" y="1539"/>
                  </a:cubicBezTo>
                  <a:cubicBezTo>
                    <a:pt x="0" y="1639"/>
                    <a:pt x="0" y="1739"/>
                    <a:pt x="100" y="1839"/>
                  </a:cubicBezTo>
                  <a:cubicBezTo>
                    <a:pt x="151" y="1902"/>
                    <a:pt x="226" y="1933"/>
                    <a:pt x="304" y="1933"/>
                  </a:cubicBezTo>
                  <a:cubicBezTo>
                    <a:pt x="382" y="1933"/>
                    <a:pt x="464" y="1902"/>
                    <a:pt x="526" y="1839"/>
                  </a:cubicBezTo>
                  <a:cubicBezTo>
                    <a:pt x="627" y="1739"/>
                    <a:pt x="727" y="1639"/>
                    <a:pt x="827" y="1438"/>
                  </a:cubicBezTo>
                  <a:cubicBezTo>
                    <a:pt x="827" y="1338"/>
                    <a:pt x="927" y="1213"/>
                    <a:pt x="927" y="1012"/>
                  </a:cubicBezTo>
                  <a:cubicBezTo>
                    <a:pt x="1028" y="912"/>
                    <a:pt x="1153" y="812"/>
                    <a:pt x="1153" y="586"/>
                  </a:cubicBezTo>
                  <a:cubicBezTo>
                    <a:pt x="1253" y="486"/>
                    <a:pt x="1253" y="285"/>
                    <a:pt x="1253" y="185"/>
                  </a:cubicBezTo>
                  <a:cubicBezTo>
                    <a:pt x="1311" y="56"/>
                    <a:pt x="1269" y="1"/>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3"/>
            <p:cNvSpPr/>
            <p:nvPr/>
          </p:nvSpPr>
          <p:spPr>
            <a:xfrm>
              <a:off x="3131522" y="3750412"/>
              <a:ext cx="19285" cy="38538"/>
            </a:xfrm>
            <a:custGeom>
              <a:avLst/>
              <a:gdLst/>
              <a:ahLst/>
              <a:cxnLst/>
              <a:rect l="l" t="t" r="r" b="b"/>
              <a:pathLst>
                <a:path w="1225" h="2448" extrusionOk="0">
                  <a:moveTo>
                    <a:pt x="1048" y="0"/>
                  </a:moveTo>
                  <a:cubicBezTo>
                    <a:pt x="1008" y="0"/>
                    <a:pt x="965" y="12"/>
                    <a:pt x="928" y="42"/>
                  </a:cubicBezTo>
                  <a:cubicBezTo>
                    <a:pt x="928" y="42"/>
                    <a:pt x="928" y="142"/>
                    <a:pt x="828" y="142"/>
                  </a:cubicBezTo>
                  <a:cubicBezTo>
                    <a:pt x="828" y="142"/>
                    <a:pt x="828" y="242"/>
                    <a:pt x="728" y="242"/>
                  </a:cubicBezTo>
                  <a:cubicBezTo>
                    <a:pt x="728" y="343"/>
                    <a:pt x="627" y="443"/>
                    <a:pt x="627" y="443"/>
                  </a:cubicBezTo>
                  <a:cubicBezTo>
                    <a:pt x="527" y="668"/>
                    <a:pt x="427" y="769"/>
                    <a:pt x="301" y="969"/>
                  </a:cubicBezTo>
                  <a:cubicBezTo>
                    <a:pt x="201" y="1195"/>
                    <a:pt x="201" y="1395"/>
                    <a:pt x="101" y="1596"/>
                  </a:cubicBezTo>
                  <a:cubicBezTo>
                    <a:pt x="1" y="1696"/>
                    <a:pt x="1" y="1922"/>
                    <a:pt x="1" y="2122"/>
                  </a:cubicBezTo>
                  <a:cubicBezTo>
                    <a:pt x="1" y="2323"/>
                    <a:pt x="101" y="2448"/>
                    <a:pt x="201" y="2448"/>
                  </a:cubicBezTo>
                  <a:cubicBezTo>
                    <a:pt x="301" y="2448"/>
                    <a:pt x="427" y="2323"/>
                    <a:pt x="527" y="2222"/>
                  </a:cubicBezTo>
                  <a:cubicBezTo>
                    <a:pt x="527" y="2022"/>
                    <a:pt x="627" y="1922"/>
                    <a:pt x="627" y="1696"/>
                  </a:cubicBezTo>
                  <a:cubicBezTo>
                    <a:pt x="728" y="1495"/>
                    <a:pt x="728" y="1395"/>
                    <a:pt x="828" y="1195"/>
                  </a:cubicBezTo>
                  <a:cubicBezTo>
                    <a:pt x="828" y="969"/>
                    <a:pt x="928" y="869"/>
                    <a:pt x="928" y="668"/>
                  </a:cubicBezTo>
                  <a:cubicBezTo>
                    <a:pt x="1053" y="568"/>
                    <a:pt x="1053" y="443"/>
                    <a:pt x="1053" y="443"/>
                  </a:cubicBezTo>
                  <a:lnTo>
                    <a:pt x="1053" y="242"/>
                  </a:lnTo>
                  <a:lnTo>
                    <a:pt x="1154" y="142"/>
                  </a:lnTo>
                  <a:cubicBezTo>
                    <a:pt x="1224" y="71"/>
                    <a:pt x="1145" y="0"/>
                    <a:pt x="1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3"/>
            <p:cNvSpPr/>
            <p:nvPr/>
          </p:nvSpPr>
          <p:spPr>
            <a:xfrm>
              <a:off x="3069182" y="3790917"/>
              <a:ext cx="11461" cy="25660"/>
            </a:xfrm>
            <a:custGeom>
              <a:avLst/>
              <a:gdLst/>
              <a:ahLst/>
              <a:cxnLst/>
              <a:rect l="l" t="t" r="r" b="b"/>
              <a:pathLst>
                <a:path w="728" h="1630" extrusionOk="0">
                  <a:moveTo>
                    <a:pt x="615" y="0"/>
                  </a:moveTo>
                  <a:cubicBezTo>
                    <a:pt x="558" y="0"/>
                    <a:pt x="502" y="25"/>
                    <a:pt x="502" y="75"/>
                  </a:cubicBezTo>
                  <a:cubicBezTo>
                    <a:pt x="402" y="176"/>
                    <a:pt x="402" y="276"/>
                    <a:pt x="302" y="376"/>
                  </a:cubicBezTo>
                  <a:cubicBezTo>
                    <a:pt x="302" y="501"/>
                    <a:pt x="201" y="602"/>
                    <a:pt x="201" y="702"/>
                  </a:cubicBezTo>
                  <a:cubicBezTo>
                    <a:pt x="101" y="802"/>
                    <a:pt x="101" y="902"/>
                    <a:pt x="101" y="1003"/>
                  </a:cubicBezTo>
                  <a:cubicBezTo>
                    <a:pt x="1" y="1228"/>
                    <a:pt x="1" y="1328"/>
                    <a:pt x="1" y="1429"/>
                  </a:cubicBezTo>
                  <a:cubicBezTo>
                    <a:pt x="1" y="1529"/>
                    <a:pt x="1" y="1629"/>
                    <a:pt x="101" y="1629"/>
                  </a:cubicBezTo>
                  <a:cubicBezTo>
                    <a:pt x="201" y="1629"/>
                    <a:pt x="201" y="1529"/>
                    <a:pt x="302" y="1529"/>
                  </a:cubicBezTo>
                  <a:cubicBezTo>
                    <a:pt x="302" y="1429"/>
                    <a:pt x="302" y="1328"/>
                    <a:pt x="402" y="1128"/>
                  </a:cubicBezTo>
                  <a:cubicBezTo>
                    <a:pt x="402" y="1003"/>
                    <a:pt x="502" y="902"/>
                    <a:pt x="502" y="802"/>
                  </a:cubicBezTo>
                  <a:cubicBezTo>
                    <a:pt x="502" y="702"/>
                    <a:pt x="502" y="602"/>
                    <a:pt x="627" y="501"/>
                  </a:cubicBezTo>
                  <a:cubicBezTo>
                    <a:pt x="627" y="276"/>
                    <a:pt x="627" y="176"/>
                    <a:pt x="728" y="75"/>
                  </a:cubicBezTo>
                  <a:cubicBezTo>
                    <a:pt x="728" y="25"/>
                    <a:pt x="671" y="0"/>
                    <a:pt x="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93"/>
          <p:cNvGrpSpPr/>
          <p:nvPr/>
        </p:nvGrpSpPr>
        <p:grpSpPr>
          <a:xfrm>
            <a:off x="7157174" y="2868005"/>
            <a:ext cx="1029064" cy="1474374"/>
            <a:chOff x="5028925" y="2430000"/>
            <a:chExt cx="1149150" cy="1646425"/>
          </a:xfrm>
        </p:grpSpPr>
        <p:sp>
          <p:nvSpPr>
            <p:cNvPr id="15377" name="Google Shape;15377;p93"/>
            <p:cNvSpPr/>
            <p:nvPr/>
          </p:nvSpPr>
          <p:spPr>
            <a:xfrm>
              <a:off x="5347850" y="3919400"/>
              <a:ext cx="219325" cy="144125"/>
            </a:xfrm>
            <a:custGeom>
              <a:avLst/>
              <a:gdLst/>
              <a:ahLst/>
              <a:cxnLst/>
              <a:rect l="l" t="t" r="r" b="b"/>
              <a:pathLst>
                <a:path w="8773" h="5765" extrusionOk="0">
                  <a:moveTo>
                    <a:pt x="4685" y="1"/>
                  </a:moveTo>
                  <a:cubicBezTo>
                    <a:pt x="4251" y="1"/>
                    <a:pt x="3818" y="123"/>
                    <a:pt x="3434" y="416"/>
                  </a:cubicBezTo>
                  <a:cubicBezTo>
                    <a:pt x="3334" y="416"/>
                    <a:pt x="3233" y="541"/>
                    <a:pt x="3233" y="641"/>
                  </a:cubicBezTo>
                  <a:cubicBezTo>
                    <a:pt x="1880" y="1268"/>
                    <a:pt x="827" y="2421"/>
                    <a:pt x="301" y="3774"/>
                  </a:cubicBezTo>
                  <a:cubicBezTo>
                    <a:pt x="0" y="4601"/>
                    <a:pt x="201" y="5654"/>
                    <a:pt x="1253" y="5654"/>
                  </a:cubicBezTo>
                  <a:cubicBezTo>
                    <a:pt x="2081" y="5554"/>
                    <a:pt x="2507" y="5027"/>
                    <a:pt x="3008" y="4501"/>
                  </a:cubicBezTo>
                  <a:cubicBezTo>
                    <a:pt x="3124" y="5176"/>
                    <a:pt x="3673" y="5765"/>
                    <a:pt x="4413" y="5765"/>
                  </a:cubicBezTo>
                  <a:cubicBezTo>
                    <a:pt x="4470" y="5765"/>
                    <a:pt x="4528" y="5761"/>
                    <a:pt x="4587" y="5754"/>
                  </a:cubicBezTo>
                  <a:cubicBezTo>
                    <a:pt x="5213" y="5654"/>
                    <a:pt x="5639" y="5128"/>
                    <a:pt x="5740" y="4501"/>
                  </a:cubicBezTo>
                  <a:cubicBezTo>
                    <a:pt x="6040" y="5027"/>
                    <a:pt x="6467" y="5428"/>
                    <a:pt x="7093" y="5554"/>
                  </a:cubicBezTo>
                  <a:cubicBezTo>
                    <a:pt x="7180" y="5570"/>
                    <a:pt x="7266" y="5578"/>
                    <a:pt x="7351" y="5578"/>
                  </a:cubicBezTo>
                  <a:cubicBezTo>
                    <a:pt x="7786" y="5578"/>
                    <a:pt x="8195" y="5379"/>
                    <a:pt x="8446" y="5128"/>
                  </a:cubicBezTo>
                  <a:cubicBezTo>
                    <a:pt x="8547" y="4927"/>
                    <a:pt x="8772" y="4702"/>
                    <a:pt x="8772" y="4501"/>
                  </a:cubicBezTo>
                  <a:cubicBezTo>
                    <a:pt x="8772" y="4175"/>
                    <a:pt x="8547" y="3874"/>
                    <a:pt x="8446" y="3549"/>
                  </a:cubicBezTo>
                  <a:cubicBezTo>
                    <a:pt x="8020" y="2421"/>
                    <a:pt x="7519" y="1268"/>
                    <a:pt x="6467" y="641"/>
                  </a:cubicBezTo>
                  <a:cubicBezTo>
                    <a:pt x="5973" y="268"/>
                    <a:pt x="5328" y="1"/>
                    <a:pt x="4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3"/>
            <p:cNvSpPr/>
            <p:nvPr/>
          </p:nvSpPr>
          <p:spPr>
            <a:xfrm>
              <a:off x="5350350" y="4013750"/>
              <a:ext cx="83350" cy="49525"/>
            </a:xfrm>
            <a:custGeom>
              <a:avLst/>
              <a:gdLst/>
              <a:ahLst/>
              <a:cxnLst/>
              <a:rect l="l" t="t" r="r" b="b"/>
              <a:pathLst>
                <a:path w="3334" h="1981" extrusionOk="0">
                  <a:moveTo>
                    <a:pt x="101" y="0"/>
                  </a:moveTo>
                  <a:cubicBezTo>
                    <a:pt x="101" y="0"/>
                    <a:pt x="1" y="301"/>
                    <a:pt x="1" y="727"/>
                  </a:cubicBezTo>
                  <a:cubicBezTo>
                    <a:pt x="1" y="928"/>
                    <a:pt x="1" y="1153"/>
                    <a:pt x="101" y="1454"/>
                  </a:cubicBezTo>
                  <a:cubicBezTo>
                    <a:pt x="201" y="1654"/>
                    <a:pt x="527" y="1880"/>
                    <a:pt x="828" y="1880"/>
                  </a:cubicBezTo>
                  <a:cubicBezTo>
                    <a:pt x="828" y="1880"/>
                    <a:pt x="928" y="1980"/>
                    <a:pt x="1028" y="1980"/>
                  </a:cubicBezTo>
                  <a:cubicBezTo>
                    <a:pt x="1655" y="1880"/>
                    <a:pt x="2181" y="1554"/>
                    <a:pt x="2607" y="1253"/>
                  </a:cubicBezTo>
                  <a:lnTo>
                    <a:pt x="3133" y="727"/>
                  </a:lnTo>
                  <a:cubicBezTo>
                    <a:pt x="3234" y="627"/>
                    <a:pt x="3234" y="627"/>
                    <a:pt x="3234" y="527"/>
                  </a:cubicBezTo>
                  <a:lnTo>
                    <a:pt x="3334" y="401"/>
                  </a:lnTo>
                  <a:lnTo>
                    <a:pt x="3334" y="301"/>
                  </a:lnTo>
                  <a:lnTo>
                    <a:pt x="3033" y="301"/>
                  </a:lnTo>
                  <a:lnTo>
                    <a:pt x="3033" y="401"/>
                  </a:lnTo>
                  <a:cubicBezTo>
                    <a:pt x="2808" y="627"/>
                    <a:pt x="2507" y="928"/>
                    <a:pt x="2181" y="1153"/>
                  </a:cubicBezTo>
                  <a:cubicBezTo>
                    <a:pt x="1880" y="1454"/>
                    <a:pt x="1454" y="1654"/>
                    <a:pt x="1028" y="1654"/>
                  </a:cubicBezTo>
                  <a:cubicBezTo>
                    <a:pt x="928" y="1654"/>
                    <a:pt x="928" y="1554"/>
                    <a:pt x="828" y="1554"/>
                  </a:cubicBezTo>
                  <a:cubicBezTo>
                    <a:pt x="627" y="1554"/>
                    <a:pt x="527" y="1454"/>
                    <a:pt x="402" y="1253"/>
                  </a:cubicBezTo>
                  <a:cubicBezTo>
                    <a:pt x="301" y="1153"/>
                    <a:pt x="301" y="928"/>
                    <a:pt x="301" y="727"/>
                  </a:cubicBezTo>
                  <a:lnTo>
                    <a:pt x="301" y="201"/>
                  </a:lnTo>
                  <a:lnTo>
                    <a:pt x="301" y="100"/>
                  </a:lnTo>
                  <a:lnTo>
                    <a:pt x="101" y="0"/>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3"/>
            <p:cNvSpPr/>
            <p:nvPr/>
          </p:nvSpPr>
          <p:spPr>
            <a:xfrm>
              <a:off x="5418025" y="4018750"/>
              <a:ext cx="78350" cy="44525"/>
            </a:xfrm>
            <a:custGeom>
              <a:avLst/>
              <a:gdLst/>
              <a:ahLst/>
              <a:cxnLst/>
              <a:rect l="l" t="t" r="r" b="b"/>
              <a:pathLst>
                <a:path w="3134" h="1781" extrusionOk="0">
                  <a:moveTo>
                    <a:pt x="2832" y="1"/>
                  </a:moveTo>
                  <a:lnTo>
                    <a:pt x="2832" y="101"/>
                  </a:lnTo>
                  <a:cubicBezTo>
                    <a:pt x="2832" y="101"/>
                    <a:pt x="2707" y="527"/>
                    <a:pt x="2507" y="828"/>
                  </a:cubicBezTo>
                  <a:cubicBezTo>
                    <a:pt x="2306" y="1154"/>
                    <a:pt x="1980" y="1454"/>
                    <a:pt x="1454" y="1454"/>
                  </a:cubicBezTo>
                  <a:lnTo>
                    <a:pt x="1354" y="1454"/>
                  </a:lnTo>
                  <a:cubicBezTo>
                    <a:pt x="1053" y="1454"/>
                    <a:pt x="953" y="1454"/>
                    <a:pt x="727" y="1354"/>
                  </a:cubicBezTo>
                  <a:cubicBezTo>
                    <a:pt x="527" y="1254"/>
                    <a:pt x="426" y="1053"/>
                    <a:pt x="426" y="828"/>
                  </a:cubicBezTo>
                  <a:cubicBezTo>
                    <a:pt x="326" y="728"/>
                    <a:pt x="326" y="527"/>
                    <a:pt x="326" y="527"/>
                  </a:cubicBezTo>
                  <a:lnTo>
                    <a:pt x="0" y="427"/>
                  </a:lnTo>
                  <a:lnTo>
                    <a:pt x="0" y="527"/>
                  </a:lnTo>
                  <a:cubicBezTo>
                    <a:pt x="0" y="527"/>
                    <a:pt x="0" y="828"/>
                    <a:pt x="201" y="1154"/>
                  </a:cubicBezTo>
                  <a:cubicBezTo>
                    <a:pt x="326" y="1354"/>
                    <a:pt x="426" y="1454"/>
                    <a:pt x="627" y="1680"/>
                  </a:cubicBezTo>
                  <a:cubicBezTo>
                    <a:pt x="827" y="1780"/>
                    <a:pt x="1053" y="1780"/>
                    <a:pt x="1354" y="1780"/>
                  </a:cubicBezTo>
                  <a:lnTo>
                    <a:pt x="1454" y="1780"/>
                  </a:lnTo>
                  <a:cubicBezTo>
                    <a:pt x="2206" y="1780"/>
                    <a:pt x="2607" y="1354"/>
                    <a:pt x="2832" y="953"/>
                  </a:cubicBezTo>
                  <a:cubicBezTo>
                    <a:pt x="3133" y="527"/>
                    <a:pt x="3133" y="101"/>
                    <a:pt x="3133" y="101"/>
                  </a:cubicBezTo>
                  <a:lnTo>
                    <a:pt x="2832"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3"/>
            <p:cNvSpPr/>
            <p:nvPr/>
          </p:nvSpPr>
          <p:spPr>
            <a:xfrm>
              <a:off x="5488825" y="4029400"/>
              <a:ext cx="72700" cy="33875"/>
            </a:xfrm>
            <a:custGeom>
              <a:avLst/>
              <a:gdLst/>
              <a:ahLst/>
              <a:cxnLst/>
              <a:rect l="l" t="t" r="r" b="b"/>
              <a:pathLst>
                <a:path w="2908" h="1355" extrusionOk="0">
                  <a:moveTo>
                    <a:pt x="301" y="1"/>
                  </a:moveTo>
                  <a:lnTo>
                    <a:pt x="0" y="201"/>
                  </a:lnTo>
                  <a:cubicBezTo>
                    <a:pt x="201" y="627"/>
                    <a:pt x="502" y="928"/>
                    <a:pt x="727" y="1028"/>
                  </a:cubicBezTo>
                  <a:cubicBezTo>
                    <a:pt x="1028" y="1254"/>
                    <a:pt x="1354" y="1354"/>
                    <a:pt x="1554" y="1354"/>
                  </a:cubicBezTo>
                  <a:cubicBezTo>
                    <a:pt x="2281" y="1354"/>
                    <a:pt x="2908" y="828"/>
                    <a:pt x="2908" y="828"/>
                  </a:cubicBezTo>
                  <a:lnTo>
                    <a:pt x="2707" y="527"/>
                  </a:lnTo>
                  <a:lnTo>
                    <a:pt x="2707" y="627"/>
                  </a:lnTo>
                  <a:cubicBezTo>
                    <a:pt x="2607" y="627"/>
                    <a:pt x="2181" y="1028"/>
                    <a:pt x="1554" y="1028"/>
                  </a:cubicBezTo>
                  <a:cubicBezTo>
                    <a:pt x="1354" y="1028"/>
                    <a:pt x="1128" y="928"/>
                    <a:pt x="928" y="828"/>
                  </a:cubicBezTo>
                  <a:cubicBezTo>
                    <a:pt x="727" y="627"/>
                    <a:pt x="502" y="402"/>
                    <a:pt x="3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3"/>
            <p:cNvSpPr/>
            <p:nvPr/>
          </p:nvSpPr>
          <p:spPr>
            <a:xfrm>
              <a:off x="5600975" y="3919400"/>
              <a:ext cx="219325" cy="144125"/>
            </a:xfrm>
            <a:custGeom>
              <a:avLst/>
              <a:gdLst/>
              <a:ahLst/>
              <a:cxnLst/>
              <a:rect l="l" t="t" r="r" b="b"/>
              <a:pathLst>
                <a:path w="8773" h="5765" extrusionOk="0">
                  <a:moveTo>
                    <a:pt x="4592" y="1"/>
                  </a:moveTo>
                  <a:cubicBezTo>
                    <a:pt x="4151" y="1"/>
                    <a:pt x="3718" y="123"/>
                    <a:pt x="3334" y="416"/>
                  </a:cubicBezTo>
                  <a:cubicBezTo>
                    <a:pt x="3234" y="416"/>
                    <a:pt x="3234" y="541"/>
                    <a:pt x="3234" y="641"/>
                  </a:cubicBezTo>
                  <a:cubicBezTo>
                    <a:pt x="1880" y="1268"/>
                    <a:pt x="828" y="2421"/>
                    <a:pt x="301" y="3774"/>
                  </a:cubicBezTo>
                  <a:cubicBezTo>
                    <a:pt x="1" y="4601"/>
                    <a:pt x="201" y="5654"/>
                    <a:pt x="1254" y="5654"/>
                  </a:cubicBezTo>
                  <a:cubicBezTo>
                    <a:pt x="2081" y="5554"/>
                    <a:pt x="2507" y="5027"/>
                    <a:pt x="2908" y="4501"/>
                  </a:cubicBezTo>
                  <a:cubicBezTo>
                    <a:pt x="3024" y="5176"/>
                    <a:pt x="3573" y="5765"/>
                    <a:pt x="4314" y="5765"/>
                  </a:cubicBezTo>
                  <a:cubicBezTo>
                    <a:pt x="4370" y="5765"/>
                    <a:pt x="4428" y="5761"/>
                    <a:pt x="4487" y="5754"/>
                  </a:cubicBezTo>
                  <a:cubicBezTo>
                    <a:pt x="5214" y="5654"/>
                    <a:pt x="5540" y="5128"/>
                    <a:pt x="5740" y="4501"/>
                  </a:cubicBezTo>
                  <a:cubicBezTo>
                    <a:pt x="6041" y="5027"/>
                    <a:pt x="6467" y="5428"/>
                    <a:pt x="7093" y="5554"/>
                  </a:cubicBezTo>
                  <a:cubicBezTo>
                    <a:pt x="7180" y="5570"/>
                    <a:pt x="7264" y="5578"/>
                    <a:pt x="7345" y="5578"/>
                  </a:cubicBezTo>
                  <a:cubicBezTo>
                    <a:pt x="7759" y="5578"/>
                    <a:pt x="8112" y="5379"/>
                    <a:pt x="8447" y="5128"/>
                  </a:cubicBezTo>
                  <a:cubicBezTo>
                    <a:pt x="8547" y="4927"/>
                    <a:pt x="8773" y="4702"/>
                    <a:pt x="8672" y="4501"/>
                  </a:cubicBezTo>
                  <a:cubicBezTo>
                    <a:pt x="8672" y="4175"/>
                    <a:pt x="8547" y="3874"/>
                    <a:pt x="8447" y="3549"/>
                  </a:cubicBezTo>
                  <a:cubicBezTo>
                    <a:pt x="8046" y="2421"/>
                    <a:pt x="7419" y="1268"/>
                    <a:pt x="6467" y="641"/>
                  </a:cubicBezTo>
                  <a:cubicBezTo>
                    <a:pt x="5914" y="268"/>
                    <a:pt x="5244" y="1"/>
                    <a:pt x="4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3"/>
            <p:cNvSpPr/>
            <p:nvPr/>
          </p:nvSpPr>
          <p:spPr>
            <a:xfrm>
              <a:off x="5600975" y="4013750"/>
              <a:ext cx="85875" cy="49525"/>
            </a:xfrm>
            <a:custGeom>
              <a:avLst/>
              <a:gdLst/>
              <a:ahLst/>
              <a:cxnLst/>
              <a:rect l="l" t="t" r="r" b="b"/>
              <a:pathLst>
                <a:path w="3435" h="1981" extrusionOk="0">
                  <a:moveTo>
                    <a:pt x="101" y="0"/>
                  </a:moveTo>
                  <a:cubicBezTo>
                    <a:pt x="101" y="0"/>
                    <a:pt x="1" y="301"/>
                    <a:pt x="1" y="727"/>
                  </a:cubicBezTo>
                  <a:cubicBezTo>
                    <a:pt x="1" y="928"/>
                    <a:pt x="101" y="1153"/>
                    <a:pt x="201" y="1454"/>
                  </a:cubicBezTo>
                  <a:cubicBezTo>
                    <a:pt x="301" y="1654"/>
                    <a:pt x="527" y="1880"/>
                    <a:pt x="828" y="1880"/>
                  </a:cubicBezTo>
                  <a:cubicBezTo>
                    <a:pt x="928" y="1880"/>
                    <a:pt x="1028" y="1980"/>
                    <a:pt x="1154" y="1980"/>
                  </a:cubicBezTo>
                  <a:cubicBezTo>
                    <a:pt x="1655" y="1880"/>
                    <a:pt x="2181" y="1554"/>
                    <a:pt x="2707" y="1253"/>
                  </a:cubicBezTo>
                  <a:cubicBezTo>
                    <a:pt x="2908" y="1028"/>
                    <a:pt x="3033" y="827"/>
                    <a:pt x="3234" y="727"/>
                  </a:cubicBezTo>
                  <a:cubicBezTo>
                    <a:pt x="3234" y="627"/>
                    <a:pt x="3334" y="627"/>
                    <a:pt x="3334" y="527"/>
                  </a:cubicBezTo>
                  <a:lnTo>
                    <a:pt x="3434" y="401"/>
                  </a:lnTo>
                  <a:lnTo>
                    <a:pt x="3434" y="301"/>
                  </a:lnTo>
                  <a:lnTo>
                    <a:pt x="3134" y="301"/>
                  </a:lnTo>
                  <a:lnTo>
                    <a:pt x="3033" y="401"/>
                  </a:lnTo>
                  <a:cubicBezTo>
                    <a:pt x="2908" y="627"/>
                    <a:pt x="2607" y="928"/>
                    <a:pt x="2281" y="1153"/>
                  </a:cubicBezTo>
                  <a:cubicBezTo>
                    <a:pt x="1880" y="1454"/>
                    <a:pt x="1454" y="1654"/>
                    <a:pt x="1154" y="1654"/>
                  </a:cubicBezTo>
                  <a:cubicBezTo>
                    <a:pt x="1028" y="1654"/>
                    <a:pt x="928" y="1554"/>
                    <a:pt x="928" y="1554"/>
                  </a:cubicBezTo>
                  <a:cubicBezTo>
                    <a:pt x="727" y="1554"/>
                    <a:pt x="527" y="1454"/>
                    <a:pt x="402" y="1253"/>
                  </a:cubicBezTo>
                  <a:cubicBezTo>
                    <a:pt x="402" y="1153"/>
                    <a:pt x="301" y="928"/>
                    <a:pt x="301" y="727"/>
                  </a:cubicBezTo>
                  <a:cubicBezTo>
                    <a:pt x="301" y="527"/>
                    <a:pt x="402" y="301"/>
                    <a:pt x="402" y="201"/>
                  </a:cubicBezTo>
                  <a:lnTo>
                    <a:pt x="402" y="100"/>
                  </a:lnTo>
                  <a:lnTo>
                    <a:pt x="101" y="0"/>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3"/>
            <p:cNvSpPr/>
            <p:nvPr/>
          </p:nvSpPr>
          <p:spPr>
            <a:xfrm>
              <a:off x="5671150" y="4018750"/>
              <a:ext cx="78350" cy="44525"/>
            </a:xfrm>
            <a:custGeom>
              <a:avLst/>
              <a:gdLst/>
              <a:ahLst/>
              <a:cxnLst/>
              <a:rect l="l" t="t" r="r" b="b"/>
              <a:pathLst>
                <a:path w="3134" h="1781" extrusionOk="0">
                  <a:moveTo>
                    <a:pt x="2833" y="1"/>
                  </a:moveTo>
                  <a:lnTo>
                    <a:pt x="2833" y="101"/>
                  </a:lnTo>
                  <a:cubicBezTo>
                    <a:pt x="2833" y="101"/>
                    <a:pt x="2733" y="527"/>
                    <a:pt x="2507" y="828"/>
                  </a:cubicBezTo>
                  <a:cubicBezTo>
                    <a:pt x="2306" y="1154"/>
                    <a:pt x="1981" y="1454"/>
                    <a:pt x="1354" y="1454"/>
                  </a:cubicBezTo>
                  <a:lnTo>
                    <a:pt x="1254" y="1454"/>
                  </a:lnTo>
                  <a:cubicBezTo>
                    <a:pt x="1053" y="1454"/>
                    <a:pt x="853" y="1454"/>
                    <a:pt x="728" y="1354"/>
                  </a:cubicBezTo>
                  <a:cubicBezTo>
                    <a:pt x="527" y="1254"/>
                    <a:pt x="427" y="1053"/>
                    <a:pt x="327" y="828"/>
                  </a:cubicBezTo>
                  <a:lnTo>
                    <a:pt x="327" y="527"/>
                  </a:lnTo>
                  <a:lnTo>
                    <a:pt x="1" y="427"/>
                  </a:lnTo>
                  <a:lnTo>
                    <a:pt x="1" y="527"/>
                  </a:lnTo>
                  <a:cubicBezTo>
                    <a:pt x="1" y="527"/>
                    <a:pt x="1" y="828"/>
                    <a:pt x="101" y="1154"/>
                  </a:cubicBezTo>
                  <a:cubicBezTo>
                    <a:pt x="226" y="1354"/>
                    <a:pt x="427" y="1454"/>
                    <a:pt x="527" y="1680"/>
                  </a:cubicBezTo>
                  <a:cubicBezTo>
                    <a:pt x="728" y="1780"/>
                    <a:pt x="1053" y="1780"/>
                    <a:pt x="1254" y="1780"/>
                  </a:cubicBezTo>
                  <a:lnTo>
                    <a:pt x="1354" y="1780"/>
                  </a:lnTo>
                  <a:cubicBezTo>
                    <a:pt x="2106" y="1780"/>
                    <a:pt x="2607" y="1354"/>
                    <a:pt x="2833" y="953"/>
                  </a:cubicBezTo>
                  <a:cubicBezTo>
                    <a:pt x="3033" y="527"/>
                    <a:pt x="3134" y="101"/>
                    <a:pt x="3134" y="101"/>
                  </a:cubicBezTo>
                  <a:lnTo>
                    <a:pt x="2833"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3"/>
            <p:cNvSpPr/>
            <p:nvPr/>
          </p:nvSpPr>
          <p:spPr>
            <a:xfrm>
              <a:off x="5741950" y="4029400"/>
              <a:ext cx="72725" cy="33875"/>
            </a:xfrm>
            <a:custGeom>
              <a:avLst/>
              <a:gdLst/>
              <a:ahLst/>
              <a:cxnLst/>
              <a:rect l="l" t="t" r="r" b="b"/>
              <a:pathLst>
                <a:path w="2909" h="1355" extrusionOk="0">
                  <a:moveTo>
                    <a:pt x="201" y="1"/>
                  </a:moveTo>
                  <a:lnTo>
                    <a:pt x="1" y="201"/>
                  </a:lnTo>
                  <a:cubicBezTo>
                    <a:pt x="201" y="627"/>
                    <a:pt x="402" y="928"/>
                    <a:pt x="728" y="1028"/>
                  </a:cubicBezTo>
                  <a:cubicBezTo>
                    <a:pt x="1028" y="1254"/>
                    <a:pt x="1254" y="1354"/>
                    <a:pt x="1555" y="1354"/>
                  </a:cubicBezTo>
                  <a:cubicBezTo>
                    <a:pt x="2282" y="1354"/>
                    <a:pt x="2808" y="828"/>
                    <a:pt x="2908" y="828"/>
                  </a:cubicBezTo>
                  <a:lnTo>
                    <a:pt x="2708" y="527"/>
                  </a:lnTo>
                  <a:lnTo>
                    <a:pt x="2708" y="627"/>
                  </a:lnTo>
                  <a:cubicBezTo>
                    <a:pt x="2607" y="627"/>
                    <a:pt x="2081" y="1028"/>
                    <a:pt x="1555" y="1028"/>
                  </a:cubicBezTo>
                  <a:cubicBezTo>
                    <a:pt x="1354" y="1028"/>
                    <a:pt x="1154" y="928"/>
                    <a:pt x="928" y="828"/>
                  </a:cubicBezTo>
                  <a:cubicBezTo>
                    <a:pt x="728" y="627"/>
                    <a:pt x="402" y="402"/>
                    <a:pt x="2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3"/>
            <p:cNvSpPr/>
            <p:nvPr/>
          </p:nvSpPr>
          <p:spPr>
            <a:xfrm>
              <a:off x="5058300" y="2513825"/>
              <a:ext cx="330200" cy="151325"/>
            </a:xfrm>
            <a:custGeom>
              <a:avLst/>
              <a:gdLst/>
              <a:ahLst/>
              <a:cxnLst/>
              <a:rect l="l" t="t" r="r" b="b"/>
              <a:pathLst>
                <a:path w="13208" h="6053" extrusionOk="0">
                  <a:moveTo>
                    <a:pt x="5710" y="0"/>
                  </a:moveTo>
                  <a:cubicBezTo>
                    <a:pt x="3924" y="0"/>
                    <a:pt x="2194" y="518"/>
                    <a:pt x="1131" y="2027"/>
                  </a:cubicBezTo>
                  <a:cubicBezTo>
                    <a:pt x="1031" y="2127"/>
                    <a:pt x="1131" y="2353"/>
                    <a:pt x="1231" y="2353"/>
                  </a:cubicBezTo>
                  <a:cubicBezTo>
                    <a:pt x="2058" y="2453"/>
                    <a:pt x="2810" y="2654"/>
                    <a:pt x="3637" y="2754"/>
                  </a:cubicBezTo>
                  <a:cubicBezTo>
                    <a:pt x="2184" y="3080"/>
                    <a:pt x="931" y="3907"/>
                    <a:pt x="78" y="5060"/>
                  </a:cubicBezTo>
                  <a:cubicBezTo>
                    <a:pt x="1" y="5312"/>
                    <a:pt x="180" y="5550"/>
                    <a:pt x="404" y="5550"/>
                  </a:cubicBezTo>
                  <a:cubicBezTo>
                    <a:pt x="469" y="5550"/>
                    <a:pt x="537" y="5531"/>
                    <a:pt x="605" y="5486"/>
                  </a:cubicBezTo>
                  <a:cubicBezTo>
                    <a:pt x="1540" y="5018"/>
                    <a:pt x="2657" y="4774"/>
                    <a:pt x="3768" y="4774"/>
                  </a:cubicBezTo>
                  <a:cubicBezTo>
                    <a:pt x="4145" y="4774"/>
                    <a:pt x="4522" y="4802"/>
                    <a:pt x="4891" y="4859"/>
                  </a:cubicBezTo>
                  <a:cubicBezTo>
                    <a:pt x="5718" y="4959"/>
                    <a:pt x="6444" y="5060"/>
                    <a:pt x="7196" y="5260"/>
                  </a:cubicBezTo>
                  <a:cubicBezTo>
                    <a:pt x="7823" y="5486"/>
                    <a:pt x="8550" y="5586"/>
                    <a:pt x="9176" y="5887"/>
                  </a:cubicBezTo>
                  <a:lnTo>
                    <a:pt x="9277" y="6012"/>
                  </a:lnTo>
                  <a:lnTo>
                    <a:pt x="9477" y="6012"/>
                  </a:lnTo>
                  <a:cubicBezTo>
                    <a:pt x="9506" y="6041"/>
                    <a:pt x="9526" y="6053"/>
                    <a:pt x="9541" y="6053"/>
                  </a:cubicBezTo>
                  <a:cubicBezTo>
                    <a:pt x="9577" y="6053"/>
                    <a:pt x="9577" y="5976"/>
                    <a:pt x="9577" y="5887"/>
                  </a:cubicBezTo>
                  <a:cubicBezTo>
                    <a:pt x="9803" y="5786"/>
                    <a:pt x="9903" y="5586"/>
                    <a:pt x="10003" y="5385"/>
                  </a:cubicBezTo>
                  <a:cubicBezTo>
                    <a:pt x="10104" y="5260"/>
                    <a:pt x="10204" y="5060"/>
                    <a:pt x="10429" y="4859"/>
                  </a:cubicBezTo>
                  <a:cubicBezTo>
                    <a:pt x="10630" y="4533"/>
                    <a:pt x="10956" y="4233"/>
                    <a:pt x="11256" y="3907"/>
                  </a:cubicBezTo>
                  <a:cubicBezTo>
                    <a:pt x="11683" y="3380"/>
                    <a:pt x="12209" y="2979"/>
                    <a:pt x="12710" y="2453"/>
                  </a:cubicBezTo>
                  <a:cubicBezTo>
                    <a:pt x="12835" y="2453"/>
                    <a:pt x="12936" y="2353"/>
                    <a:pt x="13036" y="2253"/>
                  </a:cubicBezTo>
                  <a:lnTo>
                    <a:pt x="13136" y="2127"/>
                  </a:lnTo>
                  <a:cubicBezTo>
                    <a:pt x="13207" y="2056"/>
                    <a:pt x="13178" y="1985"/>
                    <a:pt x="13119" y="1985"/>
                  </a:cubicBezTo>
                  <a:cubicBezTo>
                    <a:pt x="13095" y="1985"/>
                    <a:pt x="13065" y="1998"/>
                    <a:pt x="13036" y="2027"/>
                  </a:cubicBezTo>
                  <a:lnTo>
                    <a:pt x="12936" y="2027"/>
                  </a:lnTo>
                  <a:cubicBezTo>
                    <a:pt x="12610" y="1726"/>
                    <a:pt x="12084" y="1626"/>
                    <a:pt x="11683" y="1400"/>
                  </a:cubicBezTo>
                  <a:cubicBezTo>
                    <a:pt x="11156" y="1200"/>
                    <a:pt x="10630" y="999"/>
                    <a:pt x="10104" y="774"/>
                  </a:cubicBezTo>
                  <a:cubicBezTo>
                    <a:pt x="8951" y="473"/>
                    <a:pt x="7823" y="248"/>
                    <a:pt x="6670" y="47"/>
                  </a:cubicBezTo>
                  <a:cubicBezTo>
                    <a:pt x="6350" y="17"/>
                    <a:pt x="6029" y="0"/>
                    <a:pt x="571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3"/>
            <p:cNvSpPr/>
            <p:nvPr/>
          </p:nvSpPr>
          <p:spPr>
            <a:xfrm>
              <a:off x="5783300" y="2516500"/>
              <a:ext cx="279475" cy="148100"/>
            </a:xfrm>
            <a:custGeom>
              <a:avLst/>
              <a:gdLst/>
              <a:ahLst/>
              <a:cxnLst/>
              <a:rect l="l" t="t" r="r" b="b"/>
              <a:pathLst>
                <a:path w="11179" h="5924" extrusionOk="0">
                  <a:moveTo>
                    <a:pt x="8664" y="0"/>
                  </a:moveTo>
                  <a:cubicBezTo>
                    <a:pt x="7388" y="0"/>
                    <a:pt x="6127" y="207"/>
                    <a:pt x="4913" y="567"/>
                  </a:cubicBezTo>
                  <a:cubicBezTo>
                    <a:pt x="3986" y="892"/>
                    <a:pt x="3134" y="1193"/>
                    <a:pt x="2307" y="1719"/>
                  </a:cubicBezTo>
                  <a:cubicBezTo>
                    <a:pt x="2006" y="1920"/>
                    <a:pt x="1379" y="2146"/>
                    <a:pt x="1054" y="2547"/>
                  </a:cubicBezTo>
                  <a:cubicBezTo>
                    <a:pt x="753" y="2446"/>
                    <a:pt x="527" y="2446"/>
                    <a:pt x="227" y="2446"/>
                  </a:cubicBezTo>
                  <a:cubicBezTo>
                    <a:pt x="1" y="2547"/>
                    <a:pt x="1" y="2872"/>
                    <a:pt x="227" y="2973"/>
                  </a:cubicBezTo>
                  <a:cubicBezTo>
                    <a:pt x="427" y="2973"/>
                    <a:pt x="628" y="2973"/>
                    <a:pt x="853" y="3073"/>
                  </a:cubicBezTo>
                  <a:lnTo>
                    <a:pt x="853" y="3173"/>
                  </a:lnTo>
                  <a:cubicBezTo>
                    <a:pt x="853" y="3223"/>
                    <a:pt x="878" y="3248"/>
                    <a:pt x="916" y="3248"/>
                  </a:cubicBezTo>
                  <a:cubicBezTo>
                    <a:pt x="953" y="3248"/>
                    <a:pt x="1003" y="3223"/>
                    <a:pt x="1054" y="3173"/>
                  </a:cubicBezTo>
                  <a:cubicBezTo>
                    <a:pt x="1154" y="3173"/>
                    <a:pt x="1379" y="3273"/>
                    <a:pt x="1480" y="3399"/>
                  </a:cubicBezTo>
                  <a:cubicBezTo>
                    <a:pt x="1881" y="3599"/>
                    <a:pt x="2206" y="3900"/>
                    <a:pt x="2633" y="4226"/>
                  </a:cubicBezTo>
                  <a:cubicBezTo>
                    <a:pt x="3034" y="4426"/>
                    <a:pt x="3460" y="4752"/>
                    <a:pt x="3886" y="5053"/>
                  </a:cubicBezTo>
                  <a:cubicBezTo>
                    <a:pt x="4086" y="5153"/>
                    <a:pt x="4287" y="5379"/>
                    <a:pt x="4612" y="5479"/>
                  </a:cubicBezTo>
                  <a:cubicBezTo>
                    <a:pt x="4416" y="5654"/>
                    <a:pt x="4562" y="5924"/>
                    <a:pt x="4736" y="5924"/>
                  </a:cubicBezTo>
                  <a:cubicBezTo>
                    <a:pt x="4761" y="5924"/>
                    <a:pt x="4787" y="5918"/>
                    <a:pt x="4813" y="5905"/>
                  </a:cubicBezTo>
                  <a:cubicBezTo>
                    <a:pt x="4913" y="5780"/>
                    <a:pt x="4913" y="5780"/>
                    <a:pt x="5014" y="5780"/>
                  </a:cubicBezTo>
                  <a:cubicBezTo>
                    <a:pt x="5014" y="5780"/>
                    <a:pt x="5139" y="5780"/>
                    <a:pt x="5139" y="5905"/>
                  </a:cubicBezTo>
                  <a:cubicBezTo>
                    <a:pt x="5239" y="5905"/>
                    <a:pt x="5339" y="5780"/>
                    <a:pt x="5239" y="5679"/>
                  </a:cubicBezTo>
                  <a:lnTo>
                    <a:pt x="5139" y="5579"/>
                  </a:lnTo>
                  <a:cubicBezTo>
                    <a:pt x="5540" y="5379"/>
                    <a:pt x="5866" y="5053"/>
                    <a:pt x="6166" y="4852"/>
                  </a:cubicBezTo>
                  <a:cubicBezTo>
                    <a:pt x="6693" y="4527"/>
                    <a:pt x="7219" y="4326"/>
                    <a:pt x="7745" y="4025"/>
                  </a:cubicBezTo>
                  <a:cubicBezTo>
                    <a:pt x="8673" y="3599"/>
                    <a:pt x="9826" y="3173"/>
                    <a:pt x="10978" y="2973"/>
                  </a:cubicBezTo>
                  <a:cubicBezTo>
                    <a:pt x="11179" y="2872"/>
                    <a:pt x="11079" y="2647"/>
                    <a:pt x="10978" y="2547"/>
                  </a:cubicBezTo>
                  <a:cubicBezTo>
                    <a:pt x="10352" y="2346"/>
                    <a:pt x="9725" y="2146"/>
                    <a:pt x="9099" y="2020"/>
                  </a:cubicBezTo>
                  <a:lnTo>
                    <a:pt x="8372" y="2020"/>
                  </a:lnTo>
                  <a:cubicBezTo>
                    <a:pt x="8572" y="1820"/>
                    <a:pt x="8773" y="1619"/>
                    <a:pt x="8998" y="1519"/>
                  </a:cubicBezTo>
                  <a:cubicBezTo>
                    <a:pt x="9525" y="1193"/>
                    <a:pt x="10026" y="892"/>
                    <a:pt x="10552" y="667"/>
                  </a:cubicBezTo>
                  <a:cubicBezTo>
                    <a:pt x="10778" y="567"/>
                    <a:pt x="10653" y="266"/>
                    <a:pt x="10452" y="141"/>
                  </a:cubicBezTo>
                  <a:cubicBezTo>
                    <a:pt x="9855" y="45"/>
                    <a:pt x="9258" y="0"/>
                    <a:pt x="86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3"/>
            <p:cNvSpPr/>
            <p:nvPr/>
          </p:nvSpPr>
          <p:spPr>
            <a:xfrm>
              <a:off x="5109750" y="2489300"/>
              <a:ext cx="971200" cy="1461800"/>
            </a:xfrm>
            <a:custGeom>
              <a:avLst/>
              <a:gdLst/>
              <a:ahLst/>
              <a:cxnLst/>
              <a:rect l="l" t="t" r="r" b="b"/>
              <a:pathLst>
                <a:path w="38848" h="58472" extrusionOk="0">
                  <a:moveTo>
                    <a:pt x="19317" y="1"/>
                  </a:moveTo>
                  <a:cubicBezTo>
                    <a:pt x="17207" y="1"/>
                    <a:pt x="15112" y="349"/>
                    <a:pt x="13158" y="1128"/>
                  </a:cubicBezTo>
                  <a:cubicBezTo>
                    <a:pt x="12757" y="1354"/>
                    <a:pt x="12231" y="1554"/>
                    <a:pt x="11805" y="1855"/>
                  </a:cubicBezTo>
                  <a:cubicBezTo>
                    <a:pt x="7745" y="2908"/>
                    <a:pt x="4286" y="5840"/>
                    <a:pt x="2507" y="9800"/>
                  </a:cubicBezTo>
                  <a:cubicBezTo>
                    <a:pt x="1379" y="12507"/>
                    <a:pt x="953" y="15439"/>
                    <a:pt x="752" y="18271"/>
                  </a:cubicBezTo>
                  <a:cubicBezTo>
                    <a:pt x="527" y="21404"/>
                    <a:pt x="326" y="24412"/>
                    <a:pt x="226" y="27544"/>
                  </a:cubicBezTo>
                  <a:cubicBezTo>
                    <a:pt x="0" y="33810"/>
                    <a:pt x="126" y="40076"/>
                    <a:pt x="1379" y="46241"/>
                  </a:cubicBezTo>
                  <a:cubicBezTo>
                    <a:pt x="1880" y="48973"/>
                    <a:pt x="2632" y="51880"/>
                    <a:pt x="4386" y="54086"/>
                  </a:cubicBezTo>
                  <a:cubicBezTo>
                    <a:pt x="5865" y="55966"/>
                    <a:pt x="7945" y="57119"/>
                    <a:pt x="10251" y="57745"/>
                  </a:cubicBezTo>
                  <a:cubicBezTo>
                    <a:pt x="12532" y="58372"/>
                    <a:pt x="14938" y="58472"/>
                    <a:pt x="17344" y="58472"/>
                  </a:cubicBezTo>
                  <a:cubicBezTo>
                    <a:pt x="20051" y="58472"/>
                    <a:pt x="22883" y="58246"/>
                    <a:pt x="25489" y="57520"/>
                  </a:cubicBezTo>
                  <a:cubicBezTo>
                    <a:pt x="27996" y="56893"/>
                    <a:pt x="30402" y="55740"/>
                    <a:pt x="32382" y="53860"/>
                  </a:cubicBezTo>
                  <a:cubicBezTo>
                    <a:pt x="34161" y="52206"/>
                    <a:pt x="35514" y="50001"/>
                    <a:pt x="36567" y="47720"/>
                  </a:cubicBezTo>
                  <a:cubicBezTo>
                    <a:pt x="38848" y="42081"/>
                    <a:pt x="38547" y="35690"/>
                    <a:pt x="38547" y="29750"/>
                  </a:cubicBezTo>
                  <a:cubicBezTo>
                    <a:pt x="38547" y="26717"/>
                    <a:pt x="38547" y="23585"/>
                    <a:pt x="38447" y="20552"/>
                  </a:cubicBezTo>
                  <a:cubicBezTo>
                    <a:pt x="38347" y="18046"/>
                    <a:pt x="38121" y="15439"/>
                    <a:pt x="37595" y="13033"/>
                  </a:cubicBezTo>
                  <a:cubicBezTo>
                    <a:pt x="37093" y="10627"/>
                    <a:pt x="36141" y="8346"/>
                    <a:pt x="34587" y="6467"/>
                  </a:cubicBezTo>
                  <a:cubicBezTo>
                    <a:pt x="32808" y="4361"/>
                    <a:pt x="30502" y="2908"/>
                    <a:pt x="27996" y="1855"/>
                  </a:cubicBezTo>
                  <a:cubicBezTo>
                    <a:pt x="25310" y="696"/>
                    <a:pt x="22299" y="1"/>
                    <a:pt x="19317"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3"/>
            <p:cNvSpPr/>
            <p:nvPr/>
          </p:nvSpPr>
          <p:spPr>
            <a:xfrm>
              <a:off x="5415525" y="3229875"/>
              <a:ext cx="28825" cy="37025"/>
            </a:xfrm>
            <a:custGeom>
              <a:avLst/>
              <a:gdLst/>
              <a:ahLst/>
              <a:cxnLst/>
              <a:rect l="l" t="t" r="r" b="b"/>
              <a:pathLst>
                <a:path w="1153" h="1481" extrusionOk="0">
                  <a:moveTo>
                    <a:pt x="306" y="0"/>
                  </a:moveTo>
                  <a:cubicBezTo>
                    <a:pt x="134" y="0"/>
                    <a:pt x="0" y="164"/>
                    <a:pt x="0" y="328"/>
                  </a:cubicBezTo>
                  <a:lnTo>
                    <a:pt x="0" y="428"/>
                  </a:lnTo>
                  <a:lnTo>
                    <a:pt x="0" y="553"/>
                  </a:lnTo>
                  <a:lnTo>
                    <a:pt x="100" y="653"/>
                  </a:lnTo>
                  <a:lnTo>
                    <a:pt x="201" y="854"/>
                  </a:lnTo>
                  <a:cubicBezTo>
                    <a:pt x="301" y="1054"/>
                    <a:pt x="426" y="1180"/>
                    <a:pt x="426" y="1280"/>
                  </a:cubicBezTo>
                  <a:cubicBezTo>
                    <a:pt x="526" y="1380"/>
                    <a:pt x="627" y="1480"/>
                    <a:pt x="627" y="1480"/>
                  </a:cubicBezTo>
                  <a:lnTo>
                    <a:pt x="927" y="1480"/>
                  </a:lnTo>
                  <a:cubicBezTo>
                    <a:pt x="1053" y="1380"/>
                    <a:pt x="1153" y="1180"/>
                    <a:pt x="1053" y="954"/>
                  </a:cubicBezTo>
                  <a:cubicBezTo>
                    <a:pt x="927" y="854"/>
                    <a:pt x="927" y="653"/>
                    <a:pt x="827" y="553"/>
                  </a:cubicBezTo>
                  <a:cubicBezTo>
                    <a:pt x="727" y="428"/>
                    <a:pt x="727" y="328"/>
                    <a:pt x="727" y="328"/>
                  </a:cubicBezTo>
                  <a:lnTo>
                    <a:pt x="627" y="227"/>
                  </a:lnTo>
                  <a:lnTo>
                    <a:pt x="526" y="127"/>
                  </a:lnTo>
                  <a:lnTo>
                    <a:pt x="426" y="27"/>
                  </a:lnTo>
                  <a:cubicBezTo>
                    <a:pt x="385" y="8"/>
                    <a:pt x="344" y="0"/>
                    <a:pt x="30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3"/>
            <p:cNvSpPr/>
            <p:nvPr/>
          </p:nvSpPr>
          <p:spPr>
            <a:xfrm>
              <a:off x="5491325" y="3262725"/>
              <a:ext cx="20700" cy="38000"/>
            </a:xfrm>
            <a:custGeom>
              <a:avLst/>
              <a:gdLst/>
              <a:ahLst/>
              <a:cxnLst/>
              <a:rect l="l" t="t" r="r" b="b"/>
              <a:pathLst>
                <a:path w="828" h="1520" extrusionOk="0">
                  <a:moveTo>
                    <a:pt x="147" y="0"/>
                  </a:moveTo>
                  <a:cubicBezTo>
                    <a:pt x="69" y="0"/>
                    <a:pt x="1" y="49"/>
                    <a:pt x="1" y="166"/>
                  </a:cubicBezTo>
                  <a:lnTo>
                    <a:pt x="1" y="267"/>
                  </a:lnTo>
                  <a:lnTo>
                    <a:pt x="1" y="492"/>
                  </a:lnTo>
                  <a:lnTo>
                    <a:pt x="1" y="693"/>
                  </a:lnTo>
                  <a:cubicBezTo>
                    <a:pt x="101" y="893"/>
                    <a:pt x="101" y="1119"/>
                    <a:pt x="101" y="1219"/>
                  </a:cubicBezTo>
                  <a:cubicBezTo>
                    <a:pt x="201" y="1420"/>
                    <a:pt x="402" y="1520"/>
                    <a:pt x="527" y="1520"/>
                  </a:cubicBezTo>
                  <a:cubicBezTo>
                    <a:pt x="728" y="1420"/>
                    <a:pt x="828" y="1219"/>
                    <a:pt x="728" y="1119"/>
                  </a:cubicBezTo>
                  <a:cubicBezTo>
                    <a:pt x="728" y="893"/>
                    <a:pt x="627" y="793"/>
                    <a:pt x="627" y="592"/>
                  </a:cubicBezTo>
                  <a:cubicBezTo>
                    <a:pt x="627" y="492"/>
                    <a:pt x="527" y="492"/>
                    <a:pt x="527" y="367"/>
                  </a:cubicBezTo>
                  <a:cubicBezTo>
                    <a:pt x="527" y="267"/>
                    <a:pt x="527" y="267"/>
                    <a:pt x="402" y="166"/>
                  </a:cubicBezTo>
                  <a:cubicBezTo>
                    <a:pt x="402" y="166"/>
                    <a:pt x="402" y="66"/>
                    <a:pt x="301" y="66"/>
                  </a:cubicBezTo>
                  <a:cubicBezTo>
                    <a:pt x="260" y="25"/>
                    <a:pt x="201" y="0"/>
                    <a:pt x="14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3"/>
            <p:cNvSpPr/>
            <p:nvPr/>
          </p:nvSpPr>
          <p:spPr>
            <a:xfrm>
              <a:off x="5619150" y="3275025"/>
              <a:ext cx="20700" cy="40125"/>
            </a:xfrm>
            <a:custGeom>
              <a:avLst/>
              <a:gdLst/>
              <a:ahLst/>
              <a:cxnLst/>
              <a:rect l="l" t="t" r="r" b="b"/>
              <a:pathLst>
                <a:path w="828" h="1605" extrusionOk="0">
                  <a:moveTo>
                    <a:pt x="301" y="0"/>
                  </a:moveTo>
                  <a:cubicBezTo>
                    <a:pt x="201" y="0"/>
                    <a:pt x="201" y="0"/>
                    <a:pt x="101" y="100"/>
                  </a:cubicBezTo>
                  <a:cubicBezTo>
                    <a:pt x="0" y="201"/>
                    <a:pt x="101" y="301"/>
                    <a:pt x="101" y="501"/>
                  </a:cubicBezTo>
                  <a:lnTo>
                    <a:pt x="0" y="627"/>
                  </a:lnTo>
                  <a:lnTo>
                    <a:pt x="101" y="727"/>
                  </a:lnTo>
                  <a:lnTo>
                    <a:pt x="101" y="1128"/>
                  </a:lnTo>
                  <a:cubicBezTo>
                    <a:pt x="101" y="1253"/>
                    <a:pt x="201" y="1354"/>
                    <a:pt x="201" y="1454"/>
                  </a:cubicBezTo>
                  <a:cubicBezTo>
                    <a:pt x="314" y="1554"/>
                    <a:pt x="420" y="1604"/>
                    <a:pt x="511" y="1604"/>
                  </a:cubicBezTo>
                  <a:cubicBezTo>
                    <a:pt x="602" y="1604"/>
                    <a:pt x="677" y="1554"/>
                    <a:pt x="727" y="1454"/>
                  </a:cubicBezTo>
                  <a:cubicBezTo>
                    <a:pt x="828" y="1354"/>
                    <a:pt x="828" y="1253"/>
                    <a:pt x="828" y="1028"/>
                  </a:cubicBezTo>
                  <a:lnTo>
                    <a:pt x="828" y="627"/>
                  </a:lnTo>
                  <a:cubicBezTo>
                    <a:pt x="727" y="627"/>
                    <a:pt x="727" y="501"/>
                    <a:pt x="727" y="401"/>
                  </a:cubicBezTo>
                  <a:lnTo>
                    <a:pt x="627" y="301"/>
                  </a:lnTo>
                  <a:cubicBezTo>
                    <a:pt x="527" y="201"/>
                    <a:pt x="527" y="0"/>
                    <a:pt x="301"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3"/>
            <p:cNvSpPr/>
            <p:nvPr/>
          </p:nvSpPr>
          <p:spPr>
            <a:xfrm>
              <a:off x="5705000" y="3228025"/>
              <a:ext cx="15675" cy="33850"/>
            </a:xfrm>
            <a:custGeom>
              <a:avLst/>
              <a:gdLst/>
              <a:ahLst/>
              <a:cxnLst/>
              <a:rect l="l" t="t" r="r" b="b"/>
              <a:pathLst>
                <a:path w="627" h="1354" extrusionOk="0">
                  <a:moveTo>
                    <a:pt x="326" y="0"/>
                  </a:moveTo>
                  <a:cubicBezTo>
                    <a:pt x="326" y="101"/>
                    <a:pt x="226" y="201"/>
                    <a:pt x="226" y="301"/>
                  </a:cubicBezTo>
                  <a:cubicBezTo>
                    <a:pt x="226" y="402"/>
                    <a:pt x="226" y="502"/>
                    <a:pt x="125" y="502"/>
                  </a:cubicBezTo>
                  <a:lnTo>
                    <a:pt x="125" y="828"/>
                  </a:lnTo>
                  <a:cubicBezTo>
                    <a:pt x="125" y="928"/>
                    <a:pt x="125" y="1028"/>
                    <a:pt x="0" y="1128"/>
                  </a:cubicBezTo>
                  <a:cubicBezTo>
                    <a:pt x="0" y="1254"/>
                    <a:pt x="226" y="1354"/>
                    <a:pt x="326" y="1354"/>
                  </a:cubicBezTo>
                  <a:lnTo>
                    <a:pt x="526" y="1354"/>
                  </a:lnTo>
                  <a:lnTo>
                    <a:pt x="526" y="1128"/>
                  </a:lnTo>
                  <a:cubicBezTo>
                    <a:pt x="526" y="1028"/>
                    <a:pt x="627" y="928"/>
                    <a:pt x="627" y="828"/>
                  </a:cubicBezTo>
                  <a:lnTo>
                    <a:pt x="526" y="627"/>
                  </a:lnTo>
                  <a:lnTo>
                    <a:pt x="526" y="301"/>
                  </a:lnTo>
                  <a:lnTo>
                    <a:pt x="526" y="101"/>
                  </a:lnTo>
                  <a:cubicBezTo>
                    <a:pt x="526" y="0"/>
                    <a:pt x="326" y="0"/>
                    <a:pt x="32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3"/>
            <p:cNvSpPr/>
            <p:nvPr/>
          </p:nvSpPr>
          <p:spPr>
            <a:xfrm>
              <a:off x="5768225" y="3253725"/>
              <a:ext cx="25750" cy="42650"/>
            </a:xfrm>
            <a:custGeom>
              <a:avLst/>
              <a:gdLst/>
              <a:ahLst/>
              <a:cxnLst/>
              <a:rect l="l" t="t" r="r" b="b"/>
              <a:pathLst>
                <a:path w="1030" h="1706" extrusionOk="0">
                  <a:moveTo>
                    <a:pt x="830" y="0"/>
                  </a:moveTo>
                  <a:cubicBezTo>
                    <a:pt x="604" y="0"/>
                    <a:pt x="604" y="100"/>
                    <a:pt x="504" y="326"/>
                  </a:cubicBezTo>
                  <a:cubicBezTo>
                    <a:pt x="504" y="426"/>
                    <a:pt x="403" y="526"/>
                    <a:pt x="303" y="627"/>
                  </a:cubicBezTo>
                  <a:lnTo>
                    <a:pt x="303" y="727"/>
                  </a:lnTo>
                  <a:cubicBezTo>
                    <a:pt x="303" y="852"/>
                    <a:pt x="203" y="952"/>
                    <a:pt x="203" y="952"/>
                  </a:cubicBezTo>
                  <a:cubicBezTo>
                    <a:pt x="103" y="1053"/>
                    <a:pt x="103" y="1253"/>
                    <a:pt x="103" y="1353"/>
                  </a:cubicBezTo>
                  <a:cubicBezTo>
                    <a:pt x="0" y="1538"/>
                    <a:pt x="200" y="1706"/>
                    <a:pt x="385" y="1706"/>
                  </a:cubicBezTo>
                  <a:cubicBezTo>
                    <a:pt x="427" y="1706"/>
                    <a:pt x="467" y="1698"/>
                    <a:pt x="504" y="1679"/>
                  </a:cubicBezTo>
                  <a:cubicBezTo>
                    <a:pt x="604" y="1479"/>
                    <a:pt x="729" y="1353"/>
                    <a:pt x="830" y="1253"/>
                  </a:cubicBezTo>
                  <a:cubicBezTo>
                    <a:pt x="830" y="1153"/>
                    <a:pt x="930" y="952"/>
                    <a:pt x="930" y="852"/>
                  </a:cubicBezTo>
                  <a:cubicBezTo>
                    <a:pt x="1030" y="627"/>
                    <a:pt x="1030" y="526"/>
                    <a:pt x="1030" y="326"/>
                  </a:cubicBezTo>
                  <a:cubicBezTo>
                    <a:pt x="1030" y="226"/>
                    <a:pt x="930" y="0"/>
                    <a:pt x="830"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3"/>
            <p:cNvSpPr/>
            <p:nvPr/>
          </p:nvSpPr>
          <p:spPr>
            <a:xfrm>
              <a:off x="5577175" y="3405350"/>
              <a:ext cx="21325" cy="48900"/>
            </a:xfrm>
            <a:custGeom>
              <a:avLst/>
              <a:gdLst/>
              <a:ahLst/>
              <a:cxnLst/>
              <a:rect l="l" t="t" r="r" b="b"/>
              <a:pathLst>
                <a:path w="853" h="1956" extrusionOk="0">
                  <a:moveTo>
                    <a:pt x="0" y="0"/>
                  </a:moveTo>
                  <a:lnTo>
                    <a:pt x="0" y="301"/>
                  </a:lnTo>
                  <a:lnTo>
                    <a:pt x="0" y="527"/>
                  </a:lnTo>
                  <a:lnTo>
                    <a:pt x="0" y="827"/>
                  </a:lnTo>
                  <a:lnTo>
                    <a:pt x="0" y="1253"/>
                  </a:lnTo>
                  <a:cubicBezTo>
                    <a:pt x="0" y="1454"/>
                    <a:pt x="0" y="1554"/>
                    <a:pt x="101" y="1679"/>
                  </a:cubicBezTo>
                  <a:cubicBezTo>
                    <a:pt x="101" y="1780"/>
                    <a:pt x="226" y="1880"/>
                    <a:pt x="226" y="1880"/>
                  </a:cubicBezTo>
                  <a:cubicBezTo>
                    <a:pt x="276" y="1930"/>
                    <a:pt x="326" y="1955"/>
                    <a:pt x="376" y="1955"/>
                  </a:cubicBezTo>
                  <a:cubicBezTo>
                    <a:pt x="426" y="1955"/>
                    <a:pt x="476" y="1930"/>
                    <a:pt x="527" y="1880"/>
                  </a:cubicBezTo>
                  <a:cubicBezTo>
                    <a:pt x="627" y="1880"/>
                    <a:pt x="727" y="1880"/>
                    <a:pt x="852" y="1780"/>
                  </a:cubicBezTo>
                  <a:lnTo>
                    <a:pt x="852" y="1454"/>
                  </a:lnTo>
                  <a:cubicBezTo>
                    <a:pt x="852" y="1354"/>
                    <a:pt x="852" y="1153"/>
                    <a:pt x="727" y="1053"/>
                  </a:cubicBezTo>
                  <a:cubicBezTo>
                    <a:pt x="727" y="928"/>
                    <a:pt x="727" y="827"/>
                    <a:pt x="627" y="727"/>
                  </a:cubicBezTo>
                  <a:cubicBezTo>
                    <a:pt x="627" y="627"/>
                    <a:pt x="527" y="426"/>
                    <a:pt x="527" y="301"/>
                  </a:cubicBezTo>
                  <a:cubicBezTo>
                    <a:pt x="527" y="201"/>
                    <a:pt x="426" y="101"/>
                    <a:pt x="32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3"/>
            <p:cNvSpPr/>
            <p:nvPr/>
          </p:nvSpPr>
          <p:spPr>
            <a:xfrm>
              <a:off x="5663625" y="3382325"/>
              <a:ext cx="18200" cy="46225"/>
            </a:xfrm>
            <a:custGeom>
              <a:avLst/>
              <a:gdLst/>
              <a:ahLst/>
              <a:cxnLst/>
              <a:rect l="l" t="t" r="r" b="b"/>
              <a:pathLst>
                <a:path w="728" h="1849" extrusionOk="0">
                  <a:moveTo>
                    <a:pt x="452" y="0"/>
                  </a:moveTo>
                  <a:cubicBezTo>
                    <a:pt x="408" y="0"/>
                    <a:pt x="352" y="32"/>
                    <a:pt x="302" y="94"/>
                  </a:cubicBezTo>
                  <a:lnTo>
                    <a:pt x="201" y="194"/>
                  </a:lnTo>
                  <a:cubicBezTo>
                    <a:pt x="201" y="194"/>
                    <a:pt x="201" y="295"/>
                    <a:pt x="101" y="395"/>
                  </a:cubicBezTo>
                  <a:lnTo>
                    <a:pt x="101" y="721"/>
                  </a:lnTo>
                  <a:cubicBezTo>
                    <a:pt x="1" y="1022"/>
                    <a:pt x="1" y="1222"/>
                    <a:pt x="1" y="1548"/>
                  </a:cubicBezTo>
                  <a:cubicBezTo>
                    <a:pt x="1" y="1648"/>
                    <a:pt x="101" y="1748"/>
                    <a:pt x="302" y="1849"/>
                  </a:cubicBezTo>
                  <a:cubicBezTo>
                    <a:pt x="402" y="1849"/>
                    <a:pt x="628" y="1748"/>
                    <a:pt x="628" y="1548"/>
                  </a:cubicBezTo>
                  <a:cubicBezTo>
                    <a:pt x="628" y="1347"/>
                    <a:pt x="728" y="1022"/>
                    <a:pt x="628" y="821"/>
                  </a:cubicBezTo>
                  <a:lnTo>
                    <a:pt x="628" y="395"/>
                  </a:lnTo>
                  <a:lnTo>
                    <a:pt x="628" y="194"/>
                  </a:lnTo>
                  <a:lnTo>
                    <a:pt x="527" y="94"/>
                  </a:lnTo>
                  <a:cubicBezTo>
                    <a:pt x="527" y="32"/>
                    <a:pt x="496" y="0"/>
                    <a:pt x="452"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3"/>
            <p:cNvSpPr/>
            <p:nvPr/>
          </p:nvSpPr>
          <p:spPr>
            <a:xfrm>
              <a:off x="5488825" y="3447325"/>
              <a:ext cx="18200" cy="29475"/>
            </a:xfrm>
            <a:custGeom>
              <a:avLst/>
              <a:gdLst/>
              <a:ahLst/>
              <a:cxnLst/>
              <a:rect l="l" t="t" r="r" b="b"/>
              <a:pathLst>
                <a:path w="728" h="1179" extrusionOk="0">
                  <a:moveTo>
                    <a:pt x="101" y="0"/>
                  </a:moveTo>
                  <a:cubicBezTo>
                    <a:pt x="0" y="0"/>
                    <a:pt x="0" y="0"/>
                    <a:pt x="0" y="101"/>
                  </a:cubicBezTo>
                  <a:lnTo>
                    <a:pt x="0" y="301"/>
                  </a:lnTo>
                  <a:lnTo>
                    <a:pt x="0" y="401"/>
                  </a:lnTo>
                  <a:lnTo>
                    <a:pt x="0" y="502"/>
                  </a:lnTo>
                  <a:lnTo>
                    <a:pt x="101" y="727"/>
                  </a:lnTo>
                  <a:lnTo>
                    <a:pt x="101" y="828"/>
                  </a:lnTo>
                  <a:lnTo>
                    <a:pt x="101" y="928"/>
                  </a:lnTo>
                  <a:cubicBezTo>
                    <a:pt x="173" y="1073"/>
                    <a:pt x="246" y="1178"/>
                    <a:pt x="318" y="1178"/>
                  </a:cubicBezTo>
                  <a:cubicBezTo>
                    <a:pt x="346" y="1178"/>
                    <a:pt x="374" y="1163"/>
                    <a:pt x="401" y="1128"/>
                  </a:cubicBezTo>
                  <a:cubicBezTo>
                    <a:pt x="627" y="1128"/>
                    <a:pt x="727" y="928"/>
                    <a:pt x="627" y="828"/>
                  </a:cubicBezTo>
                  <a:cubicBezTo>
                    <a:pt x="627" y="727"/>
                    <a:pt x="627" y="627"/>
                    <a:pt x="502" y="627"/>
                  </a:cubicBezTo>
                  <a:cubicBezTo>
                    <a:pt x="502" y="502"/>
                    <a:pt x="502" y="401"/>
                    <a:pt x="401" y="401"/>
                  </a:cubicBezTo>
                  <a:cubicBezTo>
                    <a:pt x="401" y="301"/>
                    <a:pt x="401" y="201"/>
                    <a:pt x="301" y="201"/>
                  </a:cubicBezTo>
                  <a:lnTo>
                    <a:pt x="201" y="101"/>
                  </a:lnTo>
                  <a:lnTo>
                    <a:pt x="201" y="0"/>
                  </a:ln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3"/>
            <p:cNvSpPr/>
            <p:nvPr/>
          </p:nvSpPr>
          <p:spPr>
            <a:xfrm>
              <a:off x="5592825" y="3583300"/>
              <a:ext cx="21325" cy="43875"/>
            </a:xfrm>
            <a:custGeom>
              <a:avLst/>
              <a:gdLst/>
              <a:ahLst/>
              <a:cxnLst/>
              <a:rect l="l" t="t" r="r" b="b"/>
              <a:pathLst>
                <a:path w="853" h="1755" extrusionOk="0">
                  <a:moveTo>
                    <a:pt x="377" y="0"/>
                  </a:moveTo>
                  <a:cubicBezTo>
                    <a:pt x="352" y="0"/>
                    <a:pt x="327" y="25"/>
                    <a:pt x="327" y="75"/>
                  </a:cubicBezTo>
                  <a:cubicBezTo>
                    <a:pt x="226" y="75"/>
                    <a:pt x="226" y="301"/>
                    <a:pt x="101" y="301"/>
                  </a:cubicBezTo>
                  <a:lnTo>
                    <a:pt x="101" y="501"/>
                  </a:lnTo>
                  <a:cubicBezTo>
                    <a:pt x="101" y="602"/>
                    <a:pt x="1" y="602"/>
                    <a:pt x="1" y="702"/>
                  </a:cubicBezTo>
                  <a:lnTo>
                    <a:pt x="1" y="1028"/>
                  </a:lnTo>
                  <a:lnTo>
                    <a:pt x="1" y="1328"/>
                  </a:lnTo>
                  <a:lnTo>
                    <a:pt x="1" y="1554"/>
                  </a:lnTo>
                  <a:cubicBezTo>
                    <a:pt x="101" y="1654"/>
                    <a:pt x="226" y="1754"/>
                    <a:pt x="427" y="1754"/>
                  </a:cubicBezTo>
                  <a:cubicBezTo>
                    <a:pt x="527" y="1754"/>
                    <a:pt x="728" y="1654"/>
                    <a:pt x="728" y="1554"/>
                  </a:cubicBezTo>
                  <a:cubicBezTo>
                    <a:pt x="728" y="1454"/>
                    <a:pt x="728" y="1328"/>
                    <a:pt x="853" y="1328"/>
                  </a:cubicBezTo>
                  <a:lnTo>
                    <a:pt x="853" y="1128"/>
                  </a:lnTo>
                  <a:cubicBezTo>
                    <a:pt x="853" y="927"/>
                    <a:pt x="728" y="827"/>
                    <a:pt x="728" y="702"/>
                  </a:cubicBezTo>
                  <a:cubicBezTo>
                    <a:pt x="728" y="501"/>
                    <a:pt x="728" y="501"/>
                    <a:pt x="627" y="401"/>
                  </a:cubicBezTo>
                  <a:cubicBezTo>
                    <a:pt x="627" y="301"/>
                    <a:pt x="527" y="75"/>
                    <a:pt x="427" y="75"/>
                  </a:cubicBezTo>
                  <a:cubicBezTo>
                    <a:pt x="427" y="25"/>
                    <a:pt x="402" y="0"/>
                    <a:pt x="37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3"/>
            <p:cNvSpPr/>
            <p:nvPr/>
          </p:nvSpPr>
          <p:spPr>
            <a:xfrm>
              <a:off x="5681800" y="3509975"/>
              <a:ext cx="23225" cy="47025"/>
            </a:xfrm>
            <a:custGeom>
              <a:avLst/>
              <a:gdLst/>
              <a:ahLst/>
              <a:cxnLst/>
              <a:rect l="l" t="t" r="r" b="b"/>
              <a:pathLst>
                <a:path w="929" h="1881" extrusionOk="0">
                  <a:moveTo>
                    <a:pt x="427" y="1"/>
                  </a:moveTo>
                  <a:cubicBezTo>
                    <a:pt x="302" y="1"/>
                    <a:pt x="302" y="101"/>
                    <a:pt x="201" y="101"/>
                  </a:cubicBezTo>
                  <a:lnTo>
                    <a:pt x="201" y="201"/>
                  </a:lnTo>
                  <a:lnTo>
                    <a:pt x="101" y="302"/>
                  </a:lnTo>
                  <a:lnTo>
                    <a:pt x="101" y="502"/>
                  </a:lnTo>
                  <a:cubicBezTo>
                    <a:pt x="101" y="627"/>
                    <a:pt x="1" y="728"/>
                    <a:pt x="1" y="828"/>
                  </a:cubicBezTo>
                  <a:lnTo>
                    <a:pt x="1" y="1129"/>
                  </a:lnTo>
                  <a:lnTo>
                    <a:pt x="1" y="1354"/>
                  </a:lnTo>
                  <a:cubicBezTo>
                    <a:pt x="1" y="1454"/>
                    <a:pt x="101" y="1555"/>
                    <a:pt x="101" y="1655"/>
                  </a:cubicBezTo>
                  <a:cubicBezTo>
                    <a:pt x="101" y="1755"/>
                    <a:pt x="302" y="1880"/>
                    <a:pt x="427" y="1880"/>
                  </a:cubicBezTo>
                  <a:cubicBezTo>
                    <a:pt x="627" y="1880"/>
                    <a:pt x="728" y="1755"/>
                    <a:pt x="828" y="1655"/>
                  </a:cubicBezTo>
                  <a:lnTo>
                    <a:pt x="828" y="1354"/>
                  </a:lnTo>
                  <a:lnTo>
                    <a:pt x="828" y="1129"/>
                  </a:lnTo>
                  <a:cubicBezTo>
                    <a:pt x="928" y="1028"/>
                    <a:pt x="828" y="828"/>
                    <a:pt x="828" y="728"/>
                  </a:cubicBezTo>
                  <a:lnTo>
                    <a:pt x="828" y="402"/>
                  </a:lnTo>
                  <a:lnTo>
                    <a:pt x="828" y="302"/>
                  </a:lnTo>
                  <a:cubicBezTo>
                    <a:pt x="728" y="302"/>
                    <a:pt x="728" y="201"/>
                    <a:pt x="728" y="201"/>
                  </a:cubicBezTo>
                  <a:cubicBezTo>
                    <a:pt x="627" y="201"/>
                    <a:pt x="627" y="101"/>
                    <a:pt x="627" y="101"/>
                  </a:cubicBezTo>
                  <a:cubicBezTo>
                    <a:pt x="527" y="1"/>
                    <a:pt x="527" y="1"/>
                    <a:pt x="427"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3"/>
            <p:cNvSpPr/>
            <p:nvPr/>
          </p:nvSpPr>
          <p:spPr>
            <a:xfrm>
              <a:off x="5535825" y="3697950"/>
              <a:ext cx="23200" cy="45600"/>
            </a:xfrm>
            <a:custGeom>
              <a:avLst/>
              <a:gdLst/>
              <a:ahLst/>
              <a:cxnLst/>
              <a:rect l="l" t="t" r="r" b="b"/>
              <a:pathLst>
                <a:path w="928" h="1824" extrusionOk="0">
                  <a:moveTo>
                    <a:pt x="401" y="1"/>
                  </a:moveTo>
                  <a:cubicBezTo>
                    <a:pt x="201" y="101"/>
                    <a:pt x="201" y="301"/>
                    <a:pt x="100" y="402"/>
                  </a:cubicBezTo>
                  <a:lnTo>
                    <a:pt x="100" y="727"/>
                  </a:lnTo>
                  <a:cubicBezTo>
                    <a:pt x="100" y="828"/>
                    <a:pt x="0" y="928"/>
                    <a:pt x="0" y="1028"/>
                  </a:cubicBezTo>
                  <a:lnTo>
                    <a:pt x="0" y="1128"/>
                  </a:lnTo>
                  <a:lnTo>
                    <a:pt x="0" y="1354"/>
                  </a:lnTo>
                  <a:cubicBezTo>
                    <a:pt x="100" y="1454"/>
                    <a:pt x="100" y="1554"/>
                    <a:pt x="201" y="1655"/>
                  </a:cubicBezTo>
                  <a:cubicBezTo>
                    <a:pt x="301" y="1768"/>
                    <a:pt x="407" y="1824"/>
                    <a:pt x="501" y="1824"/>
                  </a:cubicBezTo>
                  <a:cubicBezTo>
                    <a:pt x="595" y="1824"/>
                    <a:pt x="677" y="1768"/>
                    <a:pt x="727" y="1655"/>
                  </a:cubicBezTo>
                  <a:lnTo>
                    <a:pt x="827" y="1655"/>
                  </a:lnTo>
                  <a:cubicBezTo>
                    <a:pt x="927" y="1554"/>
                    <a:pt x="927" y="1454"/>
                    <a:pt x="927" y="1354"/>
                  </a:cubicBezTo>
                  <a:lnTo>
                    <a:pt x="927" y="1128"/>
                  </a:lnTo>
                  <a:lnTo>
                    <a:pt x="927" y="828"/>
                  </a:lnTo>
                  <a:lnTo>
                    <a:pt x="927" y="727"/>
                  </a:lnTo>
                  <a:cubicBezTo>
                    <a:pt x="927" y="627"/>
                    <a:pt x="827" y="402"/>
                    <a:pt x="827" y="301"/>
                  </a:cubicBezTo>
                  <a:cubicBezTo>
                    <a:pt x="827" y="301"/>
                    <a:pt x="727" y="201"/>
                    <a:pt x="727" y="101"/>
                  </a:cubicBezTo>
                  <a:cubicBezTo>
                    <a:pt x="627" y="1"/>
                    <a:pt x="501" y="1"/>
                    <a:pt x="401"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3"/>
            <p:cNvSpPr/>
            <p:nvPr/>
          </p:nvSpPr>
          <p:spPr>
            <a:xfrm>
              <a:off x="5655500" y="3747450"/>
              <a:ext cx="18175" cy="36375"/>
            </a:xfrm>
            <a:custGeom>
              <a:avLst/>
              <a:gdLst/>
              <a:ahLst/>
              <a:cxnLst/>
              <a:rect l="l" t="t" r="r" b="b"/>
              <a:pathLst>
                <a:path w="727" h="1455" extrusionOk="0">
                  <a:moveTo>
                    <a:pt x="326" y="1"/>
                  </a:moveTo>
                  <a:cubicBezTo>
                    <a:pt x="326" y="1"/>
                    <a:pt x="226" y="1"/>
                    <a:pt x="226" y="101"/>
                  </a:cubicBezTo>
                  <a:lnTo>
                    <a:pt x="100" y="201"/>
                  </a:lnTo>
                  <a:lnTo>
                    <a:pt x="100" y="301"/>
                  </a:lnTo>
                  <a:lnTo>
                    <a:pt x="100" y="402"/>
                  </a:lnTo>
                  <a:cubicBezTo>
                    <a:pt x="0" y="527"/>
                    <a:pt x="0" y="527"/>
                    <a:pt x="0" y="627"/>
                  </a:cubicBezTo>
                  <a:lnTo>
                    <a:pt x="0" y="727"/>
                  </a:lnTo>
                  <a:lnTo>
                    <a:pt x="0" y="928"/>
                  </a:lnTo>
                  <a:cubicBezTo>
                    <a:pt x="0" y="1028"/>
                    <a:pt x="0" y="1153"/>
                    <a:pt x="100" y="1254"/>
                  </a:cubicBezTo>
                  <a:cubicBezTo>
                    <a:pt x="100" y="1354"/>
                    <a:pt x="226" y="1454"/>
                    <a:pt x="326" y="1454"/>
                  </a:cubicBezTo>
                  <a:cubicBezTo>
                    <a:pt x="526" y="1454"/>
                    <a:pt x="627" y="1354"/>
                    <a:pt x="627" y="1254"/>
                  </a:cubicBezTo>
                  <a:cubicBezTo>
                    <a:pt x="627" y="1153"/>
                    <a:pt x="727" y="1028"/>
                    <a:pt x="727" y="928"/>
                  </a:cubicBezTo>
                  <a:lnTo>
                    <a:pt x="727" y="727"/>
                  </a:lnTo>
                  <a:lnTo>
                    <a:pt x="727" y="627"/>
                  </a:lnTo>
                  <a:cubicBezTo>
                    <a:pt x="627" y="527"/>
                    <a:pt x="627" y="527"/>
                    <a:pt x="627" y="402"/>
                  </a:cubicBezTo>
                  <a:lnTo>
                    <a:pt x="627" y="301"/>
                  </a:lnTo>
                  <a:lnTo>
                    <a:pt x="627" y="201"/>
                  </a:lnTo>
                  <a:lnTo>
                    <a:pt x="526" y="101"/>
                  </a:lnTo>
                  <a:cubicBezTo>
                    <a:pt x="526" y="101"/>
                    <a:pt x="426" y="1"/>
                    <a:pt x="326"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3"/>
            <p:cNvSpPr/>
            <p:nvPr/>
          </p:nvSpPr>
          <p:spPr>
            <a:xfrm>
              <a:off x="5559000" y="3825775"/>
              <a:ext cx="20700" cy="34900"/>
            </a:xfrm>
            <a:custGeom>
              <a:avLst/>
              <a:gdLst/>
              <a:ahLst/>
              <a:cxnLst/>
              <a:rect l="l" t="t" r="r" b="b"/>
              <a:pathLst>
                <a:path w="828" h="1396" extrusionOk="0">
                  <a:moveTo>
                    <a:pt x="527" y="0"/>
                  </a:moveTo>
                  <a:cubicBezTo>
                    <a:pt x="427" y="0"/>
                    <a:pt x="427" y="0"/>
                    <a:pt x="326" y="101"/>
                  </a:cubicBezTo>
                  <a:lnTo>
                    <a:pt x="201" y="201"/>
                  </a:lnTo>
                  <a:cubicBezTo>
                    <a:pt x="101" y="301"/>
                    <a:pt x="101" y="401"/>
                    <a:pt x="101" y="527"/>
                  </a:cubicBezTo>
                  <a:cubicBezTo>
                    <a:pt x="0" y="627"/>
                    <a:pt x="0" y="727"/>
                    <a:pt x="0" y="827"/>
                  </a:cubicBezTo>
                  <a:lnTo>
                    <a:pt x="0" y="928"/>
                  </a:lnTo>
                  <a:lnTo>
                    <a:pt x="0" y="1153"/>
                  </a:lnTo>
                  <a:lnTo>
                    <a:pt x="101" y="1254"/>
                  </a:lnTo>
                  <a:cubicBezTo>
                    <a:pt x="172" y="1324"/>
                    <a:pt x="305" y="1395"/>
                    <a:pt x="413" y="1395"/>
                  </a:cubicBezTo>
                  <a:cubicBezTo>
                    <a:pt x="457" y="1395"/>
                    <a:pt x="497" y="1383"/>
                    <a:pt x="527" y="1354"/>
                  </a:cubicBezTo>
                  <a:cubicBezTo>
                    <a:pt x="727" y="1354"/>
                    <a:pt x="828" y="1153"/>
                    <a:pt x="727" y="928"/>
                  </a:cubicBezTo>
                  <a:lnTo>
                    <a:pt x="727" y="827"/>
                  </a:lnTo>
                  <a:cubicBezTo>
                    <a:pt x="727" y="727"/>
                    <a:pt x="627" y="727"/>
                    <a:pt x="627" y="627"/>
                  </a:cubicBezTo>
                  <a:lnTo>
                    <a:pt x="627" y="527"/>
                  </a:lnTo>
                  <a:lnTo>
                    <a:pt x="627" y="401"/>
                  </a:lnTo>
                  <a:lnTo>
                    <a:pt x="627" y="301"/>
                  </a:lnTo>
                  <a:lnTo>
                    <a:pt x="627" y="201"/>
                  </a:lnTo>
                  <a:cubicBezTo>
                    <a:pt x="627" y="101"/>
                    <a:pt x="627" y="0"/>
                    <a:pt x="52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3"/>
            <p:cNvSpPr/>
            <p:nvPr/>
          </p:nvSpPr>
          <p:spPr>
            <a:xfrm>
              <a:off x="5637325" y="3647825"/>
              <a:ext cx="20700" cy="47025"/>
            </a:xfrm>
            <a:custGeom>
              <a:avLst/>
              <a:gdLst/>
              <a:ahLst/>
              <a:cxnLst/>
              <a:rect l="l" t="t" r="r" b="b"/>
              <a:pathLst>
                <a:path w="828" h="1881" extrusionOk="0">
                  <a:moveTo>
                    <a:pt x="426" y="1"/>
                  </a:moveTo>
                  <a:cubicBezTo>
                    <a:pt x="201" y="1"/>
                    <a:pt x="101" y="326"/>
                    <a:pt x="0" y="427"/>
                  </a:cubicBezTo>
                  <a:lnTo>
                    <a:pt x="0" y="953"/>
                  </a:lnTo>
                  <a:lnTo>
                    <a:pt x="0" y="1153"/>
                  </a:lnTo>
                  <a:lnTo>
                    <a:pt x="0" y="1379"/>
                  </a:lnTo>
                  <a:cubicBezTo>
                    <a:pt x="0" y="1580"/>
                    <a:pt x="101" y="1880"/>
                    <a:pt x="426" y="1880"/>
                  </a:cubicBezTo>
                  <a:cubicBezTo>
                    <a:pt x="627" y="1880"/>
                    <a:pt x="727" y="1580"/>
                    <a:pt x="727" y="1379"/>
                  </a:cubicBezTo>
                  <a:cubicBezTo>
                    <a:pt x="827" y="1254"/>
                    <a:pt x="827" y="1254"/>
                    <a:pt x="827" y="1153"/>
                  </a:cubicBezTo>
                  <a:cubicBezTo>
                    <a:pt x="827" y="1053"/>
                    <a:pt x="827" y="1053"/>
                    <a:pt x="727" y="953"/>
                  </a:cubicBezTo>
                  <a:lnTo>
                    <a:pt x="727" y="427"/>
                  </a:lnTo>
                  <a:cubicBezTo>
                    <a:pt x="727" y="427"/>
                    <a:pt x="627" y="326"/>
                    <a:pt x="627" y="226"/>
                  </a:cubicBezTo>
                  <a:cubicBezTo>
                    <a:pt x="627" y="226"/>
                    <a:pt x="627" y="126"/>
                    <a:pt x="527" y="126"/>
                  </a:cubicBezTo>
                  <a:lnTo>
                    <a:pt x="426" y="1"/>
                  </a:ln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3"/>
            <p:cNvSpPr/>
            <p:nvPr/>
          </p:nvSpPr>
          <p:spPr>
            <a:xfrm>
              <a:off x="6070900" y="2993050"/>
              <a:ext cx="2550" cy="344650"/>
            </a:xfrm>
            <a:custGeom>
              <a:avLst/>
              <a:gdLst/>
              <a:ahLst/>
              <a:cxnLst/>
              <a:rect l="l" t="t" r="r" b="b"/>
              <a:pathLst>
                <a:path w="102" h="13786" extrusionOk="0">
                  <a:moveTo>
                    <a:pt x="1" y="1"/>
                  </a:moveTo>
                  <a:lnTo>
                    <a:pt x="1" y="402"/>
                  </a:lnTo>
                  <a:cubicBezTo>
                    <a:pt x="101" y="3435"/>
                    <a:pt x="101" y="6567"/>
                    <a:pt x="101" y="9600"/>
                  </a:cubicBezTo>
                  <a:lnTo>
                    <a:pt x="101" y="13785"/>
                  </a:lnTo>
                  <a:lnTo>
                    <a:pt x="101" y="9600"/>
                  </a:lnTo>
                  <a:cubicBezTo>
                    <a:pt x="101" y="6567"/>
                    <a:pt x="101" y="3435"/>
                    <a:pt x="1" y="402"/>
                  </a:cubicBezTo>
                  <a:close/>
                </a:path>
              </a:pathLst>
            </a:custGeom>
            <a:solidFill>
              <a:srgbClr val="FBE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3"/>
            <p:cNvSpPr/>
            <p:nvPr/>
          </p:nvSpPr>
          <p:spPr>
            <a:xfrm>
              <a:off x="5708125" y="2857100"/>
              <a:ext cx="365325" cy="1072700"/>
            </a:xfrm>
            <a:custGeom>
              <a:avLst/>
              <a:gdLst/>
              <a:ahLst/>
              <a:cxnLst/>
              <a:rect l="l" t="t" r="r" b="b"/>
              <a:pathLst>
                <a:path w="14613" h="42908" extrusionOk="0">
                  <a:moveTo>
                    <a:pt x="13985" y="0"/>
                  </a:moveTo>
                  <a:cubicBezTo>
                    <a:pt x="13885" y="201"/>
                    <a:pt x="13885" y="627"/>
                    <a:pt x="13885" y="928"/>
                  </a:cubicBezTo>
                  <a:lnTo>
                    <a:pt x="13885" y="1153"/>
                  </a:lnTo>
                  <a:cubicBezTo>
                    <a:pt x="13559" y="2807"/>
                    <a:pt x="13158" y="4587"/>
                    <a:pt x="12406" y="6266"/>
                  </a:cubicBezTo>
                  <a:cubicBezTo>
                    <a:pt x="11680" y="8146"/>
                    <a:pt x="10752" y="9825"/>
                    <a:pt x="9800" y="11479"/>
                  </a:cubicBezTo>
                  <a:cubicBezTo>
                    <a:pt x="7820" y="14938"/>
                    <a:pt x="5414" y="18171"/>
                    <a:pt x="3534" y="21730"/>
                  </a:cubicBezTo>
                  <a:cubicBezTo>
                    <a:pt x="1980" y="24863"/>
                    <a:pt x="827" y="28196"/>
                    <a:pt x="401" y="31630"/>
                  </a:cubicBezTo>
                  <a:cubicBezTo>
                    <a:pt x="0" y="35088"/>
                    <a:pt x="201" y="38522"/>
                    <a:pt x="1028" y="41880"/>
                  </a:cubicBezTo>
                  <a:cubicBezTo>
                    <a:pt x="1028" y="42181"/>
                    <a:pt x="1128" y="42607"/>
                    <a:pt x="1254" y="42908"/>
                  </a:cubicBezTo>
                  <a:cubicBezTo>
                    <a:pt x="1354" y="42808"/>
                    <a:pt x="1454" y="42808"/>
                    <a:pt x="1554" y="42808"/>
                  </a:cubicBezTo>
                  <a:cubicBezTo>
                    <a:pt x="4061" y="42181"/>
                    <a:pt x="6467" y="41028"/>
                    <a:pt x="8447" y="39148"/>
                  </a:cubicBezTo>
                  <a:cubicBezTo>
                    <a:pt x="10226" y="37494"/>
                    <a:pt x="11579" y="35289"/>
                    <a:pt x="12632" y="33008"/>
                  </a:cubicBezTo>
                  <a:cubicBezTo>
                    <a:pt x="14412" y="28622"/>
                    <a:pt x="14612" y="23910"/>
                    <a:pt x="14612" y="19223"/>
                  </a:cubicBezTo>
                  <a:lnTo>
                    <a:pt x="14612" y="15038"/>
                  </a:lnTo>
                  <a:cubicBezTo>
                    <a:pt x="14612" y="12005"/>
                    <a:pt x="14612" y="8873"/>
                    <a:pt x="14512" y="5840"/>
                  </a:cubicBezTo>
                  <a:lnTo>
                    <a:pt x="14512" y="5439"/>
                  </a:lnTo>
                  <a:cubicBezTo>
                    <a:pt x="14412" y="3559"/>
                    <a:pt x="14286" y="1780"/>
                    <a:pt x="13985" y="0"/>
                  </a:cubicBezTo>
                  <a:close/>
                </a:path>
              </a:pathLst>
            </a:custGeom>
            <a:solidFill>
              <a:srgbClr val="C77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3"/>
            <p:cNvSpPr/>
            <p:nvPr/>
          </p:nvSpPr>
          <p:spPr>
            <a:xfrm>
              <a:off x="5128550" y="2946075"/>
              <a:ext cx="237500" cy="986875"/>
            </a:xfrm>
            <a:custGeom>
              <a:avLst/>
              <a:gdLst/>
              <a:ahLst/>
              <a:cxnLst/>
              <a:rect l="l" t="t" r="r" b="b"/>
              <a:pathLst>
                <a:path w="9500" h="39475" extrusionOk="0">
                  <a:moveTo>
                    <a:pt x="9499" y="39474"/>
                  </a:moveTo>
                  <a:lnTo>
                    <a:pt x="9499" y="39474"/>
                  </a:lnTo>
                  <a:lnTo>
                    <a:pt x="9499" y="39474"/>
                  </a:lnTo>
                  <a:close/>
                  <a:moveTo>
                    <a:pt x="9499" y="39474"/>
                  </a:moveTo>
                  <a:lnTo>
                    <a:pt x="9499" y="39474"/>
                  </a:lnTo>
                  <a:lnTo>
                    <a:pt x="9499" y="39474"/>
                  </a:lnTo>
                  <a:close/>
                  <a:moveTo>
                    <a:pt x="0" y="0"/>
                  </a:moveTo>
                  <a:lnTo>
                    <a:pt x="0" y="0"/>
                  </a:lnTo>
                  <a:lnTo>
                    <a:pt x="0" y="0"/>
                  </a:lnTo>
                  <a:close/>
                  <a:moveTo>
                    <a:pt x="0" y="0"/>
                  </a:moveTo>
                  <a:lnTo>
                    <a:pt x="0" y="0"/>
                  </a:lnTo>
                  <a:close/>
                </a:path>
              </a:pathLst>
            </a:custGeom>
            <a:solidFill>
              <a:srgbClr val="FBE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3"/>
            <p:cNvSpPr/>
            <p:nvPr/>
          </p:nvSpPr>
          <p:spPr>
            <a:xfrm>
              <a:off x="5112875" y="2830775"/>
              <a:ext cx="414825" cy="1117825"/>
            </a:xfrm>
            <a:custGeom>
              <a:avLst/>
              <a:gdLst/>
              <a:ahLst/>
              <a:cxnLst/>
              <a:rect l="l" t="t" r="r" b="b"/>
              <a:pathLst>
                <a:path w="16593" h="44713" extrusionOk="0">
                  <a:moveTo>
                    <a:pt x="1254" y="1"/>
                  </a:moveTo>
                  <a:cubicBezTo>
                    <a:pt x="928" y="1580"/>
                    <a:pt x="728" y="3033"/>
                    <a:pt x="627" y="4612"/>
                  </a:cubicBezTo>
                  <a:cubicBezTo>
                    <a:pt x="402" y="7745"/>
                    <a:pt x="201" y="10753"/>
                    <a:pt x="101" y="13885"/>
                  </a:cubicBezTo>
                  <a:cubicBezTo>
                    <a:pt x="1" y="15565"/>
                    <a:pt x="1" y="17244"/>
                    <a:pt x="1" y="18898"/>
                  </a:cubicBezTo>
                  <a:cubicBezTo>
                    <a:pt x="1" y="23510"/>
                    <a:pt x="302" y="28096"/>
                    <a:pt x="1254" y="32582"/>
                  </a:cubicBezTo>
                  <a:cubicBezTo>
                    <a:pt x="1755" y="35314"/>
                    <a:pt x="2507" y="38221"/>
                    <a:pt x="4261" y="40427"/>
                  </a:cubicBezTo>
                  <a:cubicBezTo>
                    <a:pt x="5740" y="42307"/>
                    <a:pt x="7820" y="43460"/>
                    <a:pt x="10126" y="44086"/>
                  </a:cubicBezTo>
                  <a:cubicBezTo>
                    <a:pt x="11379" y="44387"/>
                    <a:pt x="12632" y="44587"/>
                    <a:pt x="13986" y="44713"/>
                  </a:cubicBezTo>
                  <a:cubicBezTo>
                    <a:pt x="15540" y="40001"/>
                    <a:pt x="16592" y="35189"/>
                    <a:pt x="15866" y="30302"/>
                  </a:cubicBezTo>
                  <a:cubicBezTo>
                    <a:pt x="14913" y="23084"/>
                    <a:pt x="10953" y="16818"/>
                    <a:pt x="6893" y="10878"/>
                  </a:cubicBezTo>
                  <a:cubicBezTo>
                    <a:pt x="5740" y="9199"/>
                    <a:pt x="4587" y="7419"/>
                    <a:pt x="3535" y="5640"/>
                  </a:cubicBezTo>
                  <a:cubicBezTo>
                    <a:pt x="2607" y="3860"/>
                    <a:pt x="1755" y="1981"/>
                    <a:pt x="1254" y="1"/>
                  </a:cubicBezTo>
                  <a:close/>
                </a:path>
              </a:pathLst>
            </a:custGeom>
            <a:solidFill>
              <a:srgbClr val="C77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3"/>
            <p:cNvSpPr/>
            <p:nvPr/>
          </p:nvSpPr>
          <p:spPr>
            <a:xfrm>
              <a:off x="5028925" y="2872525"/>
              <a:ext cx="425450" cy="1156900"/>
            </a:xfrm>
            <a:custGeom>
              <a:avLst/>
              <a:gdLst/>
              <a:ahLst/>
              <a:cxnLst/>
              <a:rect l="l" t="t" r="r" b="b"/>
              <a:pathLst>
                <a:path w="17018" h="46276" extrusionOk="0">
                  <a:moveTo>
                    <a:pt x="4369" y="1"/>
                  </a:moveTo>
                  <a:cubicBezTo>
                    <a:pt x="4295" y="1"/>
                    <a:pt x="4224" y="34"/>
                    <a:pt x="4186" y="110"/>
                  </a:cubicBezTo>
                  <a:cubicBezTo>
                    <a:pt x="1880" y="6075"/>
                    <a:pt x="426" y="12541"/>
                    <a:pt x="101" y="19007"/>
                  </a:cubicBezTo>
                  <a:cubicBezTo>
                    <a:pt x="0" y="22241"/>
                    <a:pt x="101" y="25499"/>
                    <a:pt x="527" y="28732"/>
                  </a:cubicBezTo>
                  <a:cubicBezTo>
                    <a:pt x="953" y="31965"/>
                    <a:pt x="1579" y="35198"/>
                    <a:pt x="2832" y="38231"/>
                  </a:cubicBezTo>
                  <a:cubicBezTo>
                    <a:pt x="3233" y="39058"/>
                    <a:pt x="3559" y="39785"/>
                    <a:pt x="4086" y="40536"/>
                  </a:cubicBezTo>
                  <a:cubicBezTo>
                    <a:pt x="4386" y="41263"/>
                    <a:pt x="4812" y="41990"/>
                    <a:pt x="5439" y="42516"/>
                  </a:cubicBezTo>
                  <a:cubicBezTo>
                    <a:pt x="5682" y="42759"/>
                    <a:pt x="6006" y="42953"/>
                    <a:pt x="6346" y="42953"/>
                  </a:cubicBezTo>
                  <a:cubicBezTo>
                    <a:pt x="6427" y="42953"/>
                    <a:pt x="6510" y="42942"/>
                    <a:pt x="6592" y="42917"/>
                  </a:cubicBezTo>
                  <a:cubicBezTo>
                    <a:pt x="6792" y="43343"/>
                    <a:pt x="7118" y="43669"/>
                    <a:pt x="7419" y="43970"/>
                  </a:cubicBezTo>
                  <a:cubicBezTo>
                    <a:pt x="7945" y="44597"/>
                    <a:pt x="8672" y="45123"/>
                    <a:pt x="9399" y="45223"/>
                  </a:cubicBezTo>
                  <a:cubicBezTo>
                    <a:pt x="9825" y="45223"/>
                    <a:pt x="10025" y="45123"/>
                    <a:pt x="10351" y="45023"/>
                  </a:cubicBezTo>
                  <a:cubicBezTo>
                    <a:pt x="10351" y="45123"/>
                    <a:pt x="10452" y="45323"/>
                    <a:pt x="10552" y="45424"/>
                  </a:cubicBezTo>
                  <a:cubicBezTo>
                    <a:pt x="10878" y="45850"/>
                    <a:pt x="11279" y="46276"/>
                    <a:pt x="11905" y="46276"/>
                  </a:cubicBezTo>
                  <a:lnTo>
                    <a:pt x="12331" y="46276"/>
                  </a:lnTo>
                  <a:cubicBezTo>
                    <a:pt x="14838" y="44697"/>
                    <a:pt x="15665" y="41464"/>
                    <a:pt x="16191" y="38757"/>
                  </a:cubicBezTo>
                  <a:cubicBezTo>
                    <a:pt x="16817" y="35624"/>
                    <a:pt x="17018" y="32391"/>
                    <a:pt x="16617" y="29133"/>
                  </a:cubicBezTo>
                  <a:cubicBezTo>
                    <a:pt x="16291" y="26000"/>
                    <a:pt x="15464" y="22867"/>
                    <a:pt x="14211" y="20060"/>
                  </a:cubicBezTo>
                  <a:cubicBezTo>
                    <a:pt x="12858" y="16827"/>
                    <a:pt x="10878" y="14095"/>
                    <a:pt x="8772" y="11388"/>
                  </a:cubicBezTo>
                  <a:cubicBezTo>
                    <a:pt x="6492" y="8256"/>
                    <a:pt x="3985" y="4496"/>
                    <a:pt x="4487" y="311"/>
                  </a:cubicBezTo>
                  <a:cubicBezTo>
                    <a:pt x="4487" y="311"/>
                    <a:pt x="4487" y="210"/>
                    <a:pt x="4612" y="210"/>
                  </a:cubicBezTo>
                  <a:cubicBezTo>
                    <a:pt x="4612" y="86"/>
                    <a:pt x="4487" y="1"/>
                    <a:pt x="4369"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3"/>
            <p:cNvSpPr/>
            <p:nvPr/>
          </p:nvSpPr>
          <p:spPr>
            <a:xfrm>
              <a:off x="5052725" y="3330150"/>
              <a:ext cx="15700" cy="53125"/>
            </a:xfrm>
            <a:custGeom>
              <a:avLst/>
              <a:gdLst/>
              <a:ahLst/>
              <a:cxnLst/>
              <a:rect l="l" t="t" r="r" b="b"/>
              <a:pathLst>
                <a:path w="628" h="2125" extrusionOk="0">
                  <a:moveTo>
                    <a:pt x="352" y="1"/>
                  </a:moveTo>
                  <a:cubicBezTo>
                    <a:pt x="327" y="1"/>
                    <a:pt x="301" y="26"/>
                    <a:pt x="301" y="76"/>
                  </a:cubicBezTo>
                  <a:cubicBezTo>
                    <a:pt x="201" y="176"/>
                    <a:pt x="201" y="402"/>
                    <a:pt x="201" y="502"/>
                  </a:cubicBezTo>
                  <a:cubicBezTo>
                    <a:pt x="101" y="602"/>
                    <a:pt x="101" y="803"/>
                    <a:pt x="101" y="928"/>
                  </a:cubicBezTo>
                  <a:cubicBezTo>
                    <a:pt x="101" y="1129"/>
                    <a:pt x="1" y="1329"/>
                    <a:pt x="1" y="1429"/>
                  </a:cubicBezTo>
                  <a:cubicBezTo>
                    <a:pt x="1" y="1655"/>
                    <a:pt x="101" y="1855"/>
                    <a:pt x="201" y="1956"/>
                  </a:cubicBezTo>
                  <a:cubicBezTo>
                    <a:pt x="201" y="2068"/>
                    <a:pt x="251" y="2125"/>
                    <a:pt x="317" y="2125"/>
                  </a:cubicBezTo>
                  <a:cubicBezTo>
                    <a:pt x="383" y="2125"/>
                    <a:pt x="464" y="2068"/>
                    <a:pt x="527" y="1956"/>
                  </a:cubicBezTo>
                  <a:cubicBezTo>
                    <a:pt x="627" y="1855"/>
                    <a:pt x="627" y="1655"/>
                    <a:pt x="627" y="1555"/>
                  </a:cubicBezTo>
                  <a:lnTo>
                    <a:pt x="627" y="928"/>
                  </a:lnTo>
                  <a:cubicBezTo>
                    <a:pt x="627" y="803"/>
                    <a:pt x="527" y="702"/>
                    <a:pt x="527" y="502"/>
                  </a:cubicBezTo>
                  <a:cubicBezTo>
                    <a:pt x="527" y="402"/>
                    <a:pt x="527" y="176"/>
                    <a:pt x="402" y="76"/>
                  </a:cubicBezTo>
                  <a:cubicBezTo>
                    <a:pt x="402" y="26"/>
                    <a:pt x="377" y="1"/>
                    <a:pt x="352"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3"/>
            <p:cNvSpPr/>
            <p:nvPr/>
          </p:nvSpPr>
          <p:spPr>
            <a:xfrm>
              <a:off x="5062750" y="3264375"/>
              <a:ext cx="15700" cy="40575"/>
            </a:xfrm>
            <a:custGeom>
              <a:avLst/>
              <a:gdLst/>
              <a:ahLst/>
              <a:cxnLst/>
              <a:rect l="l" t="t" r="r" b="b"/>
              <a:pathLst>
                <a:path w="628" h="1623" extrusionOk="0">
                  <a:moveTo>
                    <a:pt x="226" y="0"/>
                  </a:moveTo>
                  <a:cubicBezTo>
                    <a:pt x="126" y="100"/>
                    <a:pt x="126" y="201"/>
                    <a:pt x="126" y="301"/>
                  </a:cubicBezTo>
                  <a:cubicBezTo>
                    <a:pt x="1" y="426"/>
                    <a:pt x="1" y="526"/>
                    <a:pt x="1" y="526"/>
                  </a:cubicBezTo>
                  <a:lnTo>
                    <a:pt x="1" y="727"/>
                  </a:lnTo>
                  <a:lnTo>
                    <a:pt x="1" y="1153"/>
                  </a:lnTo>
                  <a:lnTo>
                    <a:pt x="1" y="1354"/>
                  </a:lnTo>
                  <a:lnTo>
                    <a:pt x="126" y="1454"/>
                  </a:lnTo>
                  <a:cubicBezTo>
                    <a:pt x="176" y="1567"/>
                    <a:pt x="251" y="1623"/>
                    <a:pt x="327" y="1623"/>
                  </a:cubicBezTo>
                  <a:cubicBezTo>
                    <a:pt x="402" y="1623"/>
                    <a:pt x="477" y="1567"/>
                    <a:pt x="527" y="1454"/>
                  </a:cubicBezTo>
                  <a:cubicBezTo>
                    <a:pt x="527" y="1454"/>
                    <a:pt x="627" y="1354"/>
                    <a:pt x="627" y="1253"/>
                  </a:cubicBezTo>
                  <a:lnTo>
                    <a:pt x="627" y="1153"/>
                  </a:lnTo>
                  <a:lnTo>
                    <a:pt x="627" y="727"/>
                  </a:lnTo>
                  <a:lnTo>
                    <a:pt x="627" y="426"/>
                  </a:lnTo>
                  <a:lnTo>
                    <a:pt x="527" y="301"/>
                  </a:lnTo>
                  <a:cubicBezTo>
                    <a:pt x="527" y="201"/>
                    <a:pt x="527" y="100"/>
                    <a:pt x="427" y="100"/>
                  </a:cubicBezTo>
                  <a:cubicBezTo>
                    <a:pt x="427" y="0"/>
                    <a:pt x="327" y="0"/>
                    <a:pt x="22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3"/>
            <p:cNvSpPr/>
            <p:nvPr/>
          </p:nvSpPr>
          <p:spPr>
            <a:xfrm>
              <a:off x="5102225" y="3309475"/>
              <a:ext cx="18200" cy="30725"/>
            </a:xfrm>
            <a:custGeom>
              <a:avLst/>
              <a:gdLst/>
              <a:ahLst/>
              <a:cxnLst/>
              <a:rect l="l" t="t" r="r" b="b"/>
              <a:pathLst>
                <a:path w="728" h="1229" extrusionOk="0">
                  <a:moveTo>
                    <a:pt x="251" y="1"/>
                  </a:moveTo>
                  <a:cubicBezTo>
                    <a:pt x="226" y="1"/>
                    <a:pt x="201" y="26"/>
                    <a:pt x="201" y="76"/>
                  </a:cubicBezTo>
                  <a:lnTo>
                    <a:pt x="201" y="176"/>
                  </a:lnTo>
                  <a:lnTo>
                    <a:pt x="101" y="276"/>
                  </a:lnTo>
                  <a:lnTo>
                    <a:pt x="101" y="377"/>
                  </a:lnTo>
                  <a:lnTo>
                    <a:pt x="101" y="702"/>
                  </a:lnTo>
                  <a:lnTo>
                    <a:pt x="1" y="803"/>
                  </a:lnTo>
                  <a:lnTo>
                    <a:pt x="1" y="1003"/>
                  </a:lnTo>
                  <a:cubicBezTo>
                    <a:pt x="101" y="1003"/>
                    <a:pt x="101" y="1128"/>
                    <a:pt x="201" y="1128"/>
                  </a:cubicBezTo>
                  <a:cubicBezTo>
                    <a:pt x="301" y="1229"/>
                    <a:pt x="427" y="1229"/>
                    <a:pt x="427" y="1229"/>
                  </a:cubicBezTo>
                  <a:lnTo>
                    <a:pt x="527" y="1128"/>
                  </a:lnTo>
                  <a:cubicBezTo>
                    <a:pt x="627" y="1128"/>
                    <a:pt x="627" y="1128"/>
                    <a:pt x="627" y="1003"/>
                  </a:cubicBezTo>
                  <a:cubicBezTo>
                    <a:pt x="728" y="1003"/>
                    <a:pt x="728" y="903"/>
                    <a:pt x="728" y="903"/>
                  </a:cubicBezTo>
                  <a:cubicBezTo>
                    <a:pt x="728" y="803"/>
                    <a:pt x="627" y="702"/>
                    <a:pt x="627" y="702"/>
                  </a:cubicBezTo>
                  <a:lnTo>
                    <a:pt x="627" y="602"/>
                  </a:lnTo>
                  <a:cubicBezTo>
                    <a:pt x="527" y="502"/>
                    <a:pt x="527" y="377"/>
                    <a:pt x="427" y="377"/>
                  </a:cubicBezTo>
                  <a:lnTo>
                    <a:pt x="427" y="276"/>
                  </a:lnTo>
                  <a:lnTo>
                    <a:pt x="427" y="176"/>
                  </a:lnTo>
                  <a:lnTo>
                    <a:pt x="301" y="76"/>
                  </a:lnTo>
                  <a:cubicBezTo>
                    <a:pt x="301" y="26"/>
                    <a:pt x="276" y="1"/>
                    <a:pt x="25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3"/>
            <p:cNvSpPr/>
            <p:nvPr/>
          </p:nvSpPr>
          <p:spPr>
            <a:xfrm>
              <a:off x="5094075" y="3203825"/>
              <a:ext cx="13200" cy="40900"/>
            </a:xfrm>
            <a:custGeom>
              <a:avLst/>
              <a:gdLst/>
              <a:ahLst/>
              <a:cxnLst/>
              <a:rect l="l" t="t" r="r" b="b"/>
              <a:pathLst>
                <a:path w="528" h="1636" extrusionOk="0">
                  <a:moveTo>
                    <a:pt x="304" y="1"/>
                  </a:moveTo>
                  <a:cubicBezTo>
                    <a:pt x="262" y="1"/>
                    <a:pt x="226" y="32"/>
                    <a:pt x="226" y="116"/>
                  </a:cubicBezTo>
                  <a:lnTo>
                    <a:pt x="126" y="217"/>
                  </a:lnTo>
                  <a:lnTo>
                    <a:pt x="126" y="442"/>
                  </a:lnTo>
                  <a:cubicBezTo>
                    <a:pt x="126" y="442"/>
                    <a:pt x="1" y="542"/>
                    <a:pt x="1" y="643"/>
                  </a:cubicBezTo>
                  <a:lnTo>
                    <a:pt x="1" y="843"/>
                  </a:lnTo>
                  <a:lnTo>
                    <a:pt x="1" y="1169"/>
                  </a:lnTo>
                  <a:cubicBezTo>
                    <a:pt x="1" y="1269"/>
                    <a:pt x="1" y="1269"/>
                    <a:pt x="126" y="1370"/>
                  </a:cubicBezTo>
                  <a:cubicBezTo>
                    <a:pt x="126" y="1470"/>
                    <a:pt x="126" y="1470"/>
                    <a:pt x="226" y="1595"/>
                  </a:cubicBezTo>
                  <a:cubicBezTo>
                    <a:pt x="255" y="1624"/>
                    <a:pt x="284" y="1636"/>
                    <a:pt x="312" y="1636"/>
                  </a:cubicBezTo>
                  <a:cubicBezTo>
                    <a:pt x="384" y="1636"/>
                    <a:pt x="456" y="1559"/>
                    <a:pt x="527" y="1470"/>
                  </a:cubicBezTo>
                  <a:lnTo>
                    <a:pt x="527" y="1269"/>
                  </a:lnTo>
                  <a:lnTo>
                    <a:pt x="527" y="1069"/>
                  </a:lnTo>
                  <a:cubicBezTo>
                    <a:pt x="427" y="1069"/>
                    <a:pt x="427" y="968"/>
                    <a:pt x="427" y="968"/>
                  </a:cubicBezTo>
                  <a:lnTo>
                    <a:pt x="427" y="843"/>
                  </a:lnTo>
                  <a:lnTo>
                    <a:pt x="427" y="743"/>
                  </a:lnTo>
                  <a:lnTo>
                    <a:pt x="427" y="643"/>
                  </a:lnTo>
                  <a:lnTo>
                    <a:pt x="427" y="442"/>
                  </a:lnTo>
                  <a:cubicBezTo>
                    <a:pt x="327" y="442"/>
                    <a:pt x="327" y="342"/>
                    <a:pt x="327" y="342"/>
                  </a:cubicBezTo>
                  <a:cubicBezTo>
                    <a:pt x="327" y="217"/>
                    <a:pt x="327" y="217"/>
                    <a:pt x="427" y="116"/>
                  </a:cubicBezTo>
                  <a:cubicBezTo>
                    <a:pt x="427" y="58"/>
                    <a:pt x="360" y="1"/>
                    <a:pt x="304"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3"/>
            <p:cNvSpPr/>
            <p:nvPr/>
          </p:nvSpPr>
          <p:spPr>
            <a:xfrm>
              <a:off x="5073400" y="3157850"/>
              <a:ext cx="15700" cy="34275"/>
            </a:xfrm>
            <a:custGeom>
              <a:avLst/>
              <a:gdLst/>
              <a:ahLst/>
              <a:cxnLst/>
              <a:rect l="l" t="t" r="r" b="b"/>
              <a:pathLst>
                <a:path w="628" h="1371" extrusionOk="0">
                  <a:moveTo>
                    <a:pt x="540" y="0"/>
                  </a:moveTo>
                  <a:cubicBezTo>
                    <a:pt x="527" y="0"/>
                    <a:pt x="527" y="26"/>
                    <a:pt x="527" y="76"/>
                  </a:cubicBezTo>
                  <a:lnTo>
                    <a:pt x="427" y="176"/>
                  </a:lnTo>
                  <a:cubicBezTo>
                    <a:pt x="327" y="176"/>
                    <a:pt x="327" y="176"/>
                    <a:pt x="201" y="301"/>
                  </a:cubicBezTo>
                  <a:cubicBezTo>
                    <a:pt x="201" y="301"/>
                    <a:pt x="101" y="401"/>
                    <a:pt x="101" y="602"/>
                  </a:cubicBezTo>
                  <a:cubicBezTo>
                    <a:pt x="1" y="702"/>
                    <a:pt x="1" y="802"/>
                    <a:pt x="1" y="928"/>
                  </a:cubicBezTo>
                  <a:cubicBezTo>
                    <a:pt x="1" y="1028"/>
                    <a:pt x="101" y="1128"/>
                    <a:pt x="101" y="1229"/>
                  </a:cubicBezTo>
                  <a:cubicBezTo>
                    <a:pt x="101" y="1299"/>
                    <a:pt x="151" y="1370"/>
                    <a:pt x="225" y="1370"/>
                  </a:cubicBezTo>
                  <a:cubicBezTo>
                    <a:pt x="255" y="1370"/>
                    <a:pt x="290" y="1358"/>
                    <a:pt x="327" y="1329"/>
                  </a:cubicBezTo>
                  <a:cubicBezTo>
                    <a:pt x="427" y="1329"/>
                    <a:pt x="527" y="1229"/>
                    <a:pt x="427" y="1128"/>
                  </a:cubicBezTo>
                  <a:lnTo>
                    <a:pt x="427" y="1028"/>
                  </a:lnTo>
                  <a:lnTo>
                    <a:pt x="427" y="928"/>
                  </a:lnTo>
                  <a:cubicBezTo>
                    <a:pt x="427" y="802"/>
                    <a:pt x="527" y="802"/>
                    <a:pt x="527" y="802"/>
                  </a:cubicBezTo>
                  <a:lnTo>
                    <a:pt x="527" y="702"/>
                  </a:lnTo>
                  <a:lnTo>
                    <a:pt x="527" y="602"/>
                  </a:lnTo>
                  <a:lnTo>
                    <a:pt x="527" y="502"/>
                  </a:lnTo>
                  <a:lnTo>
                    <a:pt x="527" y="401"/>
                  </a:lnTo>
                  <a:lnTo>
                    <a:pt x="527" y="301"/>
                  </a:lnTo>
                  <a:lnTo>
                    <a:pt x="627" y="301"/>
                  </a:lnTo>
                  <a:lnTo>
                    <a:pt x="627" y="176"/>
                  </a:lnTo>
                  <a:lnTo>
                    <a:pt x="627" y="76"/>
                  </a:lnTo>
                  <a:cubicBezTo>
                    <a:pt x="577" y="26"/>
                    <a:pt x="552" y="0"/>
                    <a:pt x="540"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3"/>
            <p:cNvSpPr/>
            <p:nvPr/>
          </p:nvSpPr>
          <p:spPr>
            <a:xfrm>
              <a:off x="5149225" y="2969250"/>
              <a:ext cx="279475" cy="532600"/>
            </a:xfrm>
            <a:custGeom>
              <a:avLst/>
              <a:gdLst/>
              <a:ahLst/>
              <a:cxnLst/>
              <a:rect l="l" t="t" r="r" b="b"/>
              <a:pathLst>
                <a:path w="11179" h="21304" extrusionOk="0">
                  <a:moveTo>
                    <a:pt x="0" y="1"/>
                  </a:moveTo>
                  <a:cubicBezTo>
                    <a:pt x="0" y="201"/>
                    <a:pt x="101" y="2707"/>
                    <a:pt x="3860" y="7620"/>
                  </a:cubicBezTo>
                  <a:cubicBezTo>
                    <a:pt x="7720" y="12858"/>
                    <a:pt x="9825" y="16091"/>
                    <a:pt x="10752" y="21304"/>
                  </a:cubicBezTo>
                  <a:lnTo>
                    <a:pt x="11178" y="21204"/>
                  </a:lnTo>
                  <a:cubicBezTo>
                    <a:pt x="10226" y="15991"/>
                    <a:pt x="8046" y="12532"/>
                    <a:pt x="4186" y="7419"/>
                  </a:cubicBezTo>
                  <a:cubicBezTo>
                    <a:pt x="527" y="2507"/>
                    <a:pt x="426" y="101"/>
                    <a:pt x="426"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3"/>
            <p:cNvSpPr/>
            <p:nvPr/>
          </p:nvSpPr>
          <p:spPr>
            <a:xfrm>
              <a:off x="5751975" y="2919525"/>
              <a:ext cx="426100" cy="1156900"/>
            </a:xfrm>
            <a:custGeom>
              <a:avLst/>
              <a:gdLst/>
              <a:ahLst/>
              <a:cxnLst/>
              <a:rect l="l" t="t" r="r" b="b"/>
              <a:pathLst>
                <a:path w="17044" h="46276" extrusionOk="0">
                  <a:moveTo>
                    <a:pt x="12624" y="1"/>
                  </a:moveTo>
                  <a:cubicBezTo>
                    <a:pt x="12509" y="1"/>
                    <a:pt x="12370" y="86"/>
                    <a:pt x="12432" y="210"/>
                  </a:cubicBezTo>
                  <a:lnTo>
                    <a:pt x="12432" y="310"/>
                  </a:lnTo>
                  <a:cubicBezTo>
                    <a:pt x="12958" y="4496"/>
                    <a:pt x="10552" y="8255"/>
                    <a:pt x="8146" y="11388"/>
                  </a:cubicBezTo>
                  <a:cubicBezTo>
                    <a:pt x="6066" y="14095"/>
                    <a:pt x="4086" y="16827"/>
                    <a:pt x="2733" y="20060"/>
                  </a:cubicBezTo>
                  <a:cubicBezTo>
                    <a:pt x="1480" y="22867"/>
                    <a:pt x="627" y="26000"/>
                    <a:pt x="327" y="29133"/>
                  </a:cubicBezTo>
                  <a:cubicBezTo>
                    <a:pt x="1" y="32391"/>
                    <a:pt x="126" y="35624"/>
                    <a:pt x="753" y="38757"/>
                  </a:cubicBezTo>
                  <a:cubicBezTo>
                    <a:pt x="1254" y="41463"/>
                    <a:pt x="2106" y="44697"/>
                    <a:pt x="4612" y="46276"/>
                  </a:cubicBezTo>
                  <a:lnTo>
                    <a:pt x="5139" y="46276"/>
                  </a:lnTo>
                  <a:cubicBezTo>
                    <a:pt x="5640" y="46276"/>
                    <a:pt x="6066" y="45849"/>
                    <a:pt x="6392" y="45423"/>
                  </a:cubicBezTo>
                  <a:cubicBezTo>
                    <a:pt x="6492" y="45323"/>
                    <a:pt x="6592" y="45123"/>
                    <a:pt x="6693" y="45022"/>
                  </a:cubicBezTo>
                  <a:cubicBezTo>
                    <a:pt x="6893" y="45123"/>
                    <a:pt x="7219" y="45223"/>
                    <a:pt x="7520" y="45223"/>
                  </a:cubicBezTo>
                  <a:cubicBezTo>
                    <a:pt x="8372" y="45123"/>
                    <a:pt x="8998" y="44596"/>
                    <a:pt x="9525" y="43970"/>
                  </a:cubicBezTo>
                  <a:cubicBezTo>
                    <a:pt x="9825" y="43669"/>
                    <a:pt x="10151" y="43343"/>
                    <a:pt x="10352" y="42917"/>
                  </a:cubicBezTo>
                  <a:cubicBezTo>
                    <a:pt x="10434" y="42941"/>
                    <a:pt x="10519" y="42952"/>
                    <a:pt x="10605" y="42952"/>
                  </a:cubicBezTo>
                  <a:cubicBezTo>
                    <a:pt x="10965" y="42952"/>
                    <a:pt x="11342" y="42759"/>
                    <a:pt x="11605" y="42516"/>
                  </a:cubicBezTo>
                  <a:cubicBezTo>
                    <a:pt x="12131" y="41990"/>
                    <a:pt x="12532" y="41263"/>
                    <a:pt x="12958" y="40536"/>
                  </a:cubicBezTo>
                  <a:cubicBezTo>
                    <a:pt x="13384" y="39784"/>
                    <a:pt x="13785" y="39057"/>
                    <a:pt x="14111" y="38230"/>
                  </a:cubicBezTo>
                  <a:cubicBezTo>
                    <a:pt x="15364" y="35198"/>
                    <a:pt x="16091" y="31965"/>
                    <a:pt x="16517" y="28732"/>
                  </a:cubicBezTo>
                  <a:cubicBezTo>
                    <a:pt x="16918" y="25498"/>
                    <a:pt x="17044" y="22240"/>
                    <a:pt x="16918" y="19007"/>
                  </a:cubicBezTo>
                  <a:cubicBezTo>
                    <a:pt x="16617" y="12541"/>
                    <a:pt x="15164" y="6075"/>
                    <a:pt x="12758" y="110"/>
                  </a:cubicBezTo>
                  <a:cubicBezTo>
                    <a:pt x="12758" y="33"/>
                    <a:pt x="12696" y="1"/>
                    <a:pt x="12624"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3"/>
            <p:cNvSpPr/>
            <p:nvPr/>
          </p:nvSpPr>
          <p:spPr>
            <a:xfrm>
              <a:off x="6133575" y="3408475"/>
              <a:ext cx="15675" cy="32600"/>
            </a:xfrm>
            <a:custGeom>
              <a:avLst/>
              <a:gdLst/>
              <a:ahLst/>
              <a:cxnLst/>
              <a:rect l="l" t="t" r="r" b="b"/>
              <a:pathLst>
                <a:path w="627" h="1304" extrusionOk="0">
                  <a:moveTo>
                    <a:pt x="338" y="1"/>
                  </a:moveTo>
                  <a:cubicBezTo>
                    <a:pt x="301" y="1"/>
                    <a:pt x="251" y="26"/>
                    <a:pt x="201" y="76"/>
                  </a:cubicBezTo>
                  <a:cubicBezTo>
                    <a:pt x="201" y="76"/>
                    <a:pt x="100" y="176"/>
                    <a:pt x="100" y="301"/>
                  </a:cubicBezTo>
                  <a:lnTo>
                    <a:pt x="100" y="602"/>
                  </a:lnTo>
                  <a:lnTo>
                    <a:pt x="0" y="702"/>
                  </a:lnTo>
                  <a:lnTo>
                    <a:pt x="0" y="928"/>
                  </a:lnTo>
                  <a:lnTo>
                    <a:pt x="0" y="1028"/>
                  </a:lnTo>
                  <a:cubicBezTo>
                    <a:pt x="100" y="1128"/>
                    <a:pt x="100" y="1128"/>
                    <a:pt x="100" y="1229"/>
                  </a:cubicBezTo>
                  <a:cubicBezTo>
                    <a:pt x="150" y="1279"/>
                    <a:pt x="226" y="1304"/>
                    <a:pt x="304" y="1304"/>
                  </a:cubicBezTo>
                  <a:cubicBezTo>
                    <a:pt x="382" y="1304"/>
                    <a:pt x="464" y="1279"/>
                    <a:pt x="526" y="1229"/>
                  </a:cubicBezTo>
                  <a:cubicBezTo>
                    <a:pt x="627" y="1229"/>
                    <a:pt x="627" y="1128"/>
                    <a:pt x="627" y="1028"/>
                  </a:cubicBezTo>
                  <a:lnTo>
                    <a:pt x="627" y="928"/>
                  </a:lnTo>
                  <a:lnTo>
                    <a:pt x="627" y="702"/>
                  </a:lnTo>
                  <a:lnTo>
                    <a:pt x="627" y="602"/>
                  </a:lnTo>
                  <a:cubicBezTo>
                    <a:pt x="627" y="502"/>
                    <a:pt x="526" y="402"/>
                    <a:pt x="526" y="301"/>
                  </a:cubicBezTo>
                  <a:cubicBezTo>
                    <a:pt x="526" y="176"/>
                    <a:pt x="526" y="76"/>
                    <a:pt x="401" y="76"/>
                  </a:cubicBezTo>
                  <a:cubicBezTo>
                    <a:pt x="401" y="26"/>
                    <a:pt x="376" y="1"/>
                    <a:pt x="338"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3"/>
            <p:cNvSpPr/>
            <p:nvPr/>
          </p:nvSpPr>
          <p:spPr>
            <a:xfrm>
              <a:off x="6115400" y="3332025"/>
              <a:ext cx="15675" cy="42025"/>
            </a:xfrm>
            <a:custGeom>
              <a:avLst/>
              <a:gdLst/>
              <a:ahLst/>
              <a:cxnLst/>
              <a:rect l="l" t="t" r="r" b="b"/>
              <a:pathLst>
                <a:path w="627" h="1681" extrusionOk="0">
                  <a:moveTo>
                    <a:pt x="301" y="1"/>
                  </a:moveTo>
                  <a:lnTo>
                    <a:pt x="301" y="101"/>
                  </a:lnTo>
                  <a:cubicBezTo>
                    <a:pt x="201" y="101"/>
                    <a:pt x="201" y="226"/>
                    <a:pt x="201" y="226"/>
                  </a:cubicBezTo>
                  <a:cubicBezTo>
                    <a:pt x="201" y="226"/>
                    <a:pt x="201" y="327"/>
                    <a:pt x="100" y="327"/>
                  </a:cubicBezTo>
                  <a:lnTo>
                    <a:pt x="100" y="527"/>
                  </a:lnTo>
                  <a:lnTo>
                    <a:pt x="100" y="627"/>
                  </a:lnTo>
                  <a:cubicBezTo>
                    <a:pt x="0" y="853"/>
                    <a:pt x="0" y="1154"/>
                    <a:pt x="0" y="1354"/>
                  </a:cubicBezTo>
                  <a:cubicBezTo>
                    <a:pt x="0" y="1480"/>
                    <a:pt x="100" y="1680"/>
                    <a:pt x="301" y="1680"/>
                  </a:cubicBezTo>
                  <a:cubicBezTo>
                    <a:pt x="401" y="1680"/>
                    <a:pt x="401" y="1580"/>
                    <a:pt x="501" y="1580"/>
                  </a:cubicBezTo>
                  <a:cubicBezTo>
                    <a:pt x="501" y="1480"/>
                    <a:pt x="627" y="1480"/>
                    <a:pt x="627" y="1354"/>
                  </a:cubicBezTo>
                  <a:cubicBezTo>
                    <a:pt x="627" y="1154"/>
                    <a:pt x="501" y="953"/>
                    <a:pt x="627" y="728"/>
                  </a:cubicBezTo>
                  <a:cubicBezTo>
                    <a:pt x="627" y="627"/>
                    <a:pt x="627" y="527"/>
                    <a:pt x="501" y="427"/>
                  </a:cubicBezTo>
                  <a:lnTo>
                    <a:pt x="501" y="226"/>
                  </a:lnTo>
                  <a:lnTo>
                    <a:pt x="501" y="101"/>
                  </a:lnTo>
                  <a:cubicBezTo>
                    <a:pt x="501" y="1"/>
                    <a:pt x="401" y="1"/>
                    <a:pt x="3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3"/>
            <p:cNvSpPr/>
            <p:nvPr/>
          </p:nvSpPr>
          <p:spPr>
            <a:xfrm>
              <a:off x="6070900" y="3351000"/>
              <a:ext cx="10050" cy="38700"/>
            </a:xfrm>
            <a:custGeom>
              <a:avLst/>
              <a:gdLst/>
              <a:ahLst/>
              <a:cxnLst/>
              <a:rect l="l" t="t" r="r" b="b"/>
              <a:pathLst>
                <a:path w="402" h="1548" extrusionOk="0">
                  <a:moveTo>
                    <a:pt x="201" y="0"/>
                  </a:moveTo>
                  <a:cubicBezTo>
                    <a:pt x="151" y="0"/>
                    <a:pt x="101" y="31"/>
                    <a:pt x="101" y="94"/>
                  </a:cubicBezTo>
                  <a:cubicBezTo>
                    <a:pt x="101" y="295"/>
                    <a:pt x="101" y="495"/>
                    <a:pt x="1" y="721"/>
                  </a:cubicBezTo>
                  <a:lnTo>
                    <a:pt x="1" y="1347"/>
                  </a:lnTo>
                  <a:cubicBezTo>
                    <a:pt x="1" y="1447"/>
                    <a:pt x="101" y="1548"/>
                    <a:pt x="201" y="1548"/>
                  </a:cubicBezTo>
                  <a:cubicBezTo>
                    <a:pt x="302" y="1548"/>
                    <a:pt x="402" y="1447"/>
                    <a:pt x="402" y="1347"/>
                  </a:cubicBezTo>
                  <a:cubicBezTo>
                    <a:pt x="402" y="1122"/>
                    <a:pt x="402" y="921"/>
                    <a:pt x="302" y="721"/>
                  </a:cubicBezTo>
                  <a:lnTo>
                    <a:pt x="302" y="94"/>
                  </a:lnTo>
                  <a:cubicBezTo>
                    <a:pt x="302" y="31"/>
                    <a:pt x="251" y="0"/>
                    <a:pt x="2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3"/>
            <p:cNvSpPr/>
            <p:nvPr/>
          </p:nvSpPr>
          <p:spPr>
            <a:xfrm>
              <a:off x="6099725" y="3410350"/>
              <a:ext cx="10050" cy="28225"/>
            </a:xfrm>
            <a:custGeom>
              <a:avLst/>
              <a:gdLst/>
              <a:ahLst/>
              <a:cxnLst/>
              <a:rect l="l" t="t" r="r" b="b"/>
              <a:pathLst>
                <a:path w="402" h="1129" extrusionOk="0">
                  <a:moveTo>
                    <a:pt x="1" y="1"/>
                  </a:moveTo>
                  <a:lnTo>
                    <a:pt x="1" y="101"/>
                  </a:lnTo>
                  <a:lnTo>
                    <a:pt x="1" y="327"/>
                  </a:lnTo>
                  <a:lnTo>
                    <a:pt x="1" y="527"/>
                  </a:lnTo>
                  <a:lnTo>
                    <a:pt x="1" y="728"/>
                  </a:lnTo>
                  <a:lnTo>
                    <a:pt x="1" y="853"/>
                  </a:lnTo>
                  <a:lnTo>
                    <a:pt x="1" y="1053"/>
                  </a:lnTo>
                  <a:cubicBezTo>
                    <a:pt x="51" y="1104"/>
                    <a:pt x="101" y="1129"/>
                    <a:pt x="151" y="1129"/>
                  </a:cubicBezTo>
                  <a:cubicBezTo>
                    <a:pt x="201" y="1129"/>
                    <a:pt x="251" y="1104"/>
                    <a:pt x="301" y="1053"/>
                  </a:cubicBezTo>
                  <a:lnTo>
                    <a:pt x="402" y="953"/>
                  </a:lnTo>
                  <a:lnTo>
                    <a:pt x="402" y="728"/>
                  </a:lnTo>
                  <a:lnTo>
                    <a:pt x="402" y="627"/>
                  </a:lnTo>
                  <a:lnTo>
                    <a:pt x="402" y="527"/>
                  </a:lnTo>
                  <a:cubicBezTo>
                    <a:pt x="402" y="427"/>
                    <a:pt x="301" y="327"/>
                    <a:pt x="301" y="226"/>
                  </a:cubicBezTo>
                  <a:cubicBezTo>
                    <a:pt x="301" y="226"/>
                    <a:pt x="201" y="101"/>
                    <a:pt x="2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3"/>
            <p:cNvSpPr/>
            <p:nvPr/>
          </p:nvSpPr>
          <p:spPr>
            <a:xfrm>
              <a:off x="6068400" y="3431650"/>
              <a:ext cx="7550" cy="18200"/>
            </a:xfrm>
            <a:custGeom>
              <a:avLst/>
              <a:gdLst/>
              <a:ahLst/>
              <a:cxnLst/>
              <a:rect l="l" t="t" r="r" b="b"/>
              <a:pathLst>
                <a:path w="302" h="728" extrusionOk="0">
                  <a:moveTo>
                    <a:pt x="101" y="1"/>
                  </a:moveTo>
                  <a:cubicBezTo>
                    <a:pt x="1" y="1"/>
                    <a:pt x="1" y="101"/>
                    <a:pt x="1" y="101"/>
                  </a:cubicBezTo>
                  <a:cubicBezTo>
                    <a:pt x="1" y="302"/>
                    <a:pt x="101" y="402"/>
                    <a:pt x="101" y="627"/>
                  </a:cubicBezTo>
                  <a:cubicBezTo>
                    <a:pt x="101" y="728"/>
                    <a:pt x="201" y="728"/>
                    <a:pt x="201" y="728"/>
                  </a:cubicBezTo>
                  <a:cubicBezTo>
                    <a:pt x="301" y="728"/>
                    <a:pt x="301" y="627"/>
                    <a:pt x="301" y="502"/>
                  </a:cubicBezTo>
                  <a:cubicBezTo>
                    <a:pt x="301" y="402"/>
                    <a:pt x="201" y="201"/>
                    <a:pt x="201" y="101"/>
                  </a:cubicBezTo>
                  <a:cubicBezTo>
                    <a:pt x="201" y="1"/>
                    <a:pt x="101" y="1"/>
                    <a:pt x="1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3"/>
            <p:cNvSpPr/>
            <p:nvPr/>
          </p:nvSpPr>
          <p:spPr>
            <a:xfrm>
              <a:off x="6109750" y="3484300"/>
              <a:ext cx="13175" cy="28200"/>
            </a:xfrm>
            <a:custGeom>
              <a:avLst/>
              <a:gdLst/>
              <a:ahLst/>
              <a:cxnLst/>
              <a:rect l="l" t="t" r="r" b="b"/>
              <a:pathLst>
                <a:path w="527" h="1128" extrusionOk="0">
                  <a:moveTo>
                    <a:pt x="164" y="0"/>
                  </a:moveTo>
                  <a:cubicBezTo>
                    <a:pt x="132" y="0"/>
                    <a:pt x="101" y="25"/>
                    <a:pt x="101" y="75"/>
                  </a:cubicBezTo>
                  <a:lnTo>
                    <a:pt x="101" y="176"/>
                  </a:lnTo>
                  <a:lnTo>
                    <a:pt x="101" y="276"/>
                  </a:lnTo>
                  <a:cubicBezTo>
                    <a:pt x="1" y="401"/>
                    <a:pt x="1" y="501"/>
                    <a:pt x="1" y="501"/>
                  </a:cubicBezTo>
                  <a:lnTo>
                    <a:pt x="1" y="702"/>
                  </a:lnTo>
                  <a:lnTo>
                    <a:pt x="1" y="1028"/>
                  </a:lnTo>
                  <a:cubicBezTo>
                    <a:pt x="101" y="1028"/>
                    <a:pt x="101" y="1128"/>
                    <a:pt x="101" y="1128"/>
                  </a:cubicBezTo>
                  <a:lnTo>
                    <a:pt x="226" y="1128"/>
                  </a:lnTo>
                  <a:cubicBezTo>
                    <a:pt x="326" y="1128"/>
                    <a:pt x="427" y="1128"/>
                    <a:pt x="427" y="1028"/>
                  </a:cubicBezTo>
                  <a:cubicBezTo>
                    <a:pt x="527" y="902"/>
                    <a:pt x="527" y="802"/>
                    <a:pt x="427" y="702"/>
                  </a:cubicBezTo>
                  <a:lnTo>
                    <a:pt x="427" y="501"/>
                  </a:lnTo>
                  <a:cubicBezTo>
                    <a:pt x="427" y="401"/>
                    <a:pt x="326" y="276"/>
                    <a:pt x="326" y="276"/>
                  </a:cubicBezTo>
                  <a:lnTo>
                    <a:pt x="326" y="176"/>
                  </a:lnTo>
                  <a:lnTo>
                    <a:pt x="226" y="75"/>
                  </a:lnTo>
                  <a:cubicBezTo>
                    <a:pt x="226" y="25"/>
                    <a:pt x="195" y="0"/>
                    <a:pt x="164"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3"/>
            <p:cNvSpPr/>
            <p:nvPr/>
          </p:nvSpPr>
          <p:spPr>
            <a:xfrm>
              <a:off x="5755125" y="3052575"/>
              <a:ext cx="294500" cy="595275"/>
            </a:xfrm>
            <a:custGeom>
              <a:avLst/>
              <a:gdLst/>
              <a:ahLst/>
              <a:cxnLst/>
              <a:rect l="l" t="t" r="r" b="b"/>
              <a:pathLst>
                <a:path w="11780" h="23811" extrusionOk="0">
                  <a:moveTo>
                    <a:pt x="11379" y="1"/>
                  </a:moveTo>
                  <a:cubicBezTo>
                    <a:pt x="11053" y="1054"/>
                    <a:pt x="10326" y="2407"/>
                    <a:pt x="9173" y="4186"/>
                  </a:cubicBezTo>
                  <a:cubicBezTo>
                    <a:pt x="8020" y="5966"/>
                    <a:pt x="6466" y="8146"/>
                    <a:pt x="4687" y="10653"/>
                  </a:cubicBezTo>
                  <a:cubicBezTo>
                    <a:pt x="827" y="16091"/>
                    <a:pt x="0" y="23811"/>
                    <a:pt x="0" y="23811"/>
                  </a:cubicBezTo>
                  <a:lnTo>
                    <a:pt x="401" y="23811"/>
                  </a:lnTo>
                  <a:lnTo>
                    <a:pt x="401" y="23510"/>
                  </a:lnTo>
                  <a:cubicBezTo>
                    <a:pt x="727" y="22056"/>
                    <a:pt x="1755" y="15565"/>
                    <a:pt x="5013" y="10978"/>
                  </a:cubicBezTo>
                  <a:cubicBezTo>
                    <a:pt x="6892" y="8372"/>
                    <a:pt x="8346" y="6166"/>
                    <a:pt x="9499" y="4387"/>
                  </a:cubicBezTo>
                  <a:cubicBezTo>
                    <a:pt x="10652" y="2633"/>
                    <a:pt x="11479" y="1254"/>
                    <a:pt x="11780" y="126"/>
                  </a:cubicBezTo>
                  <a:lnTo>
                    <a:pt x="11379"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3"/>
            <p:cNvSpPr/>
            <p:nvPr/>
          </p:nvSpPr>
          <p:spPr>
            <a:xfrm>
              <a:off x="5438700" y="2867750"/>
              <a:ext cx="52650" cy="49525"/>
            </a:xfrm>
            <a:custGeom>
              <a:avLst/>
              <a:gdLst/>
              <a:ahLst/>
              <a:cxnLst/>
              <a:rect l="l" t="t" r="r" b="b"/>
              <a:pathLst>
                <a:path w="2106" h="1981" extrusionOk="0">
                  <a:moveTo>
                    <a:pt x="1053" y="0"/>
                  </a:moveTo>
                  <a:cubicBezTo>
                    <a:pt x="426" y="0"/>
                    <a:pt x="0" y="401"/>
                    <a:pt x="0" y="1028"/>
                  </a:cubicBezTo>
                  <a:cubicBezTo>
                    <a:pt x="0" y="1554"/>
                    <a:pt x="426" y="1980"/>
                    <a:pt x="1053" y="1980"/>
                  </a:cubicBezTo>
                  <a:cubicBezTo>
                    <a:pt x="1579" y="1980"/>
                    <a:pt x="2106" y="1554"/>
                    <a:pt x="2106" y="1028"/>
                  </a:cubicBezTo>
                  <a:cubicBezTo>
                    <a:pt x="2106" y="401"/>
                    <a:pt x="1579" y="0"/>
                    <a:pt x="1053" y="0"/>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3"/>
            <p:cNvSpPr/>
            <p:nvPr/>
          </p:nvSpPr>
          <p:spPr>
            <a:xfrm>
              <a:off x="5381675" y="2775575"/>
              <a:ext cx="101525" cy="52725"/>
            </a:xfrm>
            <a:custGeom>
              <a:avLst/>
              <a:gdLst/>
              <a:ahLst/>
              <a:cxnLst/>
              <a:rect l="l" t="t" r="r" b="b"/>
              <a:pathLst>
                <a:path w="4061" h="2109" extrusionOk="0">
                  <a:moveTo>
                    <a:pt x="2890" y="1"/>
                  </a:moveTo>
                  <a:cubicBezTo>
                    <a:pt x="2546" y="1"/>
                    <a:pt x="2205" y="148"/>
                    <a:pt x="1880" y="229"/>
                  </a:cubicBezTo>
                  <a:cubicBezTo>
                    <a:pt x="1454" y="229"/>
                    <a:pt x="1028" y="329"/>
                    <a:pt x="728" y="555"/>
                  </a:cubicBezTo>
                  <a:cubicBezTo>
                    <a:pt x="402" y="655"/>
                    <a:pt x="101" y="956"/>
                    <a:pt x="101" y="1281"/>
                  </a:cubicBezTo>
                  <a:cubicBezTo>
                    <a:pt x="1" y="1682"/>
                    <a:pt x="201" y="2008"/>
                    <a:pt x="627" y="2108"/>
                  </a:cubicBezTo>
                  <a:lnTo>
                    <a:pt x="1254" y="2108"/>
                  </a:lnTo>
                  <a:cubicBezTo>
                    <a:pt x="1354" y="2108"/>
                    <a:pt x="1454" y="2008"/>
                    <a:pt x="1555" y="2008"/>
                  </a:cubicBezTo>
                  <a:cubicBezTo>
                    <a:pt x="1780" y="2008"/>
                    <a:pt x="1981" y="1908"/>
                    <a:pt x="2081" y="1908"/>
                  </a:cubicBezTo>
                  <a:cubicBezTo>
                    <a:pt x="2507" y="1808"/>
                    <a:pt x="2908" y="1682"/>
                    <a:pt x="3234" y="1582"/>
                  </a:cubicBezTo>
                  <a:cubicBezTo>
                    <a:pt x="3660" y="1482"/>
                    <a:pt x="4061" y="1181"/>
                    <a:pt x="3961" y="755"/>
                  </a:cubicBezTo>
                  <a:cubicBezTo>
                    <a:pt x="3860" y="329"/>
                    <a:pt x="3535" y="28"/>
                    <a:pt x="3134" y="28"/>
                  </a:cubicBezTo>
                  <a:cubicBezTo>
                    <a:pt x="3052" y="9"/>
                    <a:pt x="2971" y="1"/>
                    <a:pt x="2890" y="1"/>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3"/>
            <p:cNvSpPr/>
            <p:nvPr/>
          </p:nvSpPr>
          <p:spPr>
            <a:xfrm>
              <a:off x="5733800" y="2867750"/>
              <a:ext cx="49525" cy="49525"/>
            </a:xfrm>
            <a:custGeom>
              <a:avLst/>
              <a:gdLst/>
              <a:ahLst/>
              <a:cxnLst/>
              <a:rect l="l" t="t" r="r" b="b"/>
              <a:pathLst>
                <a:path w="1981" h="1981" extrusionOk="0">
                  <a:moveTo>
                    <a:pt x="1054" y="0"/>
                  </a:moveTo>
                  <a:cubicBezTo>
                    <a:pt x="427" y="0"/>
                    <a:pt x="1" y="401"/>
                    <a:pt x="1" y="1028"/>
                  </a:cubicBezTo>
                  <a:cubicBezTo>
                    <a:pt x="1" y="1554"/>
                    <a:pt x="427" y="1980"/>
                    <a:pt x="1054" y="1980"/>
                  </a:cubicBezTo>
                  <a:cubicBezTo>
                    <a:pt x="1580" y="1980"/>
                    <a:pt x="1981" y="1554"/>
                    <a:pt x="1981" y="1028"/>
                  </a:cubicBezTo>
                  <a:cubicBezTo>
                    <a:pt x="1981" y="401"/>
                    <a:pt x="1580" y="0"/>
                    <a:pt x="1054" y="0"/>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3"/>
            <p:cNvSpPr/>
            <p:nvPr/>
          </p:nvSpPr>
          <p:spPr>
            <a:xfrm>
              <a:off x="5741950" y="2779400"/>
              <a:ext cx="101525" cy="43875"/>
            </a:xfrm>
            <a:custGeom>
              <a:avLst/>
              <a:gdLst/>
              <a:ahLst/>
              <a:cxnLst/>
              <a:rect l="l" t="t" r="r" b="b"/>
              <a:pathLst>
                <a:path w="4061" h="1755" extrusionOk="0">
                  <a:moveTo>
                    <a:pt x="2498" y="1"/>
                  </a:moveTo>
                  <a:cubicBezTo>
                    <a:pt x="2288" y="1"/>
                    <a:pt x="2081" y="26"/>
                    <a:pt x="1881" y="76"/>
                  </a:cubicBezTo>
                  <a:cubicBezTo>
                    <a:pt x="1667" y="76"/>
                    <a:pt x="1454" y="51"/>
                    <a:pt x="1245" y="51"/>
                  </a:cubicBezTo>
                  <a:cubicBezTo>
                    <a:pt x="1035" y="51"/>
                    <a:pt x="828" y="76"/>
                    <a:pt x="627" y="176"/>
                  </a:cubicBezTo>
                  <a:cubicBezTo>
                    <a:pt x="302" y="276"/>
                    <a:pt x="1" y="702"/>
                    <a:pt x="1" y="1128"/>
                  </a:cubicBezTo>
                  <a:cubicBezTo>
                    <a:pt x="101" y="1529"/>
                    <a:pt x="527" y="1755"/>
                    <a:pt x="928" y="1755"/>
                  </a:cubicBezTo>
                  <a:lnTo>
                    <a:pt x="2708" y="1755"/>
                  </a:lnTo>
                  <a:cubicBezTo>
                    <a:pt x="2808" y="1755"/>
                    <a:pt x="2908" y="1755"/>
                    <a:pt x="3033" y="1655"/>
                  </a:cubicBezTo>
                  <a:lnTo>
                    <a:pt x="3134" y="1655"/>
                  </a:lnTo>
                  <a:cubicBezTo>
                    <a:pt x="3234" y="1655"/>
                    <a:pt x="3434" y="1655"/>
                    <a:pt x="3660" y="1529"/>
                  </a:cubicBezTo>
                  <a:cubicBezTo>
                    <a:pt x="3961" y="1429"/>
                    <a:pt x="4061" y="1028"/>
                    <a:pt x="3961" y="702"/>
                  </a:cubicBezTo>
                  <a:cubicBezTo>
                    <a:pt x="3760" y="276"/>
                    <a:pt x="3434" y="76"/>
                    <a:pt x="3134" y="76"/>
                  </a:cubicBezTo>
                  <a:cubicBezTo>
                    <a:pt x="2921" y="26"/>
                    <a:pt x="2708" y="1"/>
                    <a:pt x="2498" y="1"/>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3"/>
            <p:cNvSpPr/>
            <p:nvPr/>
          </p:nvSpPr>
          <p:spPr>
            <a:xfrm>
              <a:off x="5300850" y="2958600"/>
              <a:ext cx="193000" cy="130975"/>
            </a:xfrm>
            <a:custGeom>
              <a:avLst/>
              <a:gdLst/>
              <a:ahLst/>
              <a:cxnLst/>
              <a:rect l="l" t="t" r="r" b="b"/>
              <a:pathLst>
                <a:path w="7720" h="5239" extrusionOk="0">
                  <a:moveTo>
                    <a:pt x="3860" y="0"/>
                  </a:moveTo>
                  <a:cubicBezTo>
                    <a:pt x="1755" y="0"/>
                    <a:pt x="1" y="1153"/>
                    <a:pt x="1" y="2632"/>
                  </a:cubicBezTo>
                  <a:cubicBezTo>
                    <a:pt x="1" y="4086"/>
                    <a:pt x="1755" y="5239"/>
                    <a:pt x="3860" y="5239"/>
                  </a:cubicBezTo>
                  <a:cubicBezTo>
                    <a:pt x="6041" y="5239"/>
                    <a:pt x="7720" y="4086"/>
                    <a:pt x="7720" y="2632"/>
                  </a:cubicBezTo>
                  <a:cubicBezTo>
                    <a:pt x="7720" y="1153"/>
                    <a:pt x="6041" y="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3"/>
            <p:cNvSpPr/>
            <p:nvPr/>
          </p:nvSpPr>
          <p:spPr>
            <a:xfrm>
              <a:off x="5728800" y="2958600"/>
              <a:ext cx="193000" cy="130975"/>
            </a:xfrm>
            <a:custGeom>
              <a:avLst/>
              <a:gdLst/>
              <a:ahLst/>
              <a:cxnLst/>
              <a:rect l="l" t="t" r="r" b="b"/>
              <a:pathLst>
                <a:path w="7720" h="5239" extrusionOk="0">
                  <a:moveTo>
                    <a:pt x="3860" y="0"/>
                  </a:moveTo>
                  <a:cubicBezTo>
                    <a:pt x="1680" y="0"/>
                    <a:pt x="0" y="1153"/>
                    <a:pt x="0" y="2632"/>
                  </a:cubicBezTo>
                  <a:cubicBezTo>
                    <a:pt x="0" y="4086"/>
                    <a:pt x="1680" y="5239"/>
                    <a:pt x="3860" y="5239"/>
                  </a:cubicBezTo>
                  <a:cubicBezTo>
                    <a:pt x="5940" y="5239"/>
                    <a:pt x="7720" y="4086"/>
                    <a:pt x="7720" y="2632"/>
                  </a:cubicBezTo>
                  <a:cubicBezTo>
                    <a:pt x="7720" y="1153"/>
                    <a:pt x="5940" y="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3"/>
            <p:cNvSpPr/>
            <p:nvPr/>
          </p:nvSpPr>
          <p:spPr>
            <a:xfrm>
              <a:off x="5274525" y="2430000"/>
              <a:ext cx="652925" cy="536775"/>
            </a:xfrm>
            <a:custGeom>
              <a:avLst/>
              <a:gdLst/>
              <a:ahLst/>
              <a:cxnLst/>
              <a:rect l="l" t="t" r="r" b="b"/>
              <a:pathLst>
                <a:path w="26117" h="21471" extrusionOk="0">
                  <a:moveTo>
                    <a:pt x="12696" y="1"/>
                  </a:moveTo>
                  <a:cubicBezTo>
                    <a:pt x="12633" y="1"/>
                    <a:pt x="12574" y="25"/>
                    <a:pt x="12532" y="67"/>
                  </a:cubicBezTo>
                  <a:cubicBezTo>
                    <a:pt x="12532" y="167"/>
                    <a:pt x="12432" y="267"/>
                    <a:pt x="12432" y="367"/>
                  </a:cubicBezTo>
                  <a:cubicBezTo>
                    <a:pt x="12432" y="367"/>
                    <a:pt x="12332" y="468"/>
                    <a:pt x="12332" y="593"/>
                  </a:cubicBezTo>
                  <a:cubicBezTo>
                    <a:pt x="12207" y="693"/>
                    <a:pt x="12207" y="894"/>
                    <a:pt x="12106" y="994"/>
                  </a:cubicBezTo>
                  <a:cubicBezTo>
                    <a:pt x="12106" y="1094"/>
                    <a:pt x="12106" y="1320"/>
                    <a:pt x="12006" y="1420"/>
                  </a:cubicBezTo>
                  <a:cubicBezTo>
                    <a:pt x="11906" y="1320"/>
                    <a:pt x="11806" y="1220"/>
                    <a:pt x="11580" y="1094"/>
                  </a:cubicBezTo>
                  <a:cubicBezTo>
                    <a:pt x="11480" y="994"/>
                    <a:pt x="11379" y="994"/>
                    <a:pt x="11279" y="894"/>
                  </a:cubicBezTo>
                  <a:cubicBezTo>
                    <a:pt x="11179" y="894"/>
                    <a:pt x="11079" y="894"/>
                    <a:pt x="10953" y="794"/>
                  </a:cubicBezTo>
                  <a:cubicBezTo>
                    <a:pt x="10853" y="794"/>
                    <a:pt x="10753" y="894"/>
                    <a:pt x="10753" y="1094"/>
                  </a:cubicBezTo>
                  <a:cubicBezTo>
                    <a:pt x="10853" y="1220"/>
                    <a:pt x="10853" y="1320"/>
                    <a:pt x="10853" y="1320"/>
                  </a:cubicBezTo>
                  <a:cubicBezTo>
                    <a:pt x="10953" y="1420"/>
                    <a:pt x="10953" y="1520"/>
                    <a:pt x="11079" y="1621"/>
                  </a:cubicBezTo>
                  <a:cubicBezTo>
                    <a:pt x="11179" y="1846"/>
                    <a:pt x="11279" y="1946"/>
                    <a:pt x="11379" y="2147"/>
                  </a:cubicBezTo>
                  <a:cubicBezTo>
                    <a:pt x="11480" y="2247"/>
                    <a:pt x="11480" y="2347"/>
                    <a:pt x="11480" y="2473"/>
                  </a:cubicBezTo>
                  <a:cubicBezTo>
                    <a:pt x="9826" y="2573"/>
                    <a:pt x="8146" y="2874"/>
                    <a:pt x="6567" y="3500"/>
                  </a:cubicBezTo>
                  <a:cubicBezTo>
                    <a:pt x="6166" y="3726"/>
                    <a:pt x="5640" y="3926"/>
                    <a:pt x="5214" y="4227"/>
                  </a:cubicBezTo>
                  <a:cubicBezTo>
                    <a:pt x="3334" y="4753"/>
                    <a:pt x="1455" y="5706"/>
                    <a:pt x="1" y="6959"/>
                  </a:cubicBezTo>
                  <a:cubicBezTo>
                    <a:pt x="257" y="6940"/>
                    <a:pt x="515" y="6931"/>
                    <a:pt x="772" y="6931"/>
                  </a:cubicBezTo>
                  <a:cubicBezTo>
                    <a:pt x="3655" y="6931"/>
                    <a:pt x="6529" y="8091"/>
                    <a:pt x="8347" y="10393"/>
                  </a:cubicBezTo>
                  <a:cubicBezTo>
                    <a:pt x="10753" y="13325"/>
                    <a:pt x="11279" y="17285"/>
                    <a:pt x="11480" y="21044"/>
                  </a:cubicBezTo>
                  <a:cubicBezTo>
                    <a:pt x="11480" y="21297"/>
                    <a:pt x="11665" y="21400"/>
                    <a:pt x="11857" y="21400"/>
                  </a:cubicBezTo>
                  <a:cubicBezTo>
                    <a:pt x="11989" y="21400"/>
                    <a:pt x="12125" y="21351"/>
                    <a:pt x="12207" y="21270"/>
                  </a:cubicBezTo>
                  <a:lnTo>
                    <a:pt x="12733" y="21270"/>
                  </a:lnTo>
                  <a:cubicBezTo>
                    <a:pt x="13059" y="21370"/>
                    <a:pt x="13359" y="21370"/>
                    <a:pt x="13685" y="21470"/>
                  </a:cubicBezTo>
                  <a:lnTo>
                    <a:pt x="15765" y="21470"/>
                  </a:lnTo>
                  <a:cubicBezTo>
                    <a:pt x="16192" y="21470"/>
                    <a:pt x="16192" y="20743"/>
                    <a:pt x="15765" y="20743"/>
                  </a:cubicBezTo>
                  <a:cubicBezTo>
                    <a:pt x="15239" y="17185"/>
                    <a:pt x="16192" y="13325"/>
                    <a:pt x="18698" y="10618"/>
                  </a:cubicBezTo>
                  <a:cubicBezTo>
                    <a:pt x="20578" y="8613"/>
                    <a:pt x="23284" y="7260"/>
                    <a:pt x="26116" y="6959"/>
                  </a:cubicBezTo>
                  <a:cubicBezTo>
                    <a:pt x="24638" y="5806"/>
                    <a:pt x="23084" y="4854"/>
                    <a:pt x="21405" y="4227"/>
                  </a:cubicBezTo>
                  <a:cubicBezTo>
                    <a:pt x="18898" y="3200"/>
                    <a:pt x="16292" y="2573"/>
                    <a:pt x="13585" y="2473"/>
                  </a:cubicBezTo>
                  <a:lnTo>
                    <a:pt x="13585" y="2347"/>
                  </a:lnTo>
                  <a:cubicBezTo>
                    <a:pt x="13685" y="2047"/>
                    <a:pt x="13886" y="1721"/>
                    <a:pt x="14086" y="1520"/>
                  </a:cubicBezTo>
                  <a:cubicBezTo>
                    <a:pt x="14212" y="1320"/>
                    <a:pt x="14412" y="894"/>
                    <a:pt x="14613" y="794"/>
                  </a:cubicBezTo>
                  <a:cubicBezTo>
                    <a:pt x="14713" y="693"/>
                    <a:pt x="14613" y="593"/>
                    <a:pt x="14512" y="593"/>
                  </a:cubicBezTo>
                  <a:cubicBezTo>
                    <a:pt x="14412" y="693"/>
                    <a:pt x="14312" y="693"/>
                    <a:pt x="14086" y="794"/>
                  </a:cubicBezTo>
                  <a:cubicBezTo>
                    <a:pt x="13986" y="894"/>
                    <a:pt x="13785" y="994"/>
                    <a:pt x="13685" y="1094"/>
                  </a:cubicBezTo>
                  <a:cubicBezTo>
                    <a:pt x="13359" y="1320"/>
                    <a:pt x="13159" y="1520"/>
                    <a:pt x="12958" y="1846"/>
                  </a:cubicBezTo>
                  <a:lnTo>
                    <a:pt x="12958" y="1094"/>
                  </a:lnTo>
                  <a:lnTo>
                    <a:pt x="12958" y="693"/>
                  </a:lnTo>
                  <a:lnTo>
                    <a:pt x="12958" y="367"/>
                  </a:lnTo>
                  <a:lnTo>
                    <a:pt x="12958" y="167"/>
                  </a:lnTo>
                  <a:cubicBezTo>
                    <a:pt x="12885" y="49"/>
                    <a:pt x="12786" y="1"/>
                    <a:pt x="12696"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3"/>
            <p:cNvSpPr/>
            <p:nvPr/>
          </p:nvSpPr>
          <p:spPr>
            <a:xfrm>
              <a:off x="5196225" y="2543800"/>
              <a:ext cx="172325" cy="146025"/>
            </a:xfrm>
            <a:custGeom>
              <a:avLst/>
              <a:gdLst/>
              <a:ahLst/>
              <a:cxnLst/>
              <a:rect l="l" t="t" r="r" b="b"/>
              <a:pathLst>
                <a:path w="6893" h="5841" extrusionOk="0">
                  <a:moveTo>
                    <a:pt x="6792" y="1"/>
                  </a:moveTo>
                  <a:cubicBezTo>
                    <a:pt x="1980" y="1780"/>
                    <a:pt x="0" y="5640"/>
                    <a:pt x="0" y="5640"/>
                  </a:cubicBezTo>
                  <a:lnTo>
                    <a:pt x="301" y="5841"/>
                  </a:lnTo>
                  <a:cubicBezTo>
                    <a:pt x="627" y="5440"/>
                    <a:pt x="2607" y="1981"/>
                    <a:pt x="6892" y="427"/>
                  </a:cubicBezTo>
                  <a:lnTo>
                    <a:pt x="6792"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3"/>
            <p:cNvSpPr/>
            <p:nvPr/>
          </p:nvSpPr>
          <p:spPr>
            <a:xfrm>
              <a:off x="5807125" y="2530650"/>
              <a:ext cx="169825" cy="122825"/>
            </a:xfrm>
            <a:custGeom>
              <a:avLst/>
              <a:gdLst/>
              <a:ahLst/>
              <a:cxnLst/>
              <a:rect l="l" t="t" r="r" b="b"/>
              <a:pathLst>
                <a:path w="6793" h="4913" extrusionOk="0">
                  <a:moveTo>
                    <a:pt x="101" y="1"/>
                  </a:moveTo>
                  <a:lnTo>
                    <a:pt x="0" y="427"/>
                  </a:lnTo>
                  <a:lnTo>
                    <a:pt x="101" y="427"/>
                  </a:lnTo>
                  <a:cubicBezTo>
                    <a:pt x="527" y="527"/>
                    <a:pt x="4061" y="1880"/>
                    <a:pt x="6467" y="4913"/>
                  </a:cubicBezTo>
                  <a:lnTo>
                    <a:pt x="6792" y="4712"/>
                  </a:lnTo>
                  <a:cubicBezTo>
                    <a:pt x="4186" y="1254"/>
                    <a:pt x="201" y="1"/>
                    <a:pt x="1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3"/>
            <p:cNvSpPr/>
            <p:nvPr/>
          </p:nvSpPr>
          <p:spPr>
            <a:xfrm>
              <a:off x="5540825" y="2912400"/>
              <a:ext cx="143525" cy="187000"/>
            </a:xfrm>
            <a:custGeom>
              <a:avLst/>
              <a:gdLst/>
              <a:ahLst/>
              <a:cxnLst/>
              <a:rect l="l" t="t" r="r" b="b"/>
              <a:pathLst>
                <a:path w="5741" h="7480" extrusionOk="0">
                  <a:moveTo>
                    <a:pt x="2974" y="0"/>
                  </a:moveTo>
                  <a:cubicBezTo>
                    <a:pt x="2739" y="0"/>
                    <a:pt x="2507" y="31"/>
                    <a:pt x="2306" y="94"/>
                  </a:cubicBezTo>
                  <a:cubicBezTo>
                    <a:pt x="1454" y="295"/>
                    <a:pt x="727" y="921"/>
                    <a:pt x="301" y="1648"/>
                  </a:cubicBezTo>
                  <a:cubicBezTo>
                    <a:pt x="1" y="2600"/>
                    <a:pt x="301" y="3427"/>
                    <a:pt x="828" y="4255"/>
                  </a:cubicBezTo>
                  <a:cubicBezTo>
                    <a:pt x="1454" y="5207"/>
                    <a:pt x="1981" y="6134"/>
                    <a:pt x="2407" y="7187"/>
                  </a:cubicBezTo>
                  <a:cubicBezTo>
                    <a:pt x="2465" y="7363"/>
                    <a:pt x="2593" y="7479"/>
                    <a:pt x="2734" y="7479"/>
                  </a:cubicBezTo>
                  <a:cubicBezTo>
                    <a:pt x="2834" y="7479"/>
                    <a:pt x="2940" y="7422"/>
                    <a:pt x="3033" y="7287"/>
                  </a:cubicBezTo>
                  <a:cubicBezTo>
                    <a:pt x="3434" y="6560"/>
                    <a:pt x="3961" y="5833"/>
                    <a:pt x="4387" y="5107"/>
                  </a:cubicBezTo>
                  <a:cubicBezTo>
                    <a:pt x="4813" y="4480"/>
                    <a:pt x="5214" y="3854"/>
                    <a:pt x="5439" y="3102"/>
                  </a:cubicBezTo>
                  <a:cubicBezTo>
                    <a:pt x="5740" y="2074"/>
                    <a:pt x="5314" y="595"/>
                    <a:pt x="4186" y="395"/>
                  </a:cubicBezTo>
                  <a:cubicBezTo>
                    <a:pt x="4061" y="194"/>
                    <a:pt x="3860" y="194"/>
                    <a:pt x="3660" y="94"/>
                  </a:cubicBezTo>
                  <a:cubicBezTo>
                    <a:pt x="3447" y="31"/>
                    <a:pt x="3209" y="0"/>
                    <a:pt x="29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3"/>
            <p:cNvSpPr/>
            <p:nvPr/>
          </p:nvSpPr>
          <p:spPr>
            <a:xfrm>
              <a:off x="5538325" y="2909100"/>
              <a:ext cx="146025" cy="65200"/>
            </a:xfrm>
            <a:custGeom>
              <a:avLst/>
              <a:gdLst/>
              <a:ahLst/>
              <a:cxnLst/>
              <a:rect l="l" t="t" r="r" b="b"/>
              <a:pathLst>
                <a:path w="5841" h="2608" extrusionOk="0">
                  <a:moveTo>
                    <a:pt x="3033" y="1"/>
                  </a:moveTo>
                  <a:cubicBezTo>
                    <a:pt x="2406" y="1"/>
                    <a:pt x="1880" y="101"/>
                    <a:pt x="1454" y="427"/>
                  </a:cubicBezTo>
                  <a:cubicBezTo>
                    <a:pt x="827" y="727"/>
                    <a:pt x="401" y="1254"/>
                    <a:pt x="201" y="1680"/>
                  </a:cubicBezTo>
                  <a:cubicBezTo>
                    <a:pt x="0" y="2106"/>
                    <a:pt x="0" y="2507"/>
                    <a:pt x="0" y="2507"/>
                  </a:cubicBezTo>
                  <a:lnTo>
                    <a:pt x="401" y="2507"/>
                  </a:lnTo>
                  <a:cubicBezTo>
                    <a:pt x="401" y="2407"/>
                    <a:pt x="527" y="1880"/>
                    <a:pt x="928" y="1354"/>
                  </a:cubicBezTo>
                  <a:cubicBezTo>
                    <a:pt x="1354" y="853"/>
                    <a:pt x="1980" y="427"/>
                    <a:pt x="3033" y="427"/>
                  </a:cubicBezTo>
                  <a:lnTo>
                    <a:pt x="3133" y="427"/>
                  </a:lnTo>
                  <a:cubicBezTo>
                    <a:pt x="3660" y="427"/>
                    <a:pt x="4061" y="527"/>
                    <a:pt x="4386" y="727"/>
                  </a:cubicBezTo>
                  <a:cubicBezTo>
                    <a:pt x="4913" y="953"/>
                    <a:pt x="5113" y="1354"/>
                    <a:pt x="5213" y="1780"/>
                  </a:cubicBezTo>
                  <a:cubicBezTo>
                    <a:pt x="5314" y="2106"/>
                    <a:pt x="5414" y="2407"/>
                    <a:pt x="5414" y="2607"/>
                  </a:cubicBezTo>
                  <a:lnTo>
                    <a:pt x="5840" y="2607"/>
                  </a:lnTo>
                  <a:cubicBezTo>
                    <a:pt x="5840" y="2306"/>
                    <a:pt x="5740" y="1780"/>
                    <a:pt x="5414" y="1153"/>
                  </a:cubicBezTo>
                  <a:cubicBezTo>
                    <a:pt x="5213" y="853"/>
                    <a:pt x="5013" y="627"/>
                    <a:pt x="4587" y="427"/>
                  </a:cubicBezTo>
                  <a:cubicBezTo>
                    <a:pt x="4286" y="226"/>
                    <a:pt x="3760" y="1"/>
                    <a:pt x="3133"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3"/>
            <p:cNvSpPr/>
            <p:nvPr/>
          </p:nvSpPr>
          <p:spPr>
            <a:xfrm>
              <a:off x="5608500" y="2774400"/>
              <a:ext cx="13175" cy="36975"/>
            </a:xfrm>
            <a:custGeom>
              <a:avLst/>
              <a:gdLst/>
              <a:ahLst/>
              <a:cxnLst/>
              <a:rect l="l" t="t" r="r" b="b"/>
              <a:pathLst>
                <a:path w="527" h="1479" extrusionOk="0">
                  <a:moveTo>
                    <a:pt x="273" y="0"/>
                  </a:moveTo>
                  <a:cubicBezTo>
                    <a:pt x="220" y="0"/>
                    <a:pt x="163" y="25"/>
                    <a:pt x="101" y="75"/>
                  </a:cubicBezTo>
                  <a:lnTo>
                    <a:pt x="0" y="175"/>
                  </a:lnTo>
                  <a:lnTo>
                    <a:pt x="0" y="376"/>
                  </a:lnTo>
                  <a:lnTo>
                    <a:pt x="0" y="702"/>
                  </a:lnTo>
                  <a:lnTo>
                    <a:pt x="0" y="1003"/>
                  </a:lnTo>
                  <a:cubicBezTo>
                    <a:pt x="101" y="1103"/>
                    <a:pt x="101" y="1228"/>
                    <a:pt x="101" y="1328"/>
                  </a:cubicBezTo>
                  <a:cubicBezTo>
                    <a:pt x="101" y="1429"/>
                    <a:pt x="157" y="1479"/>
                    <a:pt x="226" y="1479"/>
                  </a:cubicBezTo>
                  <a:cubicBezTo>
                    <a:pt x="295" y="1479"/>
                    <a:pt x="376" y="1429"/>
                    <a:pt x="426" y="1328"/>
                  </a:cubicBezTo>
                  <a:lnTo>
                    <a:pt x="426" y="1003"/>
                  </a:lnTo>
                  <a:cubicBezTo>
                    <a:pt x="527" y="902"/>
                    <a:pt x="527" y="802"/>
                    <a:pt x="527" y="702"/>
                  </a:cubicBezTo>
                  <a:lnTo>
                    <a:pt x="527" y="376"/>
                  </a:lnTo>
                  <a:cubicBezTo>
                    <a:pt x="527" y="276"/>
                    <a:pt x="527" y="276"/>
                    <a:pt x="426" y="175"/>
                  </a:cubicBezTo>
                  <a:lnTo>
                    <a:pt x="426" y="75"/>
                  </a:lnTo>
                  <a:cubicBezTo>
                    <a:pt x="376" y="25"/>
                    <a:pt x="326" y="0"/>
                    <a:pt x="273"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3"/>
            <p:cNvSpPr/>
            <p:nvPr/>
          </p:nvSpPr>
          <p:spPr>
            <a:xfrm>
              <a:off x="5569650" y="2744950"/>
              <a:ext cx="15700" cy="33225"/>
            </a:xfrm>
            <a:custGeom>
              <a:avLst/>
              <a:gdLst/>
              <a:ahLst/>
              <a:cxnLst/>
              <a:rect l="l" t="t" r="r" b="b"/>
              <a:pathLst>
                <a:path w="628" h="1329" extrusionOk="0">
                  <a:moveTo>
                    <a:pt x="201" y="0"/>
                  </a:moveTo>
                  <a:cubicBezTo>
                    <a:pt x="101" y="0"/>
                    <a:pt x="1" y="100"/>
                    <a:pt x="1" y="201"/>
                  </a:cubicBezTo>
                  <a:cubicBezTo>
                    <a:pt x="1" y="401"/>
                    <a:pt x="101" y="627"/>
                    <a:pt x="201" y="827"/>
                  </a:cubicBezTo>
                  <a:cubicBezTo>
                    <a:pt x="201" y="927"/>
                    <a:pt x="301" y="1153"/>
                    <a:pt x="402" y="1253"/>
                  </a:cubicBezTo>
                  <a:cubicBezTo>
                    <a:pt x="402" y="1303"/>
                    <a:pt x="458" y="1328"/>
                    <a:pt x="514" y="1328"/>
                  </a:cubicBezTo>
                  <a:cubicBezTo>
                    <a:pt x="571" y="1328"/>
                    <a:pt x="627" y="1303"/>
                    <a:pt x="627" y="1253"/>
                  </a:cubicBezTo>
                  <a:cubicBezTo>
                    <a:pt x="527" y="1028"/>
                    <a:pt x="527" y="827"/>
                    <a:pt x="527" y="727"/>
                  </a:cubicBezTo>
                  <a:cubicBezTo>
                    <a:pt x="527" y="526"/>
                    <a:pt x="527" y="301"/>
                    <a:pt x="402" y="100"/>
                  </a:cubicBezTo>
                  <a:cubicBezTo>
                    <a:pt x="301" y="0"/>
                    <a:pt x="201" y="0"/>
                    <a:pt x="2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3"/>
            <p:cNvSpPr/>
            <p:nvPr/>
          </p:nvSpPr>
          <p:spPr>
            <a:xfrm>
              <a:off x="5645475" y="2744950"/>
              <a:ext cx="15675" cy="25700"/>
            </a:xfrm>
            <a:custGeom>
              <a:avLst/>
              <a:gdLst/>
              <a:ahLst/>
              <a:cxnLst/>
              <a:rect l="l" t="t" r="r" b="b"/>
              <a:pathLst>
                <a:path w="627" h="1028" extrusionOk="0">
                  <a:moveTo>
                    <a:pt x="301" y="0"/>
                  </a:moveTo>
                  <a:cubicBezTo>
                    <a:pt x="301" y="100"/>
                    <a:pt x="201" y="201"/>
                    <a:pt x="201" y="301"/>
                  </a:cubicBezTo>
                  <a:cubicBezTo>
                    <a:pt x="201" y="301"/>
                    <a:pt x="201" y="401"/>
                    <a:pt x="100" y="526"/>
                  </a:cubicBezTo>
                  <a:lnTo>
                    <a:pt x="100" y="727"/>
                  </a:lnTo>
                  <a:lnTo>
                    <a:pt x="0" y="827"/>
                  </a:lnTo>
                  <a:lnTo>
                    <a:pt x="0" y="927"/>
                  </a:lnTo>
                  <a:lnTo>
                    <a:pt x="100" y="1028"/>
                  </a:lnTo>
                  <a:lnTo>
                    <a:pt x="201" y="1028"/>
                  </a:lnTo>
                  <a:lnTo>
                    <a:pt x="301" y="927"/>
                  </a:lnTo>
                  <a:lnTo>
                    <a:pt x="301" y="827"/>
                  </a:lnTo>
                  <a:cubicBezTo>
                    <a:pt x="301" y="727"/>
                    <a:pt x="401" y="627"/>
                    <a:pt x="401" y="627"/>
                  </a:cubicBezTo>
                  <a:cubicBezTo>
                    <a:pt x="401" y="526"/>
                    <a:pt x="501" y="526"/>
                    <a:pt x="501" y="401"/>
                  </a:cubicBezTo>
                  <a:cubicBezTo>
                    <a:pt x="627" y="301"/>
                    <a:pt x="627" y="201"/>
                    <a:pt x="627" y="100"/>
                  </a:cubicBezTo>
                  <a:cubicBezTo>
                    <a:pt x="627" y="100"/>
                    <a:pt x="627" y="0"/>
                    <a:pt x="5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3"/>
            <p:cNvSpPr/>
            <p:nvPr/>
          </p:nvSpPr>
          <p:spPr>
            <a:xfrm>
              <a:off x="5606000" y="2714250"/>
              <a:ext cx="13175" cy="30725"/>
            </a:xfrm>
            <a:custGeom>
              <a:avLst/>
              <a:gdLst/>
              <a:ahLst/>
              <a:cxnLst/>
              <a:rect l="l" t="t" r="r" b="b"/>
              <a:pathLst>
                <a:path w="527" h="1229" extrusionOk="0">
                  <a:moveTo>
                    <a:pt x="263" y="0"/>
                  </a:moveTo>
                  <a:cubicBezTo>
                    <a:pt x="207" y="0"/>
                    <a:pt x="151" y="25"/>
                    <a:pt x="100" y="75"/>
                  </a:cubicBezTo>
                  <a:cubicBezTo>
                    <a:pt x="100" y="75"/>
                    <a:pt x="100" y="175"/>
                    <a:pt x="0" y="175"/>
                  </a:cubicBezTo>
                  <a:lnTo>
                    <a:pt x="0" y="376"/>
                  </a:lnTo>
                  <a:cubicBezTo>
                    <a:pt x="100" y="501"/>
                    <a:pt x="100" y="602"/>
                    <a:pt x="100" y="602"/>
                  </a:cubicBezTo>
                  <a:lnTo>
                    <a:pt x="100" y="802"/>
                  </a:lnTo>
                  <a:lnTo>
                    <a:pt x="100" y="1128"/>
                  </a:lnTo>
                  <a:lnTo>
                    <a:pt x="201" y="1228"/>
                  </a:lnTo>
                  <a:cubicBezTo>
                    <a:pt x="326" y="1228"/>
                    <a:pt x="326" y="1228"/>
                    <a:pt x="326" y="1128"/>
                  </a:cubicBezTo>
                  <a:cubicBezTo>
                    <a:pt x="326" y="1003"/>
                    <a:pt x="326" y="1003"/>
                    <a:pt x="426" y="902"/>
                  </a:cubicBezTo>
                  <a:lnTo>
                    <a:pt x="426" y="602"/>
                  </a:lnTo>
                  <a:cubicBezTo>
                    <a:pt x="426" y="602"/>
                    <a:pt x="426" y="501"/>
                    <a:pt x="526" y="376"/>
                  </a:cubicBezTo>
                  <a:lnTo>
                    <a:pt x="526" y="175"/>
                  </a:lnTo>
                  <a:lnTo>
                    <a:pt x="426" y="75"/>
                  </a:lnTo>
                  <a:cubicBezTo>
                    <a:pt x="376" y="25"/>
                    <a:pt x="320" y="0"/>
                    <a:pt x="263"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3"/>
            <p:cNvSpPr/>
            <p:nvPr/>
          </p:nvSpPr>
          <p:spPr>
            <a:xfrm>
              <a:off x="5551475" y="2687300"/>
              <a:ext cx="15700" cy="36350"/>
            </a:xfrm>
            <a:custGeom>
              <a:avLst/>
              <a:gdLst/>
              <a:ahLst/>
              <a:cxnLst/>
              <a:rect l="l" t="t" r="r" b="b"/>
              <a:pathLst>
                <a:path w="628" h="1454" extrusionOk="0">
                  <a:moveTo>
                    <a:pt x="101" y="0"/>
                  </a:moveTo>
                  <a:cubicBezTo>
                    <a:pt x="1" y="101"/>
                    <a:pt x="1" y="101"/>
                    <a:pt x="1" y="201"/>
                  </a:cubicBezTo>
                  <a:lnTo>
                    <a:pt x="1" y="426"/>
                  </a:lnTo>
                  <a:cubicBezTo>
                    <a:pt x="1" y="527"/>
                    <a:pt x="101" y="527"/>
                    <a:pt x="101" y="627"/>
                  </a:cubicBezTo>
                  <a:cubicBezTo>
                    <a:pt x="101" y="727"/>
                    <a:pt x="201" y="727"/>
                    <a:pt x="201" y="827"/>
                  </a:cubicBezTo>
                  <a:lnTo>
                    <a:pt x="402" y="1354"/>
                  </a:lnTo>
                  <a:cubicBezTo>
                    <a:pt x="502" y="1454"/>
                    <a:pt x="502" y="1454"/>
                    <a:pt x="627" y="1454"/>
                  </a:cubicBezTo>
                  <a:lnTo>
                    <a:pt x="627" y="1354"/>
                  </a:lnTo>
                  <a:cubicBezTo>
                    <a:pt x="627" y="1153"/>
                    <a:pt x="502" y="953"/>
                    <a:pt x="502" y="727"/>
                  </a:cubicBezTo>
                  <a:lnTo>
                    <a:pt x="502" y="426"/>
                  </a:lnTo>
                  <a:cubicBezTo>
                    <a:pt x="402" y="326"/>
                    <a:pt x="402" y="201"/>
                    <a:pt x="402" y="101"/>
                  </a:cubicBezTo>
                  <a:cubicBezTo>
                    <a:pt x="301" y="101"/>
                    <a:pt x="201" y="0"/>
                    <a:pt x="1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3"/>
            <p:cNvSpPr/>
            <p:nvPr/>
          </p:nvSpPr>
          <p:spPr>
            <a:xfrm>
              <a:off x="5652975" y="2692300"/>
              <a:ext cx="15700" cy="23850"/>
            </a:xfrm>
            <a:custGeom>
              <a:avLst/>
              <a:gdLst/>
              <a:ahLst/>
              <a:cxnLst/>
              <a:rect l="l" t="t" r="r" b="b"/>
              <a:pathLst>
                <a:path w="628" h="954" extrusionOk="0">
                  <a:moveTo>
                    <a:pt x="427" y="1"/>
                  </a:moveTo>
                  <a:cubicBezTo>
                    <a:pt x="427" y="1"/>
                    <a:pt x="327" y="1"/>
                    <a:pt x="201" y="126"/>
                  </a:cubicBezTo>
                  <a:lnTo>
                    <a:pt x="201" y="327"/>
                  </a:lnTo>
                  <a:lnTo>
                    <a:pt x="201" y="527"/>
                  </a:lnTo>
                  <a:lnTo>
                    <a:pt x="101" y="627"/>
                  </a:lnTo>
                  <a:lnTo>
                    <a:pt x="101" y="753"/>
                  </a:lnTo>
                  <a:lnTo>
                    <a:pt x="1" y="853"/>
                  </a:lnTo>
                  <a:cubicBezTo>
                    <a:pt x="1" y="853"/>
                    <a:pt x="1" y="953"/>
                    <a:pt x="101" y="953"/>
                  </a:cubicBezTo>
                  <a:lnTo>
                    <a:pt x="201" y="953"/>
                  </a:lnTo>
                  <a:lnTo>
                    <a:pt x="327" y="853"/>
                  </a:lnTo>
                  <a:lnTo>
                    <a:pt x="427" y="753"/>
                  </a:lnTo>
                  <a:cubicBezTo>
                    <a:pt x="427" y="753"/>
                    <a:pt x="527" y="753"/>
                    <a:pt x="527" y="627"/>
                  </a:cubicBezTo>
                  <a:cubicBezTo>
                    <a:pt x="527" y="627"/>
                    <a:pt x="627" y="527"/>
                    <a:pt x="627" y="427"/>
                  </a:cubicBezTo>
                  <a:lnTo>
                    <a:pt x="627" y="226"/>
                  </a:lnTo>
                  <a:cubicBezTo>
                    <a:pt x="627" y="126"/>
                    <a:pt x="527" y="1"/>
                    <a:pt x="427"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3"/>
            <p:cNvSpPr/>
            <p:nvPr/>
          </p:nvSpPr>
          <p:spPr>
            <a:xfrm>
              <a:off x="5579675" y="2669125"/>
              <a:ext cx="10675" cy="28850"/>
            </a:xfrm>
            <a:custGeom>
              <a:avLst/>
              <a:gdLst/>
              <a:ahLst/>
              <a:cxnLst/>
              <a:rect l="l" t="t" r="r" b="b"/>
              <a:pathLst>
                <a:path w="427" h="1154" extrusionOk="0">
                  <a:moveTo>
                    <a:pt x="126" y="0"/>
                  </a:moveTo>
                  <a:cubicBezTo>
                    <a:pt x="126" y="0"/>
                    <a:pt x="1" y="0"/>
                    <a:pt x="1" y="101"/>
                  </a:cubicBezTo>
                  <a:cubicBezTo>
                    <a:pt x="1" y="301"/>
                    <a:pt x="1" y="427"/>
                    <a:pt x="126" y="627"/>
                  </a:cubicBezTo>
                  <a:lnTo>
                    <a:pt x="126" y="828"/>
                  </a:lnTo>
                  <a:lnTo>
                    <a:pt x="126" y="1053"/>
                  </a:lnTo>
                  <a:cubicBezTo>
                    <a:pt x="226" y="1153"/>
                    <a:pt x="226" y="1153"/>
                    <a:pt x="326" y="1153"/>
                  </a:cubicBezTo>
                  <a:lnTo>
                    <a:pt x="326" y="1053"/>
                  </a:lnTo>
                  <a:cubicBezTo>
                    <a:pt x="326" y="928"/>
                    <a:pt x="326" y="828"/>
                    <a:pt x="427" y="828"/>
                  </a:cubicBezTo>
                  <a:lnTo>
                    <a:pt x="427" y="527"/>
                  </a:lnTo>
                  <a:cubicBezTo>
                    <a:pt x="326" y="427"/>
                    <a:pt x="326" y="201"/>
                    <a:pt x="326" y="101"/>
                  </a:cubicBezTo>
                  <a:cubicBezTo>
                    <a:pt x="326" y="0"/>
                    <a:pt x="226" y="0"/>
                    <a:pt x="12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3"/>
            <p:cNvSpPr/>
            <p:nvPr/>
          </p:nvSpPr>
          <p:spPr>
            <a:xfrm>
              <a:off x="5634825" y="2659100"/>
              <a:ext cx="13175" cy="24325"/>
            </a:xfrm>
            <a:custGeom>
              <a:avLst/>
              <a:gdLst/>
              <a:ahLst/>
              <a:cxnLst/>
              <a:rect l="l" t="t" r="r" b="b"/>
              <a:pathLst>
                <a:path w="527" h="973" extrusionOk="0">
                  <a:moveTo>
                    <a:pt x="266" y="0"/>
                  </a:moveTo>
                  <a:cubicBezTo>
                    <a:pt x="226" y="0"/>
                    <a:pt x="201" y="26"/>
                    <a:pt x="201" y="76"/>
                  </a:cubicBezTo>
                  <a:lnTo>
                    <a:pt x="100" y="201"/>
                  </a:lnTo>
                  <a:lnTo>
                    <a:pt x="0" y="301"/>
                  </a:lnTo>
                  <a:lnTo>
                    <a:pt x="0" y="502"/>
                  </a:lnTo>
                  <a:lnTo>
                    <a:pt x="0" y="602"/>
                  </a:lnTo>
                  <a:lnTo>
                    <a:pt x="0" y="702"/>
                  </a:lnTo>
                  <a:lnTo>
                    <a:pt x="0" y="828"/>
                  </a:lnTo>
                  <a:lnTo>
                    <a:pt x="0" y="928"/>
                  </a:lnTo>
                  <a:lnTo>
                    <a:pt x="100" y="928"/>
                  </a:lnTo>
                  <a:cubicBezTo>
                    <a:pt x="100" y="961"/>
                    <a:pt x="111" y="972"/>
                    <a:pt x="126" y="972"/>
                  </a:cubicBezTo>
                  <a:cubicBezTo>
                    <a:pt x="156" y="972"/>
                    <a:pt x="201" y="928"/>
                    <a:pt x="201" y="928"/>
                  </a:cubicBezTo>
                  <a:lnTo>
                    <a:pt x="201" y="702"/>
                  </a:lnTo>
                  <a:lnTo>
                    <a:pt x="301" y="702"/>
                  </a:lnTo>
                  <a:lnTo>
                    <a:pt x="301" y="602"/>
                  </a:lnTo>
                  <a:lnTo>
                    <a:pt x="426" y="502"/>
                  </a:lnTo>
                  <a:cubicBezTo>
                    <a:pt x="426" y="401"/>
                    <a:pt x="426" y="401"/>
                    <a:pt x="526" y="401"/>
                  </a:cubicBezTo>
                  <a:lnTo>
                    <a:pt x="526" y="301"/>
                  </a:lnTo>
                  <a:cubicBezTo>
                    <a:pt x="526" y="201"/>
                    <a:pt x="526" y="76"/>
                    <a:pt x="426" y="76"/>
                  </a:cubicBezTo>
                  <a:cubicBezTo>
                    <a:pt x="363" y="26"/>
                    <a:pt x="307" y="0"/>
                    <a:pt x="26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3"/>
            <p:cNvSpPr/>
            <p:nvPr/>
          </p:nvSpPr>
          <p:spPr>
            <a:xfrm>
              <a:off x="5603475" y="2635300"/>
              <a:ext cx="13200" cy="34900"/>
            </a:xfrm>
            <a:custGeom>
              <a:avLst/>
              <a:gdLst/>
              <a:ahLst/>
              <a:cxnLst/>
              <a:rect l="l" t="t" r="r" b="b"/>
              <a:pathLst>
                <a:path w="528" h="1396" extrusionOk="0">
                  <a:moveTo>
                    <a:pt x="101" y="0"/>
                  </a:moveTo>
                  <a:cubicBezTo>
                    <a:pt x="1" y="100"/>
                    <a:pt x="1" y="301"/>
                    <a:pt x="1" y="401"/>
                  </a:cubicBezTo>
                  <a:lnTo>
                    <a:pt x="1" y="526"/>
                  </a:lnTo>
                  <a:lnTo>
                    <a:pt x="1" y="727"/>
                  </a:lnTo>
                  <a:cubicBezTo>
                    <a:pt x="101" y="827"/>
                    <a:pt x="101" y="927"/>
                    <a:pt x="101" y="1028"/>
                  </a:cubicBezTo>
                  <a:lnTo>
                    <a:pt x="101" y="1353"/>
                  </a:lnTo>
                  <a:cubicBezTo>
                    <a:pt x="101" y="1383"/>
                    <a:pt x="118" y="1395"/>
                    <a:pt x="143" y="1395"/>
                  </a:cubicBezTo>
                  <a:cubicBezTo>
                    <a:pt x="201" y="1395"/>
                    <a:pt x="302" y="1324"/>
                    <a:pt x="302" y="1253"/>
                  </a:cubicBezTo>
                  <a:lnTo>
                    <a:pt x="302" y="1028"/>
                  </a:lnTo>
                  <a:cubicBezTo>
                    <a:pt x="302" y="927"/>
                    <a:pt x="427" y="827"/>
                    <a:pt x="427" y="727"/>
                  </a:cubicBezTo>
                  <a:lnTo>
                    <a:pt x="427" y="401"/>
                  </a:lnTo>
                  <a:cubicBezTo>
                    <a:pt x="427" y="301"/>
                    <a:pt x="527" y="201"/>
                    <a:pt x="427" y="100"/>
                  </a:cubicBezTo>
                  <a:cubicBezTo>
                    <a:pt x="302" y="0"/>
                    <a:pt x="201" y="0"/>
                    <a:pt x="1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93"/>
          <p:cNvGrpSpPr/>
          <p:nvPr/>
        </p:nvGrpSpPr>
        <p:grpSpPr>
          <a:xfrm>
            <a:off x="4566031" y="3928621"/>
            <a:ext cx="670631" cy="671576"/>
            <a:chOff x="5635681" y="3871421"/>
            <a:chExt cx="670631" cy="671576"/>
          </a:xfrm>
        </p:grpSpPr>
        <p:sp>
          <p:nvSpPr>
            <p:cNvPr id="15442"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93"/>
          <p:cNvGrpSpPr/>
          <p:nvPr/>
        </p:nvGrpSpPr>
        <p:grpSpPr>
          <a:xfrm>
            <a:off x="8033327" y="1677172"/>
            <a:ext cx="349221" cy="737566"/>
            <a:chOff x="4335114" y="3852422"/>
            <a:chExt cx="349221" cy="737566"/>
          </a:xfrm>
        </p:grpSpPr>
        <p:sp>
          <p:nvSpPr>
            <p:cNvPr id="15456"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93"/>
          <p:cNvGrpSpPr/>
          <p:nvPr/>
        </p:nvGrpSpPr>
        <p:grpSpPr>
          <a:xfrm>
            <a:off x="4106405" y="1649046"/>
            <a:ext cx="420032" cy="548653"/>
            <a:chOff x="4736705" y="1818746"/>
            <a:chExt cx="420032" cy="548653"/>
          </a:xfrm>
        </p:grpSpPr>
        <p:sp>
          <p:nvSpPr>
            <p:cNvPr id="15467"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93"/>
          <p:cNvGrpSpPr/>
          <p:nvPr/>
        </p:nvGrpSpPr>
        <p:grpSpPr>
          <a:xfrm>
            <a:off x="3527653" y="2489199"/>
            <a:ext cx="450769" cy="548314"/>
            <a:chOff x="3817978" y="2321724"/>
            <a:chExt cx="450769" cy="548314"/>
          </a:xfrm>
        </p:grpSpPr>
        <p:sp>
          <p:nvSpPr>
            <p:cNvPr id="15474"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93"/>
          <p:cNvGrpSpPr/>
          <p:nvPr/>
        </p:nvGrpSpPr>
        <p:grpSpPr>
          <a:xfrm rot="-612659">
            <a:off x="2496442" y="1547152"/>
            <a:ext cx="914719" cy="937806"/>
            <a:chOff x="5260807" y="1334635"/>
            <a:chExt cx="979790" cy="920882"/>
          </a:xfrm>
        </p:grpSpPr>
        <p:sp>
          <p:nvSpPr>
            <p:cNvPr id="15478" name="Google Shape;15478;p93"/>
            <p:cNvSpPr/>
            <p:nvPr/>
          </p:nvSpPr>
          <p:spPr>
            <a:xfrm>
              <a:off x="5260807" y="1334635"/>
              <a:ext cx="973234" cy="920391"/>
            </a:xfrm>
            <a:custGeom>
              <a:avLst/>
              <a:gdLst/>
              <a:ahLst/>
              <a:cxnLst/>
              <a:rect l="l" t="t" r="r" b="b"/>
              <a:pathLst>
                <a:path w="59525" h="56293" extrusionOk="0">
                  <a:moveTo>
                    <a:pt x="48655" y="1"/>
                  </a:moveTo>
                  <a:cubicBezTo>
                    <a:pt x="48514" y="1"/>
                    <a:pt x="48380" y="57"/>
                    <a:pt x="48247" y="57"/>
                  </a:cubicBezTo>
                  <a:cubicBezTo>
                    <a:pt x="43961" y="884"/>
                    <a:pt x="40627" y="4117"/>
                    <a:pt x="39575" y="8402"/>
                  </a:cubicBezTo>
                  <a:cubicBezTo>
                    <a:pt x="39575" y="8352"/>
                    <a:pt x="38635" y="8327"/>
                    <a:pt x="37642" y="8327"/>
                  </a:cubicBezTo>
                  <a:cubicBezTo>
                    <a:pt x="36649" y="8327"/>
                    <a:pt x="35602" y="8352"/>
                    <a:pt x="35389" y="8402"/>
                  </a:cubicBezTo>
                  <a:cubicBezTo>
                    <a:pt x="34136" y="8703"/>
                    <a:pt x="32883" y="8703"/>
                    <a:pt x="31530" y="8829"/>
                  </a:cubicBezTo>
                  <a:cubicBezTo>
                    <a:pt x="28497" y="9129"/>
                    <a:pt x="25465" y="9856"/>
                    <a:pt x="22457" y="10483"/>
                  </a:cubicBezTo>
                  <a:cubicBezTo>
                    <a:pt x="19199" y="11335"/>
                    <a:pt x="16066" y="11961"/>
                    <a:pt x="13058" y="13515"/>
                  </a:cubicBezTo>
                  <a:cubicBezTo>
                    <a:pt x="10859" y="10541"/>
                    <a:pt x="7522" y="8827"/>
                    <a:pt x="3983" y="8827"/>
                  </a:cubicBezTo>
                  <a:cubicBezTo>
                    <a:pt x="3288" y="8827"/>
                    <a:pt x="2584" y="8893"/>
                    <a:pt x="1880" y="9029"/>
                  </a:cubicBezTo>
                  <a:cubicBezTo>
                    <a:pt x="1655" y="9029"/>
                    <a:pt x="1454" y="9029"/>
                    <a:pt x="1354" y="9230"/>
                  </a:cubicBezTo>
                  <a:cubicBezTo>
                    <a:pt x="1254" y="9330"/>
                    <a:pt x="1154" y="9555"/>
                    <a:pt x="1028" y="9656"/>
                  </a:cubicBezTo>
                  <a:cubicBezTo>
                    <a:pt x="1" y="13214"/>
                    <a:pt x="201" y="16849"/>
                    <a:pt x="1981" y="20107"/>
                  </a:cubicBezTo>
                  <a:cubicBezTo>
                    <a:pt x="2181" y="20508"/>
                    <a:pt x="2507" y="20834"/>
                    <a:pt x="2607" y="21235"/>
                  </a:cubicBezTo>
                  <a:cubicBezTo>
                    <a:pt x="2808" y="21861"/>
                    <a:pt x="2707" y="22488"/>
                    <a:pt x="2607" y="23014"/>
                  </a:cubicBezTo>
                  <a:cubicBezTo>
                    <a:pt x="2081" y="28027"/>
                    <a:pt x="2081" y="33039"/>
                    <a:pt x="2808" y="37951"/>
                  </a:cubicBezTo>
                  <a:cubicBezTo>
                    <a:pt x="3033" y="39931"/>
                    <a:pt x="3760" y="41811"/>
                    <a:pt x="4286" y="43691"/>
                  </a:cubicBezTo>
                  <a:cubicBezTo>
                    <a:pt x="5640" y="48302"/>
                    <a:pt x="8773" y="51736"/>
                    <a:pt x="12833" y="54142"/>
                  </a:cubicBezTo>
                  <a:cubicBezTo>
                    <a:pt x="15707" y="55822"/>
                    <a:pt x="18908" y="56292"/>
                    <a:pt x="22132" y="56292"/>
                  </a:cubicBezTo>
                  <a:cubicBezTo>
                    <a:pt x="22901" y="56292"/>
                    <a:pt x="23670" y="56266"/>
                    <a:pt x="24437" y="56222"/>
                  </a:cubicBezTo>
                  <a:cubicBezTo>
                    <a:pt x="27871" y="56122"/>
                    <a:pt x="31329" y="55395"/>
                    <a:pt x="34763" y="54668"/>
                  </a:cubicBezTo>
                  <a:cubicBezTo>
                    <a:pt x="38221" y="54142"/>
                    <a:pt x="41655" y="53415"/>
                    <a:pt x="44888" y="52262"/>
                  </a:cubicBezTo>
                  <a:cubicBezTo>
                    <a:pt x="48648" y="51009"/>
                    <a:pt x="52407" y="49230"/>
                    <a:pt x="54913" y="45997"/>
                  </a:cubicBezTo>
                  <a:cubicBezTo>
                    <a:pt x="57745" y="42337"/>
                    <a:pt x="59525" y="37951"/>
                    <a:pt x="58898" y="33139"/>
                  </a:cubicBezTo>
                  <a:cubicBezTo>
                    <a:pt x="58673" y="31260"/>
                    <a:pt x="58673" y="29179"/>
                    <a:pt x="58171" y="27300"/>
                  </a:cubicBezTo>
                  <a:cubicBezTo>
                    <a:pt x="57019" y="22387"/>
                    <a:pt x="55239" y="17701"/>
                    <a:pt x="52833" y="13415"/>
                  </a:cubicBezTo>
                  <a:cubicBezTo>
                    <a:pt x="52532" y="12788"/>
                    <a:pt x="52207" y="12262"/>
                    <a:pt x="52207" y="11636"/>
                  </a:cubicBezTo>
                  <a:cubicBezTo>
                    <a:pt x="52106" y="11209"/>
                    <a:pt x="52207" y="10808"/>
                    <a:pt x="52307" y="10382"/>
                  </a:cubicBezTo>
                  <a:cubicBezTo>
                    <a:pt x="52733" y="6723"/>
                    <a:pt x="51580" y="3189"/>
                    <a:pt x="49274" y="357"/>
                  </a:cubicBezTo>
                  <a:cubicBezTo>
                    <a:pt x="49174" y="257"/>
                    <a:pt x="48973" y="157"/>
                    <a:pt x="48873" y="57"/>
                  </a:cubicBezTo>
                  <a:cubicBezTo>
                    <a:pt x="48798" y="15"/>
                    <a:pt x="48726" y="1"/>
                    <a:pt x="48655"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3"/>
            <p:cNvSpPr/>
            <p:nvPr/>
          </p:nvSpPr>
          <p:spPr>
            <a:xfrm>
              <a:off x="5312031" y="1535121"/>
              <a:ext cx="117622" cy="111066"/>
            </a:xfrm>
            <a:custGeom>
              <a:avLst/>
              <a:gdLst/>
              <a:ahLst/>
              <a:cxnLst/>
              <a:rect l="l" t="t" r="r" b="b"/>
              <a:pathLst>
                <a:path w="7194" h="6793" extrusionOk="0">
                  <a:moveTo>
                    <a:pt x="1354" y="0"/>
                  </a:moveTo>
                  <a:cubicBezTo>
                    <a:pt x="1254" y="0"/>
                    <a:pt x="1028" y="0"/>
                    <a:pt x="828" y="100"/>
                  </a:cubicBezTo>
                  <a:cubicBezTo>
                    <a:pt x="727" y="201"/>
                    <a:pt x="627" y="426"/>
                    <a:pt x="627" y="526"/>
                  </a:cubicBezTo>
                  <a:cubicBezTo>
                    <a:pt x="1" y="2707"/>
                    <a:pt x="928" y="4812"/>
                    <a:pt x="1780" y="6792"/>
                  </a:cubicBezTo>
                  <a:cubicBezTo>
                    <a:pt x="3234" y="6166"/>
                    <a:pt x="4587" y="5338"/>
                    <a:pt x="5840" y="4186"/>
                  </a:cubicBezTo>
                  <a:cubicBezTo>
                    <a:pt x="6266" y="3659"/>
                    <a:pt x="6793" y="3233"/>
                    <a:pt x="7194" y="2707"/>
                  </a:cubicBezTo>
                  <a:cubicBezTo>
                    <a:pt x="6467" y="2080"/>
                    <a:pt x="5640" y="1454"/>
                    <a:pt x="4788" y="1053"/>
                  </a:cubicBezTo>
                  <a:cubicBezTo>
                    <a:pt x="3760" y="426"/>
                    <a:pt x="2607" y="0"/>
                    <a:pt x="1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3"/>
            <p:cNvSpPr/>
            <p:nvPr/>
          </p:nvSpPr>
          <p:spPr>
            <a:xfrm>
              <a:off x="5957434" y="1399562"/>
              <a:ext cx="111066" cy="106471"/>
            </a:xfrm>
            <a:custGeom>
              <a:avLst/>
              <a:gdLst/>
              <a:ahLst/>
              <a:cxnLst/>
              <a:rect l="l" t="t" r="r" b="b"/>
              <a:pathLst>
                <a:path w="6793" h="6512" extrusionOk="0">
                  <a:moveTo>
                    <a:pt x="4799" y="1"/>
                  </a:moveTo>
                  <a:cubicBezTo>
                    <a:pt x="4665" y="1"/>
                    <a:pt x="4554" y="45"/>
                    <a:pt x="4487" y="45"/>
                  </a:cubicBezTo>
                  <a:cubicBezTo>
                    <a:pt x="3334" y="572"/>
                    <a:pt x="2406" y="1299"/>
                    <a:pt x="1655" y="2226"/>
                  </a:cubicBezTo>
                  <a:cubicBezTo>
                    <a:pt x="1028" y="3078"/>
                    <a:pt x="527" y="3905"/>
                    <a:pt x="0" y="4732"/>
                  </a:cubicBezTo>
                  <a:cubicBezTo>
                    <a:pt x="627" y="5058"/>
                    <a:pt x="1254" y="5359"/>
                    <a:pt x="1880" y="5584"/>
                  </a:cubicBezTo>
                  <a:cubicBezTo>
                    <a:pt x="3534" y="6211"/>
                    <a:pt x="5013" y="6411"/>
                    <a:pt x="6567" y="6512"/>
                  </a:cubicBezTo>
                  <a:cubicBezTo>
                    <a:pt x="6667" y="4431"/>
                    <a:pt x="6792" y="2025"/>
                    <a:pt x="5414" y="346"/>
                  </a:cubicBezTo>
                  <a:cubicBezTo>
                    <a:pt x="5314" y="146"/>
                    <a:pt x="5113" y="45"/>
                    <a:pt x="5013" y="45"/>
                  </a:cubicBezTo>
                  <a:cubicBezTo>
                    <a:pt x="4938" y="12"/>
                    <a:pt x="4865" y="1"/>
                    <a:pt x="4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3"/>
            <p:cNvSpPr/>
            <p:nvPr/>
          </p:nvSpPr>
          <p:spPr>
            <a:xfrm>
              <a:off x="5286215" y="1558191"/>
              <a:ext cx="954382" cy="637863"/>
            </a:xfrm>
            <a:custGeom>
              <a:avLst/>
              <a:gdLst/>
              <a:ahLst/>
              <a:cxnLst/>
              <a:rect l="l" t="t" r="r" b="b"/>
              <a:pathLst>
                <a:path w="58372" h="39013" extrusionOk="0">
                  <a:moveTo>
                    <a:pt x="37836" y="0"/>
                  </a:moveTo>
                  <a:cubicBezTo>
                    <a:pt x="33358" y="0"/>
                    <a:pt x="29126" y="2011"/>
                    <a:pt x="26417" y="5682"/>
                  </a:cubicBezTo>
                  <a:cubicBezTo>
                    <a:pt x="24153" y="4323"/>
                    <a:pt x="21633" y="3660"/>
                    <a:pt x="19109" y="3660"/>
                  </a:cubicBezTo>
                  <a:cubicBezTo>
                    <a:pt x="16046" y="3660"/>
                    <a:pt x="12976" y="4638"/>
                    <a:pt x="10352" y="6534"/>
                  </a:cubicBezTo>
                  <a:cubicBezTo>
                    <a:pt x="1" y="13953"/>
                    <a:pt x="3033" y="33477"/>
                    <a:pt x="14838" y="37863"/>
                  </a:cubicBezTo>
                  <a:cubicBezTo>
                    <a:pt x="15665" y="38063"/>
                    <a:pt x="16392" y="38264"/>
                    <a:pt x="17244" y="38489"/>
                  </a:cubicBezTo>
                  <a:cubicBezTo>
                    <a:pt x="18759" y="38827"/>
                    <a:pt x="20310" y="39012"/>
                    <a:pt x="21879" y="39012"/>
                  </a:cubicBezTo>
                  <a:cubicBezTo>
                    <a:pt x="23216" y="39012"/>
                    <a:pt x="24566" y="38878"/>
                    <a:pt x="25916" y="38589"/>
                  </a:cubicBezTo>
                  <a:cubicBezTo>
                    <a:pt x="27169" y="38264"/>
                    <a:pt x="28422" y="37762"/>
                    <a:pt x="29675" y="37136"/>
                  </a:cubicBezTo>
                  <a:cubicBezTo>
                    <a:pt x="31127" y="36388"/>
                    <a:pt x="32753" y="36065"/>
                    <a:pt x="34400" y="36065"/>
                  </a:cubicBezTo>
                  <a:cubicBezTo>
                    <a:pt x="34629" y="36065"/>
                    <a:pt x="34859" y="36071"/>
                    <a:pt x="35089" y="36083"/>
                  </a:cubicBezTo>
                  <a:cubicBezTo>
                    <a:pt x="35649" y="36125"/>
                    <a:pt x="36214" y="36149"/>
                    <a:pt x="36773" y="36149"/>
                  </a:cubicBezTo>
                  <a:cubicBezTo>
                    <a:pt x="37562" y="36149"/>
                    <a:pt x="38339" y="36100"/>
                    <a:pt x="39073" y="35983"/>
                  </a:cubicBezTo>
                  <a:cubicBezTo>
                    <a:pt x="41981" y="35557"/>
                    <a:pt x="44713" y="34304"/>
                    <a:pt x="47094" y="32750"/>
                  </a:cubicBezTo>
                  <a:cubicBezTo>
                    <a:pt x="47720" y="32223"/>
                    <a:pt x="48472" y="31797"/>
                    <a:pt x="48973" y="31171"/>
                  </a:cubicBezTo>
                  <a:cubicBezTo>
                    <a:pt x="58372" y="22825"/>
                    <a:pt x="53886" y="3501"/>
                    <a:pt x="41580" y="469"/>
                  </a:cubicBezTo>
                  <a:cubicBezTo>
                    <a:pt x="40331" y="154"/>
                    <a:pt x="39074" y="0"/>
                    <a:pt x="3783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3"/>
            <p:cNvSpPr/>
            <p:nvPr/>
          </p:nvSpPr>
          <p:spPr>
            <a:xfrm>
              <a:off x="5660337" y="1531622"/>
              <a:ext cx="8633" cy="32602"/>
            </a:xfrm>
            <a:custGeom>
              <a:avLst/>
              <a:gdLst/>
              <a:ahLst/>
              <a:cxnLst/>
              <a:rect l="l" t="t" r="r" b="b"/>
              <a:pathLst>
                <a:path w="528" h="1994" extrusionOk="0">
                  <a:moveTo>
                    <a:pt x="129" y="1"/>
                  </a:moveTo>
                  <a:cubicBezTo>
                    <a:pt x="119" y="1"/>
                    <a:pt x="110" y="5"/>
                    <a:pt x="101" y="14"/>
                  </a:cubicBezTo>
                  <a:cubicBezTo>
                    <a:pt x="1" y="14"/>
                    <a:pt x="1" y="415"/>
                    <a:pt x="101" y="941"/>
                  </a:cubicBezTo>
                  <a:cubicBezTo>
                    <a:pt x="201" y="1567"/>
                    <a:pt x="302" y="1994"/>
                    <a:pt x="402" y="1994"/>
                  </a:cubicBezTo>
                  <a:cubicBezTo>
                    <a:pt x="527" y="1994"/>
                    <a:pt x="527" y="1467"/>
                    <a:pt x="402" y="941"/>
                  </a:cubicBezTo>
                  <a:cubicBezTo>
                    <a:pt x="402" y="460"/>
                    <a:pt x="235" y="1"/>
                    <a:pt x="12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3"/>
            <p:cNvSpPr/>
            <p:nvPr/>
          </p:nvSpPr>
          <p:spPr>
            <a:xfrm>
              <a:off x="5584947" y="1568884"/>
              <a:ext cx="8616" cy="26078"/>
            </a:xfrm>
            <a:custGeom>
              <a:avLst/>
              <a:gdLst/>
              <a:ahLst/>
              <a:cxnLst/>
              <a:rect l="l" t="t" r="r" b="b"/>
              <a:pathLst>
                <a:path w="527" h="1595" extrusionOk="0">
                  <a:moveTo>
                    <a:pt x="159" y="1"/>
                  </a:moveTo>
                  <a:cubicBezTo>
                    <a:pt x="147" y="1"/>
                    <a:pt x="136" y="5"/>
                    <a:pt x="126" y="15"/>
                  </a:cubicBezTo>
                  <a:cubicBezTo>
                    <a:pt x="0" y="15"/>
                    <a:pt x="0" y="341"/>
                    <a:pt x="126" y="867"/>
                  </a:cubicBezTo>
                  <a:cubicBezTo>
                    <a:pt x="226" y="1268"/>
                    <a:pt x="326" y="1594"/>
                    <a:pt x="426" y="1594"/>
                  </a:cubicBezTo>
                  <a:cubicBezTo>
                    <a:pt x="426" y="1594"/>
                    <a:pt x="527" y="1268"/>
                    <a:pt x="426" y="767"/>
                  </a:cubicBezTo>
                  <a:cubicBezTo>
                    <a:pt x="426" y="384"/>
                    <a:pt x="264" y="1"/>
                    <a:pt x="15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3"/>
            <p:cNvSpPr/>
            <p:nvPr/>
          </p:nvSpPr>
          <p:spPr>
            <a:xfrm>
              <a:off x="5505044" y="1571173"/>
              <a:ext cx="8208" cy="27321"/>
            </a:xfrm>
            <a:custGeom>
              <a:avLst/>
              <a:gdLst/>
              <a:ahLst/>
              <a:cxnLst/>
              <a:rect l="l" t="t" r="r" b="b"/>
              <a:pathLst>
                <a:path w="502" h="1671" extrusionOk="0">
                  <a:moveTo>
                    <a:pt x="100" y="1"/>
                  </a:moveTo>
                  <a:cubicBezTo>
                    <a:pt x="0" y="101"/>
                    <a:pt x="0" y="402"/>
                    <a:pt x="100" y="928"/>
                  </a:cubicBezTo>
                  <a:cubicBezTo>
                    <a:pt x="190" y="1309"/>
                    <a:pt x="280" y="1670"/>
                    <a:pt x="369" y="1670"/>
                  </a:cubicBezTo>
                  <a:cubicBezTo>
                    <a:pt x="380" y="1670"/>
                    <a:pt x="391" y="1665"/>
                    <a:pt x="401" y="1655"/>
                  </a:cubicBezTo>
                  <a:cubicBezTo>
                    <a:pt x="501" y="1655"/>
                    <a:pt x="501" y="1354"/>
                    <a:pt x="401" y="828"/>
                  </a:cubicBezTo>
                  <a:cubicBezTo>
                    <a:pt x="301" y="402"/>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3"/>
            <p:cNvSpPr/>
            <p:nvPr/>
          </p:nvSpPr>
          <p:spPr>
            <a:xfrm>
              <a:off x="5342769" y="1678544"/>
              <a:ext cx="8616" cy="27468"/>
            </a:xfrm>
            <a:custGeom>
              <a:avLst/>
              <a:gdLst/>
              <a:ahLst/>
              <a:cxnLst/>
              <a:rect l="l" t="t" r="r" b="b"/>
              <a:pathLst>
                <a:path w="527" h="1680" extrusionOk="0">
                  <a:moveTo>
                    <a:pt x="101" y="0"/>
                  </a:moveTo>
                  <a:cubicBezTo>
                    <a:pt x="0" y="0"/>
                    <a:pt x="0" y="426"/>
                    <a:pt x="101" y="827"/>
                  </a:cubicBezTo>
                  <a:cubicBezTo>
                    <a:pt x="201" y="1353"/>
                    <a:pt x="301" y="1679"/>
                    <a:pt x="401" y="1679"/>
                  </a:cubicBezTo>
                  <a:cubicBezTo>
                    <a:pt x="527" y="1679"/>
                    <a:pt x="527" y="1253"/>
                    <a:pt x="401" y="827"/>
                  </a:cubicBezTo>
                  <a:cubicBezTo>
                    <a:pt x="301" y="3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3"/>
            <p:cNvSpPr/>
            <p:nvPr/>
          </p:nvSpPr>
          <p:spPr>
            <a:xfrm>
              <a:off x="5398899" y="1653136"/>
              <a:ext cx="8633" cy="25424"/>
            </a:xfrm>
            <a:custGeom>
              <a:avLst/>
              <a:gdLst/>
              <a:ahLst/>
              <a:cxnLst/>
              <a:rect l="l" t="t" r="r" b="b"/>
              <a:pathLst>
                <a:path w="528" h="1555" extrusionOk="0">
                  <a:moveTo>
                    <a:pt x="101" y="0"/>
                  </a:moveTo>
                  <a:cubicBezTo>
                    <a:pt x="1" y="0"/>
                    <a:pt x="1" y="401"/>
                    <a:pt x="101" y="827"/>
                  </a:cubicBezTo>
                  <a:cubicBezTo>
                    <a:pt x="226" y="1253"/>
                    <a:pt x="327" y="1554"/>
                    <a:pt x="427" y="1554"/>
                  </a:cubicBezTo>
                  <a:cubicBezTo>
                    <a:pt x="527" y="1554"/>
                    <a:pt x="527" y="1128"/>
                    <a:pt x="427" y="727"/>
                  </a:cubicBezTo>
                  <a:cubicBezTo>
                    <a:pt x="327" y="301"/>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3"/>
            <p:cNvSpPr/>
            <p:nvPr/>
          </p:nvSpPr>
          <p:spPr>
            <a:xfrm>
              <a:off x="5318588" y="1798194"/>
              <a:ext cx="5346" cy="25424"/>
            </a:xfrm>
            <a:custGeom>
              <a:avLst/>
              <a:gdLst/>
              <a:ahLst/>
              <a:cxnLst/>
              <a:rect l="l" t="t" r="r" b="b"/>
              <a:pathLst>
                <a:path w="327" h="1555" extrusionOk="0">
                  <a:moveTo>
                    <a:pt x="126" y="0"/>
                  </a:moveTo>
                  <a:cubicBezTo>
                    <a:pt x="1" y="0"/>
                    <a:pt x="1" y="401"/>
                    <a:pt x="1" y="827"/>
                  </a:cubicBezTo>
                  <a:cubicBezTo>
                    <a:pt x="1" y="1254"/>
                    <a:pt x="126" y="1554"/>
                    <a:pt x="226" y="1554"/>
                  </a:cubicBezTo>
                  <a:cubicBezTo>
                    <a:pt x="326" y="1554"/>
                    <a:pt x="326" y="1153"/>
                    <a:pt x="326" y="727"/>
                  </a:cubicBezTo>
                  <a:cubicBezTo>
                    <a:pt x="326" y="301"/>
                    <a:pt x="226" y="0"/>
                    <a:pt x="12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3"/>
            <p:cNvSpPr/>
            <p:nvPr/>
          </p:nvSpPr>
          <p:spPr>
            <a:xfrm>
              <a:off x="5342769" y="2006036"/>
              <a:ext cx="8616" cy="21141"/>
            </a:xfrm>
            <a:custGeom>
              <a:avLst/>
              <a:gdLst/>
              <a:ahLst/>
              <a:cxnLst/>
              <a:rect l="l" t="t" r="r" b="b"/>
              <a:pathLst>
                <a:path w="527" h="1293" extrusionOk="0">
                  <a:moveTo>
                    <a:pt x="210" y="1"/>
                  </a:moveTo>
                  <a:cubicBezTo>
                    <a:pt x="204" y="1"/>
                    <a:pt x="201" y="7"/>
                    <a:pt x="201" y="20"/>
                  </a:cubicBezTo>
                  <a:cubicBezTo>
                    <a:pt x="101" y="20"/>
                    <a:pt x="0" y="346"/>
                    <a:pt x="101" y="647"/>
                  </a:cubicBezTo>
                  <a:cubicBezTo>
                    <a:pt x="101" y="1017"/>
                    <a:pt x="176" y="1293"/>
                    <a:pt x="262" y="1293"/>
                  </a:cubicBezTo>
                  <a:cubicBezTo>
                    <a:pt x="275" y="1293"/>
                    <a:pt x="288" y="1287"/>
                    <a:pt x="301" y="1273"/>
                  </a:cubicBezTo>
                  <a:cubicBezTo>
                    <a:pt x="401" y="1273"/>
                    <a:pt x="527" y="973"/>
                    <a:pt x="401" y="647"/>
                  </a:cubicBezTo>
                  <a:cubicBezTo>
                    <a:pt x="401" y="277"/>
                    <a:pt x="250" y="1"/>
                    <a:pt x="21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3"/>
            <p:cNvSpPr/>
            <p:nvPr/>
          </p:nvSpPr>
          <p:spPr>
            <a:xfrm>
              <a:off x="5315318" y="1905549"/>
              <a:ext cx="6981" cy="18868"/>
            </a:xfrm>
            <a:custGeom>
              <a:avLst/>
              <a:gdLst/>
              <a:ahLst/>
              <a:cxnLst/>
              <a:rect l="l" t="t" r="r" b="b"/>
              <a:pathLst>
                <a:path w="427" h="1154" extrusionOk="0">
                  <a:moveTo>
                    <a:pt x="100" y="1"/>
                  </a:moveTo>
                  <a:cubicBezTo>
                    <a:pt x="0" y="101"/>
                    <a:pt x="0" y="327"/>
                    <a:pt x="0" y="627"/>
                  </a:cubicBezTo>
                  <a:cubicBezTo>
                    <a:pt x="100" y="953"/>
                    <a:pt x="201" y="1154"/>
                    <a:pt x="326" y="1154"/>
                  </a:cubicBezTo>
                  <a:cubicBezTo>
                    <a:pt x="426" y="1054"/>
                    <a:pt x="426" y="853"/>
                    <a:pt x="326" y="527"/>
                  </a:cubicBezTo>
                  <a:cubicBezTo>
                    <a:pt x="326" y="226"/>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3"/>
            <p:cNvSpPr/>
            <p:nvPr/>
          </p:nvSpPr>
          <p:spPr>
            <a:xfrm>
              <a:off x="5392343" y="2096927"/>
              <a:ext cx="4938" cy="18868"/>
            </a:xfrm>
            <a:custGeom>
              <a:avLst/>
              <a:gdLst/>
              <a:ahLst/>
              <a:cxnLst/>
              <a:rect l="l" t="t" r="r" b="b"/>
              <a:pathLst>
                <a:path w="302" h="1154" extrusionOk="0">
                  <a:moveTo>
                    <a:pt x="201" y="0"/>
                  </a:moveTo>
                  <a:cubicBezTo>
                    <a:pt x="101" y="0"/>
                    <a:pt x="1" y="301"/>
                    <a:pt x="1" y="627"/>
                  </a:cubicBezTo>
                  <a:cubicBezTo>
                    <a:pt x="1" y="928"/>
                    <a:pt x="101" y="1153"/>
                    <a:pt x="201" y="1153"/>
                  </a:cubicBezTo>
                  <a:cubicBezTo>
                    <a:pt x="302" y="1153"/>
                    <a:pt x="302" y="928"/>
                    <a:pt x="302" y="627"/>
                  </a:cubicBezTo>
                  <a:cubicBezTo>
                    <a:pt x="302" y="301"/>
                    <a:pt x="302" y="0"/>
                    <a:pt x="2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3"/>
            <p:cNvSpPr/>
            <p:nvPr/>
          </p:nvSpPr>
          <p:spPr>
            <a:xfrm>
              <a:off x="5436603" y="2137900"/>
              <a:ext cx="8616" cy="29348"/>
            </a:xfrm>
            <a:custGeom>
              <a:avLst/>
              <a:gdLst/>
              <a:ahLst/>
              <a:cxnLst/>
              <a:rect l="l" t="t" r="r" b="b"/>
              <a:pathLst>
                <a:path w="527" h="1795" extrusionOk="0">
                  <a:moveTo>
                    <a:pt x="101" y="0"/>
                  </a:moveTo>
                  <a:cubicBezTo>
                    <a:pt x="1" y="0"/>
                    <a:pt x="1" y="427"/>
                    <a:pt x="101" y="928"/>
                  </a:cubicBezTo>
                  <a:cubicBezTo>
                    <a:pt x="101" y="1402"/>
                    <a:pt x="264" y="1795"/>
                    <a:pt x="387" y="1795"/>
                  </a:cubicBezTo>
                  <a:cubicBezTo>
                    <a:pt x="401" y="1795"/>
                    <a:pt x="414" y="1790"/>
                    <a:pt x="427" y="1780"/>
                  </a:cubicBezTo>
                  <a:cubicBezTo>
                    <a:pt x="527" y="1780"/>
                    <a:pt x="527" y="1354"/>
                    <a:pt x="427" y="828"/>
                  </a:cubicBezTo>
                  <a:cubicBezTo>
                    <a:pt x="301" y="427"/>
                    <a:pt x="1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3"/>
            <p:cNvSpPr/>
            <p:nvPr/>
          </p:nvSpPr>
          <p:spPr>
            <a:xfrm>
              <a:off x="5492749" y="2185479"/>
              <a:ext cx="12312" cy="29070"/>
            </a:xfrm>
            <a:custGeom>
              <a:avLst/>
              <a:gdLst/>
              <a:ahLst/>
              <a:cxnLst/>
              <a:rect l="l" t="t" r="r" b="b"/>
              <a:pathLst>
                <a:path w="753" h="1778" extrusionOk="0">
                  <a:moveTo>
                    <a:pt x="165" y="1"/>
                  </a:moveTo>
                  <a:cubicBezTo>
                    <a:pt x="151" y="1"/>
                    <a:pt x="138" y="8"/>
                    <a:pt x="126" y="23"/>
                  </a:cubicBezTo>
                  <a:cubicBezTo>
                    <a:pt x="0" y="23"/>
                    <a:pt x="126" y="424"/>
                    <a:pt x="226" y="950"/>
                  </a:cubicBezTo>
                  <a:cubicBezTo>
                    <a:pt x="326" y="1376"/>
                    <a:pt x="527" y="1777"/>
                    <a:pt x="627" y="1777"/>
                  </a:cubicBezTo>
                  <a:cubicBezTo>
                    <a:pt x="752" y="1777"/>
                    <a:pt x="627" y="1376"/>
                    <a:pt x="527" y="850"/>
                  </a:cubicBezTo>
                  <a:cubicBezTo>
                    <a:pt x="438" y="386"/>
                    <a:pt x="272" y="1"/>
                    <a:pt x="165"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3"/>
            <p:cNvSpPr/>
            <p:nvPr/>
          </p:nvSpPr>
          <p:spPr>
            <a:xfrm>
              <a:off x="5568139" y="2202647"/>
              <a:ext cx="10268" cy="19179"/>
            </a:xfrm>
            <a:custGeom>
              <a:avLst/>
              <a:gdLst/>
              <a:ahLst/>
              <a:cxnLst/>
              <a:rect l="l" t="t" r="r" b="b"/>
              <a:pathLst>
                <a:path w="628" h="1173" extrusionOk="0">
                  <a:moveTo>
                    <a:pt x="101" y="0"/>
                  </a:moveTo>
                  <a:cubicBezTo>
                    <a:pt x="1" y="0"/>
                    <a:pt x="1" y="326"/>
                    <a:pt x="101" y="627"/>
                  </a:cubicBezTo>
                  <a:cubicBezTo>
                    <a:pt x="188" y="909"/>
                    <a:pt x="350" y="1173"/>
                    <a:pt x="473" y="1173"/>
                  </a:cubicBezTo>
                  <a:cubicBezTo>
                    <a:pt x="492" y="1173"/>
                    <a:pt x="510" y="1167"/>
                    <a:pt x="527" y="1153"/>
                  </a:cubicBezTo>
                  <a:cubicBezTo>
                    <a:pt x="627" y="1153"/>
                    <a:pt x="527" y="853"/>
                    <a:pt x="402" y="527"/>
                  </a:cubicBezTo>
                  <a:cubicBezTo>
                    <a:pt x="302" y="2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3"/>
            <p:cNvSpPr/>
            <p:nvPr/>
          </p:nvSpPr>
          <p:spPr>
            <a:xfrm>
              <a:off x="5537417" y="2218212"/>
              <a:ext cx="8616" cy="23789"/>
            </a:xfrm>
            <a:custGeom>
              <a:avLst/>
              <a:gdLst/>
              <a:ahLst/>
              <a:cxnLst/>
              <a:rect l="l" t="t" r="r" b="b"/>
              <a:pathLst>
                <a:path w="527" h="1455" extrusionOk="0">
                  <a:moveTo>
                    <a:pt x="100" y="1"/>
                  </a:moveTo>
                  <a:cubicBezTo>
                    <a:pt x="0" y="1"/>
                    <a:pt x="0" y="402"/>
                    <a:pt x="100" y="728"/>
                  </a:cubicBezTo>
                  <a:cubicBezTo>
                    <a:pt x="201" y="1154"/>
                    <a:pt x="301" y="1454"/>
                    <a:pt x="401" y="1454"/>
                  </a:cubicBezTo>
                  <a:cubicBezTo>
                    <a:pt x="526" y="1454"/>
                    <a:pt x="526" y="1154"/>
                    <a:pt x="401" y="728"/>
                  </a:cubicBezTo>
                  <a:cubicBezTo>
                    <a:pt x="301" y="302"/>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3"/>
            <p:cNvSpPr/>
            <p:nvPr/>
          </p:nvSpPr>
          <p:spPr>
            <a:xfrm>
              <a:off x="5707883" y="2197415"/>
              <a:ext cx="10251" cy="20814"/>
            </a:xfrm>
            <a:custGeom>
              <a:avLst/>
              <a:gdLst/>
              <a:ahLst/>
              <a:cxnLst/>
              <a:rect l="l" t="t" r="r" b="b"/>
              <a:pathLst>
                <a:path w="627" h="1273" extrusionOk="0">
                  <a:moveTo>
                    <a:pt x="166" y="0"/>
                  </a:moveTo>
                  <a:cubicBezTo>
                    <a:pt x="152" y="0"/>
                    <a:pt x="139" y="6"/>
                    <a:pt x="126" y="20"/>
                  </a:cubicBezTo>
                  <a:cubicBezTo>
                    <a:pt x="0" y="20"/>
                    <a:pt x="0" y="320"/>
                    <a:pt x="126" y="646"/>
                  </a:cubicBezTo>
                  <a:cubicBezTo>
                    <a:pt x="226" y="1047"/>
                    <a:pt x="426" y="1273"/>
                    <a:pt x="527" y="1273"/>
                  </a:cubicBezTo>
                  <a:cubicBezTo>
                    <a:pt x="627" y="1273"/>
                    <a:pt x="627" y="947"/>
                    <a:pt x="426" y="546"/>
                  </a:cubicBezTo>
                  <a:cubicBezTo>
                    <a:pt x="339" y="264"/>
                    <a:pt x="253" y="0"/>
                    <a:pt x="16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3"/>
            <p:cNvSpPr/>
            <p:nvPr/>
          </p:nvSpPr>
          <p:spPr>
            <a:xfrm>
              <a:off x="5653372" y="2230098"/>
              <a:ext cx="10268" cy="22138"/>
            </a:xfrm>
            <a:custGeom>
              <a:avLst/>
              <a:gdLst/>
              <a:ahLst/>
              <a:cxnLst/>
              <a:rect l="l" t="t" r="r" b="b"/>
              <a:pathLst>
                <a:path w="628" h="1354" extrusionOk="0">
                  <a:moveTo>
                    <a:pt x="101" y="1"/>
                  </a:moveTo>
                  <a:cubicBezTo>
                    <a:pt x="1" y="1"/>
                    <a:pt x="1" y="301"/>
                    <a:pt x="101" y="727"/>
                  </a:cubicBezTo>
                  <a:cubicBezTo>
                    <a:pt x="201" y="1153"/>
                    <a:pt x="427" y="1354"/>
                    <a:pt x="527" y="1354"/>
                  </a:cubicBezTo>
                  <a:cubicBezTo>
                    <a:pt x="627" y="1254"/>
                    <a:pt x="527" y="928"/>
                    <a:pt x="427" y="627"/>
                  </a:cubicBezTo>
                  <a:cubicBezTo>
                    <a:pt x="327" y="301"/>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3"/>
            <p:cNvSpPr/>
            <p:nvPr/>
          </p:nvSpPr>
          <p:spPr>
            <a:xfrm>
              <a:off x="5805411" y="2175603"/>
              <a:ext cx="8616" cy="16808"/>
            </a:xfrm>
            <a:custGeom>
              <a:avLst/>
              <a:gdLst/>
              <a:ahLst/>
              <a:cxnLst/>
              <a:rect l="l" t="t" r="r" b="b"/>
              <a:pathLst>
                <a:path w="527" h="1028" extrusionOk="0">
                  <a:moveTo>
                    <a:pt x="100" y="0"/>
                  </a:moveTo>
                  <a:cubicBezTo>
                    <a:pt x="0" y="0"/>
                    <a:pt x="0" y="301"/>
                    <a:pt x="100" y="627"/>
                  </a:cubicBezTo>
                  <a:cubicBezTo>
                    <a:pt x="100" y="827"/>
                    <a:pt x="201" y="1028"/>
                    <a:pt x="301" y="1028"/>
                  </a:cubicBezTo>
                  <a:cubicBezTo>
                    <a:pt x="426" y="1028"/>
                    <a:pt x="526" y="827"/>
                    <a:pt x="426" y="502"/>
                  </a:cubicBezTo>
                  <a:cubicBezTo>
                    <a:pt x="301" y="201"/>
                    <a:pt x="201" y="0"/>
                    <a:pt x="100"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3"/>
            <p:cNvSpPr/>
            <p:nvPr/>
          </p:nvSpPr>
          <p:spPr>
            <a:xfrm>
              <a:off x="5871792" y="2180198"/>
              <a:ext cx="8616" cy="19179"/>
            </a:xfrm>
            <a:custGeom>
              <a:avLst/>
              <a:gdLst/>
              <a:ahLst/>
              <a:cxnLst/>
              <a:rect l="l" t="t" r="r" b="b"/>
              <a:pathLst>
                <a:path w="527" h="1173" extrusionOk="0">
                  <a:moveTo>
                    <a:pt x="54" y="0"/>
                  </a:moveTo>
                  <a:cubicBezTo>
                    <a:pt x="35" y="0"/>
                    <a:pt x="17" y="7"/>
                    <a:pt x="0" y="20"/>
                  </a:cubicBezTo>
                  <a:cubicBezTo>
                    <a:pt x="0" y="20"/>
                    <a:pt x="0" y="346"/>
                    <a:pt x="126" y="647"/>
                  </a:cubicBezTo>
                  <a:cubicBezTo>
                    <a:pt x="226" y="972"/>
                    <a:pt x="326" y="1173"/>
                    <a:pt x="426" y="1173"/>
                  </a:cubicBezTo>
                  <a:cubicBezTo>
                    <a:pt x="527" y="1073"/>
                    <a:pt x="527" y="847"/>
                    <a:pt x="426" y="546"/>
                  </a:cubicBezTo>
                  <a:cubicBezTo>
                    <a:pt x="340" y="264"/>
                    <a:pt x="177" y="0"/>
                    <a:pt x="54"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3"/>
            <p:cNvSpPr/>
            <p:nvPr/>
          </p:nvSpPr>
          <p:spPr>
            <a:xfrm>
              <a:off x="6017259" y="2137900"/>
              <a:ext cx="4938" cy="15173"/>
            </a:xfrm>
            <a:custGeom>
              <a:avLst/>
              <a:gdLst/>
              <a:ahLst/>
              <a:cxnLst/>
              <a:rect l="l" t="t" r="r" b="b"/>
              <a:pathLst>
                <a:path w="302" h="928" extrusionOk="0">
                  <a:moveTo>
                    <a:pt x="101" y="0"/>
                  </a:moveTo>
                  <a:cubicBezTo>
                    <a:pt x="101" y="0"/>
                    <a:pt x="1" y="201"/>
                    <a:pt x="1" y="527"/>
                  </a:cubicBezTo>
                  <a:cubicBezTo>
                    <a:pt x="1" y="727"/>
                    <a:pt x="101" y="928"/>
                    <a:pt x="201" y="928"/>
                  </a:cubicBezTo>
                  <a:cubicBezTo>
                    <a:pt x="301" y="928"/>
                    <a:pt x="301" y="727"/>
                    <a:pt x="301" y="527"/>
                  </a:cubicBezTo>
                  <a:cubicBezTo>
                    <a:pt x="301" y="201"/>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3"/>
            <p:cNvSpPr/>
            <p:nvPr/>
          </p:nvSpPr>
          <p:spPr>
            <a:xfrm>
              <a:off x="6085292" y="2088310"/>
              <a:ext cx="8616" cy="29119"/>
            </a:xfrm>
            <a:custGeom>
              <a:avLst/>
              <a:gdLst/>
              <a:ahLst/>
              <a:cxnLst/>
              <a:rect l="l" t="t" r="r" b="b"/>
              <a:pathLst>
                <a:path w="527" h="1781" extrusionOk="0">
                  <a:moveTo>
                    <a:pt x="100" y="1"/>
                  </a:moveTo>
                  <a:cubicBezTo>
                    <a:pt x="0" y="1"/>
                    <a:pt x="0" y="427"/>
                    <a:pt x="0" y="953"/>
                  </a:cubicBezTo>
                  <a:cubicBezTo>
                    <a:pt x="100" y="1455"/>
                    <a:pt x="326" y="1780"/>
                    <a:pt x="426" y="1780"/>
                  </a:cubicBezTo>
                  <a:cubicBezTo>
                    <a:pt x="526" y="1780"/>
                    <a:pt x="426" y="1354"/>
                    <a:pt x="426" y="828"/>
                  </a:cubicBezTo>
                  <a:cubicBezTo>
                    <a:pt x="326" y="427"/>
                    <a:pt x="226"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3"/>
            <p:cNvSpPr/>
            <p:nvPr/>
          </p:nvSpPr>
          <p:spPr>
            <a:xfrm>
              <a:off x="6146752" y="2023564"/>
              <a:ext cx="6981" cy="23789"/>
            </a:xfrm>
            <a:custGeom>
              <a:avLst/>
              <a:gdLst/>
              <a:ahLst/>
              <a:cxnLst/>
              <a:rect l="l" t="t" r="r" b="b"/>
              <a:pathLst>
                <a:path w="427" h="1455" extrusionOk="0">
                  <a:moveTo>
                    <a:pt x="101" y="1"/>
                  </a:moveTo>
                  <a:cubicBezTo>
                    <a:pt x="0" y="101"/>
                    <a:pt x="0" y="402"/>
                    <a:pt x="0" y="728"/>
                  </a:cubicBezTo>
                  <a:cubicBezTo>
                    <a:pt x="0" y="1154"/>
                    <a:pt x="101" y="1455"/>
                    <a:pt x="226" y="1455"/>
                  </a:cubicBezTo>
                  <a:cubicBezTo>
                    <a:pt x="326" y="1455"/>
                    <a:pt x="427" y="1154"/>
                    <a:pt x="326" y="728"/>
                  </a:cubicBezTo>
                  <a:cubicBezTo>
                    <a:pt x="326" y="302"/>
                    <a:pt x="226"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3"/>
            <p:cNvSpPr/>
            <p:nvPr/>
          </p:nvSpPr>
          <p:spPr>
            <a:xfrm>
              <a:off x="6191420" y="1944887"/>
              <a:ext cx="6573" cy="32389"/>
            </a:xfrm>
            <a:custGeom>
              <a:avLst/>
              <a:gdLst/>
              <a:ahLst/>
              <a:cxnLst/>
              <a:rect l="l" t="t" r="r" b="b"/>
              <a:pathLst>
                <a:path w="402" h="1981" extrusionOk="0">
                  <a:moveTo>
                    <a:pt x="101" y="1"/>
                  </a:moveTo>
                  <a:cubicBezTo>
                    <a:pt x="0" y="1"/>
                    <a:pt x="0" y="527"/>
                    <a:pt x="0" y="1054"/>
                  </a:cubicBezTo>
                  <a:cubicBezTo>
                    <a:pt x="0" y="1580"/>
                    <a:pt x="101" y="1981"/>
                    <a:pt x="201" y="1981"/>
                  </a:cubicBezTo>
                  <a:cubicBezTo>
                    <a:pt x="301" y="1981"/>
                    <a:pt x="401" y="1580"/>
                    <a:pt x="401" y="1054"/>
                  </a:cubicBezTo>
                  <a:cubicBezTo>
                    <a:pt x="301" y="427"/>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3"/>
            <p:cNvSpPr/>
            <p:nvPr/>
          </p:nvSpPr>
          <p:spPr>
            <a:xfrm>
              <a:off x="5713213" y="1565842"/>
              <a:ext cx="8616" cy="34041"/>
            </a:xfrm>
            <a:custGeom>
              <a:avLst/>
              <a:gdLst/>
              <a:ahLst/>
              <a:cxnLst/>
              <a:rect l="l" t="t" r="r" b="b"/>
              <a:pathLst>
                <a:path w="527" h="2082" extrusionOk="0">
                  <a:moveTo>
                    <a:pt x="100" y="1"/>
                  </a:moveTo>
                  <a:cubicBezTo>
                    <a:pt x="0" y="101"/>
                    <a:pt x="0" y="527"/>
                    <a:pt x="100" y="1053"/>
                  </a:cubicBezTo>
                  <a:cubicBezTo>
                    <a:pt x="100" y="1680"/>
                    <a:pt x="301" y="2081"/>
                    <a:pt x="301" y="2081"/>
                  </a:cubicBezTo>
                  <a:cubicBezTo>
                    <a:pt x="426" y="2081"/>
                    <a:pt x="526" y="1680"/>
                    <a:pt x="426" y="1053"/>
                  </a:cubicBezTo>
                  <a:cubicBezTo>
                    <a:pt x="301" y="527"/>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3"/>
            <p:cNvSpPr/>
            <p:nvPr/>
          </p:nvSpPr>
          <p:spPr>
            <a:xfrm>
              <a:off x="5586991" y="1535121"/>
              <a:ext cx="6573" cy="15582"/>
            </a:xfrm>
            <a:custGeom>
              <a:avLst/>
              <a:gdLst/>
              <a:ahLst/>
              <a:cxnLst/>
              <a:rect l="l" t="t" r="r" b="b"/>
              <a:pathLst>
                <a:path w="402" h="953" extrusionOk="0">
                  <a:moveTo>
                    <a:pt x="201" y="0"/>
                  </a:moveTo>
                  <a:cubicBezTo>
                    <a:pt x="101" y="0"/>
                    <a:pt x="1" y="201"/>
                    <a:pt x="101" y="426"/>
                  </a:cubicBezTo>
                  <a:cubicBezTo>
                    <a:pt x="101" y="727"/>
                    <a:pt x="201" y="952"/>
                    <a:pt x="301" y="952"/>
                  </a:cubicBezTo>
                  <a:cubicBezTo>
                    <a:pt x="402" y="952"/>
                    <a:pt x="402" y="727"/>
                    <a:pt x="402" y="426"/>
                  </a:cubicBezTo>
                  <a:cubicBezTo>
                    <a:pt x="402" y="201"/>
                    <a:pt x="301" y="0"/>
                    <a:pt x="2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3"/>
            <p:cNvSpPr/>
            <p:nvPr/>
          </p:nvSpPr>
          <p:spPr>
            <a:xfrm>
              <a:off x="5450124" y="1606832"/>
              <a:ext cx="6981" cy="11886"/>
            </a:xfrm>
            <a:custGeom>
              <a:avLst/>
              <a:gdLst/>
              <a:ahLst/>
              <a:cxnLst/>
              <a:rect l="l" t="t" r="r" b="b"/>
              <a:pathLst>
                <a:path w="427" h="727" extrusionOk="0">
                  <a:moveTo>
                    <a:pt x="101" y="0"/>
                  </a:moveTo>
                  <a:cubicBezTo>
                    <a:pt x="1" y="0"/>
                    <a:pt x="1" y="201"/>
                    <a:pt x="1" y="426"/>
                  </a:cubicBezTo>
                  <a:cubicBezTo>
                    <a:pt x="101" y="627"/>
                    <a:pt x="226" y="727"/>
                    <a:pt x="327" y="727"/>
                  </a:cubicBezTo>
                  <a:cubicBezTo>
                    <a:pt x="427" y="727"/>
                    <a:pt x="427" y="526"/>
                    <a:pt x="427" y="326"/>
                  </a:cubicBezTo>
                  <a:cubicBezTo>
                    <a:pt x="327" y="100"/>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3"/>
            <p:cNvSpPr/>
            <p:nvPr/>
          </p:nvSpPr>
          <p:spPr>
            <a:xfrm>
              <a:off x="5757456" y="1501096"/>
              <a:ext cx="6981" cy="20519"/>
            </a:xfrm>
            <a:custGeom>
              <a:avLst/>
              <a:gdLst/>
              <a:ahLst/>
              <a:cxnLst/>
              <a:rect l="l" t="t" r="r" b="b"/>
              <a:pathLst>
                <a:path w="427" h="1255" extrusionOk="0">
                  <a:moveTo>
                    <a:pt x="226" y="1"/>
                  </a:moveTo>
                  <a:cubicBezTo>
                    <a:pt x="101" y="1"/>
                    <a:pt x="1" y="302"/>
                    <a:pt x="1" y="627"/>
                  </a:cubicBezTo>
                  <a:cubicBezTo>
                    <a:pt x="1" y="1028"/>
                    <a:pt x="226" y="1254"/>
                    <a:pt x="327" y="1254"/>
                  </a:cubicBezTo>
                  <a:cubicBezTo>
                    <a:pt x="427" y="1254"/>
                    <a:pt x="427" y="928"/>
                    <a:pt x="427" y="627"/>
                  </a:cubicBezTo>
                  <a:cubicBezTo>
                    <a:pt x="327" y="302"/>
                    <a:pt x="327"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3"/>
            <p:cNvSpPr/>
            <p:nvPr/>
          </p:nvSpPr>
          <p:spPr>
            <a:xfrm>
              <a:off x="5837784" y="1486871"/>
              <a:ext cx="8616" cy="20797"/>
            </a:xfrm>
            <a:custGeom>
              <a:avLst/>
              <a:gdLst/>
              <a:ahLst/>
              <a:cxnLst/>
              <a:rect l="l" t="t" r="r" b="b"/>
              <a:pathLst>
                <a:path w="527" h="1272" extrusionOk="0">
                  <a:moveTo>
                    <a:pt x="144" y="0"/>
                  </a:moveTo>
                  <a:cubicBezTo>
                    <a:pt x="128" y="0"/>
                    <a:pt x="113" y="6"/>
                    <a:pt x="100" y="19"/>
                  </a:cubicBezTo>
                  <a:cubicBezTo>
                    <a:pt x="0" y="19"/>
                    <a:pt x="0" y="345"/>
                    <a:pt x="100" y="645"/>
                  </a:cubicBezTo>
                  <a:cubicBezTo>
                    <a:pt x="100" y="971"/>
                    <a:pt x="201" y="1272"/>
                    <a:pt x="326" y="1272"/>
                  </a:cubicBezTo>
                  <a:cubicBezTo>
                    <a:pt x="426" y="1272"/>
                    <a:pt x="526" y="971"/>
                    <a:pt x="426" y="545"/>
                  </a:cubicBezTo>
                  <a:cubicBezTo>
                    <a:pt x="426" y="282"/>
                    <a:pt x="254" y="0"/>
                    <a:pt x="144"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3"/>
            <p:cNvSpPr/>
            <p:nvPr/>
          </p:nvSpPr>
          <p:spPr>
            <a:xfrm>
              <a:off x="5781638" y="1529758"/>
              <a:ext cx="16824" cy="25866"/>
            </a:xfrm>
            <a:custGeom>
              <a:avLst/>
              <a:gdLst/>
              <a:ahLst/>
              <a:cxnLst/>
              <a:rect l="l" t="t" r="r" b="b"/>
              <a:pathLst>
                <a:path w="1029" h="1582" extrusionOk="0">
                  <a:moveTo>
                    <a:pt x="119" y="1"/>
                  </a:moveTo>
                  <a:cubicBezTo>
                    <a:pt x="107" y="1"/>
                    <a:pt x="101" y="9"/>
                    <a:pt x="101" y="27"/>
                  </a:cubicBezTo>
                  <a:cubicBezTo>
                    <a:pt x="1" y="27"/>
                    <a:pt x="101" y="428"/>
                    <a:pt x="301" y="854"/>
                  </a:cubicBezTo>
                  <a:cubicBezTo>
                    <a:pt x="502" y="1280"/>
                    <a:pt x="828" y="1581"/>
                    <a:pt x="928" y="1581"/>
                  </a:cubicBezTo>
                  <a:cubicBezTo>
                    <a:pt x="1028" y="1481"/>
                    <a:pt x="828" y="1155"/>
                    <a:pt x="627" y="754"/>
                  </a:cubicBezTo>
                  <a:cubicBezTo>
                    <a:pt x="434" y="304"/>
                    <a:pt x="186" y="1"/>
                    <a:pt x="11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3"/>
            <p:cNvSpPr/>
            <p:nvPr/>
          </p:nvSpPr>
          <p:spPr>
            <a:xfrm>
              <a:off x="5899244" y="1501096"/>
              <a:ext cx="10268" cy="18868"/>
            </a:xfrm>
            <a:custGeom>
              <a:avLst/>
              <a:gdLst/>
              <a:ahLst/>
              <a:cxnLst/>
              <a:rect l="l" t="t" r="r" b="b"/>
              <a:pathLst>
                <a:path w="628" h="1154" extrusionOk="0">
                  <a:moveTo>
                    <a:pt x="201" y="1"/>
                  </a:moveTo>
                  <a:cubicBezTo>
                    <a:pt x="101" y="1"/>
                    <a:pt x="1" y="302"/>
                    <a:pt x="101" y="627"/>
                  </a:cubicBezTo>
                  <a:cubicBezTo>
                    <a:pt x="326" y="928"/>
                    <a:pt x="427" y="1154"/>
                    <a:pt x="527" y="1154"/>
                  </a:cubicBezTo>
                  <a:cubicBezTo>
                    <a:pt x="627" y="1154"/>
                    <a:pt x="627" y="828"/>
                    <a:pt x="527" y="527"/>
                  </a:cubicBezTo>
                  <a:cubicBezTo>
                    <a:pt x="427" y="201"/>
                    <a:pt x="326" y="1"/>
                    <a:pt x="2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3"/>
            <p:cNvSpPr/>
            <p:nvPr/>
          </p:nvSpPr>
          <p:spPr>
            <a:xfrm>
              <a:off x="5962356" y="1501096"/>
              <a:ext cx="10251" cy="20519"/>
            </a:xfrm>
            <a:custGeom>
              <a:avLst/>
              <a:gdLst/>
              <a:ahLst/>
              <a:cxnLst/>
              <a:rect l="l" t="t" r="r" b="b"/>
              <a:pathLst>
                <a:path w="627" h="1255" extrusionOk="0">
                  <a:moveTo>
                    <a:pt x="100" y="1"/>
                  </a:moveTo>
                  <a:cubicBezTo>
                    <a:pt x="0" y="101"/>
                    <a:pt x="100" y="402"/>
                    <a:pt x="226" y="728"/>
                  </a:cubicBezTo>
                  <a:cubicBezTo>
                    <a:pt x="326" y="1028"/>
                    <a:pt x="426" y="1254"/>
                    <a:pt x="527" y="1254"/>
                  </a:cubicBezTo>
                  <a:cubicBezTo>
                    <a:pt x="627" y="1254"/>
                    <a:pt x="627" y="928"/>
                    <a:pt x="527" y="627"/>
                  </a:cubicBezTo>
                  <a:cubicBezTo>
                    <a:pt x="426" y="201"/>
                    <a:pt x="226"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3"/>
            <p:cNvSpPr/>
            <p:nvPr/>
          </p:nvSpPr>
          <p:spPr>
            <a:xfrm>
              <a:off x="6042667" y="1533159"/>
              <a:ext cx="11903" cy="22465"/>
            </a:xfrm>
            <a:custGeom>
              <a:avLst/>
              <a:gdLst/>
              <a:ahLst/>
              <a:cxnLst/>
              <a:rect l="l" t="t" r="r" b="b"/>
              <a:pathLst>
                <a:path w="728" h="1374" extrusionOk="0">
                  <a:moveTo>
                    <a:pt x="112" y="0"/>
                  </a:moveTo>
                  <a:cubicBezTo>
                    <a:pt x="105" y="0"/>
                    <a:pt x="101" y="6"/>
                    <a:pt x="101" y="20"/>
                  </a:cubicBezTo>
                  <a:cubicBezTo>
                    <a:pt x="1" y="20"/>
                    <a:pt x="1" y="321"/>
                    <a:pt x="201" y="747"/>
                  </a:cubicBezTo>
                  <a:cubicBezTo>
                    <a:pt x="326" y="1072"/>
                    <a:pt x="527" y="1373"/>
                    <a:pt x="627" y="1373"/>
                  </a:cubicBezTo>
                  <a:cubicBezTo>
                    <a:pt x="727" y="1273"/>
                    <a:pt x="627" y="947"/>
                    <a:pt x="527" y="546"/>
                  </a:cubicBezTo>
                  <a:cubicBezTo>
                    <a:pt x="353" y="264"/>
                    <a:pt x="160" y="0"/>
                    <a:pt x="112"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3"/>
            <p:cNvSpPr/>
            <p:nvPr/>
          </p:nvSpPr>
          <p:spPr>
            <a:xfrm>
              <a:off x="5941869" y="1531834"/>
              <a:ext cx="10251" cy="19162"/>
            </a:xfrm>
            <a:custGeom>
              <a:avLst/>
              <a:gdLst/>
              <a:ahLst/>
              <a:cxnLst/>
              <a:rect l="l" t="t" r="r" b="b"/>
              <a:pathLst>
                <a:path w="627" h="1172" extrusionOk="0">
                  <a:moveTo>
                    <a:pt x="226" y="1"/>
                  </a:moveTo>
                  <a:cubicBezTo>
                    <a:pt x="100" y="1"/>
                    <a:pt x="0" y="301"/>
                    <a:pt x="226" y="627"/>
                  </a:cubicBezTo>
                  <a:cubicBezTo>
                    <a:pt x="313" y="890"/>
                    <a:pt x="477" y="1172"/>
                    <a:pt x="517" y="1172"/>
                  </a:cubicBezTo>
                  <a:cubicBezTo>
                    <a:pt x="523" y="1172"/>
                    <a:pt x="526" y="1166"/>
                    <a:pt x="526" y="1153"/>
                  </a:cubicBezTo>
                  <a:cubicBezTo>
                    <a:pt x="627" y="1153"/>
                    <a:pt x="627" y="828"/>
                    <a:pt x="526" y="527"/>
                  </a:cubicBezTo>
                  <a:cubicBezTo>
                    <a:pt x="426" y="201"/>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3"/>
            <p:cNvSpPr/>
            <p:nvPr/>
          </p:nvSpPr>
          <p:spPr>
            <a:xfrm>
              <a:off x="6097162" y="1587980"/>
              <a:ext cx="10268" cy="22596"/>
            </a:xfrm>
            <a:custGeom>
              <a:avLst/>
              <a:gdLst/>
              <a:ahLst/>
              <a:cxnLst/>
              <a:rect l="l" t="t" r="r" b="b"/>
              <a:pathLst>
                <a:path w="628" h="1382" extrusionOk="0">
                  <a:moveTo>
                    <a:pt x="126" y="0"/>
                  </a:moveTo>
                  <a:cubicBezTo>
                    <a:pt x="1" y="100"/>
                    <a:pt x="1" y="426"/>
                    <a:pt x="226" y="852"/>
                  </a:cubicBezTo>
                  <a:cubicBezTo>
                    <a:pt x="312" y="1108"/>
                    <a:pt x="469" y="1381"/>
                    <a:pt x="576" y="1381"/>
                  </a:cubicBezTo>
                  <a:cubicBezTo>
                    <a:pt x="595" y="1381"/>
                    <a:pt x="612" y="1373"/>
                    <a:pt x="627" y="1354"/>
                  </a:cubicBezTo>
                  <a:cubicBezTo>
                    <a:pt x="627" y="1354"/>
                    <a:pt x="627" y="1053"/>
                    <a:pt x="527" y="627"/>
                  </a:cubicBezTo>
                  <a:cubicBezTo>
                    <a:pt x="327" y="326"/>
                    <a:pt x="226" y="0"/>
                    <a:pt x="12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3"/>
            <p:cNvSpPr/>
            <p:nvPr/>
          </p:nvSpPr>
          <p:spPr>
            <a:xfrm>
              <a:off x="6129944" y="1586329"/>
              <a:ext cx="10268" cy="25833"/>
            </a:xfrm>
            <a:custGeom>
              <a:avLst/>
              <a:gdLst/>
              <a:ahLst/>
              <a:cxnLst/>
              <a:rect l="l" t="t" r="r" b="b"/>
              <a:pathLst>
                <a:path w="628" h="1580" extrusionOk="0">
                  <a:moveTo>
                    <a:pt x="101" y="1"/>
                  </a:moveTo>
                  <a:cubicBezTo>
                    <a:pt x="1" y="101"/>
                    <a:pt x="1" y="427"/>
                    <a:pt x="101" y="828"/>
                  </a:cubicBezTo>
                  <a:cubicBezTo>
                    <a:pt x="201" y="1254"/>
                    <a:pt x="402" y="1580"/>
                    <a:pt x="502" y="1580"/>
                  </a:cubicBezTo>
                  <a:cubicBezTo>
                    <a:pt x="627" y="1580"/>
                    <a:pt x="502" y="1154"/>
                    <a:pt x="402" y="828"/>
                  </a:cubicBezTo>
                  <a:cubicBezTo>
                    <a:pt x="302" y="427"/>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3"/>
            <p:cNvSpPr/>
            <p:nvPr/>
          </p:nvSpPr>
          <p:spPr>
            <a:xfrm>
              <a:off x="6127900" y="1669927"/>
              <a:ext cx="6981" cy="15598"/>
            </a:xfrm>
            <a:custGeom>
              <a:avLst/>
              <a:gdLst/>
              <a:ahLst/>
              <a:cxnLst/>
              <a:rect l="l" t="t" r="r" b="b"/>
              <a:pathLst>
                <a:path w="427" h="954" extrusionOk="0">
                  <a:moveTo>
                    <a:pt x="226" y="1"/>
                  </a:moveTo>
                  <a:cubicBezTo>
                    <a:pt x="126" y="1"/>
                    <a:pt x="1" y="226"/>
                    <a:pt x="1" y="427"/>
                  </a:cubicBezTo>
                  <a:cubicBezTo>
                    <a:pt x="1" y="728"/>
                    <a:pt x="126" y="953"/>
                    <a:pt x="226" y="953"/>
                  </a:cubicBezTo>
                  <a:cubicBezTo>
                    <a:pt x="326" y="953"/>
                    <a:pt x="427" y="728"/>
                    <a:pt x="427" y="427"/>
                  </a:cubicBezTo>
                  <a:cubicBezTo>
                    <a:pt x="427" y="226"/>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3"/>
            <p:cNvSpPr/>
            <p:nvPr/>
          </p:nvSpPr>
          <p:spPr>
            <a:xfrm>
              <a:off x="6174203" y="1692065"/>
              <a:ext cx="10268" cy="27713"/>
            </a:xfrm>
            <a:custGeom>
              <a:avLst/>
              <a:gdLst/>
              <a:ahLst/>
              <a:cxnLst/>
              <a:rect l="l" t="t" r="r" b="b"/>
              <a:pathLst>
                <a:path w="628" h="1695" extrusionOk="0">
                  <a:moveTo>
                    <a:pt x="101" y="0"/>
                  </a:moveTo>
                  <a:cubicBezTo>
                    <a:pt x="1" y="125"/>
                    <a:pt x="1" y="426"/>
                    <a:pt x="101" y="953"/>
                  </a:cubicBezTo>
                  <a:cubicBezTo>
                    <a:pt x="191" y="1334"/>
                    <a:pt x="381" y="1695"/>
                    <a:pt x="491" y="1695"/>
                  </a:cubicBezTo>
                  <a:cubicBezTo>
                    <a:pt x="504" y="1695"/>
                    <a:pt x="516" y="1690"/>
                    <a:pt x="527" y="1679"/>
                  </a:cubicBezTo>
                  <a:cubicBezTo>
                    <a:pt x="627" y="1679"/>
                    <a:pt x="627" y="1253"/>
                    <a:pt x="527" y="852"/>
                  </a:cubicBezTo>
                  <a:cubicBezTo>
                    <a:pt x="427" y="4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3"/>
            <p:cNvSpPr/>
            <p:nvPr/>
          </p:nvSpPr>
          <p:spPr>
            <a:xfrm>
              <a:off x="6179125" y="1780977"/>
              <a:ext cx="6981" cy="18868"/>
            </a:xfrm>
            <a:custGeom>
              <a:avLst/>
              <a:gdLst/>
              <a:ahLst/>
              <a:cxnLst/>
              <a:rect l="l" t="t" r="r" b="b"/>
              <a:pathLst>
                <a:path w="427" h="1154" extrusionOk="0">
                  <a:moveTo>
                    <a:pt x="226" y="1"/>
                  </a:moveTo>
                  <a:cubicBezTo>
                    <a:pt x="126" y="1"/>
                    <a:pt x="0" y="327"/>
                    <a:pt x="0" y="627"/>
                  </a:cubicBezTo>
                  <a:cubicBezTo>
                    <a:pt x="126" y="953"/>
                    <a:pt x="126" y="1154"/>
                    <a:pt x="226" y="1154"/>
                  </a:cubicBezTo>
                  <a:cubicBezTo>
                    <a:pt x="326" y="1154"/>
                    <a:pt x="426" y="828"/>
                    <a:pt x="426" y="527"/>
                  </a:cubicBezTo>
                  <a:cubicBezTo>
                    <a:pt x="426" y="201"/>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3"/>
            <p:cNvSpPr/>
            <p:nvPr/>
          </p:nvSpPr>
          <p:spPr>
            <a:xfrm>
              <a:off x="6197976" y="1847784"/>
              <a:ext cx="6981" cy="28694"/>
            </a:xfrm>
            <a:custGeom>
              <a:avLst/>
              <a:gdLst/>
              <a:ahLst/>
              <a:cxnLst/>
              <a:rect l="l" t="t" r="r" b="b"/>
              <a:pathLst>
                <a:path w="427" h="1755" extrusionOk="0">
                  <a:moveTo>
                    <a:pt x="101" y="0"/>
                  </a:moveTo>
                  <a:cubicBezTo>
                    <a:pt x="0" y="0"/>
                    <a:pt x="0" y="401"/>
                    <a:pt x="0" y="827"/>
                  </a:cubicBezTo>
                  <a:cubicBezTo>
                    <a:pt x="0" y="1353"/>
                    <a:pt x="101" y="1754"/>
                    <a:pt x="226" y="1754"/>
                  </a:cubicBezTo>
                  <a:cubicBezTo>
                    <a:pt x="326" y="1754"/>
                    <a:pt x="426" y="1353"/>
                    <a:pt x="326" y="827"/>
                  </a:cubicBezTo>
                  <a:cubicBezTo>
                    <a:pt x="326" y="401"/>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3"/>
            <p:cNvSpPr/>
            <p:nvPr/>
          </p:nvSpPr>
          <p:spPr>
            <a:xfrm>
              <a:off x="5530452" y="1809933"/>
              <a:ext cx="42624" cy="65040"/>
            </a:xfrm>
            <a:custGeom>
              <a:avLst/>
              <a:gdLst/>
              <a:ahLst/>
              <a:cxnLst/>
              <a:rect l="l" t="t" r="r" b="b"/>
              <a:pathLst>
                <a:path w="2607" h="3978" extrusionOk="0">
                  <a:moveTo>
                    <a:pt x="1056" y="1"/>
                  </a:moveTo>
                  <a:cubicBezTo>
                    <a:pt x="1022" y="1"/>
                    <a:pt x="987" y="4"/>
                    <a:pt x="952" y="9"/>
                  </a:cubicBezTo>
                  <a:cubicBezTo>
                    <a:pt x="326" y="109"/>
                    <a:pt x="0" y="1162"/>
                    <a:pt x="201" y="2190"/>
                  </a:cubicBezTo>
                  <a:cubicBezTo>
                    <a:pt x="414" y="3184"/>
                    <a:pt x="985" y="3977"/>
                    <a:pt x="1576" y="3977"/>
                  </a:cubicBezTo>
                  <a:cubicBezTo>
                    <a:pt x="1610" y="3977"/>
                    <a:pt x="1645" y="3975"/>
                    <a:pt x="1679" y="3969"/>
                  </a:cubicBezTo>
                  <a:cubicBezTo>
                    <a:pt x="2306" y="3869"/>
                    <a:pt x="2607" y="2942"/>
                    <a:pt x="2406" y="1789"/>
                  </a:cubicBezTo>
                  <a:cubicBezTo>
                    <a:pt x="2217" y="794"/>
                    <a:pt x="1647" y="1"/>
                    <a:pt x="105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3"/>
            <p:cNvSpPr/>
            <p:nvPr/>
          </p:nvSpPr>
          <p:spPr>
            <a:xfrm>
              <a:off x="5906209" y="1738222"/>
              <a:ext cx="40989" cy="65040"/>
            </a:xfrm>
            <a:custGeom>
              <a:avLst/>
              <a:gdLst/>
              <a:ahLst/>
              <a:cxnLst/>
              <a:rect l="l" t="t" r="r" b="b"/>
              <a:pathLst>
                <a:path w="2507" h="3978" extrusionOk="0">
                  <a:moveTo>
                    <a:pt x="943" y="0"/>
                  </a:moveTo>
                  <a:cubicBezTo>
                    <a:pt x="905" y="0"/>
                    <a:pt x="866" y="3"/>
                    <a:pt x="828" y="9"/>
                  </a:cubicBezTo>
                  <a:cubicBezTo>
                    <a:pt x="301" y="110"/>
                    <a:pt x="1" y="1062"/>
                    <a:pt x="201" y="2190"/>
                  </a:cubicBezTo>
                  <a:cubicBezTo>
                    <a:pt x="391" y="3184"/>
                    <a:pt x="960" y="3977"/>
                    <a:pt x="1551" y="3977"/>
                  </a:cubicBezTo>
                  <a:cubicBezTo>
                    <a:pt x="1586" y="3977"/>
                    <a:pt x="1620" y="3975"/>
                    <a:pt x="1655" y="3969"/>
                  </a:cubicBezTo>
                  <a:cubicBezTo>
                    <a:pt x="2181" y="3769"/>
                    <a:pt x="2507" y="2816"/>
                    <a:pt x="2281" y="1789"/>
                  </a:cubicBezTo>
                  <a:cubicBezTo>
                    <a:pt x="2093" y="707"/>
                    <a:pt x="1530" y="0"/>
                    <a:pt x="94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3"/>
            <p:cNvSpPr/>
            <p:nvPr/>
          </p:nvSpPr>
          <p:spPr>
            <a:xfrm>
              <a:off x="5434968" y="1905222"/>
              <a:ext cx="216785" cy="176547"/>
            </a:xfrm>
            <a:custGeom>
              <a:avLst/>
              <a:gdLst/>
              <a:ahLst/>
              <a:cxnLst/>
              <a:rect l="l" t="t" r="r" b="b"/>
              <a:pathLst>
                <a:path w="13259" h="10798" extrusionOk="0">
                  <a:moveTo>
                    <a:pt x="6931" y="0"/>
                  </a:moveTo>
                  <a:cubicBezTo>
                    <a:pt x="6506" y="0"/>
                    <a:pt x="6074" y="40"/>
                    <a:pt x="5640" y="121"/>
                  </a:cubicBezTo>
                  <a:cubicBezTo>
                    <a:pt x="2281" y="873"/>
                    <a:pt x="0" y="3680"/>
                    <a:pt x="527" y="6612"/>
                  </a:cubicBezTo>
                  <a:cubicBezTo>
                    <a:pt x="1069" y="9127"/>
                    <a:pt x="3486" y="10798"/>
                    <a:pt x="6286" y="10798"/>
                  </a:cubicBezTo>
                  <a:cubicBezTo>
                    <a:pt x="6723" y="10798"/>
                    <a:pt x="7169" y="10757"/>
                    <a:pt x="7619" y="10673"/>
                  </a:cubicBezTo>
                  <a:cubicBezTo>
                    <a:pt x="11053" y="10046"/>
                    <a:pt x="13259" y="7139"/>
                    <a:pt x="12732" y="4206"/>
                  </a:cubicBezTo>
                  <a:cubicBezTo>
                    <a:pt x="12275" y="1743"/>
                    <a:pt x="9769" y="0"/>
                    <a:pt x="6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3"/>
            <p:cNvSpPr/>
            <p:nvPr/>
          </p:nvSpPr>
          <p:spPr>
            <a:xfrm>
              <a:off x="5899244" y="1816637"/>
              <a:ext cx="216785" cy="174602"/>
            </a:xfrm>
            <a:custGeom>
              <a:avLst/>
              <a:gdLst/>
              <a:ahLst/>
              <a:cxnLst/>
              <a:rect l="l" t="t" r="r" b="b"/>
              <a:pathLst>
                <a:path w="13259" h="10679" extrusionOk="0">
                  <a:moveTo>
                    <a:pt x="6979" y="0"/>
                  </a:moveTo>
                  <a:cubicBezTo>
                    <a:pt x="6539" y="0"/>
                    <a:pt x="6090" y="41"/>
                    <a:pt x="5640" y="126"/>
                  </a:cubicBezTo>
                  <a:cubicBezTo>
                    <a:pt x="2306" y="752"/>
                    <a:pt x="1" y="3659"/>
                    <a:pt x="527" y="6492"/>
                  </a:cubicBezTo>
                  <a:cubicBezTo>
                    <a:pt x="1068" y="9024"/>
                    <a:pt x="3479" y="10678"/>
                    <a:pt x="6274" y="10678"/>
                  </a:cubicBezTo>
                  <a:cubicBezTo>
                    <a:pt x="6715" y="10678"/>
                    <a:pt x="7165" y="10637"/>
                    <a:pt x="7620" y="10552"/>
                  </a:cubicBezTo>
                  <a:cubicBezTo>
                    <a:pt x="10978" y="9925"/>
                    <a:pt x="13259" y="7118"/>
                    <a:pt x="12732" y="4186"/>
                  </a:cubicBezTo>
                  <a:cubicBezTo>
                    <a:pt x="12299" y="1671"/>
                    <a:pt x="9803" y="0"/>
                    <a:pt x="6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3"/>
            <p:cNvSpPr/>
            <p:nvPr/>
          </p:nvSpPr>
          <p:spPr>
            <a:xfrm>
              <a:off x="5665258" y="1787795"/>
              <a:ext cx="172542" cy="131716"/>
            </a:xfrm>
            <a:custGeom>
              <a:avLst/>
              <a:gdLst/>
              <a:ahLst/>
              <a:cxnLst/>
              <a:rect l="l" t="t" r="r" b="b"/>
              <a:pathLst>
                <a:path w="10553" h="8056" extrusionOk="0">
                  <a:moveTo>
                    <a:pt x="7516" y="1"/>
                  </a:moveTo>
                  <a:cubicBezTo>
                    <a:pt x="6696" y="1"/>
                    <a:pt x="5850" y="86"/>
                    <a:pt x="5013" y="210"/>
                  </a:cubicBezTo>
                  <a:lnTo>
                    <a:pt x="4712" y="210"/>
                  </a:lnTo>
                  <a:lnTo>
                    <a:pt x="4712" y="311"/>
                  </a:lnTo>
                  <a:cubicBezTo>
                    <a:pt x="3459" y="536"/>
                    <a:pt x="2206" y="1037"/>
                    <a:pt x="1053" y="1664"/>
                  </a:cubicBezTo>
                  <a:cubicBezTo>
                    <a:pt x="627" y="1890"/>
                    <a:pt x="226" y="2190"/>
                    <a:pt x="101" y="2616"/>
                  </a:cubicBezTo>
                  <a:cubicBezTo>
                    <a:pt x="1" y="3143"/>
                    <a:pt x="326" y="3669"/>
                    <a:pt x="728" y="4070"/>
                  </a:cubicBezTo>
                  <a:cubicBezTo>
                    <a:pt x="1780" y="5223"/>
                    <a:pt x="3359" y="7103"/>
                    <a:pt x="4813" y="7729"/>
                  </a:cubicBezTo>
                  <a:cubicBezTo>
                    <a:pt x="5339" y="7930"/>
                    <a:pt x="5740" y="8055"/>
                    <a:pt x="6266" y="8055"/>
                  </a:cubicBezTo>
                  <a:lnTo>
                    <a:pt x="6367" y="8055"/>
                  </a:lnTo>
                  <a:cubicBezTo>
                    <a:pt x="6492" y="8055"/>
                    <a:pt x="6492" y="7930"/>
                    <a:pt x="6592" y="7930"/>
                  </a:cubicBezTo>
                  <a:cubicBezTo>
                    <a:pt x="6993" y="7829"/>
                    <a:pt x="7419" y="7529"/>
                    <a:pt x="7745" y="7203"/>
                  </a:cubicBezTo>
                  <a:cubicBezTo>
                    <a:pt x="8873" y="6050"/>
                    <a:pt x="9625" y="3769"/>
                    <a:pt x="10126" y="2190"/>
                  </a:cubicBezTo>
                  <a:cubicBezTo>
                    <a:pt x="10352" y="1789"/>
                    <a:pt x="10552" y="1163"/>
                    <a:pt x="10251" y="737"/>
                  </a:cubicBezTo>
                  <a:cubicBezTo>
                    <a:pt x="9926" y="311"/>
                    <a:pt x="9499" y="210"/>
                    <a:pt x="8998" y="110"/>
                  </a:cubicBezTo>
                  <a:cubicBezTo>
                    <a:pt x="8520" y="34"/>
                    <a:pt x="8023" y="1"/>
                    <a:pt x="75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3"/>
            <p:cNvSpPr/>
            <p:nvPr/>
          </p:nvSpPr>
          <p:spPr>
            <a:xfrm>
              <a:off x="6158638" y="2083405"/>
              <a:ext cx="2060" cy="3286"/>
            </a:xfrm>
            <a:custGeom>
              <a:avLst/>
              <a:gdLst/>
              <a:ahLst/>
              <a:cxnLst/>
              <a:rect l="l" t="t" r="r" b="b"/>
              <a:pathLst>
                <a:path w="126" h="201" extrusionOk="0">
                  <a:moveTo>
                    <a:pt x="0" y="201"/>
                  </a:moveTo>
                  <a:lnTo>
                    <a:pt x="0" y="201"/>
                  </a:lnTo>
                  <a:lnTo>
                    <a:pt x="0" y="201"/>
                  </a:lnTo>
                  <a:close/>
                  <a:moveTo>
                    <a:pt x="0" y="201"/>
                  </a:moveTo>
                  <a:lnTo>
                    <a:pt x="0" y="201"/>
                  </a:lnTo>
                  <a:lnTo>
                    <a:pt x="0" y="201"/>
                  </a:lnTo>
                  <a:close/>
                  <a:moveTo>
                    <a:pt x="0" y="201"/>
                  </a:moveTo>
                  <a:lnTo>
                    <a:pt x="0" y="201"/>
                  </a:lnTo>
                  <a:lnTo>
                    <a:pt x="0" y="201"/>
                  </a:lnTo>
                  <a:close/>
                  <a:moveTo>
                    <a:pt x="0" y="100"/>
                  </a:moveTo>
                  <a:lnTo>
                    <a:pt x="0" y="201"/>
                  </a:lnTo>
                  <a:lnTo>
                    <a:pt x="0" y="100"/>
                  </a:lnTo>
                  <a:close/>
                  <a:moveTo>
                    <a:pt x="0" y="100"/>
                  </a:moveTo>
                  <a:lnTo>
                    <a:pt x="0" y="100"/>
                  </a:lnTo>
                  <a:lnTo>
                    <a:pt x="0" y="100"/>
                  </a:lnTo>
                  <a:close/>
                  <a:moveTo>
                    <a:pt x="0" y="100"/>
                  </a:moveTo>
                  <a:lnTo>
                    <a:pt x="0" y="100"/>
                  </a:lnTo>
                  <a:lnTo>
                    <a:pt x="0" y="100"/>
                  </a:lnTo>
                  <a:close/>
                  <a:moveTo>
                    <a:pt x="126" y="100"/>
                  </a:moveTo>
                  <a:lnTo>
                    <a:pt x="126" y="100"/>
                  </a:lnTo>
                  <a:lnTo>
                    <a:pt x="126" y="100"/>
                  </a:lnTo>
                  <a:close/>
                  <a:moveTo>
                    <a:pt x="126" y="100"/>
                  </a:moveTo>
                  <a:lnTo>
                    <a:pt x="126" y="100"/>
                  </a:lnTo>
                  <a:lnTo>
                    <a:pt x="126" y="100"/>
                  </a:lnTo>
                  <a:close/>
                  <a:moveTo>
                    <a:pt x="126" y="0"/>
                  </a:moveTo>
                  <a:lnTo>
                    <a:pt x="126" y="100"/>
                  </a:lnTo>
                  <a:lnTo>
                    <a:pt x="126" y="0"/>
                  </a:lnTo>
                  <a:close/>
                  <a:moveTo>
                    <a:pt x="126" y="0"/>
                  </a:moveTo>
                  <a:lnTo>
                    <a:pt x="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3"/>
            <p:cNvSpPr/>
            <p:nvPr/>
          </p:nvSpPr>
          <p:spPr>
            <a:xfrm>
              <a:off x="5267363" y="1478974"/>
              <a:ext cx="959712" cy="776543"/>
            </a:xfrm>
            <a:custGeom>
              <a:avLst/>
              <a:gdLst/>
              <a:ahLst/>
              <a:cxnLst/>
              <a:rect l="l" t="t" r="r" b="b"/>
              <a:pathLst>
                <a:path w="58698" h="47495" extrusionOk="0">
                  <a:moveTo>
                    <a:pt x="8146" y="10652"/>
                  </a:moveTo>
                  <a:cubicBezTo>
                    <a:pt x="8271" y="10652"/>
                    <a:pt x="8372" y="10953"/>
                    <a:pt x="8472" y="11379"/>
                  </a:cubicBezTo>
                  <a:cubicBezTo>
                    <a:pt x="8572" y="11780"/>
                    <a:pt x="8572" y="12206"/>
                    <a:pt x="8472" y="12206"/>
                  </a:cubicBezTo>
                  <a:cubicBezTo>
                    <a:pt x="8372" y="12206"/>
                    <a:pt x="8271" y="11905"/>
                    <a:pt x="8146" y="11479"/>
                  </a:cubicBezTo>
                  <a:cubicBezTo>
                    <a:pt x="8046" y="11053"/>
                    <a:pt x="8046" y="10652"/>
                    <a:pt x="8146" y="10652"/>
                  </a:cubicBezTo>
                  <a:close/>
                  <a:moveTo>
                    <a:pt x="4713" y="12206"/>
                  </a:moveTo>
                  <a:cubicBezTo>
                    <a:pt x="4813" y="12206"/>
                    <a:pt x="4913" y="12532"/>
                    <a:pt x="5013" y="13033"/>
                  </a:cubicBezTo>
                  <a:cubicBezTo>
                    <a:pt x="5139" y="13459"/>
                    <a:pt x="5139" y="13885"/>
                    <a:pt x="5013" y="13885"/>
                  </a:cubicBezTo>
                  <a:cubicBezTo>
                    <a:pt x="4913" y="13885"/>
                    <a:pt x="4813" y="13559"/>
                    <a:pt x="4713" y="13033"/>
                  </a:cubicBezTo>
                  <a:cubicBezTo>
                    <a:pt x="4612" y="12632"/>
                    <a:pt x="4612" y="12206"/>
                    <a:pt x="4713" y="12206"/>
                  </a:cubicBezTo>
                  <a:close/>
                  <a:moveTo>
                    <a:pt x="3259" y="19524"/>
                  </a:moveTo>
                  <a:cubicBezTo>
                    <a:pt x="3359" y="19524"/>
                    <a:pt x="3459" y="19825"/>
                    <a:pt x="3459" y="20251"/>
                  </a:cubicBezTo>
                  <a:cubicBezTo>
                    <a:pt x="3459" y="20677"/>
                    <a:pt x="3459" y="21078"/>
                    <a:pt x="3359" y="21078"/>
                  </a:cubicBezTo>
                  <a:cubicBezTo>
                    <a:pt x="3259" y="21078"/>
                    <a:pt x="3134" y="20778"/>
                    <a:pt x="3134" y="20351"/>
                  </a:cubicBezTo>
                  <a:cubicBezTo>
                    <a:pt x="3134" y="19925"/>
                    <a:pt x="3134" y="19524"/>
                    <a:pt x="3259" y="19524"/>
                  </a:cubicBezTo>
                  <a:close/>
                  <a:moveTo>
                    <a:pt x="3033" y="26091"/>
                  </a:moveTo>
                  <a:cubicBezTo>
                    <a:pt x="3134" y="26091"/>
                    <a:pt x="3259" y="26417"/>
                    <a:pt x="3259" y="26617"/>
                  </a:cubicBezTo>
                  <a:cubicBezTo>
                    <a:pt x="3359" y="26943"/>
                    <a:pt x="3359" y="27144"/>
                    <a:pt x="3259" y="27244"/>
                  </a:cubicBezTo>
                  <a:cubicBezTo>
                    <a:pt x="3134" y="27244"/>
                    <a:pt x="3033" y="27043"/>
                    <a:pt x="2933" y="26717"/>
                  </a:cubicBezTo>
                  <a:cubicBezTo>
                    <a:pt x="2933" y="26417"/>
                    <a:pt x="2933" y="26191"/>
                    <a:pt x="3033" y="26091"/>
                  </a:cubicBezTo>
                  <a:close/>
                  <a:moveTo>
                    <a:pt x="56618" y="28497"/>
                  </a:moveTo>
                  <a:cubicBezTo>
                    <a:pt x="56718" y="28497"/>
                    <a:pt x="56818" y="28923"/>
                    <a:pt x="56918" y="29550"/>
                  </a:cubicBezTo>
                  <a:cubicBezTo>
                    <a:pt x="56918" y="30076"/>
                    <a:pt x="56818" y="30477"/>
                    <a:pt x="56718" y="30477"/>
                  </a:cubicBezTo>
                  <a:cubicBezTo>
                    <a:pt x="56618" y="30477"/>
                    <a:pt x="56517" y="30076"/>
                    <a:pt x="56517" y="29550"/>
                  </a:cubicBezTo>
                  <a:cubicBezTo>
                    <a:pt x="56517" y="29023"/>
                    <a:pt x="56517" y="28497"/>
                    <a:pt x="56618" y="28497"/>
                  </a:cubicBezTo>
                  <a:close/>
                  <a:moveTo>
                    <a:pt x="4813" y="32256"/>
                  </a:moveTo>
                  <a:cubicBezTo>
                    <a:pt x="4913" y="32256"/>
                    <a:pt x="5013" y="32457"/>
                    <a:pt x="5013" y="32883"/>
                  </a:cubicBezTo>
                  <a:cubicBezTo>
                    <a:pt x="5139" y="33209"/>
                    <a:pt x="5013" y="33509"/>
                    <a:pt x="4913" y="33509"/>
                  </a:cubicBezTo>
                  <a:cubicBezTo>
                    <a:pt x="4813" y="33509"/>
                    <a:pt x="4713" y="33309"/>
                    <a:pt x="4713" y="32883"/>
                  </a:cubicBezTo>
                  <a:cubicBezTo>
                    <a:pt x="4612" y="32582"/>
                    <a:pt x="4713" y="32256"/>
                    <a:pt x="4813" y="32256"/>
                  </a:cubicBezTo>
                  <a:close/>
                  <a:moveTo>
                    <a:pt x="53886" y="33309"/>
                  </a:moveTo>
                  <a:cubicBezTo>
                    <a:pt x="54011" y="33309"/>
                    <a:pt x="54111" y="33610"/>
                    <a:pt x="54111" y="34036"/>
                  </a:cubicBezTo>
                  <a:cubicBezTo>
                    <a:pt x="54212" y="34462"/>
                    <a:pt x="54111" y="34763"/>
                    <a:pt x="54011" y="34763"/>
                  </a:cubicBezTo>
                  <a:cubicBezTo>
                    <a:pt x="53886" y="34763"/>
                    <a:pt x="53785" y="34462"/>
                    <a:pt x="53785" y="34036"/>
                  </a:cubicBezTo>
                  <a:cubicBezTo>
                    <a:pt x="53785" y="33710"/>
                    <a:pt x="53785" y="33409"/>
                    <a:pt x="53886" y="33309"/>
                  </a:cubicBezTo>
                  <a:close/>
                  <a:moveTo>
                    <a:pt x="7845" y="37795"/>
                  </a:moveTo>
                  <a:cubicBezTo>
                    <a:pt x="7946" y="37795"/>
                    <a:pt x="7946" y="38096"/>
                    <a:pt x="7946" y="38422"/>
                  </a:cubicBezTo>
                  <a:cubicBezTo>
                    <a:pt x="7946" y="38723"/>
                    <a:pt x="7946" y="38948"/>
                    <a:pt x="7845" y="38948"/>
                  </a:cubicBezTo>
                  <a:cubicBezTo>
                    <a:pt x="7745" y="38948"/>
                    <a:pt x="7645" y="38723"/>
                    <a:pt x="7645" y="38422"/>
                  </a:cubicBezTo>
                  <a:cubicBezTo>
                    <a:pt x="7645" y="38096"/>
                    <a:pt x="7745" y="37795"/>
                    <a:pt x="7845" y="37795"/>
                  </a:cubicBezTo>
                  <a:close/>
                  <a:moveTo>
                    <a:pt x="50126" y="37269"/>
                  </a:moveTo>
                  <a:cubicBezTo>
                    <a:pt x="50252" y="37269"/>
                    <a:pt x="50352" y="37695"/>
                    <a:pt x="50452" y="38096"/>
                  </a:cubicBezTo>
                  <a:cubicBezTo>
                    <a:pt x="50452" y="38622"/>
                    <a:pt x="50552" y="39048"/>
                    <a:pt x="50452" y="39048"/>
                  </a:cubicBezTo>
                  <a:cubicBezTo>
                    <a:pt x="50352" y="39048"/>
                    <a:pt x="50126" y="38622"/>
                    <a:pt x="50026" y="38221"/>
                  </a:cubicBezTo>
                  <a:cubicBezTo>
                    <a:pt x="50026" y="37695"/>
                    <a:pt x="50026" y="37269"/>
                    <a:pt x="50126" y="37269"/>
                  </a:cubicBezTo>
                  <a:close/>
                  <a:moveTo>
                    <a:pt x="45966" y="40301"/>
                  </a:moveTo>
                  <a:cubicBezTo>
                    <a:pt x="46066" y="40301"/>
                    <a:pt x="46166" y="40502"/>
                    <a:pt x="46166" y="40828"/>
                  </a:cubicBezTo>
                  <a:cubicBezTo>
                    <a:pt x="46166" y="41028"/>
                    <a:pt x="46166" y="41229"/>
                    <a:pt x="46066" y="41229"/>
                  </a:cubicBezTo>
                  <a:cubicBezTo>
                    <a:pt x="45966" y="41229"/>
                    <a:pt x="45866" y="41028"/>
                    <a:pt x="45866" y="40828"/>
                  </a:cubicBezTo>
                  <a:cubicBezTo>
                    <a:pt x="45866" y="40502"/>
                    <a:pt x="45966" y="40301"/>
                    <a:pt x="45966" y="40301"/>
                  </a:cubicBezTo>
                  <a:close/>
                  <a:moveTo>
                    <a:pt x="10452" y="40301"/>
                  </a:moveTo>
                  <a:cubicBezTo>
                    <a:pt x="10552" y="40301"/>
                    <a:pt x="10652" y="40728"/>
                    <a:pt x="10778" y="41129"/>
                  </a:cubicBezTo>
                  <a:cubicBezTo>
                    <a:pt x="10878" y="41655"/>
                    <a:pt x="10878" y="42081"/>
                    <a:pt x="10778" y="42081"/>
                  </a:cubicBezTo>
                  <a:cubicBezTo>
                    <a:pt x="10652" y="42081"/>
                    <a:pt x="10452" y="41755"/>
                    <a:pt x="10452" y="41229"/>
                  </a:cubicBezTo>
                  <a:cubicBezTo>
                    <a:pt x="10352" y="40728"/>
                    <a:pt x="10352" y="40301"/>
                    <a:pt x="10452" y="40301"/>
                  </a:cubicBezTo>
                  <a:close/>
                  <a:moveTo>
                    <a:pt x="33008" y="42607"/>
                  </a:moveTo>
                  <a:cubicBezTo>
                    <a:pt x="33109" y="42607"/>
                    <a:pt x="33209" y="42808"/>
                    <a:pt x="33334" y="43109"/>
                  </a:cubicBezTo>
                  <a:cubicBezTo>
                    <a:pt x="33434" y="43434"/>
                    <a:pt x="33334" y="43635"/>
                    <a:pt x="33209" y="43635"/>
                  </a:cubicBezTo>
                  <a:cubicBezTo>
                    <a:pt x="33109" y="43635"/>
                    <a:pt x="33008" y="43434"/>
                    <a:pt x="33008" y="43234"/>
                  </a:cubicBezTo>
                  <a:cubicBezTo>
                    <a:pt x="32908" y="42908"/>
                    <a:pt x="32908" y="42607"/>
                    <a:pt x="33008" y="42607"/>
                  </a:cubicBezTo>
                  <a:close/>
                  <a:moveTo>
                    <a:pt x="37094" y="42908"/>
                  </a:moveTo>
                  <a:cubicBezTo>
                    <a:pt x="37094" y="42908"/>
                    <a:pt x="37294" y="43109"/>
                    <a:pt x="37394" y="43434"/>
                  </a:cubicBezTo>
                  <a:cubicBezTo>
                    <a:pt x="37495" y="43735"/>
                    <a:pt x="37495" y="43961"/>
                    <a:pt x="37394" y="44061"/>
                  </a:cubicBezTo>
                  <a:cubicBezTo>
                    <a:pt x="37294" y="44061"/>
                    <a:pt x="37094" y="43860"/>
                    <a:pt x="37094" y="43535"/>
                  </a:cubicBezTo>
                  <a:cubicBezTo>
                    <a:pt x="36968" y="43234"/>
                    <a:pt x="36968" y="42908"/>
                    <a:pt x="36968" y="42908"/>
                  </a:cubicBezTo>
                  <a:close/>
                  <a:moveTo>
                    <a:pt x="13911" y="43234"/>
                  </a:moveTo>
                  <a:cubicBezTo>
                    <a:pt x="14011" y="43234"/>
                    <a:pt x="14211" y="43535"/>
                    <a:pt x="14312" y="44061"/>
                  </a:cubicBezTo>
                  <a:cubicBezTo>
                    <a:pt x="14412" y="44587"/>
                    <a:pt x="14537" y="44988"/>
                    <a:pt x="14412" y="44988"/>
                  </a:cubicBezTo>
                  <a:cubicBezTo>
                    <a:pt x="14312" y="44988"/>
                    <a:pt x="14111" y="44587"/>
                    <a:pt x="14011" y="44161"/>
                  </a:cubicBezTo>
                  <a:cubicBezTo>
                    <a:pt x="13911" y="43635"/>
                    <a:pt x="13785" y="43234"/>
                    <a:pt x="13911" y="43234"/>
                  </a:cubicBezTo>
                  <a:close/>
                  <a:moveTo>
                    <a:pt x="27069" y="43961"/>
                  </a:moveTo>
                  <a:cubicBezTo>
                    <a:pt x="27169" y="43961"/>
                    <a:pt x="27269" y="44161"/>
                    <a:pt x="27369" y="44487"/>
                  </a:cubicBezTo>
                  <a:cubicBezTo>
                    <a:pt x="27570" y="44888"/>
                    <a:pt x="27570" y="45214"/>
                    <a:pt x="27470" y="45214"/>
                  </a:cubicBezTo>
                  <a:cubicBezTo>
                    <a:pt x="27369" y="45214"/>
                    <a:pt x="27169" y="44988"/>
                    <a:pt x="27069" y="44587"/>
                  </a:cubicBezTo>
                  <a:cubicBezTo>
                    <a:pt x="26943" y="44261"/>
                    <a:pt x="26943" y="43961"/>
                    <a:pt x="27069" y="43961"/>
                  </a:cubicBezTo>
                  <a:close/>
                  <a:moveTo>
                    <a:pt x="18497" y="44261"/>
                  </a:moveTo>
                  <a:cubicBezTo>
                    <a:pt x="18597" y="44261"/>
                    <a:pt x="18698" y="44487"/>
                    <a:pt x="18798" y="44788"/>
                  </a:cubicBezTo>
                  <a:cubicBezTo>
                    <a:pt x="18923" y="45114"/>
                    <a:pt x="19023" y="45414"/>
                    <a:pt x="18923" y="45414"/>
                  </a:cubicBezTo>
                  <a:cubicBezTo>
                    <a:pt x="18798" y="45414"/>
                    <a:pt x="18597" y="45214"/>
                    <a:pt x="18497" y="44888"/>
                  </a:cubicBezTo>
                  <a:cubicBezTo>
                    <a:pt x="18397" y="44587"/>
                    <a:pt x="18397" y="44261"/>
                    <a:pt x="18497" y="44261"/>
                  </a:cubicBezTo>
                  <a:close/>
                  <a:moveTo>
                    <a:pt x="16617" y="45214"/>
                  </a:moveTo>
                  <a:cubicBezTo>
                    <a:pt x="16718" y="45214"/>
                    <a:pt x="16818" y="45515"/>
                    <a:pt x="16918" y="45941"/>
                  </a:cubicBezTo>
                  <a:cubicBezTo>
                    <a:pt x="17043" y="46367"/>
                    <a:pt x="17043" y="46667"/>
                    <a:pt x="16918" y="46667"/>
                  </a:cubicBezTo>
                  <a:cubicBezTo>
                    <a:pt x="16818" y="46667"/>
                    <a:pt x="16718" y="46367"/>
                    <a:pt x="16617" y="45941"/>
                  </a:cubicBezTo>
                  <a:cubicBezTo>
                    <a:pt x="16517" y="45615"/>
                    <a:pt x="16517" y="45214"/>
                    <a:pt x="16617" y="45214"/>
                  </a:cubicBezTo>
                  <a:close/>
                  <a:moveTo>
                    <a:pt x="23710" y="45941"/>
                  </a:moveTo>
                  <a:cubicBezTo>
                    <a:pt x="23810" y="45941"/>
                    <a:pt x="23936" y="46241"/>
                    <a:pt x="24036" y="46567"/>
                  </a:cubicBezTo>
                  <a:cubicBezTo>
                    <a:pt x="24136" y="46868"/>
                    <a:pt x="24236" y="47194"/>
                    <a:pt x="24136" y="47294"/>
                  </a:cubicBezTo>
                  <a:cubicBezTo>
                    <a:pt x="24036" y="47294"/>
                    <a:pt x="23810" y="46993"/>
                    <a:pt x="23710" y="46667"/>
                  </a:cubicBezTo>
                  <a:cubicBezTo>
                    <a:pt x="23610" y="46241"/>
                    <a:pt x="23610" y="45941"/>
                    <a:pt x="23710" y="45941"/>
                  </a:cubicBezTo>
                  <a:close/>
                  <a:moveTo>
                    <a:pt x="3560" y="1"/>
                  </a:moveTo>
                  <a:cubicBezTo>
                    <a:pt x="2833" y="1"/>
                    <a:pt x="2206" y="1"/>
                    <a:pt x="1479" y="201"/>
                  </a:cubicBezTo>
                  <a:cubicBezTo>
                    <a:pt x="1254" y="201"/>
                    <a:pt x="1053" y="201"/>
                    <a:pt x="953" y="402"/>
                  </a:cubicBezTo>
                  <a:cubicBezTo>
                    <a:pt x="853" y="502"/>
                    <a:pt x="753" y="727"/>
                    <a:pt x="627" y="828"/>
                  </a:cubicBezTo>
                  <a:cubicBezTo>
                    <a:pt x="226" y="2281"/>
                    <a:pt x="1" y="3635"/>
                    <a:pt x="1" y="5113"/>
                  </a:cubicBezTo>
                  <a:cubicBezTo>
                    <a:pt x="1" y="7194"/>
                    <a:pt x="527" y="9399"/>
                    <a:pt x="1580" y="11279"/>
                  </a:cubicBezTo>
                  <a:cubicBezTo>
                    <a:pt x="1780" y="11680"/>
                    <a:pt x="2106" y="12006"/>
                    <a:pt x="2206" y="12407"/>
                  </a:cubicBezTo>
                  <a:cubicBezTo>
                    <a:pt x="2306" y="12732"/>
                    <a:pt x="2306" y="12933"/>
                    <a:pt x="2306" y="13259"/>
                  </a:cubicBezTo>
                  <a:cubicBezTo>
                    <a:pt x="2306" y="13559"/>
                    <a:pt x="2306" y="13885"/>
                    <a:pt x="2206" y="14186"/>
                  </a:cubicBezTo>
                  <a:cubicBezTo>
                    <a:pt x="2006" y="16492"/>
                    <a:pt x="1780" y="18798"/>
                    <a:pt x="1780" y="21078"/>
                  </a:cubicBezTo>
                  <a:cubicBezTo>
                    <a:pt x="1780" y="23810"/>
                    <a:pt x="2006" y="26417"/>
                    <a:pt x="2407" y="29123"/>
                  </a:cubicBezTo>
                  <a:cubicBezTo>
                    <a:pt x="2632" y="31103"/>
                    <a:pt x="3359" y="32983"/>
                    <a:pt x="3885" y="34863"/>
                  </a:cubicBezTo>
                  <a:cubicBezTo>
                    <a:pt x="5239" y="39474"/>
                    <a:pt x="8372" y="42908"/>
                    <a:pt x="12432" y="45314"/>
                  </a:cubicBezTo>
                  <a:cubicBezTo>
                    <a:pt x="15464" y="47093"/>
                    <a:pt x="18698" y="47494"/>
                    <a:pt x="22056" y="47494"/>
                  </a:cubicBezTo>
                  <a:cubicBezTo>
                    <a:pt x="22683" y="47494"/>
                    <a:pt x="23409" y="47394"/>
                    <a:pt x="24036" y="47394"/>
                  </a:cubicBezTo>
                  <a:cubicBezTo>
                    <a:pt x="27470" y="47294"/>
                    <a:pt x="30928" y="46567"/>
                    <a:pt x="34362" y="45840"/>
                  </a:cubicBezTo>
                  <a:cubicBezTo>
                    <a:pt x="37820" y="45314"/>
                    <a:pt x="41254" y="44587"/>
                    <a:pt x="44487" y="43434"/>
                  </a:cubicBezTo>
                  <a:cubicBezTo>
                    <a:pt x="48247" y="42181"/>
                    <a:pt x="52006" y="40402"/>
                    <a:pt x="54512" y="37169"/>
                  </a:cubicBezTo>
                  <a:lnTo>
                    <a:pt x="54512" y="37068"/>
                  </a:lnTo>
                  <a:lnTo>
                    <a:pt x="54638" y="37068"/>
                  </a:lnTo>
                  <a:lnTo>
                    <a:pt x="54638" y="36968"/>
                  </a:lnTo>
                  <a:cubicBezTo>
                    <a:pt x="57144" y="33610"/>
                    <a:pt x="58698" y="29850"/>
                    <a:pt x="58598" y="25790"/>
                  </a:cubicBezTo>
                  <a:cubicBezTo>
                    <a:pt x="57445" y="25565"/>
                    <a:pt x="56292" y="25464"/>
                    <a:pt x="55139" y="25364"/>
                  </a:cubicBezTo>
                  <a:cubicBezTo>
                    <a:pt x="54838" y="29449"/>
                    <a:pt x="53259" y="33309"/>
                    <a:pt x="50126" y="36016"/>
                  </a:cubicBezTo>
                  <a:cubicBezTo>
                    <a:pt x="49625" y="36642"/>
                    <a:pt x="48873" y="37068"/>
                    <a:pt x="48247" y="37595"/>
                  </a:cubicBezTo>
                  <a:cubicBezTo>
                    <a:pt x="45866" y="39149"/>
                    <a:pt x="43134" y="40402"/>
                    <a:pt x="40226" y="40828"/>
                  </a:cubicBezTo>
                  <a:cubicBezTo>
                    <a:pt x="39600" y="40928"/>
                    <a:pt x="38973" y="41028"/>
                    <a:pt x="38221" y="41028"/>
                  </a:cubicBezTo>
                  <a:cubicBezTo>
                    <a:pt x="37595" y="41028"/>
                    <a:pt x="36868" y="40928"/>
                    <a:pt x="36242" y="40928"/>
                  </a:cubicBezTo>
                  <a:lnTo>
                    <a:pt x="35615" y="40928"/>
                  </a:lnTo>
                  <a:cubicBezTo>
                    <a:pt x="33961" y="40928"/>
                    <a:pt x="32282" y="41229"/>
                    <a:pt x="30828" y="41981"/>
                  </a:cubicBezTo>
                  <a:cubicBezTo>
                    <a:pt x="29575" y="42607"/>
                    <a:pt x="28322" y="43109"/>
                    <a:pt x="27069" y="43434"/>
                  </a:cubicBezTo>
                  <a:cubicBezTo>
                    <a:pt x="25690" y="43735"/>
                    <a:pt x="24337" y="43860"/>
                    <a:pt x="22983" y="43860"/>
                  </a:cubicBezTo>
                  <a:cubicBezTo>
                    <a:pt x="21429" y="43860"/>
                    <a:pt x="19850" y="43635"/>
                    <a:pt x="18397" y="43334"/>
                  </a:cubicBezTo>
                  <a:cubicBezTo>
                    <a:pt x="17545" y="43109"/>
                    <a:pt x="16818" y="42908"/>
                    <a:pt x="15991" y="42708"/>
                  </a:cubicBezTo>
                  <a:cubicBezTo>
                    <a:pt x="5139" y="38723"/>
                    <a:pt x="1680" y="21605"/>
                    <a:pt x="9399" y="13259"/>
                  </a:cubicBezTo>
                  <a:cubicBezTo>
                    <a:pt x="9299" y="12632"/>
                    <a:pt x="9199" y="12106"/>
                    <a:pt x="8998" y="11479"/>
                  </a:cubicBezTo>
                  <a:cubicBezTo>
                    <a:pt x="8773" y="10226"/>
                    <a:pt x="8572" y="8973"/>
                    <a:pt x="8372" y="7720"/>
                  </a:cubicBezTo>
                  <a:cubicBezTo>
                    <a:pt x="7219" y="8772"/>
                    <a:pt x="5865" y="9600"/>
                    <a:pt x="4512" y="10226"/>
                  </a:cubicBezTo>
                  <a:cubicBezTo>
                    <a:pt x="3660" y="8246"/>
                    <a:pt x="2733" y="6141"/>
                    <a:pt x="3359" y="3960"/>
                  </a:cubicBezTo>
                  <a:cubicBezTo>
                    <a:pt x="3359" y="3860"/>
                    <a:pt x="3459" y="3635"/>
                    <a:pt x="3560" y="3534"/>
                  </a:cubicBezTo>
                  <a:cubicBezTo>
                    <a:pt x="3760" y="3434"/>
                    <a:pt x="3986" y="3434"/>
                    <a:pt x="4086" y="3434"/>
                  </a:cubicBezTo>
                  <a:lnTo>
                    <a:pt x="4186" y="3434"/>
                  </a:lnTo>
                  <a:cubicBezTo>
                    <a:pt x="5339" y="3434"/>
                    <a:pt x="6492" y="3860"/>
                    <a:pt x="7520" y="4487"/>
                  </a:cubicBezTo>
                  <a:cubicBezTo>
                    <a:pt x="7745" y="4487"/>
                    <a:pt x="7845" y="4587"/>
                    <a:pt x="8046" y="4687"/>
                  </a:cubicBezTo>
                  <a:cubicBezTo>
                    <a:pt x="7845" y="3434"/>
                    <a:pt x="7745" y="2081"/>
                    <a:pt x="7645" y="727"/>
                  </a:cubicBezTo>
                  <a:cubicBezTo>
                    <a:pt x="6266" y="201"/>
                    <a:pt x="4913" y="1"/>
                    <a:pt x="3560"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3"/>
            <p:cNvSpPr/>
            <p:nvPr/>
          </p:nvSpPr>
          <p:spPr>
            <a:xfrm>
              <a:off x="5312031" y="1535121"/>
              <a:ext cx="92214" cy="111066"/>
            </a:xfrm>
            <a:custGeom>
              <a:avLst/>
              <a:gdLst/>
              <a:ahLst/>
              <a:cxnLst/>
              <a:rect l="l" t="t" r="r" b="b"/>
              <a:pathLst>
                <a:path w="5640" h="6793" extrusionOk="0">
                  <a:moveTo>
                    <a:pt x="1354" y="0"/>
                  </a:moveTo>
                  <a:cubicBezTo>
                    <a:pt x="1254" y="0"/>
                    <a:pt x="1028" y="0"/>
                    <a:pt x="828" y="100"/>
                  </a:cubicBezTo>
                  <a:cubicBezTo>
                    <a:pt x="727" y="201"/>
                    <a:pt x="627" y="426"/>
                    <a:pt x="627" y="526"/>
                  </a:cubicBezTo>
                  <a:cubicBezTo>
                    <a:pt x="1" y="2707"/>
                    <a:pt x="928" y="4812"/>
                    <a:pt x="1780" y="6792"/>
                  </a:cubicBezTo>
                  <a:cubicBezTo>
                    <a:pt x="3133" y="6166"/>
                    <a:pt x="4487" y="5338"/>
                    <a:pt x="5640" y="4286"/>
                  </a:cubicBezTo>
                  <a:cubicBezTo>
                    <a:pt x="5539" y="3233"/>
                    <a:pt x="5414" y="2306"/>
                    <a:pt x="5314" y="1253"/>
                  </a:cubicBezTo>
                  <a:cubicBezTo>
                    <a:pt x="5113" y="1153"/>
                    <a:pt x="5013" y="1053"/>
                    <a:pt x="4788" y="1053"/>
                  </a:cubicBezTo>
                  <a:cubicBezTo>
                    <a:pt x="3760" y="426"/>
                    <a:pt x="2607" y="0"/>
                    <a:pt x="1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3"/>
            <p:cNvSpPr/>
            <p:nvPr/>
          </p:nvSpPr>
          <p:spPr>
            <a:xfrm>
              <a:off x="5294815" y="1695744"/>
              <a:ext cx="874071" cy="500359"/>
            </a:xfrm>
            <a:custGeom>
              <a:avLst/>
              <a:gdLst/>
              <a:ahLst/>
              <a:cxnLst/>
              <a:rect l="l" t="t" r="r" b="b"/>
              <a:pathLst>
                <a:path w="53460" h="30603" extrusionOk="0">
                  <a:moveTo>
                    <a:pt x="7720" y="1"/>
                  </a:moveTo>
                  <a:lnTo>
                    <a:pt x="7720" y="1"/>
                  </a:lnTo>
                  <a:cubicBezTo>
                    <a:pt x="1" y="8347"/>
                    <a:pt x="3460" y="25465"/>
                    <a:pt x="14312" y="29450"/>
                  </a:cubicBezTo>
                  <a:cubicBezTo>
                    <a:pt x="15139" y="29650"/>
                    <a:pt x="15866" y="29851"/>
                    <a:pt x="16718" y="30076"/>
                  </a:cubicBezTo>
                  <a:cubicBezTo>
                    <a:pt x="18171" y="30377"/>
                    <a:pt x="19750" y="30602"/>
                    <a:pt x="21304" y="30602"/>
                  </a:cubicBezTo>
                  <a:cubicBezTo>
                    <a:pt x="22658" y="30602"/>
                    <a:pt x="24011" y="30477"/>
                    <a:pt x="25390" y="30176"/>
                  </a:cubicBezTo>
                  <a:cubicBezTo>
                    <a:pt x="26643" y="29851"/>
                    <a:pt x="27896" y="29349"/>
                    <a:pt x="29149" y="28723"/>
                  </a:cubicBezTo>
                  <a:cubicBezTo>
                    <a:pt x="30603" y="27971"/>
                    <a:pt x="32282" y="27670"/>
                    <a:pt x="33936" y="27670"/>
                  </a:cubicBezTo>
                  <a:lnTo>
                    <a:pt x="34563" y="27670"/>
                  </a:lnTo>
                  <a:cubicBezTo>
                    <a:pt x="35189" y="27670"/>
                    <a:pt x="35916" y="27770"/>
                    <a:pt x="36542" y="27770"/>
                  </a:cubicBezTo>
                  <a:cubicBezTo>
                    <a:pt x="37294" y="27770"/>
                    <a:pt x="37921" y="27670"/>
                    <a:pt x="38547" y="27570"/>
                  </a:cubicBezTo>
                  <a:cubicBezTo>
                    <a:pt x="41455" y="27144"/>
                    <a:pt x="44187" y="25891"/>
                    <a:pt x="46568" y="24337"/>
                  </a:cubicBezTo>
                  <a:cubicBezTo>
                    <a:pt x="47194" y="23810"/>
                    <a:pt x="47946" y="23384"/>
                    <a:pt x="48447" y="22758"/>
                  </a:cubicBezTo>
                  <a:cubicBezTo>
                    <a:pt x="51580" y="20051"/>
                    <a:pt x="53159" y="16191"/>
                    <a:pt x="53460" y="12106"/>
                  </a:cubicBezTo>
                  <a:cubicBezTo>
                    <a:pt x="52733" y="12106"/>
                    <a:pt x="51906" y="12006"/>
                    <a:pt x="51179" y="12006"/>
                  </a:cubicBezTo>
                  <a:cubicBezTo>
                    <a:pt x="50753" y="12006"/>
                    <a:pt x="50227" y="12106"/>
                    <a:pt x="49826" y="12106"/>
                  </a:cubicBezTo>
                  <a:cubicBezTo>
                    <a:pt x="50026" y="14813"/>
                    <a:pt x="47821" y="17319"/>
                    <a:pt x="44588" y="17946"/>
                  </a:cubicBezTo>
                  <a:cubicBezTo>
                    <a:pt x="44187" y="18071"/>
                    <a:pt x="43660" y="18171"/>
                    <a:pt x="43234" y="18171"/>
                  </a:cubicBezTo>
                  <a:cubicBezTo>
                    <a:pt x="40427" y="18171"/>
                    <a:pt x="38021" y="16392"/>
                    <a:pt x="37495" y="13886"/>
                  </a:cubicBezTo>
                  <a:lnTo>
                    <a:pt x="37495" y="13785"/>
                  </a:lnTo>
                  <a:cubicBezTo>
                    <a:pt x="34888" y="14312"/>
                    <a:pt x="32282" y="14938"/>
                    <a:pt x="29650" y="15439"/>
                  </a:cubicBezTo>
                  <a:cubicBezTo>
                    <a:pt x="27570" y="15865"/>
                    <a:pt x="25490" y="16292"/>
                    <a:pt x="23284" y="16292"/>
                  </a:cubicBezTo>
                  <a:cubicBezTo>
                    <a:pt x="22557" y="16292"/>
                    <a:pt x="21831" y="16191"/>
                    <a:pt x="21004" y="16066"/>
                  </a:cubicBezTo>
                  <a:lnTo>
                    <a:pt x="21004" y="16066"/>
                  </a:lnTo>
                  <a:cubicBezTo>
                    <a:pt x="21104" y="16392"/>
                    <a:pt x="21204" y="16693"/>
                    <a:pt x="21304" y="17018"/>
                  </a:cubicBezTo>
                  <a:cubicBezTo>
                    <a:pt x="21831" y="19951"/>
                    <a:pt x="19625" y="22858"/>
                    <a:pt x="16191" y="23485"/>
                  </a:cubicBezTo>
                  <a:cubicBezTo>
                    <a:pt x="15765" y="23585"/>
                    <a:pt x="15364" y="23585"/>
                    <a:pt x="14838" y="23585"/>
                  </a:cubicBezTo>
                  <a:cubicBezTo>
                    <a:pt x="12006" y="23585"/>
                    <a:pt x="9600" y="21931"/>
                    <a:pt x="9099" y="19424"/>
                  </a:cubicBezTo>
                  <a:cubicBezTo>
                    <a:pt x="8572" y="16492"/>
                    <a:pt x="10853" y="13685"/>
                    <a:pt x="14212" y="12933"/>
                  </a:cubicBezTo>
                  <a:lnTo>
                    <a:pt x="14412" y="12933"/>
                  </a:lnTo>
                  <a:cubicBezTo>
                    <a:pt x="13159" y="11805"/>
                    <a:pt x="12006" y="10327"/>
                    <a:pt x="11079" y="8873"/>
                  </a:cubicBezTo>
                  <a:cubicBezTo>
                    <a:pt x="9399" y="6166"/>
                    <a:pt x="8472" y="3033"/>
                    <a:pt x="7720"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3"/>
            <p:cNvSpPr/>
            <p:nvPr/>
          </p:nvSpPr>
          <p:spPr>
            <a:xfrm>
              <a:off x="5342769" y="1678544"/>
              <a:ext cx="8616" cy="27468"/>
            </a:xfrm>
            <a:custGeom>
              <a:avLst/>
              <a:gdLst/>
              <a:ahLst/>
              <a:cxnLst/>
              <a:rect l="l" t="t" r="r" b="b"/>
              <a:pathLst>
                <a:path w="527" h="1680" extrusionOk="0">
                  <a:moveTo>
                    <a:pt x="101" y="0"/>
                  </a:moveTo>
                  <a:cubicBezTo>
                    <a:pt x="0" y="0"/>
                    <a:pt x="0" y="426"/>
                    <a:pt x="101" y="827"/>
                  </a:cubicBezTo>
                  <a:cubicBezTo>
                    <a:pt x="201" y="1353"/>
                    <a:pt x="301" y="1679"/>
                    <a:pt x="401" y="1679"/>
                  </a:cubicBezTo>
                  <a:cubicBezTo>
                    <a:pt x="527" y="1679"/>
                    <a:pt x="527" y="1253"/>
                    <a:pt x="401" y="827"/>
                  </a:cubicBezTo>
                  <a:cubicBezTo>
                    <a:pt x="301" y="326"/>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3"/>
            <p:cNvSpPr/>
            <p:nvPr/>
          </p:nvSpPr>
          <p:spPr>
            <a:xfrm>
              <a:off x="5398899" y="1653136"/>
              <a:ext cx="8633" cy="25424"/>
            </a:xfrm>
            <a:custGeom>
              <a:avLst/>
              <a:gdLst/>
              <a:ahLst/>
              <a:cxnLst/>
              <a:rect l="l" t="t" r="r" b="b"/>
              <a:pathLst>
                <a:path w="528" h="1555" extrusionOk="0">
                  <a:moveTo>
                    <a:pt x="101" y="0"/>
                  </a:moveTo>
                  <a:cubicBezTo>
                    <a:pt x="1" y="0"/>
                    <a:pt x="1" y="401"/>
                    <a:pt x="101" y="827"/>
                  </a:cubicBezTo>
                  <a:cubicBezTo>
                    <a:pt x="226" y="1253"/>
                    <a:pt x="327" y="1554"/>
                    <a:pt x="427" y="1554"/>
                  </a:cubicBezTo>
                  <a:cubicBezTo>
                    <a:pt x="527" y="1554"/>
                    <a:pt x="527" y="1128"/>
                    <a:pt x="427" y="727"/>
                  </a:cubicBezTo>
                  <a:cubicBezTo>
                    <a:pt x="327" y="301"/>
                    <a:pt x="226"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3"/>
            <p:cNvSpPr/>
            <p:nvPr/>
          </p:nvSpPr>
          <p:spPr>
            <a:xfrm>
              <a:off x="5318588" y="1798194"/>
              <a:ext cx="5346" cy="25424"/>
            </a:xfrm>
            <a:custGeom>
              <a:avLst/>
              <a:gdLst/>
              <a:ahLst/>
              <a:cxnLst/>
              <a:rect l="l" t="t" r="r" b="b"/>
              <a:pathLst>
                <a:path w="327" h="1555" extrusionOk="0">
                  <a:moveTo>
                    <a:pt x="126" y="0"/>
                  </a:moveTo>
                  <a:cubicBezTo>
                    <a:pt x="1" y="0"/>
                    <a:pt x="1" y="401"/>
                    <a:pt x="1" y="827"/>
                  </a:cubicBezTo>
                  <a:cubicBezTo>
                    <a:pt x="1" y="1254"/>
                    <a:pt x="126" y="1554"/>
                    <a:pt x="226" y="1554"/>
                  </a:cubicBezTo>
                  <a:cubicBezTo>
                    <a:pt x="326" y="1554"/>
                    <a:pt x="326" y="1153"/>
                    <a:pt x="326" y="727"/>
                  </a:cubicBezTo>
                  <a:cubicBezTo>
                    <a:pt x="326" y="301"/>
                    <a:pt x="226" y="0"/>
                    <a:pt x="126"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3"/>
            <p:cNvSpPr/>
            <p:nvPr/>
          </p:nvSpPr>
          <p:spPr>
            <a:xfrm>
              <a:off x="5342769" y="2006363"/>
              <a:ext cx="8616" cy="20503"/>
            </a:xfrm>
            <a:custGeom>
              <a:avLst/>
              <a:gdLst/>
              <a:ahLst/>
              <a:cxnLst/>
              <a:rect l="l" t="t" r="r" b="b"/>
              <a:pathLst>
                <a:path w="527" h="1254" extrusionOk="0">
                  <a:moveTo>
                    <a:pt x="201" y="0"/>
                  </a:moveTo>
                  <a:cubicBezTo>
                    <a:pt x="101" y="0"/>
                    <a:pt x="0" y="326"/>
                    <a:pt x="101" y="627"/>
                  </a:cubicBezTo>
                  <a:cubicBezTo>
                    <a:pt x="101" y="1053"/>
                    <a:pt x="201" y="1253"/>
                    <a:pt x="301" y="1253"/>
                  </a:cubicBezTo>
                  <a:cubicBezTo>
                    <a:pt x="401" y="1253"/>
                    <a:pt x="527" y="953"/>
                    <a:pt x="401" y="627"/>
                  </a:cubicBezTo>
                  <a:cubicBezTo>
                    <a:pt x="401" y="201"/>
                    <a:pt x="301" y="0"/>
                    <a:pt x="2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3"/>
            <p:cNvSpPr/>
            <p:nvPr/>
          </p:nvSpPr>
          <p:spPr>
            <a:xfrm>
              <a:off x="5315318" y="1905549"/>
              <a:ext cx="6981" cy="18868"/>
            </a:xfrm>
            <a:custGeom>
              <a:avLst/>
              <a:gdLst/>
              <a:ahLst/>
              <a:cxnLst/>
              <a:rect l="l" t="t" r="r" b="b"/>
              <a:pathLst>
                <a:path w="427" h="1154" extrusionOk="0">
                  <a:moveTo>
                    <a:pt x="100" y="1"/>
                  </a:moveTo>
                  <a:cubicBezTo>
                    <a:pt x="0" y="101"/>
                    <a:pt x="0" y="327"/>
                    <a:pt x="0" y="627"/>
                  </a:cubicBezTo>
                  <a:cubicBezTo>
                    <a:pt x="100" y="953"/>
                    <a:pt x="201" y="1154"/>
                    <a:pt x="326" y="1154"/>
                  </a:cubicBezTo>
                  <a:cubicBezTo>
                    <a:pt x="426" y="1054"/>
                    <a:pt x="426" y="853"/>
                    <a:pt x="326" y="527"/>
                  </a:cubicBezTo>
                  <a:cubicBezTo>
                    <a:pt x="326" y="327"/>
                    <a:pt x="201"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3"/>
            <p:cNvSpPr/>
            <p:nvPr/>
          </p:nvSpPr>
          <p:spPr>
            <a:xfrm>
              <a:off x="5392343" y="2096927"/>
              <a:ext cx="4938" cy="18868"/>
            </a:xfrm>
            <a:custGeom>
              <a:avLst/>
              <a:gdLst/>
              <a:ahLst/>
              <a:cxnLst/>
              <a:rect l="l" t="t" r="r" b="b"/>
              <a:pathLst>
                <a:path w="302" h="1154" extrusionOk="0">
                  <a:moveTo>
                    <a:pt x="201" y="0"/>
                  </a:moveTo>
                  <a:cubicBezTo>
                    <a:pt x="101" y="0"/>
                    <a:pt x="1" y="301"/>
                    <a:pt x="1" y="627"/>
                  </a:cubicBezTo>
                  <a:cubicBezTo>
                    <a:pt x="1" y="928"/>
                    <a:pt x="101" y="1153"/>
                    <a:pt x="201" y="1153"/>
                  </a:cubicBezTo>
                  <a:cubicBezTo>
                    <a:pt x="302" y="1153"/>
                    <a:pt x="302" y="928"/>
                    <a:pt x="302" y="627"/>
                  </a:cubicBezTo>
                  <a:cubicBezTo>
                    <a:pt x="302" y="301"/>
                    <a:pt x="302" y="0"/>
                    <a:pt x="2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3"/>
            <p:cNvSpPr/>
            <p:nvPr/>
          </p:nvSpPr>
          <p:spPr>
            <a:xfrm>
              <a:off x="5436603" y="2137900"/>
              <a:ext cx="8616" cy="29103"/>
            </a:xfrm>
            <a:custGeom>
              <a:avLst/>
              <a:gdLst/>
              <a:ahLst/>
              <a:cxnLst/>
              <a:rect l="l" t="t" r="r" b="b"/>
              <a:pathLst>
                <a:path w="527" h="1780" extrusionOk="0">
                  <a:moveTo>
                    <a:pt x="101" y="0"/>
                  </a:moveTo>
                  <a:cubicBezTo>
                    <a:pt x="1" y="0"/>
                    <a:pt x="1" y="427"/>
                    <a:pt x="101" y="928"/>
                  </a:cubicBezTo>
                  <a:cubicBezTo>
                    <a:pt x="101" y="1454"/>
                    <a:pt x="301" y="1780"/>
                    <a:pt x="427" y="1780"/>
                  </a:cubicBezTo>
                  <a:cubicBezTo>
                    <a:pt x="527" y="1780"/>
                    <a:pt x="527" y="1354"/>
                    <a:pt x="427" y="828"/>
                  </a:cubicBezTo>
                  <a:cubicBezTo>
                    <a:pt x="301" y="427"/>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3"/>
            <p:cNvSpPr/>
            <p:nvPr/>
          </p:nvSpPr>
          <p:spPr>
            <a:xfrm>
              <a:off x="5492749" y="2185839"/>
              <a:ext cx="12312" cy="28711"/>
            </a:xfrm>
            <a:custGeom>
              <a:avLst/>
              <a:gdLst/>
              <a:ahLst/>
              <a:cxnLst/>
              <a:rect l="l" t="t" r="r" b="b"/>
              <a:pathLst>
                <a:path w="753" h="1756" extrusionOk="0">
                  <a:moveTo>
                    <a:pt x="126" y="1"/>
                  </a:moveTo>
                  <a:cubicBezTo>
                    <a:pt x="0" y="1"/>
                    <a:pt x="126" y="402"/>
                    <a:pt x="226" y="928"/>
                  </a:cubicBezTo>
                  <a:cubicBezTo>
                    <a:pt x="326" y="1354"/>
                    <a:pt x="527" y="1755"/>
                    <a:pt x="627" y="1755"/>
                  </a:cubicBezTo>
                  <a:cubicBezTo>
                    <a:pt x="752" y="1755"/>
                    <a:pt x="627" y="1354"/>
                    <a:pt x="527" y="828"/>
                  </a:cubicBezTo>
                  <a:cubicBezTo>
                    <a:pt x="426" y="302"/>
                    <a:pt x="226" y="1"/>
                    <a:pt x="126"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3"/>
            <p:cNvSpPr/>
            <p:nvPr/>
          </p:nvSpPr>
          <p:spPr>
            <a:xfrm>
              <a:off x="5568139" y="2202647"/>
              <a:ext cx="10268" cy="18868"/>
            </a:xfrm>
            <a:custGeom>
              <a:avLst/>
              <a:gdLst/>
              <a:ahLst/>
              <a:cxnLst/>
              <a:rect l="l" t="t" r="r" b="b"/>
              <a:pathLst>
                <a:path w="628" h="1154" extrusionOk="0">
                  <a:moveTo>
                    <a:pt x="101" y="0"/>
                  </a:moveTo>
                  <a:cubicBezTo>
                    <a:pt x="1" y="0"/>
                    <a:pt x="1" y="326"/>
                    <a:pt x="101" y="627"/>
                  </a:cubicBezTo>
                  <a:cubicBezTo>
                    <a:pt x="201" y="953"/>
                    <a:pt x="402" y="1153"/>
                    <a:pt x="527" y="1153"/>
                  </a:cubicBezTo>
                  <a:cubicBezTo>
                    <a:pt x="627" y="1153"/>
                    <a:pt x="527" y="853"/>
                    <a:pt x="402" y="527"/>
                  </a:cubicBezTo>
                  <a:cubicBezTo>
                    <a:pt x="302" y="226"/>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3"/>
            <p:cNvSpPr/>
            <p:nvPr/>
          </p:nvSpPr>
          <p:spPr>
            <a:xfrm>
              <a:off x="5537417" y="2218212"/>
              <a:ext cx="8616" cy="23789"/>
            </a:xfrm>
            <a:custGeom>
              <a:avLst/>
              <a:gdLst/>
              <a:ahLst/>
              <a:cxnLst/>
              <a:rect l="l" t="t" r="r" b="b"/>
              <a:pathLst>
                <a:path w="527" h="1455" extrusionOk="0">
                  <a:moveTo>
                    <a:pt x="100" y="1"/>
                  </a:moveTo>
                  <a:cubicBezTo>
                    <a:pt x="0" y="1"/>
                    <a:pt x="0" y="402"/>
                    <a:pt x="100" y="728"/>
                  </a:cubicBezTo>
                  <a:cubicBezTo>
                    <a:pt x="201" y="1154"/>
                    <a:pt x="301" y="1454"/>
                    <a:pt x="401" y="1454"/>
                  </a:cubicBezTo>
                  <a:cubicBezTo>
                    <a:pt x="526" y="1454"/>
                    <a:pt x="526" y="1154"/>
                    <a:pt x="401" y="728"/>
                  </a:cubicBezTo>
                  <a:cubicBezTo>
                    <a:pt x="301" y="302"/>
                    <a:pt x="201"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3"/>
            <p:cNvSpPr/>
            <p:nvPr/>
          </p:nvSpPr>
          <p:spPr>
            <a:xfrm>
              <a:off x="5707883" y="2197725"/>
              <a:ext cx="10251" cy="20503"/>
            </a:xfrm>
            <a:custGeom>
              <a:avLst/>
              <a:gdLst/>
              <a:ahLst/>
              <a:cxnLst/>
              <a:rect l="l" t="t" r="r" b="b"/>
              <a:pathLst>
                <a:path w="627" h="1254" extrusionOk="0">
                  <a:moveTo>
                    <a:pt x="126" y="1"/>
                  </a:moveTo>
                  <a:cubicBezTo>
                    <a:pt x="0" y="1"/>
                    <a:pt x="0" y="301"/>
                    <a:pt x="126" y="627"/>
                  </a:cubicBezTo>
                  <a:cubicBezTo>
                    <a:pt x="226" y="1028"/>
                    <a:pt x="426" y="1254"/>
                    <a:pt x="527" y="1254"/>
                  </a:cubicBezTo>
                  <a:cubicBezTo>
                    <a:pt x="627" y="1254"/>
                    <a:pt x="627" y="928"/>
                    <a:pt x="426" y="527"/>
                  </a:cubicBezTo>
                  <a:cubicBezTo>
                    <a:pt x="326" y="201"/>
                    <a:pt x="226" y="1"/>
                    <a:pt x="126"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3"/>
            <p:cNvSpPr/>
            <p:nvPr/>
          </p:nvSpPr>
          <p:spPr>
            <a:xfrm>
              <a:off x="5653372" y="2230098"/>
              <a:ext cx="10268" cy="22138"/>
            </a:xfrm>
            <a:custGeom>
              <a:avLst/>
              <a:gdLst/>
              <a:ahLst/>
              <a:cxnLst/>
              <a:rect l="l" t="t" r="r" b="b"/>
              <a:pathLst>
                <a:path w="628" h="1354" extrusionOk="0">
                  <a:moveTo>
                    <a:pt x="101" y="1"/>
                  </a:moveTo>
                  <a:cubicBezTo>
                    <a:pt x="1" y="1"/>
                    <a:pt x="1" y="301"/>
                    <a:pt x="101" y="727"/>
                  </a:cubicBezTo>
                  <a:cubicBezTo>
                    <a:pt x="201" y="1053"/>
                    <a:pt x="427" y="1354"/>
                    <a:pt x="527" y="1354"/>
                  </a:cubicBezTo>
                  <a:cubicBezTo>
                    <a:pt x="627" y="1254"/>
                    <a:pt x="527" y="928"/>
                    <a:pt x="427" y="627"/>
                  </a:cubicBezTo>
                  <a:cubicBezTo>
                    <a:pt x="327" y="301"/>
                    <a:pt x="201"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3"/>
            <p:cNvSpPr/>
            <p:nvPr/>
          </p:nvSpPr>
          <p:spPr>
            <a:xfrm>
              <a:off x="5805411" y="2175603"/>
              <a:ext cx="8616" cy="16808"/>
            </a:xfrm>
            <a:custGeom>
              <a:avLst/>
              <a:gdLst/>
              <a:ahLst/>
              <a:cxnLst/>
              <a:rect l="l" t="t" r="r" b="b"/>
              <a:pathLst>
                <a:path w="527" h="1028" extrusionOk="0">
                  <a:moveTo>
                    <a:pt x="100" y="0"/>
                  </a:moveTo>
                  <a:cubicBezTo>
                    <a:pt x="0" y="0"/>
                    <a:pt x="0" y="301"/>
                    <a:pt x="100" y="627"/>
                  </a:cubicBezTo>
                  <a:cubicBezTo>
                    <a:pt x="100" y="827"/>
                    <a:pt x="201" y="1028"/>
                    <a:pt x="301" y="1028"/>
                  </a:cubicBezTo>
                  <a:cubicBezTo>
                    <a:pt x="426" y="1028"/>
                    <a:pt x="526" y="827"/>
                    <a:pt x="426" y="502"/>
                  </a:cubicBezTo>
                  <a:cubicBezTo>
                    <a:pt x="301" y="201"/>
                    <a:pt x="201" y="0"/>
                    <a:pt x="100"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3"/>
            <p:cNvSpPr/>
            <p:nvPr/>
          </p:nvSpPr>
          <p:spPr>
            <a:xfrm>
              <a:off x="5871792" y="2180525"/>
              <a:ext cx="8616" cy="18852"/>
            </a:xfrm>
            <a:custGeom>
              <a:avLst/>
              <a:gdLst/>
              <a:ahLst/>
              <a:cxnLst/>
              <a:rect l="l" t="t" r="r" b="b"/>
              <a:pathLst>
                <a:path w="527" h="1153" extrusionOk="0">
                  <a:moveTo>
                    <a:pt x="0" y="0"/>
                  </a:moveTo>
                  <a:cubicBezTo>
                    <a:pt x="0" y="0"/>
                    <a:pt x="0" y="326"/>
                    <a:pt x="126" y="627"/>
                  </a:cubicBezTo>
                  <a:cubicBezTo>
                    <a:pt x="126" y="952"/>
                    <a:pt x="326" y="1153"/>
                    <a:pt x="426" y="1153"/>
                  </a:cubicBezTo>
                  <a:cubicBezTo>
                    <a:pt x="527" y="1053"/>
                    <a:pt x="527" y="827"/>
                    <a:pt x="426" y="526"/>
                  </a:cubicBezTo>
                  <a:cubicBezTo>
                    <a:pt x="326" y="201"/>
                    <a:pt x="126" y="0"/>
                    <a:pt x="126"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3"/>
            <p:cNvSpPr/>
            <p:nvPr/>
          </p:nvSpPr>
          <p:spPr>
            <a:xfrm>
              <a:off x="6017259" y="2137900"/>
              <a:ext cx="4938" cy="15173"/>
            </a:xfrm>
            <a:custGeom>
              <a:avLst/>
              <a:gdLst/>
              <a:ahLst/>
              <a:cxnLst/>
              <a:rect l="l" t="t" r="r" b="b"/>
              <a:pathLst>
                <a:path w="302" h="928" extrusionOk="0">
                  <a:moveTo>
                    <a:pt x="101" y="0"/>
                  </a:moveTo>
                  <a:cubicBezTo>
                    <a:pt x="101" y="0"/>
                    <a:pt x="1" y="201"/>
                    <a:pt x="1" y="527"/>
                  </a:cubicBezTo>
                  <a:cubicBezTo>
                    <a:pt x="1" y="727"/>
                    <a:pt x="101" y="928"/>
                    <a:pt x="201" y="928"/>
                  </a:cubicBezTo>
                  <a:cubicBezTo>
                    <a:pt x="301" y="928"/>
                    <a:pt x="301" y="727"/>
                    <a:pt x="301" y="527"/>
                  </a:cubicBezTo>
                  <a:cubicBezTo>
                    <a:pt x="301" y="201"/>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3"/>
            <p:cNvSpPr/>
            <p:nvPr/>
          </p:nvSpPr>
          <p:spPr>
            <a:xfrm>
              <a:off x="6085292" y="2088310"/>
              <a:ext cx="8616" cy="29119"/>
            </a:xfrm>
            <a:custGeom>
              <a:avLst/>
              <a:gdLst/>
              <a:ahLst/>
              <a:cxnLst/>
              <a:rect l="l" t="t" r="r" b="b"/>
              <a:pathLst>
                <a:path w="527" h="1781" extrusionOk="0">
                  <a:moveTo>
                    <a:pt x="100" y="1"/>
                  </a:moveTo>
                  <a:cubicBezTo>
                    <a:pt x="0" y="1"/>
                    <a:pt x="0" y="427"/>
                    <a:pt x="0" y="953"/>
                  </a:cubicBezTo>
                  <a:cubicBezTo>
                    <a:pt x="100" y="1354"/>
                    <a:pt x="326" y="1780"/>
                    <a:pt x="426" y="1780"/>
                  </a:cubicBezTo>
                  <a:cubicBezTo>
                    <a:pt x="526" y="1780"/>
                    <a:pt x="426" y="1354"/>
                    <a:pt x="426" y="828"/>
                  </a:cubicBezTo>
                  <a:cubicBezTo>
                    <a:pt x="326" y="427"/>
                    <a:pt x="226"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3"/>
            <p:cNvSpPr/>
            <p:nvPr/>
          </p:nvSpPr>
          <p:spPr>
            <a:xfrm>
              <a:off x="6146752" y="2023564"/>
              <a:ext cx="6981" cy="23789"/>
            </a:xfrm>
            <a:custGeom>
              <a:avLst/>
              <a:gdLst/>
              <a:ahLst/>
              <a:cxnLst/>
              <a:rect l="l" t="t" r="r" b="b"/>
              <a:pathLst>
                <a:path w="427" h="1455" extrusionOk="0">
                  <a:moveTo>
                    <a:pt x="101" y="1"/>
                  </a:moveTo>
                  <a:cubicBezTo>
                    <a:pt x="0" y="101"/>
                    <a:pt x="0" y="402"/>
                    <a:pt x="0" y="728"/>
                  </a:cubicBezTo>
                  <a:cubicBezTo>
                    <a:pt x="0" y="1154"/>
                    <a:pt x="101" y="1455"/>
                    <a:pt x="226" y="1455"/>
                  </a:cubicBezTo>
                  <a:cubicBezTo>
                    <a:pt x="326" y="1455"/>
                    <a:pt x="427" y="1154"/>
                    <a:pt x="326" y="728"/>
                  </a:cubicBezTo>
                  <a:cubicBezTo>
                    <a:pt x="326" y="302"/>
                    <a:pt x="226"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3"/>
            <p:cNvSpPr/>
            <p:nvPr/>
          </p:nvSpPr>
          <p:spPr>
            <a:xfrm>
              <a:off x="6191420" y="1944887"/>
              <a:ext cx="6573" cy="32389"/>
            </a:xfrm>
            <a:custGeom>
              <a:avLst/>
              <a:gdLst/>
              <a:ahLst/>
              <a:cxnLst/>
              <a:rect l="l" t="t" r="r" b="b"/>
              <a:pathLst>
                <a:path w="402" h="1981" extrusionOk="0">
                  <a:moveTo>
                    <a:pt x="101" y="1"/>
                  </a:moveTo>
                  <a:cubicBezTo>
                    <a:pt x="0" y="1"/>
                    <a:pt x="0" y="527"/>
                    <a:pt x="0" y="1054"/>
                  </a:cubicBezTo>
                  <a:cubicBezTo>
                    <a:pt x="0" y="1580"/>
                    <a:pt x="101" y="1981"/>
                    <a:pt x="201" y="1981"/>
                  </a:cubicBezTo>
                  <a:cubicBezTo>
                    <a:pt x="301" y="1981"/>
                    <a:pt x="401" y="1580"/>
                    <a:pt x="401" y="1054"/>
                  </a:cubicBezTo>
                  <a:cubicBezTo>
                    <a:pt x="301" y="427"/>
                    <a:pt x="201"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3"/>
            <p:cNvSpPr/>
            <p:nvPr/>
          </p:nvSpPr>
          <p:spPr>
            <a:xfrm>
              <a:off x="5434968" y="1907200"/>
              <a:ext cx="216785" cy="174160"/>
            </a:xfrm>
            <a:custGeom>
              <a:avLst/>
              <a:gdLst/>
              <a:ahLst/>
              <a:cxnLst/>
              <a:rect l="l" t="t" r="r" b="b"/>
              <a:pathLst>
                <a:path w="13259" h="10652" extrusionOk="0">
                  <a:moveTo>
                    <a:pt x="5640" y="0"/>
                  </a:moveTo>
                  <a:cubicBezTo>
                    <a:pt x="2281" y="752"/>
                    <a:pt x="0" y="3559"/>
                    <a:pt x="527" y="6491"/>
                  </a:cubicBezTo>
                  <a:cubicBezTo>
                    <a:pt x="1028" y="8998"/>
                    <a:pt x="3434" y="10652"/>
                    <a:pt x="6266" y="10652"/>
                  </a:cubicBezTo>
                  <a:cubicBezTo>
                    <a:pt x="6792" y="10652"/>
                    <a:pt x="7193" y="10652"/>
                    <a:pt x="7619" y="10552"/>
                  </a:cubicBezTo>
                  <a:cubicBezTo>
                    <a:pt x="11053" y="9925"/>
                    <a:pt x="13259" y="7018"/>
                    <a:pt x="12732" y="4085"/>
                  </a:cubicBezTo>
                  <a:cubicBezTo>
                    <a:pt x="12632" y="3760"/>
                    <a:pt x="12532" y="3459"/>
                    <a:pt x="12432" y="3133"/>
                  </a:cubicBezTo>
                  <a:cubicBezTo>
                    <a:pt x="12005" y="3033"/>
                    <a:pt x="11479" y="3033"/>
                    <a:pt x="11053" y="2832"/>
                  </a:cubicBezTo>
                  <a:cubicBezTo>
                    <a:pt x="9173" y="2306"/>
                    <a:pt x="7419" y="1379"/>
                    <a:pt x="5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3"/>
            <p:cNvSpPr/>
            <p:nvPr/>
          </p:nvSpPr>
          <p:spPr>
            <a:xfrm>
              <a:off x="5907844" y="1893679"/>
              <a:ext cx="204915" cy="99179"/>
            </a:xfrm>
            <a:custGeom>
              <a:avLst/>
              <a:gdLst/>
              <a:ahLst/>
              <a:cxnLst/>
              <a:rect l="l" t="t" r="r" b="b"/>
              <a:pathLst>
                <a:path w="12533" h="6066" extrusionOk="0">
                  <a:moveTo>
                    <a:pt x="12332" y="0"/>
                  </a:moveTo>
                  <a:cubicBezTo>
                    <a:pt x="11480" y="0"/>
                    <a:pt x="10653" y="0"/>
                    <a:pt x="9825" y="100"/>
                  </a:cubicBezTo>
                  <a:cubicBezTo>
                    <a:pt x="6567" y="426"/>
                    <a:pt x="3234" y="1053"/>
                    <a:pt x="1" y="1679"/>
                  </a:cubicBezTo>
                  <a:lnTo>
                    <a:pt x="1" y="1780"/>
                  </a:lnTo>
                  <a:cubicBezTo>
                    <a:pt x="527" y="4286"/>
                    <a:pt x="2933" y="6065"/>
                    <a:pt x="5740" y="6065"/>
                  </a:cubicBezTo>
                  <a:cubicBezTo>
                    <a:pt x="6166" y="6065"/>
                    <a:pt x="6693" y="5965"/>
                    <a:pt x="7094" y="5840"/>
                  </a:cubicBezTo>
                  <a:cubicBezTo>
                    <a:pt x="10327" y="5213"/>
                    <a:pt x="12532" y="2707"/>
                    <a:pt x="123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8" name="Google Shape;15548;p93"/>
          <p:cNvSpPr/>
          <p:nvPr/>
        </p:nvSpPr>
        <p:spPr>
          <a:xfrm>
            <a:off x="3234051" y="2506693"/>
            <a:ext cx="35659" cy="17233"/>
          </a:xfrm>
          <a:custGeom>
            <a:avLst/>
            <a:gdLst/>
            <a:ahLst/>
            <a:cxnLst/>
            <a:rect l="l" t="t" r="r" b="b"/>
            <a:pathLst>
              <a:path w="2181" h="1054" extrusionOk="0">
                <a:moveTo>
                  <a:pt x="2181" y="1"/>
                </a:moveTo>
                <a:cubicBezTo>
                  <a:pt x="1554" y="302"/>
                  <a:pt x="927" y="527"/>
                  <a:pt x="426" y="928"/>
                </a:cubicBezTo>
                <a:cubicBezTo>
                  <a:pt x="201" y="928"/>
                  <a:pt x="100" y="1054"/>
                  <a:pt x="0" y="1054"/>
                </a:cubicBezTo>
                <a:lnTo>
                  <a:pt x="0" y="1054"/>
                </a:lnTo>
                <a:cubicBezTo>
                  <a:pt x="100" y="1054"/>
                  <a:pt x="201" y="928"/>
                  <a:pt x="426" y="928"/>
                </a:cubicBezTo>
                <a:cubicBezTo>
                  <a:pt x="927" y="527"/>
                  <a:pt x="1554" y="302"/>
                  <a:pt x="2181" y="1"/>
                </a:cubicBezTo>
                <a:close/>
              </a:path>
            </a:pathLst>
          </a:custGeom>
          <a:solidFill>
            <a:srgbClr val="FE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3"/>
          <p:cNvSpPr/>
          <p:nvPr/>
        </p:nvSpPr>
        <p:spPr>
          <a:xfrm>
            <a:off x="3534418" y="2530466"/>
            <a:ext cx="29103" cy="18868"/>
          </a:xfrm>
          <a:custGeom>
            <a:avLst/>
            <a:gdLst/>
            <a:ahLst/>
            <a:cxnLst/>
            <a:rect l="l" t="t" r="r" b="b"/>
            <a:pathLst>
              <a:path w="1780" h="1154" extrusionOk="0">
                <a:moveTo>
                  <a:pt x="0" y="1"/>
                </a:moveTo>
                <a:cubicBezTo>
                  <a:pt x="426" y="627"/>
                  <a:pt x="1053" y="1053"/>
                  <a:pt x="1780" y="1154"/>
                </a:cubicBezTo>
                <a:cubicBezTo>
                  <a:pt x="1253" y="727"/>
                  <a:pt x="627" y="326"/>
                  <a:pt x="0" y="1"/>
                </a:cubicBezTo>
                <a:close/>
              </a:path>
            </a:pathLst>
          </a:custGeom>
          <a:solidFill>
            <a:srgbClr val="FFA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0" name="Google Shape;15550;p93"/>
          <p:cNvGrpSpPr/>
          <p:nvPr/>
        </p:nvGrpSpPr>
        <p:grpSpPr>
          <a:xfrm rot="2024455">
            <a:off x="5641799" y="3353410"/>
            <a:ext cx="1118214" cy="1026027"/>
            <a:chOff x="5219833" y="2699706"/>
            <a:chExt cx="1118291" cy="1026098"/>
          </a:xfrm>
        </p:grpSpPr>
        <p:sp>
          <p:nvSpPr>
            <p:cNvPr id="15551" name="Google Shape;15551;p93"/>
            <p:cNvSpPr/>
            <p:nvPr/>
          </p:nvSpPr>
          <p:spPr>
            <a:xfrm>
              <a:off x="5219833" y="2931322"/>
              <a:ext cx="349972" cy="401916"/>
            </a:xfrm>
            <a:custGeom>
              <a:avLst/>
              <a:gdLst/>
              <a:ahLst/>
              <a:cxnLst/>
              <a:rect l="l" t="t" r="r" b="b"/>
              <a:pathLst>
                <a:path w="21405" h="24582" extrusionOk="0">
                  <a:moveTo>
                    <a:pt x="3933" y="1"/>
                  </a:moveTo>
                  <a:cubicBezTo>
                    <a:pt x="3633" y="1"/>
                    <a:pt x="3333" y="7"/>
                    <a:pt x="3033" y="20"/>
                  </a:cubicBezTo>
                  <a:cubicBezTo>
                    <a:pt x="2406" y="20"/>
                    <a:pt x="1780" y="20"/>
                    <a:pt x="1354" y="446"/>
                  </a:cubicBezTo>
                  <a:cubicBezTo>
                    <a:pt x="1028" y="872"/>
                    <a:pt x="828" y="1399"/>
                    <a:pt x="727" y="1900"/>
                  </a:cubicBezTo>
                  <a:cubicBezTo>
                    <a:pt x="0" y="5885"/>
                    <a:pt x="928" y="10171"/>
                    <a:pt x="2507" y="13930"/>
                  </a:cubicBezTo>
                  <a:cubicBezTo>
                    <a:pt x="4061" y="17790"/>
                    <a:pt x="6467" y="21223"/>
                    <a:pt x="8772" y="24582"/>
                  </a:cubicBezTo>
                  <a:lnTo>
                    <a:pt x="21404" y="8391"/>
                  </a:lnTo>
                  <a:cubicBezTo>
                    <a:pt x="17206" y="3186"/>
                    <a:pt x="10621" y="1"/>
                    <a:pt x="3933"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3"/>
            <p:cNvSpPr/>
            <p:nvPr/>
          </p:nvSpPr>
          <p:spPr>
            <a:xfrm>
              <a:off x="5274328" y="2981223"/>
              <a:ext cx="140169" cy="240966"/>
            </a:xfrm>
            <a:custGeom>
              <a:avLst/>
              <a:gdLst/>
              <a:ahLst/>
              <a:cxnLst/>
              <a:rect l="l" t="t" r="r" b="b"/>
              <a:pathLst>
                <a:path w="8573" h="14738" extrusionOk="0">
                  <a:moveTo>
                    <a:pt x="2708" y="1"/>
                  </a:moveTo>
                  <a:cubicBezTo>
                    <a:pt x="1780" y="226"/>
                    <a:pt x="728" y="527"/>
                    <a:pt x="327" y="1354"/>
                  </a:cubicBezTo>
                  <a:cubicBezTo>
                    <a:pt x="1" y="2106"/>
                    <a:pt x="101" y="2933"/>
                    <a:pt x="327" y="3660"/>
                  </a:cubicBezTo>
                  <a:cubicBezTo>
                    <a:pt x="728" y="6166"/>
                    <a:pt x="1354" y="8572"/>
                    <a:pt x="2407" y="10878"/>
                  </a:cubicBezTo>
                  <a:cubicBezTo>
                    <a:pt x="3033" y="12231"/>
                    <a:pt x="3860" y="13585"/>
                    <a:pt x="4813" y="14738"/>
                  </a:cubicBezTo>
                  <a:cubicBezTo>
                    <a:pt x="5013" y="13384"/>
                    <a:pt x="5339" y="12006"/>
                    <a:pt x="5840" y="10652"/>
                  </a:cubicBezTo>
                  <a:cubicBezTo>
                    <a:pt x="6266" y="9625"/>
                    <a:pt x="6793" y="8572"/>
                    <a:pt x="7419" y="7745"/>
                  </a:cubicBezTo>
                  <a:lnTo>
                    <a:pt x="7520" y="7620"/>
                  </a:lnTo>
                  <a:lnTo>
                    <a:pt x="7520" y="7520"/>
                  </a:lnTo>
                  <a:cubicBezTo>
                    <a:pt x="7845" y="7119"/>
                    <a:pt x="8246" y="6692"/>
                    <a:pt x="8572" y="6266"/>
                  </a:cubicBezTo>
                  <a:cubicBezTo>
                    <a:pt x="7094" y="3760"/>
                    <a:pt x="5214" y="1680"/>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3"/>
            <p:cNvSpPr/>
            <p:nvPr/>
          </p:nvSpPr>
          <p:spPr>
            <a:xfrm>
              <a:off x="5241955" y="2931322"/>
              <a:ext cx="327850" cy="253163"/>
            </a:xfrm>
            <a:custGeom>
              <a:avLst/>
              <a:gdLst/>
              <a:ahLst/>
              <a:cxnLst/>
              <a:rect l="l" t="t" r="r" b="b"/>
              <a:pathLst>
                <a:path w="20052" h="15484" extrusionOk="0">
                  <a:moveTo>
                    <a:pt x="2579" y="1"/>
                  </a:moveTo>
                  <a:cubicBezTo>
                    <a:pt x="2280" y="1"/>
                    <a:pt x="1980" y="7"/>
                    <a:pt x="1680" y="20"/>
                  </a:cubicBezTo>
                  <a:cubicBezTo>
                    <a:pt x="1154" y="20"/>
                    <a:pt x="427" y="20"/>
                    <a:pt x="1" y="446"/>
                  </a:cubicBezTo>
                  <a:cubicBezTo>
                    <a:pt x="6467" y="2852"/>
                    <a:pt x="11580" y="8692"/>
                    <a:pt x="12958" y="15484"/>
                  </a:cubicBezTo>
                  <a:cubicBezTo>
                    <a:pt x="13986" y="14857"/>
                    <a:pt x="14938" y="14231"/>
                    <a:pt x="15966" y="13604"/>
                  </a:cubicBezTo>
                  <a:lnTo>
                    <a:pt x="20051" y="8491"/>
                  </a:lnTo>
                  <a:cubicBezTo>
                    <a:pt x="15853" y="3190"/>
                    <a:pt x="9267" y="1"/>
                    <a:pt x="2579"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3"/>
            <p:cNvSpPr/>
            <p:nvPr/>
          </p:nvSpPr>
          <p:spPr>
            <a:xfrm>
              <a:off x="5783273" y="2699706"/>
              <a:ext cx="324155" cy="389310"/>
            </a:xfrm>
            <a:custGeom>
              <a:avLst/>
              <a:gdLst/>
              <a:ahLst/>
              <a:cxnLst/>
              <a:rect l="l" t="t" r="r" b="b"/>
              <a:pathLst>
                <a:path w="19826" h="23811" extrusionOk="0">
                  <a:moveTo>
                    <a:pt x="11480" y="1"/>
                  </a:moveTo>
                  <a:cubicBezTo>
                    <a:pt x="10853" y="1"/>
                    <a:pt x="10327" y="301"/>
                    <a:pt x="9800" y="627"/>
                  </a:cubicBezTo>
                  <a:cubicBezTo>
                    <a:pt x="4061" y="4587"/>
                    <a:pt x="302" y="11379"/>
                    <a:pt x="1" y="18271"/>
                  </a:cubicBezTo>
                  <a:lnTo>
                    <a:pt x="19825" y="23810"/>
                  </a:lnTo>
                  <a:cubicBezTo>
                    <a:pt x="19625" y="19725"/>
                    <a:pt x="19424" y="15565"/>
                    <a:pt x="18472" y="11580"/>
                  </a:cubicBezTo>
                  <a:cubicBezTo>
                    <a:pt x="17545" y="7519"/>
                    <a:pt x="15765" y="3660"/>
                    <a:pt x="12733" y="828"/>
                  </a:cubicBezTo>
                  <a:cubicBezTo>
                    <a:pt x="12307" y="402"/>
                    <a:pt x="11906" y="101"/>
                    <a:pt x="1148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3"/>
            <p:cNvSpPr/>
            <p:nvPr/>
          </p:nvSpPr>
          <p:spPr>
            <a:xfrm>
              <a:off x="5880393" y="2767723"/>
              <a:ext cx="181142" cy="237696"/>
            </a:xfrm>
            <a:custGeom>
              <a:avLst/>
              <a:gdLst/>
              <a:ahLst/>
              <a:cxnLst/>
              <a:rect l="l" t="t" r="r" b="b"/>
              <a:pathLst>
                <a:path w="11079" h="14538" extrusionOk="0">
                  <a:moveTo>
                    <a:pt x="5640" y="1"/>
                  </a:moveTo>
                  <a:cubicBezTo>
                    <a:pt x="5013" y="1"/>
                    <a:pt x="4387" y="327"/>
                    <a:pt x="3860" y="527"/>
                  </a:cubicBezTo>
                  <a:cubicBezTo>
                    <a:pt x="2507" y="1254"/>
                    <a:pt x="1254" y="2207"/>
                    <a:pt x="326" y="3359"/>
                  </a:cubicBezTo>
                  <a:lnTo>
                    <a:pt x="1" y="8898"/>
                  </a:lnTo>
                  <a:cubicBezTo>
                    <a:pt x="2507" y="9199"/>
                    <a:pt x="4913" y="9926"/>
                    <a:pt x="6893" y="11179"/>
                  </a:cubicBezTo>
                  <a:cubicBezTo>
                    <a:pt x="8372" y="12131"/>
                    <a:pt x="9625" y="13284"/>
                    <a:pt x="10753" y="14537"/>
                  </a:cubicBezTo>
                  <a:cubicBezTo>
                    <a:pt x="11078" y="12758"/>
                    <a:pt x="10878" y="10878"/>
                    <a:pt x="10552" y="9099"/>
                  </a:cubicBezTo>
                  <a:cubicBezTo>
                    <a:pt x="10026" y="6593"/>
                    <a:pt x="8998" y="4287"/>
                    <a:pt x="7946" y="2106"/>
                  </a:cubicBezTo>
                  <a:cubicBezTo>
                    <a:pt x="7620" y="1379"/>
                    <a:pt x="7319" y="628"/>
                    <a:pt x="6592" y="227"/>
                  </a:cubicBezTo>
                  <a:cubicBezTo>
                    <a:pt x="6266" y="126"/>
                    <a:pt x="5966" y="1"/>
                    <a:pt x="5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3"/>
            <p:cNvSpPr/>
            <p:nvPr/>
          </p:nvSpPr>
          <p:spPr>
            <a:xfrm>
              <a:off x="5783273" y="2699706"/>
              <a:ext cx="187698" cy="327834"/>
            </a:xfrm>
            <a:custGeom>
              <a:avLst/>
              <a:gdLst/>
              <a:ahLst/>
              <a:cxnLst/>
              <a:rect l="l" t="t" r="r" b="b"/>
              <a:pathLst>
                <a:path w="11480" h="20051" extrusionOk="0">
                  <a:moveTo>
                    <a:pt x="11480" y="1"/>
                  </a:moveTo>
                  <a:cubicBezTo>
                    <a:pt x="10853" y="1"/>
                    <a:pt x="10327" y="301"/>
                    <a:pt x="9800" y="627"/>
                  </a:cubicBezTo>
                  <a:cubicBezTo>
                    <a:pt x="4061" y="4587"/>
                    <a:pt x="302" y="11379"/>
                    <a:pt x="1" y="18271"/>
                  </a:cubicBezTo>
                  <a:lnTo>
                    <a:pt x="6367" y="20051"/>
                  </a:lnTo>
                  <a:cubicBezTo>
                    <a:pt x="7620" y="20051"/>
                    <a:pt x="8773" y="19951"/>
                    <a:pt x="9926" y="19725"/>
                  </a:cubicBezTo>
                  <a:cubicBezTo>
                    <a:pt x="6993" y="13459"/>
                    <a:pt x="7620" y="5740"/>
                    <a:pt x="11480"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3"/>
            <p:cNvSpPr/>
            <p:nvPr/>
          </p:nvSpPr>
          <p:spPr>
            <a:xfrm>
              <a:off x="5341134" y="2911751"/>
              <a:ext cx="812595" cy="503449"/>
            </a:xfrm>
            <a:custGeom>
              <a:avLst/>
              <a:gdLst/>
              <a:ahLst/>
              <a:cxnLst/>
              <a:rect l="l" t="t" r="r" b="b"/>
              <a:pathLst>
                <a:path w="49700" h="30792" extrusionOk="0">
                  <a:moveTo>
                    <a:pt x="30527" y="0"/>
                  </a:moveTo>
                  <a:cubicBezTo>
                    <a:pt x="29814" y="0"/>
                    <a:pt x="29101" y="31"/>
                    <a:pt x="28396" y="89"/>
                  </a:cubicBezTo>
                  <a:cubicBezTo>
                    <a:pt x="25464" y="390"/>
                    <a:pt x="22757" y="1017"/>
                    <a:pt x="20050" y="1844"/>
                  </a:cubicBezTo>
                  <a:cubicBezTo>
                    <a:pt x="19624" y="1969"/>
                    <a:pt x="19198" y="2069"/>
                    <a:pt x="18797" y="2270"/>
                  </a:cubicBezTo>
                  <a:cubicBezTo>
                    <a:pt x="18371" y="2370"/>
                    <a:pt x="17845" y="2470"/>
                    <a:pt x="17419" y="2696"/>
                  </a:cubicBezTo>
                  <a:lnTo>
                    <a:pt x="17544" y="2696"/>
                  </a:lnTo>
                  <a:cubicBezTo>
                    <a:pt x="14812" y="3623"/>
                    <a:pt x="12105" y="4776"/>
                    <a:pt x="9699" y="6230"/>
                  </a:cubicBezTo>
                  <a:cubicBezTo>
                    <a:pt x="6266" y="8235"/>
                    <a:pt x="3233" y="11242"/>
                    <a:pt x="1754" y="14901"/>
                  </a:cubicBezTo>
                  <a:cubicBezTo>
                    <a:pt x="401" y="18360"/>
                    <a:pt x="501" y="22220"/>
                    <a:pt x="301" y="25879"/>
                  </a:cubicBezTo>
                  <a:cubicBezTo>
                    <a:pt x="201" y="26906"/>
                    <a:pt x="100" y="27959"/>
                    <a:pt x="0" y="29012"/>
                  </a:cubicBezTo>
                  <a:cubicBezTo>
                    <a:pt x="2180" y="27533"/>
                    <a:pt x="4787" y="26706"/>
                    <a:pt x="7394" y="26180"/>
                  </a:cubicBezTo>
                  <a:cubicBezTo>
                    <a:pt x="9469" y="25791"/>
                    <a:pt x="11538" y="25582"/>
                    <a:pt x="13588" y="25582"/>
                  </a:cubicBezTo>
                  <a:cubicBezTo>
                    <a:pt x="15374" y="25582"/>
                    <a:pt x="17147" y="25741"/>
                    <a:pt x="18897" y="26079"/>
                  </a:cubicBezTo>
                  <a:cubicBezTo>
                    <a:pt x="22030" y="26706"/>
                    <a:pt x="25163" y="27959"/>
                    <a:pt x="27669" y="29939"/>
                  </a:cubicBezTo>
                  <a:lnTo>
                    <a:pt x="27870" y="30791"/>
                  </a:lnTo>
                  <a:cubicBezTo>
                    <a:pt x="27870" y="30566"/>
                    <a:pt x="27970" y="30465"/>
                    <a:pt x="27970" y="30265"/>
                  </a:cubicBezTo>
                  <a:lnTo>
                    <a:pt x="28296" y="30566"/>
                  </a:lnTo>
                  <a:lnTo>
                    <a:pt x="28070" y="29839"/>
                  </a:lnTo>
                  <a:cubicBezTo>
                    <a:pt x="28922" y="26706"/>
                    <a:pt x="30577" y="23899"/>
                    <a:pt x="32782" y="21493"/>
                  </a:cubicBezTo>
                  <a:cubicBezTo>
                    <a:pt x="35389" y="18661"/>
                    <a:pt x="38622" y="16480"/>
                    <a:pt x="42080" y="14801"/>
                  </a:cubicBezTo>
                  <a:cubicBezTo>
                    <a:pt x="44486" y="13748"/>
                    <a:pt x="47093" y="12821"/>
                    <a:pt x="49700" y="12621"/>
                  </a:cubicBezTo>
                  <a:cubicBezTo>
                    <a:pt x="48973" y="11869"/>
                    <a:pt x="48246" y="11142"/>
                    <a:pt x="47619" y="10415"/>
                  </a:cubicBezTo>
                  <a:cubicBezTo>
                    <a:pt x="45213" y="7483"/>
                    <a:pt x="43008" y="4350"/>
                    <a:pt x="39875" y="2370"/>
                  </a:cubicBezTo>
                  <a:cubicBezTo>
                    <a:pt x="37135" y="660"/>
                    <a:pt x="33820" y="0"/>
                    <a:pt x="30527" y="0"/>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3"/>
            <p:cNvSpPr/>
            <p:nvPr/>
          </p:nvSpPr>
          <p:spPr>
            <a:xfrm>
              <a:off x="5248920" y="3119724"/>
              <a:ext cx="1089204" cy="605555"/>
            </a:xfrm>
            <a:custGeom>
              <a:avLst/>
              <a:gdLst/>
              <a:ahLst/>
              <a:cxnLst/>
              <a:rect l="l" t="t" r="r" b="b"/>
              <a:pathLst>
                <a:path w="66618" h="37037" extrusionOk="0">
                  <a:moveTo>
                    <a:pt x="55239" y="1"/>
                  </a:moveTo>
                  <a:cubicBezTo>
                    <a:pt x="52733" y="101"/>
                    <a:pt x="50126" y="1028"/>
                    <a:pt x="47720" y="2081"/>
                  </a:cubicBezTo>
                  <a:cubicBezTo>
                    <a:pt x="44262" y="3760"/>
                    <a:pt x="41029" y="5941"/>
                    <a:pt x="38422" y="8773"/>
                  </a:cubicBezTo>
                  <a:cubicBezTo>
                    <a:pt x="36217" y="11179"/>
                    <a:pt x="34562" y="13986"/>
                    <a:pt x="33710" y="17119"/>
                  </a:cubicBezTo>
                  <a:lnTo>
                    <a:pt x="33936" y="17846"/>
                  </a:lnTo>
                  <a:lnTo>
                    <a:pt x="33610" y="17545"/>
                  </a:lnTo>
                  <a:cubicBezTo>
                    <a:pt x="33610" y="17745"/>
                    <a:pt x="33510" y="17846"/>
                    <a:pt x="33510" y="18071"/>
                  </a:cubicBezTo>
                  <a:lnTo>
                    <a:pt x="33309" y="17219"/>
                  </a:lnTo>
                  <a:cubicBezTo>
                    <a:pt x="30803" y="15239"/>
                    <a:pt x="27670" y="13986"/>
                    <a:pt x="24537" y="13359"/>
                  </a:cubicBezTo>
                  <a:cubicBezTo>
                    <a:pt x="22787" y="13021"/>
                    <a:pt x="21014" y="12862"/>
                    <a:pt x="19228" y="12862"/>
                  </a:cubicBezTo>
                  <a:cubicBezTo>
                    <a:pt x="17178" y="12862"/>
                    <a:pt x="15109" y="13071"/>
                    <a:pt x="13034" y="13460"/>
                  </a:cubicBezTo>
                  <a:cubicBezTo>
                    <a:pt x="10427" y="13986"/>
                    <a:pt x="7820" y="14813"/>
                    <a:pt x="5640" y="16292"/>
                  </a:cubicBezTo>
                  <a:cubicBezTo>
                    <a:pt x="5640" y="15966"/>
                    <a:pt x="5640" y="15765"/>
                    <a:pt x="5740" y="15565"/>
                  </a:cubicBezTo>
                  <a:lnTo>
                    <a:pt x="5640" y="15565"/>
                  </a:lnTo>
                  <a:cubicBezTo>
                    <a:pt x="5314" y="18472"/>
                    <a:pt x="4487" y="21405"/>
                    <a:pt x="2507" y="23585"/>
                  </a:cubicBezTo>
                  <a:cubicBezTo>
                    <a:pt x="1881" y="24212"/>
                    <a:pt x="1129" y="24838"/>
                    <a:pt x="627" y="25690"/>
                  </a:cubicBezTo>
                  <a:cubicBezTo>
                    <a:pt x="201" y="26517"/>
                    <a:pt x="1" y="27570"/>
                    <a:pt x="502" y="28397"/>
                  </a:cubicBezTo>
                  <a:cubicBezTo>
                    <a:pt x="878" y="29038"/>
                    <a:pt x="1741" y="29367"/>
                    <a:pt x="2576" y="29367"/>
                  </a:cubicBezTo>
                  <a:cubicBezTo>
                    <a:pt x="2687" y="29367"/>
                    <a:pt x="2799" y="29361"/>
                    <a:pt x="2908" y="29349"/>
                  </a:cubicBezTo>
                  <a:cubicBezTo>
                    <a:pt x="3861" y="29124"/>
                    <a:pt x="4688" y="28598"/>
                    <a:pt x="5414" y="28197"/>
                  </a:cubicBezTo>
                  <a:lnTo>
                    <a:pt x="5414" y="28197"/>
                  </a:lnTo>
                  <a:cubicBezTo>
                    <a:pt x="4788" y="29750"/>
                    <a:pt x="4161" y="31730"/>
                    <a:pt x="5414" y="32883"/>
                  </a:cubicBezTo>
                  <a:cubicBezTo>
                    <a:pt x="5882" y="33351"/>
                    <a:pt x="6587" y="33595"/>
                    <a:pt x="7300" y="33595"/>
                  </a:cubicBezTo>
                  <a:cubicBezTo>
                    <a:pt x="7543" y="33595"/>
                    <a:pt x="7786" y="33567"/>
                    <a:pt x="8021" y="33510"/>
                  </a:cubicBezTo>
                  <a:cubicBezTo>
                    <a:pt x="8973" y="33309"/>
                    <a:pt x="9800" y="32783"/>
                    <a:pt x="10653" y="32257"/>
                  </a:cubicBezTo>
                  <a:lnTo>
                    <a:pt x="10653" y="32257"/>
                  </a:lnTo>
                  <a:cubicBezTo>
                    <a:pt x="10327" y="34237"/>
                    <a:pt x="11680" y="36342"/>
                    <a:pt x="13660" y="36643"/>
                  </a:cubicBezTo>
                  <a:cubicBezTo>
                    <a:pt x="13954" y="36709"/>
                    <a:pt x="14249" y="36740"/>
                    <a:pt x="14542" y="36740"/>
                  </a:cubicBezTo>
                  <a:cubicBezTo>
                    <a:pt x="16121" y="36740"/>
                    <a:pt x="17667" y="35855"/>
                    <a:pt x="18998" y="34989"/>
                  </a:cubicBezTo>
                  <a:cubicBezTo>
                    <a:pt x="20778" y="36116"/>
                    <a:pt x="22858" y="36643"/>
                    <a:pt x="24938" y="36868"/>
                  </a:cubicBezTo>
                  <a:cubicBezTo>
                    <a:pt x="26155" y="36980"/>
                    <a:pt x="27382" y="37037"/>
                    <a:pt x="28610" y="37037"/>
                  </a:cubicBezTo>
                  <a:cubicBezTo>
                    <a:pt x="31809" y="37037"/>
                    <a:pt x="35018" y="36649"/>
                    <a:pt x="38096" y="35816"/>
                  </a:cubicBezTo>
                  <a:lnTo>
                    <a:pt x="38096" y="35916"/>
                  </a:lnTo>
                  <a:cubicBezTo>
                    <a:pt x="38522" y="35816"/>
                    <a:pt x="38948" y="35615"/>
                    <a:pt x="39349" y="35490"/>
                  </a:cubicBezTo>
                  <a:cubicBezTo>
                    <a:pt x="39776" y="35390"/>
                    <a:pt x="40202" y="35189"/>
                    <a:pt x="40603" y="35089"/>
                  </a:cubicBezTo>
                  <a:cubicBezTo>
                    <a:pt x="44688" y="33410"/>
                    <a:pt x="48548" y="31004"/>
                    <a:pt x="51781" y="28096"/>
                  </a:cubicBezTo>
                  <a:cubicBezTo>
                    <a:pt x="53360" y="26618"/>
                    <a:pt x="54813" y="24963"/>
                    <a:pt x="55540" y="22958"/>
                  </a:cubicBezTo>
                  <a:cubicBezTo>
                    <a:pt x="57420" y="22858"/>
                    <a:pt x="59525" y="22658"/>
                    <a:pt x="60878" y="21204"/>
                  </a:cubicBezTo>
                  <a:cubicBezTo>
                    <a:pt x="62132" y="19725"/>
                    <a:pt x="62132" y="17219"/>
                    <a:pt x="60653" y="15866"/>
                  </a:cubicBezTo>
                  <a:cubicBezTo>
                    <a:pt x="61605" y="15765"/>
                    <a:pt x="62533" y="15765"/>
                    <a:pt x="63485" y="15339"/>
                  </a:cubicBezTo>
                  <a:cubicBezTo>
                    <a:pt x="64312" y="14938"/>
                    <a:pt x="65164" y="14186"/>
                    <a:pt x="65264" y="13259"/>
                  </a:cubicBezTo>
                  <a:cubicBezTo>
                    <a:pt x="65465" y="11580"/>
                    <a:pt x="63786" y="10327"/>
                    <a:pt x="62432" y="9500"/>
                  </a:cubicBezTo>
                  <a:cubicBezTo>
                    <a:pt x="63284" y="9399"/>
                    <a:pt x="64312" y="9299"/>
                    <a:pt x="65039" y="8873"/>
                  </a:cubicBezTo>
                  <a:cubicBezTo>
                    <a:pt x="65891" y="8447"/>
                    <a:pt x="66618" y="7620"/>
                    <a:pt x="66518" y="6793"/>
                  </a:cubicBezTo>
                  <a:cubicBezTo>
                    <a:pt x="66518" y="5740"/>
                    <a:pt x="65665" y="5013"/>
                    <a:pt x="64838" y="4688"/>
                  </a:cubicBezTo>
                  <a:cubicBezTo>
                    <a:pt x="63911" y="4287"/>
                    <a:pt x="62959" y="4287"/>
                    <a:pt x="62031" y="4061"/>
                  </a:cubicBezTo>
                  <a:cubicBezTo>
                    <a:pt x="59400" y="3435"/>
                    <a:pt x="57219" y="1881"/>
                    <a:pt x="552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3"/>
            <p:cNvSpPr/>
            <p:nvPr/>
          </p:nvSpPr>
          <p:spPr>
            <a:xfrm>
              <a:off x="5584947" y="3399164"/>
              <a:ext cx="56571" cy="84595"/>
            </a:xfrm>
            <a:custGeom>
              <a:avLst/>
              <a:gdLst/>
              <a:ahLst/>
              <a:cxnLst/>
              <a:rect l="l" t="t" r="r" b="b"/>
              <a:pathLst>
                <a:path w="3460" h="5174" extrusionOk="0">
                  <a:moveTo>
                    <a:pt x="1055" y="1"/>
                  </a:moveTo>
                  <a:cubicBezTo>
                    <a:pt x="986" y="1"/>
                    <a:pt x="919" y="10"/>
                    <a:pt x="853" y="28"/>
                  </a:cubicBezTo>
                  <a:cubicBezTo>
                    <a:pt x="226" y="354"/>
                    <a:pt x="0" y="1607"/>
                    <a:pt x="426" y="3060"/>
                  </a:cubicBezTo>
                  <a:cubicBezTo>
                    <a:pt x="901" y="4280"/>
                    <a:pt x="1700" y="5174"/>
                    <a:pt x="2312" y="5174"/>
                  </a:cubicBezTo>
                  <a:cubicBezTo>
                    <a:pt x="2380" y="5174"/>
                    <a:pt x="2445" y="5163"/>
                    <a:pt x="2507" y="5141"/>
                  </a:cubicBezTo>
                  <a:cubicBezTo>
                    <a:pt x="3259" y="4940"/>
                    <a:pt x="3459" y="3587"/>
                    <a:pt x="2933" y="2233"/>
                  </a:cubicBezTo>
                  <a:cubicBezTo>
                    <a:pt x="2545" y="889"/>
                    <a:pt x="1744" y="1"/>
                    <a:pt x="105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3"/>
            <p:cNvSpPr/>
            <p:nvPr/>
          </p:nvSpPr>
          <p:spPr>
            <a:xfrm>
              <a:off x="5938583" y="3284239"/>
              <a:ext cx="56162" cy="83467"/>
            </a:xfrm>
            <a:custGeom>
              <a:avLst/>
              <a:gdLst/>
              <a:ahLst/>
              <a:cxnLst/>
              <a:rect l="l" t="t" r="r" b="b"/>
              <a:pathLst>
                <a:path w="3435" h="5105" extrusionOk="0">
                  <a:moveTo>
                    <a:pt x="1193" y="0"/>
                  </a:moveTo>
                  <a:cubicBezTo>
                    <a:pt x="1100" y="0"/>
                    <a:pt x="1011" y="21"/>
                    <a:pt x="928" y="64"/>
                  </a:cubicBezTo>
                  <a:cubicBezTo>
                    <a:pt x="201" y="265"/>
                    <a:pt x="1" y="1518"/>
                    <a:pt x="527" y="2997"/>
                  </a:cubicBezTo>
                  <a:cubicBezTo>
                    <a:pt x="891" y="4226"/>
                    <a:pt x="1711" y="5104"/>
                    <a:pt x="2403" y="5104"/>
                  </a:cubicBezTo>
                  <a:cubicBezTo>
                    <a:pt x="2472" y="5104"/>
                    <a:pt x="2541" y="5095"/>
                    <a:pt x="2607" y="5077"/>
                  </a:cubicBezTo>
                  <a:cubicBezTo>
                    <a:pt x="3234" y="4876"/>
                    <a:pt x="3434" y="3498"/>
                    <a:pt x="3033" y="2145"/>
                  </a:cubicBezTo>
                  <a:cubicBezTo>
                    <a:pt x="2577" y="884"/>
                    <a:pt x="1800" y="0"/>
                    <a:pt x="119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3"/>
            <p:cNvSpPr/>
            <p:nvPr/>
          </p:nvSpPr>
          <p:spPr>
            <a:xfrm>
              <a:off x="5802125" y="3427074"/>
              <a:ext cx="35676" cy="93849"/>
            </a:xfrm>
            <a:custGeom>
              <a:avLst/>
              <a:gdLst/>
              <a:ahLst/>
              <a:cxnLst/>
              <a:rect l="l" t="t" r="r" b="b"/>
              <a:pathLst>
                <a:path w="2182" h="5740" extrusionOk="0">
                  <a:moveTo>
                    <a:pt x="101" y="0"/>
                  </a:moveTo>
                  <a:cubicBezTo>
                    <a:pt x="1" y="100"/>
                    <a:pt x="301" y="1353"/>
                    <a:pt x="828" y="2907"/>
                  </a:cubicBezTo>
                  <a:cubicBezTo>
                    <a:pt x="1354" y="4486"/>
                    <a:pt x="1880" y="5739"/>
                    <a:pt x="1981" y="5739"/>
                  </a:cubicBezTo>
                  <a:cubicBezTo>
                    <a:pt x="2181" y="5639"/>
                    <a:pt x="1880" y="4386"/>
                    <a:pt x="1354" y="2807"/>
                  </a:cubicBezTo>
                  <a:cubicBezTo>
                    <a:pt x="828" y="1253"/>
                    <a:pt x="301" y="0"/>
                    <a:pt x="101" y="0"/>
                  </a:cubicBezTo>
                  <a:close/>
                </a:path>
              </a:pathLst>
            </a:custGeom>
            <a:solidFill>
              <a:srgbClr val="87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3"/>
            <p:cNvSpPr/>
            <p:nvPr/>
          </p:nvSpPr>
          <p:spPr>
            <a:xfrm>
              <a:off x="5748856" y="3443865"/>
              <a:ext cx="136882" cy="81309"/>
            </a:xfrm>
            <a:custGeom>
              <a:avLst/>
              <a:gdLst/>
              <a:ahLst/>
              <a:cxnLst/>
              <a:rect l="l" t="t" r="r" b="b"/>
              <a:pathLst>
                <a:path w="8372" h="4973" extrusionOk="0">
                  <a:moveTo>
                    <a:pt x="8371" y="1"/>
                  </a:moveTo>
                  <a:cubicBezTo>
                    <a:pt x="8271" y="1"/>
                    <a:pt x="8046" y="627"/>
                    <a:pt x="7745" y="1580"/>
                  </a:cubicBezTo>
                  <a:cubicBezTo>
                    <a:pt x="7519" y="2006"/>
                    <a:pt x="7219" y="2507"/>
                    <a:pt x="6793" y="3033"/>
                  </a:cubicBezTo>
                  <a:cubicBezTo>
                    <a:pt x="6392" y="3459"/>
                    <a:pt x="5765" y="3986"/>
                    <a:pt x="5138" y="4186"/>
                  </a:cubicBezTo>
                  <a:cubicBezTo>
                    <a:pt x="4595" y="4331"/>
                    <a:pt x="4064" y="4437"/>
                    <a:pt x="3575" y="4437"/>
                  </a:cubicBezTo>
                  <a:cubicBezTo>
                    <a:pt x="3388" y="4437"/>
                    <a:pt x="3207" y="4421"/>
                    <a:pt x="3033" y="4387"/>
                  </a:cubicBezTo>
                  <a:cubicBezTo>
                    <a:pt x="2407" y="4286"/>
                    <a:pt x="1880" y="4086"/>
                    <a:pt x="1479" y="3760"/>
                  </a:cubicBezTo>
                  <a:cubicBezTo>
                    <a:pt x="699" y="3393"/>
                    <a:pt x="297" y="2920"/>
                    <a:pt x="158" y="2920"/>
                  </a:cubicBezTo>
                  <a:cubicBezTo>
                    <a:pt x="145" y="2920"/>
                    <a:pt x="134" y="2924"/>
                    <a:pt x="126" y="2933"/>
                  </a:cubicBezTo>
                  <a:cubicBezTo>
                    <a:pt x="0" y="2933"/>
                    <a:pt x="326" y="3560"/>
                    <a:pt x="1254" y="4186"/>
                  </a:cubicBezTo>
                  <a:cubicBezTo>
                    <a:pt x="1680" y="4512"/>
                    <a:pt x="2306" y="4712"/>
                    <a:pt x="2933" y="4913"/>
                  </a:cubicBezTo>
                  <a:cubicBezTo>
                    <a:pt x="3199" y="4950"/>
                    <a:pt x="3482" y="4973"/>
                    <a:pt x="3774" y="4973"/>
                  </a:cubicBezTo>
                  <a:cubicBezTo>
                    <a:pt x="4280" y="4973"/>
                    <a:pt x="4815" y="4903"/>
                    <a:pt x="5339" y="4712"/>
                  </a:cubicBezTo>
                  <a:cubicBezTo>
                    <a:pt x="6066" y="4387"/>
                    <a:pt x="6692" y="3885"/>
                    <a:pt x="7219" y="3359"/>
                  </a:cubicBezTo>
                  <a:cubicBezTo>
                    <a:pt x="7645" y="2833"/>
                    <a:pt x="7845" y="2206"/>
                    <a:pt x="8046" y="1680"/>
                  </a:cubicBezTo>
                  <a:cubicBezTo>
                    <a:pt x="8371" y="752"/>
                    <a:pt x="8371" y="1"/>
                    <a:pt x="837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3"/>
            <p:cNvSpPr/>
            <p:nvPr/>
          </p:nvSpPr>
          <p:spPr>
            <a:xfrm>
              <a:off x="5704597" y="3334303"/>
              <a:ext cx="170890" cy="127432"/>
            </a:xfrm>
            <a:custGeom>
              <a:avLst/>
              <a:gdLst/>
              <a:ahLst/>
              <a:cxnLst/>
              <a:rect l="l" t="t" r="r" b="b"/>
              <a:pathLst>
                <a:path w="10452" h="7794" extrusionOk="0">
                  <a:moveTo>
                    <a:pt x="7299" y="0"/>
                  </a:moveTo>
                  <a:cubicBezTo>
                    <a:pt x="6301" y="0"/>
                    <a:pt x="5283" y="152"/>
                    <a:pt x="4387" y="561"/>
                  </a:cubicBezTo>
                  <a:cubicBezTo>
                    <a:pt x="3234" y="862"/>
                    <a:pt x="2081" y="1489"/>
                    <a:pt x="1053" y="2316"/>
                  </a:cubicBezTo>
                  <a:cubicBezTo>
                    <a:pt x="327" y="2942"/>
                    <a:pt x="1" y="3694"/>
                    <a:pt x="527" y="4722"/>
                  </a:cubicBezTo>
                  <a:cubicBezTo>
                    <a:pt x="1154" y="6301"/>
                    <a:pt x="2833" y="7228"/>
                    <a:pt x="4286" y="7654"/>
                  </a:cubicBezTo>
                  <a:cubicBezTo>
                    <a:pt x="4658" y="7744"/>
                    <a:pt x="5035" y="7794"/>
                    <a:pt x="5403" y="7794"/>
                  </a:cubicBezTo>
                  <a:cubicBezTo>
                    <a:pt x="5854" y="7794"/>
                    <a:pt x="6292" y="7719"/>
                    <a:pt x="6692" y="7554"/>
                  </a:cubicBezTo>
                  <a:cubicBezTo>
                    <a:pt x="7419" y="7328"/>
                    <a:pt x="8146" y="6927"/>
                    <a:pt x="8672" y="6200"/>
                  </a:cubicBezTo>
                  <a:cubicBezTo>
                    <a:pt x="9725" y="5047"/>
                    <a:pt x="10452" y="3268"/>
                    <a:pt x="10026" y="1589"/>
                  </a:cubicBezTo>
                  <a:cubicBezTo>
                    <a:pt x="9825" y="436"/>
                    <a:pt x="9199" y="35"/>
                    <a:pt x="8146" y="35"/>
                  </a:cubicBezTo>
                  <a:cubicBezTo>
                    <a:pt x="7868" y="13"/>
                    <a:pt x="7584" y="0"/>
                    <a:pt x="729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3"/>
            <p:cNvSpPr/>
            <p:nvPr/>
          </p:nvSpPr>
          <p:spPr>
            <a:xfrm>
              <a:off x="5547652" y="3165325"/>
              <a:ext cx="23789" cy="26438"/>
            </a:xfrm>
            <a:custGeom>
              <a:avLst/>
              <a:gdLst/>
              <a:ahLst/>
              <a:cxnLst/>
              <a:rect l="l" t="t" r="r" b="b"/>
              <a:pathLst>
                <a:path w="1455" h="1617" extrusionOk="0">
                  <a:moveTo>
                    <a:pt x="152" y="1"/>
                  </a:moveTo>
                  <a:cubicBezTo>
                    <a:pt x="131" y="1"/>
                    <a:pt x="113" y="7"/>
                    <a:pt x="101" y="19"/>
                  </a:cubicBezTo>
                  <a:cubicBezTo>
                    <a:pt x="1" y="119"/>
                    <a:pt x="201" y="545"/>
                    <a:pt x="527" y="971"/>
                  </a:cubicBezTo>
                  <a:cubicBezTo>
                    <a:pt x="790" y="1323"/>
                    <a:pt x="1150" y="1616"/>
                    <a:pt x="1303" y="1616"/>
                  </a:cubicBezTo>
                  <a:cubicBezTo>
                    <a:pt x="1324" y="1616"/>
                    <a:pt x="1342" y="1610"/>
                    <a:pt x="1354" y="1598"/>
                  </a:cubicBezTo>
                  <a:cubicBezTo>
                    <a:pt x="1454" y="1498"/>
                    <a:pt x="1354" y="1072"/>
                    <a:pt x="928" y="646"/>
                  </a:cubicBezTo>
                  <a:cubicBezTo>
                    <a:pt x="665" y="294"/>
                    <a:pt x="305" y="1"/>
                    <a:pt x="152"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3"/>
            <p:cNvSpPr/>
            <p:nvPr/>
          </p:nvSpPr>
          <p:spPr>
            <a:xfrm>
              <a:off x="5593547" y="3052934"/>
              <a:ext cx="22154" cy="27877"/>
            </a:xfrm>
            <a:custGeom>
              <a:avLst/>
              <a:gdLst/>
              <a:ahLst/>
              <a:cxnLst/>
              <a:rect l="l" t="t" r="r" b="b"/>
              <a:pathLst>
                <a:path w="1355" h="1705" extrusionOk="0">
                  <a:moveTo>
                    <a:pt x="226" y="1"/>
                  </a:moveTo>
                  <a:cubicBezTo>
                    <a:pt x="1" y="101"/>
                    <a:pt x="101" y="627"/>
                    <a:pt x="427" y="1053"/>
                  </a:cubicBezTo>
                  <a:cubicBezTo>
                    <a:pt x="678" y="1493"/>
                    <a:pt x="1016" y="1705"/>
                    <a:pt x="1179" y="1705"/>
                  </a:cubicBezTo>
                  <a:cubicBezTo>
                    <a:pt x="1212" y="1705"/>
                    <a:pt x="1237" y="1696"/>
                    <a:pt x="1254" y="1680"/>
                  </a:cubicBezTo>
                  <a:cubicBezTo>
                    <a:pt x="1354" y="1580"/>
                    <a:pt x="1254" y="1154"/>
                    <a:pt x="953" y="728"/>
                  </a:cubicBezTo>
                  <a:cubicBezTo>
                    <a:pt x="627" y="327"/>
                    <a:pt x="327" y="1"/>
                    <a:pt x="226"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3"/>
            <p:cNvSpPr/>
            <p:nvPr/>
          </p:nvSpPr>
          <p:spPr>
            <a:xfrm>
              <a:off x="5532087" y="3057954"/>
              <a:ext cx="32389" cy="28563"/>
            </a:xfrm>
            <a:custGeom>
              <a:avLst/>
              <a:gdLst/>
              <a:ahLst/>
              <a:cxnLst/>
              <a:rect l="l" t="t" r="r" b="b"/>
              <a:pathLst>
                <a:path w="1981" h="1747" extrusionOk="0">
                  <a:moveTo>
                    <a:pt x="168" y="0"/>
                  </a:moveTo>
                  <a:cubicBezTo>
                    <a:pt x="140" y="0"/>
                    <a:pt x="117" y="6"/>
                    <a:pt x="101" y="20"/>
                  </a:cubicBezTo>
                  <a:cubicBezTo>
                    <a:pt x="0" y="120"/>
                    <a:pt x="326" y="646"/>
                    <a:pt x="727" y="1047"/>
                  </a:cubicBezTo>
                  <a:cubicBezTo>
                    <a:pt x="1138" y="1458"/>
                    <a:pt x="1548" y="1746"/>
                    <a:pt x="1757" y="1746"/>
                  </a:cubicBezTo>
                  <a:cubicBezTo>
                    <a:pt x="1815" y="1746"/>
                    <a:pt x="1858" y="1723"/>
                    <a:pt x="1880" y="1674"/>
                  </a:cubicBezTo>
                  <a:cubicBezTo>
                    <a:pt x="1980" y="1573"/>
                    <a:pt x="1679" y="1172"/>
                    <a:pt x="1153" y="646"/>
                  </a:cubicBezTo>
                  <a:cubicBezTo>
                    <a:pt x="783" y="276"/>
                    <a:pt x="356" y="0"/>
                    <a:pt x="168"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3"/>
            <p:cNvSpPr/>
            <p:nvPr/>
          </p:nvSpPr>
          <p:spPr>
            <a:xfrm>
              <a:off x="5670588" y="3058052"/>
              <a:ext cx="18868" cy="41382"/>
            </a:xfrm>
            <a:custGeom>
              <a:avLst/>
              <a:gdLst/>
              <a:ahLst/>
              <a:cxnLst/>
              <a:rect l="l" t="t" r="r" b="b"/>
              <a:pathLst>
                <a:path w="1154" h="2531" extrusionOk="0">
                  <a:moveTo>
                    <a:pt x="155" y="1"/>
                  </a:moveTo>
                  <a:cubicBezTo>
                    <a:pt x="136" y="1"/>
                    <a:pt x="118" y="5"/>
                    <a:pt x="101" y="14"/>
                  </a:cubicBezTo>
                  <a:cubicBezTo>
                    <a:pt x="0" y="14"/>
                    <a:pt x="101" y="640"/>
                    <a:pt x="301" y="1367"/>
                  </a:cubicBezTo>
                  <a:cubicBezTo>
                    <a:pt x="511" y="1949"/>
                    <a:pt x="785" y="2530"/>
                    <a:pt x="903" y="2530"/>
                  </a:cubicBezTo>
                  <a:cubicBezTo>
                    <a:pt x="912" y="2530"/>
                    <a:pt x="921" y="2527"/>
                    <a:pt x="928" y="2520"/>
                  </a:cubicBezTo>
                  <a:cubicBezTo>
                    <a:pt x="1153" y="2520"/>
                    <a:pt x="1028" y="1893"/>
                    <a:pt x="828" y="1166"/>
                  </a:cubicBezTo>
                  <a:cubicBezTo>
                    <a:pt x="644" y="479"/>
                    <a:pt x="356" y="1"/>
                    <a:pt x="155"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3"/>
            <p:cNvSpPr/>
            <p:nvPr/>
          </p:nvSpPr>
          <p:spPr>
            <a:xfrm>
              <a:off x="5620999" y="3144936"/>
              <a:ext cx="34041" cy="34940"/>
            </a:xfrm>
            <a:custGeom>
              <a:avLst/>
              <a:gdLst/>
              <a:ahLst/>
              <a:cxnLst/>
              <a:rect l="l" t="t" r="r" b="b"/>
              <a:pathLst>
                <a:path w="2082" h="2137" extrusionOk="0">
                  <a:moveTo>
                    <a:pt x="133" y="0"/>
                  </a:moveTo>
                  <a:cubicBezTo>
                    <a:pt x="120" y="0"/>
                    <a:pt x="110" y="4"/>
                    <a:pt x="101" y="13"/>
                  </a:cubicBezTo>
                  <a:cubicBezTo>
                    <a:pt x="1" y="113"/>
                    <a:pt x="201" y="740"/>
                    <a:pt x="728" y="1366"/>
                  </a:cubicBezTo>
                  <a:cubicBezTo>
                    <a:pt x="1190" y="1829"/>
                    <a:pt x="1730" y="2136"/>
                    <a:pt x="1922" y="2136"/>
                  </a:cubicBezTo>
                  <a:cubicBezTo>
                    <a:pt x="1949" y="2136"/>
                    <a:pt x="1969" y="2130"/>
                    <a:pt x="1981" y="2118"/>
                  </a:cubicBezTo>
                  <a:cubicBezTo>
                    <a:pt x="2081" y="1993"/>
                    <a:pt x="1680" y="1492"/>
                    <a:pt x="1154" y="965"/>
                  </a:cubicBezTo>
                  <a:cubicBezTo>
                    <a:pt x="671" y="483"/>
                    <a:pt x="273" y="0"/>
                    <a:pt x="133"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3"/>
            <p:cNvSpPr/>
            <p:nvPr/>
          </p:nvSpPr>
          <p:spPr>
            <a:xfrm>
              <a:off x="5638215" y="2989839"/>
              <a:ext cx="20503" cy="39354"/>
            </a:xfrm>
            <a:custGeom>
              <a:avLst/>
              <a:gdLst/>
              <a:ahLst/>
              <a:cxnLst/>
              <a:rect l="l" t="t" r="r" b="b"/>
              <a:pathLst>
                <a:path w="1254" h="2407" extrusionOk="0">
                  <a:moveTo>
                    <a:pt x="201" y="0"/>
                  </a:moveTo>
                  <a:cubicBezTo>
                    <a:pt x="1" y="100"/>
                    <a:pt x="101" y="627"/>
                    <a:pt x="301" y="1353"/>
                  </a:cubicBezTo>
                  <a:cubicBezTo>
                    <a:pt x="502" y="1980"/>
                    <a:pt x="928" y="2406"/>
                    <a:pt x="1028" y="2406"/>
                  </a:cubicBezTo>
                  <a:cubicBezTo>
                    <a:pt x="1254" y="2306"/>
                    <a:pt x="1028" y="1779"/>
                    <a:pt x="828" y="1153"/>
                  </a:cubicBezTo>
                  <a:cubicBezTo>
                    <a:pt x="627" y="526"/>
                    <a:pt x="301"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3"/>
            <p:cNvSpPr/>
            <p:nvPr/>
          </p:nvSpPr>
          <p:spPr>
            <a:xfrm>
              <a:off x="5745570" y="3007039"/>
              <a:ext cx="15598" cy="61492"/>
            </a:xfrm>
            <a:custGeom>
              <a:avLst/>
              <a:gdLst/>
              <a:ahLst/>
              <a:cxnLst/>
              <a:rect l="l" t="t" r="r" b="b"/>
              <a:pathLst>
                <a:path w="954" h="3761" extrusionOk="0">
                  <a:moveTo>
                    <a:pt x="201" y="1"/>
                  </a:moveTo>
                  <a:cubicBezTo>
                    <a:pt x="1" y="101"/>
                    <a:pt x="1" y="928"/>
                    <a:pt x="201" y="1880"/>
                  </a:cubicBezTo>
                  <a:cubicBezTo>
                    <a:pt x="427" y="2908"/>
                    <a:pt x="628" y="3760"/>
                    <a:pt x="828" y="3760"/>
                  </a:cubicBezTo>
                  <a:cubicBezTo>
                    <a:pt x="953" y="3660"/>
                    <a:pt x="953" y="2808"/>
                    <a:pt x="828" y="1880"/>
                  </a:cubicBezTo>
                  <a:cubicBezTo>
                    <a:pt x="628" y="828"/>
                    <a:pt x="327" y="1"/>
                    <a:pt x="201"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3"/>
            <p:cNvSpPr/>
            <p:nvPr/>
          </p:nvSpPr>
          <p:spPr>
            <a:xfrm>
              <a:off x="5812376" y="2981223"/>
              <a:ext cx="10251" cy="34433"/>
            </a:xfrm>
            <a:custGeom>
              <a:avLst/>
              <a:gdLst/>
              <a:ahLst/>
              <a:cxnLst/>
              <a:rect l="l" t="t" r="r" b="b"/>
              <a:pathLst>
                <a:path w="627" h="2106" extrusionOk="0">
                  <a:moveTo>
                    <a:pt x="301" y="1"/>
                  </a:moveTo>
                  <a:cubicBezTo>
                    <a:pt x="201" y="1"/>
                    <a:pt x="0" y="427"/>
                    <a:pt x="0" y="1053"/>
                  </a:cubicBezTo>
                  <a:cubicBezTo>
                    <a:pt x="0" y="1680"/>
                    <a:pt x="201" y="2106"/>
                    <a:pt x="301" y="2106"/>
                  </a:cubicBezTo>
                  <a:cubicBezTo>
                    <a:pt x="501" y="2106"/>
                    <a:pt x="627" y="1680"/>
                    <a:pt x="627" y="1053"/>
                  </a:cubicBezTo>
                  <a:cubicBezTo>
                    <a:pt x="627" y="427"/>
                    <a:pt x="501" y="1"/>
                    <a:pt x="301"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3"/>
            <p:cNvSpPr/>
            <p:nvPr/>
          </p:nvSpPr>
          <p:spPr>
            <a:xfrm>
              <a:off x="5735335" y="3123011"/>
              <a:ext cx="10251" cy="30754"/>
            </a:xfrm>
            <a:custGeom>
              <a:avLst/>
              <a:gdLst/>
              <a:ahLst/>
              <a:cxnLst/>
              <a:rect l="l" t="t" r="r" b="b"/>
              <a:pathLst>
                <a:path w="627" h="1881" extrusionOk="0">
                  <a:moveTo>
                    <a:pt x="201" y="0"/>
                  </a:moveTo>
                  <a:cubicBezTo>
                    <a:pt x="101" y="0"/>
                    <a:pt x="0" y="426"/>
                    <a:pt x="0" y="953"/>
                  </a:cubicBezTo>
                  <a:cubicBezTo>
                    <a:pt x="0" y="1454"/>
                    <a:pt x="201" y="1880"/>
                    <a:pt x="326" y="1880"/>
                  </a:cubicBezTo>
                  <a:cubicBezTo>
                    <a:pt x="527" y="1780"/>
                    <a:pt x="627" y="1354"/>
                    <a:pt x="527" y="953"/>
                  </a:cubicBezTo>
                  <a:cubicBezTo>
                    <a:pt x="527" y="426"/>
                    <a:pt x="426"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3"/>
            <p:cNvSpPr/>
            <p:nvPr/>
          </p:nvSpPr>
          <p:spPr>
            <a:xfrm>
              <a:off x="5614034" y="3246977"/>
              <a:ext cx="25833" cy="17887"/>
            </a:xfrm>
            <a:custGeom>
              <a:avLst/>
              <a:gdLst/>
              <a:ahLst/>
              <a:cxnLst/>
              <a:rect l="l" t="t" r="r" b="b"/>
              <a:pathLst>
                <a:path w="1580" h="1094" extrusionOk="0">
                  <a:moveTo>
                    <a:pt x="225" y="0"/>
                  </a:moveTo>
                  <a:cubicBezTo>
                    <a:pt x="173" y="0"/>
                    <a:pt x="132" y="13"/>
                    <a:pt x="101" y="38"/>
                  </a:cubicBezTo>
                  <a:cubicBezTo>
                    <a:pt x="1" y="138"/>
                    <a:pt x="226" y="564"/>
                    <a:pt x="627" y="764"/>
                  </a:cubicBezTo>
                  <a:cubicBezTo>
                    <a:pt x="905" y="977"/>
                    <a:pt x="1129" y="1093"/>
                    <a:pt x="1287" y="1093"/>
                  </a:cubicBezTo>
                  <a:cubicBezTo>
                    <a:pt x="1371" y="1093"/>
                    <a:pt x="1436" y="1060"/>
                    <a:pt x="1480" y="990"/>
                  </a:cubicBezTo>
                  <a:cubicBezTo>
                    <a:pt x="1580" y="890"/>
                    <a:pt x="1354" y="564"/>
                    <a:pt x="953" y="363"/>
                  </a:cubicBezTo>
                  <a:cubicBezTo>
                    <a:pt x="632" y="118"/>
                    <a:pt x="382" y="0"/>
                    <a:pt x="225"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3"/>
            <p:cNvSpPr/>
            <p:nvPr/>
          </p:nvSpPr>
          <p:spPr>
            <a:xfrm>
              <a:off x="5702962" y="3196128"/>
              <a:ext cx="23789" cy="33060"/>
            </a:xfrm>
            <a:custGeom>
              <a:avLst/>
              <a:gdLst/>
              <a:ahLst/>
              <a:cxnLst/>
              <a:rect l="l" t="t" r="r" b="b"/>
              <a:pathLst>
                <a:path w="1455" h="2022" extrusionOk="0">
                  <a:moveTo>
                    <a:pt x="137" y="0"/>
                  </a:moveTo>
                  <a:cubicBezTo>
                    <a:pt x="123" y="0"/>
                    <a:pt x="111" y="5"/>
                    <a:pt x="101" y="15"/>
                  </a:cubicBezTo>
                  <a:cubicBezTo>
                    <a:pt x="0" y="15"/>
                    <a:pt x="0" y="641"/>
                    <a:pt x="427" y="1168"/>
                  </a:cubicBezTo>
                  <a:cubicBezTo>
                    <a:pt x="684" y="1705"/>
                    <a:pt x="1108" y="2021"/>
                    <a:pt x="1287" y="2021"/>
                  </a:cubicBezTo>
                  <a:cubicBezTo>
                    <a:pt x="1317" y="2021"/>
                    <a:pt x="1340" y="2012"/>
                    <a:pt x="1354" y="1995"/>
                  </a:cubicBezTo>
                  <a:cubicBezTo>
                    <a:pt x="1454" y="1894"/>
                    <a:pt x="1254" y="1493"/>
                    <a:pt x="828" y="967"/>
                  </a:cubicBezTo>
                  <a:cubicBezTo>
                    <a:pt x="556" y="402"/>
                    <a:pt x="265" y="0"/>
                    <a:pt x="137"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3"/>
            <p:cNvSpPr/>
            <p:nvPr/>
          </p:nvSpPr>
          <p:spPr>
            <a:xfrm>
              <a:off x="5682475" y="3279710"/>
              <a:ext cx="30754" cy="29757"/>
            </a:xfrm>
            <a:custGeom>
              <a:avLst/>
              <a:gdLst/>
              <a:ahLst/>
              <a:cxnLst/>
              <a:rect l="l" t="t" r="r" b="b"/>
              <a:pathLst>
                <a:path w="1881" h="1820" extrusionOk="0">
                  <a:moveTo>
                    <a:pt x="240" y="1"/>
                  </a:moveTo>
                  <a:cubicBezTo>
                    <a:pt x="224" y="1"/>
                    <a:pt x="211" y="5"/>
                    <a:pt x="201" y="15"/>
                  </a:cubicBezTo>
                  <a:cubicBezTo>
                    <a:pt x="0" y="15"/>
                    <a:pt x="201" y="642"/>
                    <a:pt x="627" y="1168"/>
                  </a:cubicBezTo>
                  <a:cubicBezTo>
                    <a:pt x="1066" y="1608"/>
                    <a:pt x="1505" y="1820"/>
                    <a:pt x="1697" y="1820"/>
                  </a:cubicBezTo>
                  <a:cubicBezTo>
                    <a:pt x="1735" y="1820"/>
                    <a:pt x="1763" y="1812"/>
                    <a:pt x="1780" y="1795"/>
                  </a:cubicBezTo>
                  <a:cubicBezTo>
                    <a:pt x="1880" y="1695"/>
                    <a:pt x="1554" y="1269"/>
                    <a:pt x="1153" y="767"/>
                  </a:cubicBezTo>
                  <a:cubicBezTo>
                    <a:pt x="770" y="384"/>
                    <a:pt x="387" y="1"/>
                    <a:pt x="240"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3"/>
            <p:cNvSpPr/>
            <p:nvPr/>
          </p:nvSpPr>
          <p:spPr>
            <a:xfrm>
              <a:off x="5779594" y="3252912"/>
              <a:ext cx="18868" cy="40989"/>
            </a:xfrm>
            <a:custGeom>
              <a:avLst/>
              <a:gdLst/>
              <a:ahLst/>
              <a:cxnLst/>
              <a:rect l="l" t="t" r="r" b="b"/>
              <a:pathLst>
                <a:path w="1154" h="2507" extrusionOk="0">
                  <a:moveTo>
                    <a:pt x="326" y="0"/>
                  </a:moveTo>
                  <a:cubicBezTo>
                    <a:pt x="126" y="0"/>
                    <a:pt x="0" y="627"/>
                    <a:pt x="226" y="1354"/>
                  </a:cubicBezTo>
                  <a:cubicBezTo>
                    <a:pt x="426" y="2081"/>
                    <a:pt x="953" y="2507"/>
                    <a:pt x="1053" y="2507"/>
                  </a:cubicBezTo>
                  <a:cubicBezTo>
                    <a:pt x="1153" y="2406"/>
                    <a:pt x="953" y="1880"/>
                    <a:pt x="852" y="1153"/>
                  </a:cubicBezTo>
                  <a:cubicBezTo>
                    <a:pt x="627" y="527"/>
                    <a:pt x="426" y="0"/>
                    <a:pt x="3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3"/>
            <p:cNvSpPr/>
            <p:nvPr/>
          </p:nvSpPr>
          <p:spPr>
            <a:xfrm>
              <a:off x="5800081" y="3140227"/>
              <a:ext cx="10251" cy="35659"/>
            </a:xfrm>
            <a:custGeom>
              <a:avLst/>
              <a:gdLst/>
              <a:ahLst/>
              <a:cxnLst/>
              <a:rect l="l" t="t" r="r" b="b"/>
              <a:pathLst>
                <a:path w="627" h="2181" extrusionOk="0">
                  <a:moveTo>
                    <a:pt x="426" y="0"/>
                  </a:moveTo>
                  <a:cubicBezTo>
                    <a:pt x="326" y="0"/>
                    <a:pt x="126" y="401"/>
                    <a:pt x="0" y="1028"/>
                  </a:cubicBezTo>
                  <a:cubicBezTo>
                    <a:pt x="0" y="1780"/>
                    <a:pt x="126" y="2181"/>
                    <a:pt x="326" y="2181"/>
                  </a:cubicBezTo>
                  <a:cubicBezTo>
                    <a:pt x="426" y="2181"/>
                    <a:pt x="527" y="1780"/>
                    <a:pt x="527" y="1153"/>
                  </a:cubicBezTo>
                  <a:cubicBezTo>
                    <a:pt x="627" y="526"/>
                    <a:pt x="627" y="100"/>
                    <a:pt x="4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3"/>
            <p:cNvSpPr/>
            <p:nvPr/>
          </p:nvSpPr>
          <p:spPr>
            <a:xfrm>
              <a:off x="5863601" y="3122815"/>
              <a:ext cx="10251" cy="30951"/>
            </a:xfrm>
            <a:custGeom>
              <a:avLst/>
              <a:gdLst/>
              <a:ahLst/>
              <a:cxnLst/>
              <a:rect l="l" t="t" r="r" b="b"/>
              <a:pathLst>
                <a:path w="627" h="1893" extrusionOk="0">
                  <a:moveTo>
                    <a:pt x="353" y="0"/>
                  </a:moveTo>
                  <a:cubicBezTo>
                    <a:pt x="184" y="0"/>
                    <a:pt x="92" y="482"/>
                    <a:pt x="0" y="965"/>
                  </a:cubicBezTo>
                  <a:cubicBezTo>
                    <a:pt x="0" y="1466"/>
                    <a:pt x="100" y="1892"/>
                    <a:pt x="201" y="1892"/>
                  </a:cubicBezTo>
                  <a:cubicBezTo>
                    <a:pt x="401" y="1892"/>
                    <a:pt x="501" y="1466"/>
                    <a:pt x="627" y="965"/>
                  </a:cubicBezTo>
                  <a:cubicBezTo>
                    <a:pt x="627" y="438"/>
                    <a:pt x="501" y="12"/>
                    <a:pt x="401" y="12"/>
                  </a:cubicBezTo>
                  <a:cubicBezTo>
                    <a:pt x="384" y="4"/>
                    <a:pt x="368" y="0"/>
                    <a:pt x="353"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3"/>
            <p:cNvSpPr/>
            <p:nvPr/>
          </p:nvSpPr>
          <p:spPr>
            <a:xfrm>
              <a:off x="5841054" y="3208244"/>
              <a:ext cx="8616" cy="22547"/>
            </a:xfrm>
            <a:custGeom>
              <a:avLst/>
              <a:gdLst/>
              <a:ahLst/>
              <a:cxnLst/>
              <a:rect l="l" t="t" r="r" b="b"/>
              <a:pathLst>
                <a:path w="527" h="1379" extrusionOk="0">
                  <a:moveTo>
                    <a:pt x="326" y="0"/>
                  </a:moveTo>
                  <a:cubicBezTo>
                    <a:pt x="126" y="0"/>
                    <a:pt x="1" y="326"/>
                    <a:pt x="1" y="752"/>
                  </a:cubicBezTo>
                  <a:cubicBezTo>
                    <a:pt x="1" y="1053"/>
                    <a:pt x="126" y="1379"/>
                    <a:pt x="226" y="1379"/>
                  </a:cubicBezTo>
                  <a:cubicBezTo>
                    <a:pt x="427" y="1379"/>
                    <a:pt x="527" y="1053"/>
                    <a:pt x="527" y="752"/>
                  </a:cubicBezTo>
                  <a:cubicBezTo>
                    <a:pt x="527" y="326"/>
                    <a:pt x="427" y="126"/>
                    <a:pt x="3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3"/>
            <p:cNvSpPr/>
            <p:nvPr/>
          </p:nvSpPr>
          <p:spPr>
            <a:xfrm>
              <a:off x="5832863" y="3075072"/>
              <a:ext cx="10251" cy="15582"/>
            </a:xfrm>
            <a:custGeom>
              <a:avLst/>
              <a:gdLst/>
              <a:ahLst/>
              <a:cxnLst/>
              <a:rect l="l" t="t" r="r" b="b"/>
              <a:pathLst>
                <a:path w="627" h="953" extrusionOk="0">
                  <a:moveTo>
                    <a:pt x="502" y="0"/>
                  </a:moveTo>
                  <a:cubicBezTo>
                    <a:pt x="401" y="0"/>
                    <a:pt x="101" y="125"/>
                    <a:pt x="101" y="426"/>
                  </a:cubicBezTo>
                  <a:cubicBezTo>
                    <a:pt x="0" y="752"/>
                    <a:pt x="201" y="952"/>
                    <a:pt x="301" y="952"/>
                  </a:cubicBezTo>
                  <a:cubicBezTo>
                    <a:pt x="502" y="952"/>
                    <a:pt x="627" y="752"/>
                    <a:pt x="627" y="526"/>
                  </a:cubicBezTo>
                  <a:cubicBezTo>
                    <a:pt x="627" y="326"/>
                    <a:pt x="627" y="125"/>
                    <a:pt x="502"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3"/>
            <p:cNvSpPr/>
            <p:nvPr/>
          </p:nvSpPr>
          <p:spPr>
            <a:xfrm>
              <a:off x="5742300" y="2940249"/>
              <a:ext cx="10268" cy="20830"/>
            </a:xfrm>
            <a:custGeom>
              <a:avLst/>
              <a:gdLst/>
              <a:ahLst/>
              <a:cxnLst/>
              <a:rect l="l" t="t" r="r" b="b"/>
              <a:pathLst>
                <a:path w="628" h="1274" extrusionOk="0">
                  <a:moveTo>
                    <a:pt x="201" y="0"/>
                  </a:moveTo>
                  <a:cubicBezTo>
                    <a:pt x="101" y="0"/>
                    <a:pt x="0" y="326"/>
                    <a:pt x="0" y="727"/>
                  </a:cubicBezTo>
                  <a:cubicBezTo>
                    <a:pt x="0" y="1010"/>
                    <a:pt x="151" y="1273"/>
                    <a:pt x="257" y="1273"/>
                  </a:cubicBezTo>
                  <a:cubicBezTo>
                    <a:pt x="273" y="1273"/>
                    <a:pt x="288" y="1267"/>
                    <a:pt x="301" y="1254"/>
                  </a:cubicBezTo>
                  <a:cubicBezTo>
                    <a:pt x="401" y="1254"/>
                    <a:pt x="627" y="1053"/>
                    <a:pt x="527" y="627"/>
                  </a:cubicBezTo>
                  <a:cubicBezTo>
                    <a:pt x="527" y="326"/>
                    <a:pt x="401"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3"/>
            <p:cNvSpPr/>
            <p:nvPr/>
          </p:nvSpPr>
          <p:spPr>
            <a:xfrm>
              <a:off x="5593547" y="3007039"/>
              <a:ext cx="13947" cy="17396"/>
            </a:xfrm>
            <a:custGeom>
              <a:avLst/>
              <a:gdLst/>
              <a:ahLst/>
              <a:cxnLst/>
              <a:rect l="l" t="t" r="r" b="b"/>
              <a:pathLst>
                <a:path w="853" h="1064" extrusionOk="0">
                  <a:moveTo>
                    <a:pt x="226" y="1"/>
                  </a:moveTo>
                  <a:cubicBezTo>
                    <a:pt x="1" y="101"/>
                    <a:pt x="1" y="402"/>
                    <a:pt x="101" y="627"/>
                  </a:cubicBezTo>
                  <a:cubicBezTo>
                    <a:pt x="283" y="870"/>
                    <a:pt x="449" y="1064"/>
                    <a:pt x="558" y="1064"/>
                  </a:cubicBezTo>
                  <a:cubicBezTo>
                    <a:pt x="585" y="1064"/>
                    <a:pt x="608" y="1052"/>
                    <a:pt x="627" y="1028"/>
                  </a:cubicBezTo>
                  <a:cubicBezTo>
                    <a:pt x="853" y="928"/>
                    <a:pt x="853" y="727"/>
                    <a:pt x="627" y="402"/>
                  </a:cubicBezTo>
                  <a:cubicBezTo>
                    <a:pt x="527" y="101"/>
                    <a:pt x="327" y="1"/>
                    <a:pt x="226"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3"/>
            <p:cNvSpPr/>
            <p:nvPr/>
          </p:nvSpPr>
          <p:spPr>
            <a:xfrm>
              <a:off x="5748856" y="3355362"/>
              <a:ext cx="75423" cy="40989"/>
            </a:xfrm>
            <a:custGeom>
              <a:avLst/>
              <a:gdLst/>
              <a:ahLst/>
              <a:cxnLst/>
              <a:rect l="l" t="t" r="r" b="b"/>
              <a:pathLst>
                <a:path w="4613" h="2507" extrusionOk="0">
                  <a:moveTo>
                    <a:pt x="3259" y="0"/>
                  </a:moveTo>
                  <a:cubicBezTo>
                    <a:pt x="2833" y="0"/>
                    <a:pt x="2407" y="100"/>
                    <a:pt x="2006" y="201"/>
                  </a:cubicBezTo>
                  <a:cubicBezTo>
                    <a:pt x="853" y="627"/>
                    <a:pt x="0" y="1353"/>
                    <a:pt x="226" y="1980"/>
                  </a:cubicBezTo>
                  <a:cubicBezTo>
                    <a:pt x="326" y="2281"/>
                    <a:pt x="853" y="2506"/>
                    <a:pt x="1379" y="2506"/>
                  </a:cubicBezTo>
                  <a:cubicBezTo>
                    <a:pt x="1780" y="2506"/>
                    <a:pt x="2206" y="2406"/>
                    <a:pt x="2632" y="2281"/>
                  </a:cubicBezTo>
                  <a:cubicBezTo>
                    <a:pt x="3760" y="1880"/>
                    <a:pt x="4612" y="1153"/>
                    <a:pt x="4386" y="627"/>
                  </a:cubicBezTo>
                  <a:cubicBezTo>
                    <a:pt x="4286" y="201"/>
                    <a:pt x="3760" y="0"/>
                    <a:pt x="3259" y="0"/>
                  </a:cubicBezTo>
                  <a:close/>
                </a:path>
              </a:pathLst>
            </a:custGeom>
            <a:solidFill>
              <a:srgbClr val="984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3"/>
            <p:cNvSpPr/>
            <p:nvPr/>
          </p:nvSpPr>
          <p:spPr>
            <a:xfrm>
              <a:off x="5546017" y="3503690"/>
              <a:ext cx="160230" cy="97544"/>
            </a:xfrm>
            <a:custGeom>
              <a:avLst/>
              <a:gdLst/>
              <a:ahLst/>
              <a:cxnLst/>
              <a:rect l="l" t="t" r="r" b="b"/>
              <a:pathLst>
                <a:path w="9800" h="5966" extrusionOk="0">
                  <a:moveTo>
                    <a:pt x="5013" y="1"/>
                  </a:moveTo>
                  <a:cubicBezTo>
                    <a:pt x="4386" y="1"/>
                    <a:pt x="3760" y="101"/>
                    <a:pt x="3133" y="327"/>
                  </a:cubicBezTo>
                  <a:cubicBezTo>
                    <a:pt x="1755" y="728"/>
                    <a:pt x="727" y="1580"/>
                    <a:pt x="0" y="2607"/>
                  </a:cubicBezTo>
                  <a:cubicBezTo>
                    <a:pt x="727" y="3134"/>
                    <a:pt x="1454" y="3660"/>
                    <a:pt x="2181" y="4086"/>
                  </a:cubicBezTo>
                  <a:cubicBezTo>
                    <a:pt x="4386" y="5339"/>
                    <a:pt x="6767" y="5865"/>
                    <a:pt x="9173" y="5966"/>
                  </a:cubicBezTo>
                  <a:cubicBezTo>
                    <a:pt x="9700" y="5013"/>
                    <a:pt x="9800" y="3860"/>
                    <a:pt x="9499" y="2933"/>
                  </a:cubicBezTo>
                  <a:cubicBezTo>
                    <a:pt x="8873" y="1053"/>
                    <a:pt x="6993" y="1"/>
                    <a:pt x="5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3"/>
            <p:cNvSpPr/>
            <p:nvPr/>
          </p:nvSpPr>
          <p:spPr>
            <a:xfrm>
              <a:off x="5947183" y="3365597"/>
              <a:ext cx="187698" cy="148360"/>
            </a:xfrm>
            <a:custGeom>
              <a:avLst/>
              <a:gdLst/>
              <a:ahLst/>
              <a:cxnLst/>
              <a:rect l="l" t="t" r="r" b="b"/>
              <a:pathLst>
                <a:path w="11480" h="9074" extrusionOk="0">
                  <a:moveTo>
                    <a:pt x="6166" y="1"/>
                  </a:moveTo>
                  <a:cubicBezTo>
                    <a:pt x="5540" y="1"/>
                    <a:pt x="4913" y="101"/>
                    <a:pt x="4287" y="301"/>
                  </a:cubicBezTo>
                  <a:cubicBezTo>
                    <a:pt x="1555" y="1153"/>
                    <a:pt x="1" y="3760"/>
                    <a:pt x="728" y="6166"/>
                  </a:cubicBezTo>
                  <a:cubicBezTo>
                    <a:pt x="1354" y="7920"/>
                    <a:pt x="3234" y="9073"/>
                    <a:pt x="5214" y="9073"/>
                  </a:cubicBezTo>
                  <a:cubicBezTo>
                    <a:pt x="5841" y="9073"/>
                    <a:pt x="6467" y="8973"/>
                    <a:pt x="7094" y="8773"/>
                  </a:cubicBezTo>
                  <a:cubicBezTo>
                    <a:pt x="9800" y="7920"/>
                    <a:pt x="11480" y="5214"/>
                    <a:pt x="10653" y="2908"/>
                  </a:cubicBezTo>
                  <a:cubicBezTo>
                    <a:pt x="10126" y="1153"/>
                    <a:pt x="8247" y="1"/>
                    <a:pt x="6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3"/>
            <p:cNvSpPr/>
            <p:nvPr/>
          </p:nvSpPr>
          <p:spPr>
            <a:xfrm>
              <a:off x="5353005" y="3104159"/>
              <a:ext cx="44276" cy="118031"/>
            </a:xfrm>
            <a:custGeom>
              <a:avLst/>
              <a:gdLst/>
              <a:ahLst/>
              <a:cxnLst/>
              <a:rect l="l" t="t" r="r" b="b"/>
              <a:pathLst>
                <a:path w="2708" h="7219" extrusionOk="0">
                  <a:moveTo>
                    <a:pt x="1028" y="3133"/>
                  </a:moveTo>
                  <a:lnTo>
                    <a:pt x="1028" y="3133"/>
                  </a:lnTo>
                  <a:cubicBezTo>
                    <a:pt x="527" y="4487"/>
                    <a:pt x="201" y="5865"/>
                    <a:pt x="1" y="7219"/>
                  </a:cubicBezTo>
                  <a:lnTo>
                    <a:pt x="1" y="7219"/>
                  </a:lnTo>
                  <a:cubicBezTo>
                    <a:pt x="201" y="5865"/>
                    <a:pt x="527" y="4487"/>
                    <a:pt x="1028" y="3133"/>
                  </a:cubicBezTo>
                  <a:lnTo>
                    <a:pt x="1028" y="3133"/>
                  </a:lnTo>
                  <a:close/>
                  <a:moveTo>
                    <a:pt x="2607" y="226"/>
                  </a:moveTo>
                  <a:cubicBezTo>
                    <a:pt x="1981" y="1053"/>
                    <a:pt x="1454" y="2106"/>
                    <a:pt x="1028" y="3133"/>
                  </a:cubicBezTo>
                  <a:cubicBezTo>
                    <a:pt x="1454" y="2106"/>
                    <a:pt x="1981" y="1053"/>
                    <a:pt x="2607" y="226"/>
                  </a:cubicBezTo>
                  <a:close/>
                  <a:moveTo>
                    <a:pt x="2708" y="101"/>
                  </a:moveTo>
                  <a:lnTo>
                    <a:pt x="2607" y="226"/>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
                  </a:moveTo>
                  <a:lnTo>
                    <a:pt x="2708" y="1"/>
                  </a:lnTo>
                  <a:close/>
                </a:path>
              </a:pathLst>
            </a:custGeom>
            <a:solidFill>
              <a:srgbClr val="FAC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3"/>
            <p:cNvSpPr/>
            <p:nvPr/>
          </p:nvSpPr>
          <p:spPr>
            <a:xfrm>
              <a:off x="5455454" y="3041048"/>
              <a:ext cx="3303" cy="3303"/>
            </a:xfrm>
            <a:custGeom>
              <a:avLst/>
              <a:gdLst/>
              <a:ahLst/>
              <a:cxnLst/>
              <a:rect l="l" t="t" r="r" b="b"/>
              <a:pathLst>
                <a:path w="202" h="202" extrusionOk="0">
                  <a:moveTo>
                    <a:pt x="1" y="201"/>
                  </a:moveTo>
                  <a:lnTo>
                    <a:pt x="1" y="201"/>
                  </a:lnTo>
                  <a:lnTo>
                    <a:pt x="1" y="201"/>
                  </a:lnTo>
                  <a:close/>
                  <a:moveTo>
                    <a:pt x="201" y="1"/>
                  </a:moveTo>
                  <a:lnTo>
                    <a:pt x="1" y="201"/>
                  </a:lnTo>
                  <a:lnTo>
                    <a:pt x="201" y="1"/>
                  </a:lnTo>
                  <a:close/>
                </a:path>
              </a:pathLst>
            </a:custGeom>
            <a:solidFill>
              <a:srgbClr val="AF5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3"/>
            <p:cNvSpPr/>
            <p:nvPr/>
          </p:nvSpPr>
          <p:spPr>
            <a:xfrm>
              <a:off x="5341134" y="3041048"/>
              <a:ext cx="117622" cy="345050"/>
            </a:xfrm>
            <a:custGeom>
              <a:avLst/>
              <a:gdLst/>
              <a:ahLst/>
              <a:cxnLst/>
              <a:rect l="l" t="t" r="r" b="b"/>
              <a:pathLst>
                <a:path w="7194" h="21104" extrusionOk="0">
                  <a:moveTo>
                    <a:pt x="7193" y="1"/>
                  </a:moveTo>
                  <a:lnTo>
                    <a:pt x="6993" y="201"/>
                  </a:lnTo>
                  <a:cubicBezTo>
                    <a:pt x="5639" y="1354"/>
                    <a:pt x="4486" y="2507"/>
                    <a:pt x="3434" y="3861"/>
                  </a:cubicBezTo>
                  <a:lnTo>
                    <a:pt x="3434" y="3961"/>
                  </a:lnTo>
                  <a:lnTo>
                    <a:pt x="3333" y="4086"/>
                  </a:lnTo>
                  <a:cubicBezTo>
                    <a:pt x="2707" y="4913"/>
                    <a:pt x="2180" y="5966"/>
                    <a:pt x="1754" y="6993"/>
                  </a:cubicBezTo>
                  <a:cubicBezTo>
                    <a:pt x="1253" y="8347"/>
                    <a:pt x="927" y="9725"/>
                    <a:pt x="727" y="11079"/>
                  </a:cubicBezTo>
                  <a:cubicBezTo>
                    <a:pt x="401" y="13359"/>
                    <a:pt x="401" y="15665"/>
                    <a:pt x="301" y="17971"/>
                  </a:cubicBezTo>
                  <a:cubicBezTo>
                    <a:pt x="201" y="18998"/>
                    <a:pt x="100" y="20051"/>
                    <a:pt x="0" y="21104"/>
                  </a:cubicBezTo>
                  <a:cubicBezTo>
                    <a:pt x="1554" y="19951"/>
                    <a:pt x="3534" y="19224"/>
                    <a:pt x="5514" y="18698"/>
                  </a:cubicBezTo>
                  <a:cubicBezTo>
                    <a:pt x="4261" y="12858"/>
                    <a:pt x="4386" y="5540"/>
                    <a:pt x="7193"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3"/>
            <p:cNvSpPr/>
            <p:nvPr/>
          </p:nvSpPr>
          <p:spPr>
            <a:xfrm>
              <a:off x="6095527" y="3579097"/>
              <a:ext cx="16" cy="16"/>
            </a:xfrm>
            <a:custGeom>
              <a:avLst/>
              <a:gdLst/>
              <a:ahLst/>
              <a:cxnLst/>
              <a:rect l="l" t="t" r="r" b="b"/>
              <a:pathLst>
                <a:path w="1" h="1" extrusionOk="0">
                  <a:moveTo>
                    <a:pt x="1" y="0"/>
                  </a:moveTo>
                  <a:lnTo>
                    <a:pt x="1" y="0"/>
                  </a:lnTo>
                  <a:close/>
                </a:path>
              </a:pathLst>
            </a:custGeom>
            <a:solidFill>
              <a:srgbClr val="FAF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3"/>
            <p:cNvSpPr/>
            <p:nvPr/>
          </p:nvSpPr>
          <p:spPr>
            <a:xfrm>
              <a:off x="5252206" y="3346746"/>
              <a:ext cx="892923" cy="379058"/>
            </a:xfrm>
            <a:custGeom>
              <a:avLst/>
              <a:gdLst/>
              <a:ahLst/>
              <a:cxnLst/>
              <a:rect l="l" t="t" r="r" b="b"/>
              <a:pathLst>
                <a:path w="54613" h="23184" extrusionOk="0">
                  <a:moveTo>
                    <a:pt x="10953" y="1"/>
                  </a:moveTo>
                  <a:cubicBezTo>
                    <a:pt x="8973" y="527"/>
                    <a:pt x="6993" y="1254"/>
                    <a:pt x="5439" y="2407"/>
                  </a:cubicBezTo>
                  <a:cubicBezTo>
                    <a:pt x="5439" y="2081"/>
                    <a:pt x="5439" y="1880"/>
                    <a:pt x="5539" y="1680"/>
                  </a:cubicBezTo>
                  <a:lnTo>
                    <a:pt x="5439" y="1680"/>
                  </a:lnTo>
                  <a:cubicBezTo>
                    <a:pt x="5113" y="4587"/>
                    <a:pt x="4286" y="7520"/>
                    <a:pt x="2306" y="9700"/>
                  </a:cubicBezTo>
                  <a:cubicBezTo>
                    <a:pt x="1680" y="10327"/>
                    <a:pt x="928" y="10953"/>
                    <a:pt x="426" y="11805"/>
                  </a:cubicBezTo>
                  <a:cubicBezTo>
                    <a:pt x="201" y="12332"/>
                    <a:pt x="0" y="12833"/>
                    <a:pt x="0" y="13459"/>
                  </a:cubicBezTo>
                  <a:cubicBezTo>
                    <a:pt x="0" y="13785"/>
                    <a:pt x="101" y="14211"/>
                    <a:pt x="301" y="14512"/>
                  </a:cubicBezTo>
                  <a:cubicBezTo>
                    <a:pt x="727" y="15139"/>
                    <a:pt x="1454" y="15464"/>
                    <a:pt x="2306" y="15464"/>
                  </a:cubicBezTo>
                  <a:lnTo>
                    <a:pt x="2707" y="15464"/>
                  </a:lnTo>
                  <a:cubicBezTo>
                    <a:pt x="3660" y="15239"/>
                    <a:pt x="4487" y="14713"/>
                    <a:pt x="5213" y="14312"/>
                  </a:cubicBezTo>
                  <a:lnTo>
                    <a:pt x="5213" y="14312"/>
                  </a:lnTo>
                  <a:cubicBezTo>
                    <a:pt x="4913" y="15139"/>
                    <a:pt x="4487" y="16191"/>
                    <a:pt x="4487" y="17219"/>
                  </a:cubicBezTo>
                  <a:cubicBezTo>
                    <a:pt x="4487" y="17845"/>
                    <a:pt x="4687" y="18472"/>
                    <a:pt x="5213" y="18998"/>
                  </a:cubicBezTo>
                  <a:cubicBezTo>
                    <a:pt x="5640" y="19525"/>
                    <a:pt x="6366" y="19725"/>
                    <a:pt x="7093" y="19725"/>
                  </a:cubicBezTo>
                  <a:cubicBezTo>
                    <a:pt x="7319" y="19725"/>
                    <a:pt x="7619" y="19625"/>
                    <a:pt x="7820" y="19625"/>
                  </a:cubicBezTo>
                  <a:cubicBezTo>
                    <a:pt x="8772" y="19424"/>
                    <a:pt x="9599" y="18898"/>
                    <a:pt x="10452" y="18372"/>
                  </a:cubicBezTo>
                  <a:lnTo>
                    <a:pt x="10452" y="18372"/>
                  </a:lnTo>
                  <a:cubicBezTo>
                    <a:pt x="10326" y="18597"/>
                    <a:pt x="10326" y="18798"/>
                    <a:pt x="10326" y="18998"/>
                  </a:cubicBezTo>
                  <a:cubicBezTo>
                    <a:pt x="10326" y="20678"/>
                    <a:pt x="11705" y="22457"/>
                    <a:pt x="13459" y="22758"/>
                  </a:cubicBezTo>
                  <a:cubicBezTo>
                    <a:pt x="13685" y="22858"/>
                    <a:pt x="13985" y="22858"/>
                    <a:pt x="14211" y="22858"/>
                  </a:cubicBezTo>
                  <a:cubicBezTo>
                    <a:pt x="15865" y="22858"/>
                    <a:pt x="17444" y="22031"/>
                    <a:pt x="18797" y="21104"/>
                  </a:cubicBezTo>
                  <a:cubicBezTo>
                    <a:pt x="20577" y="22231"/>
                    <a:pt x="22657" y="22758"/>
                    <a:pt x="24737" y="22983"/>
                  </a:cubicBezTo>
                  <a:cubicBezTo>
                    <a:pt x="26116" y="23084"/>
                    <a:pt x="27369" y="23184"/>
                    <a:pt x="28722" y="23184"/>
                  </a:cubicBezTo>
                  <a:cubicBezTo>
                    <a:pt x="31755" y="23184"/>
                    <a:pt x="34888" y="22758"/>
                    <a:pt x="37895" y="21931"/>
                  </a:cubicBezTo>
                  <a:lnTo>
                    <a:pt x="37895" y="22031"/>
                  </a:lnTo>
                  <a:cubicBezTo>
                    <a:pt x="38321" y="21931"/>
                    <a:pt x="38747" y="21730"/>
                    <a:pt x="39148" y="21605"/>
                  </a:cubicBezTo>
                  <a:cubicBezTo>
                    <a:pt x="39575" y="21505"/>
                    <a:pt x="40001" y="21304"/>
                    <a:pt x="40402" y="21204"/>
                  </a:cubicBezTo>
                  <a:cubicBezTo>
                    <a:pt x="44487" y="19525"/>
                    <a:pt x="48347" y="17119"/>
                    <a:pt x="51580" y="14211"/>
                  </a:cubicBezTo>
                  <a:cubicBezTo>
                    <a:pt x="52733" y="13058"/>
                    <a:pt x="53885" y="11906"/>
                    <a:pt x="54612" y="10552"/>
                  </a:cubicBezTo>
                  <a:cubicBezTo>
                    <a:pt x="53785" y="10552"/>
                    <a:pt x="52833" y="10652"/>
                    <a:pt x="51905" y="10753"/>
                  </a:cubicBezTo>
                  <a:cubicBezTo>
                    <a:pt x="48873" y="11078"/>
                    <a:pt x="45940" y="11580"/>
                    <a:pt x="42908" y="12206"/>
                  </a:cubicBezTo>
                  <a:cubicBezTo>
                    <a:pt x="39900" y="12958"/>
                    <a:pt x="36968" y="14086"/>
                    <a:pt x="33935" y="14838"/>
                  </a:cubicBezTo>
                  <a:cubicBezTo>
                    <a:pt x="31955" y="15239"/>
                    <a:pt x="29875" y="15565"/>
                    <a:pt x="27770" y="15565"/>
                  </a:cubicBezTo>
                  <a:lnTo>
                    <a:pt x="27143" y="15565"/>
                  </a:lnTo>
                  <a:cubicBezTo>
                    <a:pt x="26617" y="16818"/>
                    <a:pt x="25364" y="17845"/>
                    <a:pt x="23910" y="18372"/>
                  </a:cubicBezTo>
                  <a:cubicBezTo>
                    <a:pt x="23284" y="18597"/>
                    <a:pt x="22657" y="18698"/>
                    <a:pt x="22031" y="18698"/>
                  </a:cubicBezTo>
                  <a:cubicBezTo>
                    <a:pt x="19950" y="18698"/>
                    <a:pt x="18071" y="17545"/>
                    <a:pt x="17544" y="15765"/>
                  </a:cubicBezTo>
                  <a:cubicBezTo>
                    <a:pt x="17118" y="14512"/>
                    <a:pt x="17344" y="13259"/>
                    <a:pt x="17970" y="12206"/>
                  </a:cubicBezTo>
                  <a:cubicBezTo>
                    <a:pt x="14612" y="9600"/>
                    <a:pt x="12331" y="5840"/>
                    <a:pt x="11279" y="1555"/>
                  </a:cubicBezTo>
                  <a:cubicBezTo>
                    <a:pt x="11178" y="1154"/>
                    <a:pt x="11078" y="627"/>
                    <a:pt x="10953"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3"/>
            <p:cNvSpPr/>
            <p:nvPr/>
          </p:nvSpPr>
          <p:spPr>
            <a:xfrm>
              <a:off x="5532087" y="3546315"/>
              <a:ext cx="163925" cy="106144"/>
            </a:xfrm>
            <a:custGeom>
              <a:avLst/>
              <a:gdLst/>
              <a:ahLst/>
              <a:cxnLst/>
              <a:rect l="l" t="t" r="r" b="b"/>
              <a:pathLst>
                <a:path w="10026" h="6492" extrusionOk="0">
                  <a:moveTo>
                    <a:pt x="852" y="0"/>
                  </a:moveTo>
                  <a:cubicBezTo>
                    <a:pt x="226" y="1053"/>
                    <a:pt x="0" y="2306"/>
                    <a:pt x="426" y="3559"/>
                  </a:cubicBezTo>
                  <a:cubicBezTo>
                    <a:pt x="953" y="5339"/>
                    <a:pt x="2832" y="6492"/>
                    <a:pt x="4913" y="6492"/>
                  </a:cubicBezTo>
                  <a:cubicBezTo>
                    <a:pt x="5539" y="6492"/>
                    <a:pt x="6166" y="6391"/>
                    <a:pt x="6792" y="6166"/>
                  </a:cubicBezTo>
                  <a:cubicBezTo>
                    <a:pt x="8246" y="5639"/>
                    <a:pt x="9499" y="4612"/>
                    <a:pt x="10025" y="3359"/>
                  </a:cubicBezTo>
                  <a:cubicBezTo>
                    <a:pt x="7619" y="3258"/>
                    <a:pt x="5238" y="2732"/>
                    <a:pt x="3033" y="1479"/>
                  </a:cubicBezTo>
                  <a:cubicBezTo>
                    <a:pt x="2306" y="1053"/>
                    <a:pt x="1579" y="527"/>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93"/>
          <p:cNvGrpSpPr/>
          <p:nvPr/>
        </p:nvGrpSpPr>
        <p:grpSpPr>
          <a:xfrm>
            <a:off x="4185314" y="2109140"/>
            <a:ext cx="1232627" cy="1385585"/>
            <a:chOff x="4051964" y="2261540"/>
            <a:chExt cx="1232627" cy="1385585"/>
          </a:xfrm>
        </p:grpSpPr>
        <p:sp>
          <p:nvSpPr>
            <p:cNvPr id="15593" name="Google Shape;15593;p93"/>
            <p:cNvSpPr/>
            <p:nvPr/>
          </p:nvSpPr>
          <p:spPr>
            <a:xfrm>
              <a:off x="4188421" y="2261540"/>
              <a:ext cx="1096169" cy="1385581"/>
            </a:xfrm>
            <a:custGeom>
              <a:avLst/>
              <a:gdLst/>
              <a:ahLst/>
              <a:cxnLst/>
              <a:rect l="l" t="t" r="r" b="b"/>
              <a:pathLst>
                <a:path w="67044" h="84745" extrusionOk="0">
                  <a:moveTo>
                    <a:pt x="21855" y="1"/>
                  </a:moveTo>
                  <a:cubicBezTo>
                    <a:pt x="20024" y="1"/>
                    <a:pt x="18173" y="857"/>
                    <a:pt x="16818" y="2038"/>
                  </a:cubicBezTo>
                  <a:cubicBezTo>
                    <a:pt x="15239" y="3516"/>
                    <a:pt x="14211" y="5396"/>
                    <a:pt x="13359" y="7376"/>
                  </a:cubicBezTo>
                  <a:cubicBezTo>
                    <a:pt x="11279" y="12589"/>
                    <a:pt x="10752" y="18328"/>
                    <a:pt x="11479" y="23967"/>
                  </a:cubicBezTo>
                  <a:cubicBezTo>
                    <a:pt x="12005" y="27727"/>
                    <a:pt x="12958" y="31486"/>
                    <a:pt x="14311" y="35045"/>
                  </a:cubicBezTo>
                  <a:cubicBezTo>
                    <a:pt x="10652" y="36198"/>
                    <a:pt x="8572" y="39431"/>
                    <a:pt x="6893" y="42765"/>
                  </a:cubicBezTo>
                  <a:cubicBezTo>
                    <a:pt x="3760" y="49456"/>
                    <a:pt x="201" y="55822"/>
                    <a:pt x="101" y="63341"/>
                  </a:cubicBezTo>
                  <a:cubicBezTo>
                    <a:pt x="0" y="69707"/>
                    <a:pt x="4712" y="75246"/>
                    <a:pt x="9825" y="78078"/>
                  </a:cubicBezTo>
                  <a:cubicBezTo>
                    <a:pt x="13785" y="80158"/>
                    <a:pt x="18071" y="81837"/>
                    <a:pt x="22457" y="82865"/>
                  </a:cubicBezTo>
                  <a:cubicBezTo>
                    <a:pt x="26843" y="84018"/>
                    <a:pt x="31329" y="84644"/>
                    <a:pt x="35815" y="84745"/>
                  </a:cubicBezTo>
                  <a:cubicBezTo>
                    <a:pt x="41680" y="84745"/>
                    <a:pt x="48572" y="82138"/>
                    <a:pt x="51479" y="76499"/>
                  </a:cubicBezTo>
                  <a:cubicBezTo>
                    <a:pt x="54938" y="69807"/>
                    <a:pt x="54938" y="62614"/>
                    <a:pt x="55339" y="55196"/>
                  </a:cubicBezTo>
                  <a:cubicBezTo>
                    <a:pt x="55565" y="51436"/>
                    <a:pt x="55239" y="47677"/>
                    <a:pt x="52632" y="44970"/>
                  </a:cubicBezTo>
                  <a:cubicBezTo>
                    <a:pt x="55565" y="42364"/>
                    <a:pt x="58271" y="39632"/>
                    <a:pt x="60477" y="36499"/>
                  </a:cubicBezTo>
                  <a:cubicBezTo>
                    <a:pt x="63810" y="32013"/>
                    <a:pt x="66216" y="26699"/>
                    <a:pt x="66843" y="21060"/>
                  </a:cubicBezTo>
                  <a:cubicBezTo>
                    <a:pt x="67043" y="18955"/>
                    <a:pt x="67043" y="16774"/>
                    <a:pt x="66317" y="14794"/>
                  </a:cubicBezTo>
                  <a:cubicBezTo>
                    <a:pt x="65690" y="12789"/>
                    <a:pt x="64236" y="11035"/>
                    <a:pt x="62231" y="10183"/>
                  </a:cubicBezTo>
                  <a:cubicBezTo>
                    <a:pt x="61531" y="9933"/>
                    <a:pt x="60810" y="9821"/>
                    <a:pt x="60085" y="9821"/>
                  </a:cubicBezTo>
                  <a:cubicBezTo>
                    <a:pt x="57462" y="9821"/>
                    <a:pt x="54774" y="11287"/>
                    <a:pt x="52732" y="13015"/>
                  </a:cubicBezTo>
                  <a:cubicBezTo>
                    <a:pt x="45113" y="19281"/>
                    <a:pt x="41680" y="30860"/>
                    <a:pt x="39174" y="40258"/>
                  </a:cubicBezTo>
                  <a:cubicBezTo>
                    <a:pt x="39174" y="40258"/>
                    <a:pt x="29148" y="37752"/>
                    <a:pt x="28397" y="37552"/>
                  </a:cubicBezTo>
                  <a:cubicBezTo>
                    <a:pt x="30702" y="28053"/>
                    <a:pt x="33309" y="16248"/>
                    <a:pt x="29650" y="7050"/>
                  </a:cubicBezTo>
                  <a:cubicBezTo>
                    <a:pt x="28397" y="3817"/>
                    <a:pt x="26116" y="584"/>
                    <a:pt x="22657" y="58"/>
                  </a:cubicBezTo>
                  <a:cubicBezTo>
                    <a:pt x="22391" y="19"/>
                    <a:pt x="22123" y="1"/>
                    <a:pt x="21855"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3"/>
            <p:cNvSpPr/>
            <p:nvPr/>
          </p:nvSpPr>
          <p:spPr>
            <a:xfrm>
              <a:off x="4466667" y="2408936"/>
              <a:ext cx="136866" cy="439128"/>
            </a:xfrm>
            <a:custGeom>
              <a:avLst/>
              <a:gdLst/>
              <a:ahLst/>
              <a:cxnLst/>
              <a:rect l="l" t="t" r="r" b="b"/>
              <a:pathLst>
                <a:path w="8371" h="26858" extrusionOk="0">
                  <a:moveTo>
                    <a:pt x="4107" y="0"/>
                  </a:moveTo>
                  <a:cubicBezTo>
                    <a:pt x="4026" y="0"/>
                    <a:pt x="3943" y="5"/>
                    <a:pt x="3860" y="15"/>
                  </a:cubicBezTo>
                  <a:cubicBezTo>
                    <a:pt x="3358" y="140"/>
                    <a:pt x="2932" y="441"/>
                    <a:pt x="2607" y="867"/>
                  </a:cubicBezTo>
                  <a:cubicBezTo>
                    <a:pt x="952" y="2647"/>
                    <a:pt x="526" y="5253"/>
                    <a:pt x="426" y="7759"/>
                  </a:cubicBezTo>
                  <a:cubicBezTo>
                    <a:pt x="0" y="14025"/>
                    <a:pt x="727" y="20391"/>
                    <a:pt x="2406" y="26557"/>
                  </a:cubicBezTo>
                  <a:cubicBezTo>
                    <a:pt x="3559" y="26657"/>
                    <a:pt x="4612" y="26757"/>
                    <a:pt x="5739" y="26857"/>
                  </a:cubicBezTo>
                  <a:cubicBezTo>
                    <a:pt x="7118" y="19038"/>
                    <a:pt x="8371" y="10993"/>
                    <a:pt x="6692" y="3148"/>
                  </a:cubicBezTo>
                  <a:cubicBezTo>
                    <a:pt x="6592" y="2421"/>
                    <a:pt x="6366" y="1594"/>
                    <a:pt x="5965" y="967"/>
                  </a:cubicBezTo>
                  <a:cubicBezTo>
                    <a:pt x="5490" y="402"/>
                    <a:pt x="4853" y="0"/>
                    <a:pt x="4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3"/>
            <p:cNvSpPr/>
            <p:nvPr/>
          </p:nvSpPr>
          <p:spPr>
            <a:xfrm>
              <a:off x="4917422" y="2564360"/>
              <a:ext cx="261453" cy="398024"/>
            </a:xfrm>
            <a:custGeom>
              <a:avLst/>
              <a:gdLst/>
              <a:ahLst/>
              <a:cxnLst/>
              <a:rect l="l" t="t" r="r" b="b"/>
              <a:pathLst>
                <a:path w="15991" h="24344" extrusionOk="0">
                  <a:moveTo>
                    <a:pt x="13439" y="0"/>
                  </a:moveTo>
                  <a:cubicBezTo>
                    <a:pt x="13058" y="0"/>
                    <a:pt x="12670" y="81"/>
                    <a:pt x="12331" y="233"/>
                  </a:cubicBezTo>
                  <a:cubicBezTo>
                    <a:pt x="11704" y="534"/>
                    <a:pt x="11078" y="1161"/>
                    <a:pt x="10552" y="1687"/>
                  </a:cubicBezTo>
                  <a:cubicBezTo>
                    <a:pt x="5439" y="7752"/>
                    <a:pt x="2607" y="15472"/>
                    <a:pt x="0" y="22990"/>
                  </a:cubicBezTo>
                  <a:cubicBezTo>
                    <a:pt x="1053" y="23416"/>
                    <a:pt x="2105" y="23843"/>
                    <a:pt x="3133" y="24344"/>
                  </a:cubicBezTo>
                  <a:cubicBezTo>
                    <a:pt x="7519" y="19757"/>
                    <a:pt x="11278" y="14544"/>
                    <a:pt x="14010" y="8805"/>
                  </a:cubicBezTo>
                  <a:cubicBezTo>
                    <a:pt x="15038" y="6599"/>
                    <a:pt x="15990" y="4093"/>
                    <a:pt x="15364" y="1687"/>
                  </a:cubicBezTo>
                  <a:cubicBezTo>
                    <a:pt x="15263" y="1161"/>
                    <a:pt x="15038" y="659"/>
                    <a:pt x="14637" y="334"/>
                  </a:cubicBezTo>
                  <a:cubicBezTo>
                    <a:pt x="14302" y="106"/>
                    <a:pt x="13876" y="0"/>
                    <a:pt x="13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3"/>
            <p:cNvSpPr/>
            <p:nvPr/>
          </p:nvSpPr>
          <p:spPr>
            <a:xfrm>
              <a:off x="4449859" y="3079977"/>
              <a:ext cx="51241" cy="82829"/>
            </a:xfrm>
            <a:custGeom>
              <a:avLst/>
              <a:gdLst/>
              <a:ahLst/>
              <a:cxnLst/>
              <a:rect l="l" t="t" r="r" b="b"/>
              <a:pathLst>
                <a:path w="3134" h="5066" extrusionOk="0">
                  <a:moveTo>
                    <a:pt x="2019" y="1"/>
                  </a:moveTo>
                  <a:cubicBezTo>
                    <a:pt x="1418" y="1"/>
                    <a:pt x="691" y="967"/>
                    <a:pt x="301" y="2206"/>
                  </a:cubicBezTo>
                  <a:cubicBezTo>
                    <a:pt x="0" y="3685"/>
                    <a:pt x="201" y="4938"/>
                    <a:pt x="928" y="5038"/>
                  </a:cubicBezTo>
                  <a:cubicBezTo>
                    <a:pt x="985" y="5057"/>
                    <a:pt x="1043" y="5066"/>
                    <a:pt x="1103" y="5066"/>
                  </a:cubicBezTo>
                  <a:cubicBezTo>
                    <a:pt x="1702" y="5066"/>
                    <a:pt x="2420" y="4177"/>
                    <a:pt x="2807" y="2833"/>
                  </a:cubicBezTo>
                  <a:cubicBezTo>
                    <a:pt x="3133" y="1480"/>
                    <a:pt x="2908" y="226"/>
                    <a:pt x="2181" y="26"/>
                  </a:cubicBezTo>
                  <a:cubicBezTo>
                    <a:pt x="2128" y="9"/>
                    <a:pt x="2074" y="1"/>
                    <a:pt x="2019"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3"/>
            <p:cNvSpPr/>
            <p:nvPr/>
          </p:nvSpPr>
          <p:spPr>
            <a:xfrm>
              <a:off x="4837094" y="3180661"/>
              <a:ext cx="54936" cy="82960"/>
            </a:xfrm>
            <a:custGeom>
              <a:avLst/>
              <a:gdLst/>
              <a:ahLst/>
              <a:cxnLst/>
              <a:rect l="l" t="t" r="r" b="b"/>
              <a:pathLst>
                <a:path w="3360" h="5074" extrusionOk="0">
                  <a:moveTo>
                    <a:pt x="2289" y="0"/>
                  </a:moveTo>
                  <a:cubicBezTo>
                    <a:pt x="1619" y="0"/>
                    <a:pt x="901" y="894"/>
                    <a:pt x="427" y="2114"/>
                  </a:cubicBezTo>
                  <a:cubicBezTo>
                    <a:pt x="1" y="3467"/>
                    <a:pt x="226" y="4720"/>
                    <a:pt x="853" y="5046"/>
                  </a:cubicBezTo>
                  <a:cubicBezTo>
                    <a:pt x="910" y="5064"/>
                    <a:pt x="970" y="5073"/>
                    <a:pt x="1032" y="5073"/>
                  </a:cubicBezTo>
                  <a:cubicBezTo>
                    <a:pt x="1645" y="5073"/>
                    <a:pt x="2446" y="4193"/>
                    <a:pt x="2833" y="2941"/>
                  </a:cubicBezTo>
                  <a:cubicBezTo>
                    <a:pt x="3359" y="1587"/>
                    <a:pt x="3134" y="234"/>
                    <a:pt x="2507" y="33"/>
                  </a:cubicBezTo>
                  <a:cubicBezTo>
                    <a:pt x="2435" y="11"/>
                    <a:pt x="2362" y="0"/>
                    <a:pt x="228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3"/>
            <p:cNvSpPr/>
            <p:nvPr/>
          </p:nvSpPr>
          <p:spPr>
            <a:xfrm>
              <a:off x="4628925" y="3208162"/>
              <a:ext cx="34041" cy="111147"/>
            </a:xfrm>
            <a:custGeom>
              <a:avLst/>
              <a:gdLst/>
              <a:ahLst/>
              <a:cxnLst/>
              <a:rect l="l" t="t" r="r" b="b"/>
              <a:pathLst>
                <a:path w="2082" h="6798" extrusionOk="0">
                  <a:moveTo>
                    <a:pt x="1961" y="1"/>
                  </a:moveTo>
                  <a:cubicBezTo>
                    <a:pt x="1747" y="1"/>
                    <a:pt x="1237" y="1444"/>
                    <a:pt x="728" y="3264"/>
                  </a:cubicBezTo>
                  <a:cubicBezTo>
                    <a:pt x="327" y="5143"/>
                    <a:pt x="1" y="6697"/>
                    <a:pt x="201" y="6798"/>
                  </a:cubicBezTo>
                  <a:cubicBezTo>
                    <a:pt x="327" y="6798"/>
                    <a:pt x="828" y="5344"/>
                    <a:pt x="1354" y="3464"/>
                  </a:cubicBezTo>
                  <a:cubicBezTo>
                    <a:pt x="1881" y="1584"/>
                    <a:pt x="2081" y="5"/>
                    <a:pt x="1981" y="5"/>
                  </a:cubicBezTo>
                  <a:cubicBezTo>
                    <a:pt x="1974" y="2"/>
                    <a:pt x="1968" y="1"/>
                    <a:pt x="1961" y="1"/>
                  </a:cubicBezTo>
                  <a:close/>
                </a:path>
              </a:pathLst>
            </a:custGeom>
            <a:solidFill>
              <a:srgbClr val="D98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3"/>
            <p:cNvSpPr/>
            <p:nvPr/>
          </p:nvSpPr>
          <p:spPr>
            <a:xfrm>
              <a:off x="4576065" y="3235696"/>
              <a:ext cx="143439" cy="85249"/>
            </a:xfrm>
            <a:custGeom>
              <a:avLst/>
              <a:gdLst/>
              <a:ahLst/>
              <a:cxnLst/>
              <a:rect l="l" t="t" r="r" b="b"/>
              <a:pathLst>
                <a:path w="8773" h="5214" extrusionOk="0">
                  <a:moveTo>
                    <a:pt x="1" y="1"/>
                  </a:moveTo>
                  <a:lnTo>
                    <a:pt x="1" y="527"/>
                  </a:lnTo>
                  <a:lnTo>
                    <a:pt x="1" y="1053"/>
                  </a:lnTo>
                  <a:cubicBezTo>
                    <a:pt x="1" y="1254"/>
                    <a:pt x="1" y="1580"/>
                    <a:pt x="101" y="1880"/>
                  </a:cubicBezTo>
                  <a:cubicBezTo>
                    <a:pt x="302" y="2407"/>
                    <a:pt x="627" y="3033"/>
                    <a:pt x="1154" y="3660"/>
                  </a:cubicBezTo>
                  <a:cubicBezTo>
                    <a:pt x="1680" y="4186"/>
                    <a:pt x="2407" y="4713"/>
                    <a:pt x="3334" y="5013"/>
                  </a:cubicBezTo>
                  <a:cubicBezTo>
                    <a:pt x="3711" y="5158"/>
                    <a:pt x="4104" y="5213"/>
                    <a:pt x="4486" y="5213"/>
                  </a:cubicBezTo>
                  <a:cubicBezTo>
                    <a:pt x="4968" y="5213"/>
                    <a:pt x="5435" y="5125"/>
                    <a:pt x="5840" y="5013"/>
                  </a:cubicBezTo>
                  <a:cubicBezTo>
                    <a:pt x="6567" y="4813"/>
                    <a:pt x="7194" y="4487"/>
                    <a:pt x="7720" y="4086"/>
                  </a:cubicBezTo>
                  <a:cubicBezTo>
                    <a:pt x="8572" y="3334"/>
                    <a:pt x="8773" y="2607"/>
                    <a:pt x="8773" y="2607"/>
                  </a:cubicBezTo>
                  <a:cubicBezTo>
                    <a:pt x="8766" y="2600"/>
                    <a:pt x="8757" y="2597"/>
                    <a:pt x="8748" y="2597"/>
                  </a:cubicBezTo>
                  <a:cubicBezTo>
                    <a:pt x="8623" y="2597"/>
                    <a:pt x="8280" y="3178"/>
                    <a:pt x="7419" y="3760"/>
                  </a:cubicBezTo>
                  <a:cubicBezTo>
                    <a:pt x="6993" y="4086"/>
                    <a:pt x="6367" y="4387"/>
                    <a:pt x="5740" y="4487"/>
                  </a:cubicBezTo>
                  <a:cubicBezTo>
                    <a:pt x="5366" y="4539"/>
                    <a:pt x="4992" y="4597"/>
                    <a:pt x="4601" y="4597"/>
                  </a:cubicBezTo>
                  <a:cubicBezTo>
                    <a:pt x="4232" y="4597"/>
                    <a:pt x="3848" y="4545"/>
                    <a:pt x="3434" y="4387"/>
                  </a:cubicBezTo>
                  <a:cubicBezTo>
                    <a:pt x="2708" y="4186"/>
                    <a:pt x="2081" y="3760"/>
                    <a:pt x="1555" y="3234"/>
                  </a:cubicBezTo>
                  <a:cubicBezTo>
                    <a:pt x="1053" y="2707"/>
                    <a:pt x="728" y="2206"/>
                    <a:pt x="527" y="1680"/>
                  </a:cubicBezTo>
                  <a:cubicBezTo>
                    <a:pt x="302" y="1254"/>
                    <a:pt x="302" y="728"/>
                    <a:pt x="201" y="427"/>
                  </a:cubicBezTo>
                  <a:cubicBezTo>
                    <a:pt x="101" y="101"/>
                    <a:pt x="101" y="1"/>
                    <a:pt x="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3"/>
            <p:cNvSpPr/>
            <p:nvPr/>
          </p:nvSpPr>
          <p:spPr>
            <a:xfrm>
              <a:off x="4574430" y="3121703"/>
              <a:ext cx="184412" cy="132370"/>
            </a:xfrm>
            <a:custGeom>
              <a:avLst/>
              <a:gdLst/>
              <a:ahLst/>
              <a:cxnLst/>
              <a:rect l="l" t="t" r="r" b="b"/>
              <a:pathLst>
                <a:path w="11279" h="8096" extrusionOk="0">
                  <a:moveTo>
                    <a:pt x="4082" y="0"/>
                  </a:moveTo>
                  <a:cubicBezTo>
                    <a:pt x="3768" y="0"/>
                    <a:pt x="3452" y="25"/>
                    <a:pt x="3133" y="80"/>
                  </a:cubicBezTo>
                  <a:cubicBezTo>
                    <a:pt x="1780" y="181"/>
                    <a:pt x="727" y="1033"/>
                    <a:pt x="402" y="2386"/>
                  </a:cubicBezTo>
                  <a:cubicBezTo>
                    <a:pt x="1" y="3639"/>
                    <a:pt x="928" y="5193"/>
                    <a:pt x="1780" y="6146"/>
                  </a:cubicBezTo>
                  <a:cubicBezTo>
                    <a:pt x="2921" y="7443"/>
                    <a:pt x="4278" y="8095"/>
                    <a:pt x="5791" y="8095"/>
                  </a:cubicBezTo>
                  <a:cubicBezTo>
                    <a:pt x="6471" y="8095"/>
                    <a:pt x="7182" y="7964"/>
                    <a:pt x="7920" y="7700"/>
                  </a:cubicBezTo>
                  <a:cubicBezTo>
                    <a:pt x="9073" y="7299"/>
                    <a:pt x="10652" y="6446"/>
                    <a:pt x="10953" y="5093"/>
                  </a:cubicBezTo>
                  <a:cubicBezTo>
                    <a:pt x="11279" y="3740"/>
                    <a:pt x="10752" y="2486"/>
                    <a:pt x="9700" y="1760"/>
                  </a:cubicBezTo>
                  <a:cubicBezTo>
                    <a:pt x="8773" y="1033"/>
                    <a:pt x="7620" y="707"/>
                    <a:pt x="6467" y="406"/>
                  </a:cubicBezTo>
                  <a:cubicBezTo>
                    <a:pt x="5705" y="170"/>
                    <a:pt x="4904" y="0"/>
                    <a:pt x="408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3"/>
            <p:cNvSpPr/>
            <p:nvPr/>
          </p:nvSpPr>
          <p:spPr>
            <a:xfrm>
              <a:off x="4963726" y="3264390"/>
              <a:ext cx="213498" cy="33648"/>
            </a:xfrm>
            <a:custGeom>
              <a:avLst/>
              <a:gdLst/>
              <a:ahLst/>
              <a:cxnLst/>
              <a:rect l="l" t="t" r="r" b="b"/>
              <a:pathLst>
                <a:path w="13058" h="2058" extrusionOk="0">
                  <a:moveTo>
                    <a:pt x="12820" y="0"/>
                  </a:moveTo>
                  <a:cubicBezTo>
                    <a:pt x="12040" y="0"/>
                    <a:pt x="9436" y="213"/>
                    <a:pt x="6466" y="652"/>
                  </a:cubicBezTo>
                  <a:cubicBezTo>
                    <a:pt x="2807" y="1178"/>
                    <a:pt x="0" y="1905"/>
                    <a:pt x="0" y="2005"/>
                  </a:cubicBezTo>
                  <a:cubicBezTo>
                    <a:pt x="0" y="2041"/>
                    <a:pt x="94" y="2058"/>
                    <a:pt x="268" y="2058"/>
                  </a:cubicBezTo>
                  <a:cubicBezTo>
                    <a:pt x="1068" y="2058"/>
                    <a:pt x="3564" y="1710"/>
                    <a:pt x="6567" y="1278"/>
                  </a:cubicBezTo>
                  <a:cubicBezTo>
                    <a:pt x="10126" y="752"/>
                    <a:pt x="13058" y="226"/>
                    <a:pt x="13058" y="25"/>
                  </a:cubicBezTo>
                  <a:cubicBezTo>
                    <a:pt x="13058" y="9"/>
                    <a:pt x="12975" y="0"/>
                    <a:pt x="128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3"/>
            <p:cNvSpPr/>
            <p:nvPr/>
          </p:nvSpPr>
          <p:spPr>
            <a:xfrm>
              <a:off x="4939544" y="3372710"/>
              <a:ext cx="254488" cy="23315"/>
            </a:xfrm>
            <a:custGeom>
              <a:avLst/>
              <a:gdLst/>
              <a:ahLst/>
              <a:cxnLst/>
              <a:rect l="l" t="t" r="r" b="b"/>
              <a:pathLst>
                <a:path w="15565" h="1426" extrusionOk="0">
                  <a:moveTo>
                    <a:pt x="774" y="0"/>
                  </a:moveTo>
                  <a:cubicBezTo>
                    <a:pt x="278" y="0"/>
                    <a:pt x="0" y="28"/>
                    <a:pt x="0" y="92"/>
                  </a:cubicBezTo>
                  <a:cubicBezTo>
                    <a:pt x="0" y="292"/>
                    <a:pt x="3459" y="718"/>
                    <a:pt x="7745" y="1019"/>
                  </a:cubicBezTo>
                  <a:cubicBezTo>
                    <a:pt x="10847" y="1255"/>
                    <a:pt x="13555" y="1425"/>
                    <a:pt x="14814" y="1425"/>
                  </a:cubicBezTo>
                  <a:cubicBezTo>
                    <a:pt x="15295" y="1425"/>
                    <a:pt x="15564" y="1400"/>
                    <a:pt x="15564" y="1345"/>
                  </a:cubicBezTo>
                  <a:cubicBezTo>
                    <a:pt x="15564" y="1119"/>
                    <a:pt x="12131" y="718"/>
                    <a:pt x="7745" y="393"/>
                  </a:cubicBezTo>
                  <a:cubicBezTo>
                    <a:pt x="4674" y="177"/>
                    <a:pt x="2028" y="0"/>
                    <a:pt x="77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3"/>
            <p:cNvSpPr/>
            <p:nvPr/>
          </p:nvSpPr>
          <p:spPr>
            <a:xfrm>
              <a:off x="4907171" y="3460706"/>
              <a:ext cx="218845" cy="79216"/>
            </a:xfrm>
            <a:custGeom>
              <a:avLst/>
              <a:gdLst/>
              <a:ahLst/>
              <a:cxnLst/>
              <a:rect l="l" t="t" r="r" b="b"/>
              <a:pathLst>
                <a:path w="13385" h="4845" extrusionOk="0">
                  <a:moveTo>
                    <a:pt x="72" y="0"/>
                  </a:moveTo>
                  <a:cubicBezTo>
                    <a:pt x="32" y="0"/>
                    <a:pt x="8" y="8"/>
                    <a:pt x="1" y="23"/>
                  </a:cubicBezTo>
                  <a:cubicBezTo>
                    <a:pt x="1" y="123"/>
                    <a:pt x="2833" y="1602"/>
                    <a:pt x="6492" y="2956"/>
                  </a:cubicBezTo>
                  <a:cubicBezTo>
                    <a:pt x="9903" y="4132"/>
                    <a:pt x="12873" y="4844"/>
                    <a:pt x="13224" y="4844"/>
                  </a:cubicBezTo>
                  <a:cubicBezTo>
                    <a:pt x="13247" y="4844"/>
                    <a:pt x="13259" y="4841"/>
                    <a:pt x="13259" y="4835"/>
                  </a:cubicBezTo>
                  <a:cubicBezTo>
                    <a:pt x="13384" y="4610"/>
                    <a:pt x="10351" y="3682"/>
                    <a:pt x="6692" y="2329"/>
                  </a:cubicBezTo>
                  <a:cubicBezTo>
                    <a:pt x="3313" y="1079"/>
                    <a:pt x="554" y="0"/>
                    <a:pt x="7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3"/>
            <p:cNvSpPr/>
            <p:nvPr/>
          </p:nvSpPr>
          <p:spPr>
            <a:xfrm>
              <a:off x="4137197" y="2998357"/>
              <a:ext cx="174177" cy="131699"/>
            </a:xfrm>
            <a:custGeom>
              <a:avLst/>
              <a:gdLst/>
              <a:ahLst/>
              <a:cxnLst/>
              <a:rect l="l" t="t" r="r" b="b"/>
              <a:pathLst>
                <a:path w="10653" h="8055" extrusionOk="0">
                  <a:moveTo>
                    <a:pt x="117" y="1"/>
                  </a:moveTo>
                  <a:cubicBezTo>
                    <a:pt x="109" y="1"/>
                    <a:pt x="104" y="2"/>
                    <a:pt x="101" y="5"/>
                  </a:cubicBezTo>
                  <a:cubicBezTo>
                    <a:pt x="1" y="206"/>
                    <a:pt x="2306" y="1985"/>
                    <a:pt x="5214" y="4191"/>
                  </a:cubicBezTo>
                  <a:cubicBezTo>
                    <a:pt x="7969" y="6313"/>
                    <a:pt x="10322" y="8055"/>
                    <a:pt x="10539" y="8055"/>
                  </a:cubicBezTo>
                  <a:cubicBezTo>
                    <a:pt x="10545" y="8055"/>
                    <a:pt x="10549" y="8053"/>
                    <a:pt x="10552" y="8050"/>
                  </a:cubicBezTo>
                  <a:cubicBezTo>
                    <a:pt x="10652" y="7950"/>
                    <a:pt x="8472" y="5845"/>
                    <a:pt x="5539" y="3665"/>
                  </a:cubicBezTo>
                  <a:cubicBezTo>
                    <a:pt x="2794" y="1526"/>
                    <a:pt x="355" y="1"/>
                    <a:pt x="11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3"/>
            <p:cNvSpPr/>
            <p:nvPr/>
          </p:nvSpPr>
          <p:spPr>
            <a:xfrm>
              <a:off x="4060564" y="3103832"/>
              <a:ext cx="235636" cy="104575"/>
            </a:xfrm>
            <a:custGeom>
              <a:avLst/>
              <a:gdLst/>
              <a:ahLst/>
              <a:cxnLst/>
              <a:rect l="l" t="t" r="r" b="b"/>
              <a:pathLst>
                <a:path w="14412" h="6396" extrusionOk="0">
                  <a:moveTo>
                    <a:pt x="143" y="1"/>
                  </a:moveTo>
                  <a:cubicBezTo>
                    <a:pt x="115" y="1"/>
                    <a:pt x="101" y="7"/>
                    <a:pt x="101" y="21"/>
                  </a:cubicBezTo>
                  <a:cubicBezTo>
                    <a:pt x="1" y="121"/>
                    <a:pt x="3134" y="1700"/>
                    <a:pt x="6993" y="3479"/>
                  </a:cubicBezTo>
                  <a:cubicBezTo>
                    <a:pt x="10771" y="5177"/>
                    <a:pt x="13887" y="6395"/>
                    <a:pt x="14253" y="6395"/>
                  </a:cubicBezTo>
                  <a:cubicBezTo>
                    <a:pt x="14271" y="6395"/>
                    <a:pt x="14282" y="6392"/>
                    <a:pt x="14287" y="6386"/>
                  </a:cubicBezTo>
                  <a:cubicBezTo>
                    <a:pt x="14412" y="6186"/>
                    <a:pt x="11279" y="4632"/>
                    <a:pt x="7294" y="2953"/>
                  </a:cubicBezTo>
                  <a:cubicBezTo>
                    <a:pt x="3596" y="1291"/>
                    <a:pt x="532" y="1"/>
                    <a:pt x="14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3"/>
            <p:cNvSpPr/>
            <p:nvPr/>
          </p:nvSpPr>
          <p:spPr>
            <a:xfrm>
              <a:off x="4051964" y="3262951"/>
              <a:ext cx="228671" cy="37572"/>
            </a:xfrm>
            <a:custGeom>
              <a:avLst/>
              <a:gdLst/>
              <a:ahLst/>
              <a:cxnLst/>
              <a:rect l="l" t="t" r="r" b="b"/>
              <a:pathLst>
                <a:path w="13986" h="2298" extrusionOk="0">
                  <a:moveTo>
                    <a:pt x="69" y="0"/>
                  </a:moveTo>
                  <a:cubicBezTo>
                    <a:pt x="24" y="0"/>
                    <a:pt x="0" y="4"/>
                    <a:pt x="0" y="13"/>
                  </a:cubicBezTo>
                  <a:cubicBezTo>
                    <a:pt x="0" y="213"/>
                    <a:pt x="3033" y="1040"/>
                    <a:pt x="6893" y="1667"/>
                  </a:cubicBezTo>
                  <a:cubicBezTo>
                    <a:pt x="9587" y="2104"/>
                    <a:pt x="11976" y="2298"/>
                    <a:pt x="13173" y="2298"/>
                  </a:cubicBezTo>
                  <a:cubicBezTo>
                    <a:pt x="13691" y="2298"/>
                    <a:pt x="13986" y="2261"/>
                    <a:pt x="13986" y="2193"/>
                  </a:cubicBezTo>
                  <a:cubicBezTo>
                    <a:pt x="13986" y="2093"/>
                    <a:pt x="10853" y="1667"/>
                    <a:pt x="6993" y="1040"/>
                  </a:cubicBezTo>
                  <a:cubicBezTo>
                    <a:pt x="3466" y="468"/>
                    <a:pt x="546" y="0"/>
                    <a:pt x="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3"/>
            <p:cNvSpPr/>
            <p:nvPr/>
          </p:nvSpPr>
          <p:spPr>
            <a:xfrm>
              <a:off x="4637542" y="3141862"/>
              <a:ext cx="80328" cy="35659"/>
            </a:xfrm>
            <a:custGeom>
              <a:avLst/>
              <a:gdLst/>
              <a:ahLst/>
              <a:cxnLst/>
              <a:rect l="l" t="t" r="r" b="b"/>
              <a:pathLst>
                <a:path w="4913" h="2181" extrusionOk="0">
                  <a:moveTo>
                    <a:pt x="1454" y="0"/>
                  </a:moveTo>
                  <a:cubicBezTo>
                    <a:pt x="727" y="0"/>
                    <a:pt x="201" y="201"/>
                    <a:pt x="201" y="527"/>
                  </a:cubicBezTo>
                  <a:cubicBezTo>
                    <a:pt x="0" y="1053"/>
                    <a:pt x="928" y="1680"/>
                    <a:pt x="2306" y="2081"/>
                  </a:cubicBezTo>
                  <a:cubicBezTo>
                    <a:pt x="2707" y="2181"/>
                    <a:pt x="3133" y="2181"/>
                    <a:pt x="3559" y="2181"/>
                  </a:cubicBezTo>
                  <a:cubicBezTo>
                    <a:pt x="4186" y="2181"/>
                    <a:pt x="4687" y="1980"/>
                    <a:pt x="4812" y="1680"/>
                  </a:cubicBezTo>
                  <a:cubicBezTo>
                    <a:pt x="4913" y="1153"/>
                    <a:pt x="3960" y="527"/>
                    <a:pt x="2707" y="201"/>
                  </a:cubicBezTo>
                  <a:cubicBezTo>
                    <a:pt x="2306" y="0"/>
                    <a:pt x="1780" y="0"/>
                    <a:pt x="1454" y="0"/>
                  </a:cubicBezTo>
                  <a:close/>
                </a:path>
              </a:pathLst>
            </a:custGeom>
            <a:solidFill>
              <a:srgbClr val="D462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3"/>
            <p:cNvSpPr/>
            <p:nvPr/>
          </p:nvSpPr>
          <p:spPr>
            <a:xfrm>
              <a:off x="4338809" y="3187757"/>
              <a:ext cx="187698" cy="181142"/>
            </a:xfrm>
            <a:custGeom>
              <a:avLst/>
              <a:gdLst/>
              <a:ahLst/>
              <a:cxnLst/>
              <a:rect l="l" t="t" r="r" b="b"/>
              <a:pathLst>
                <a:path w="11480" h="11079" extrusionOk="0">
                  <a:moveTo>
                    <a:pt x="4161" y="0"/>
                  </a:moveTo>
                  <a:cubicBezTo>
                    <a:pt x="2607" y="0"/>
                    <a:pt x="1153" y="527"/>
                    <a:pt x="101" y="1379"/>
                  </a:cubicBezTo>
                  <a:cubicBezTo>
                    <a:pt x="0" y="3760"/>
                    <a:pt x="401" y="6066"/>
                    <a:pt x="1880" y="7845"/>
                  </a:cubicBezTo>
                  <a:cubicBezTo>
                    <a:pt x="3033" y="9399"/>
                    <a:pt x="4787" y="10452"/>
                    <a:pt x="6667" y="11078"/>
                  </a:cubicBezTo>
                  <a:cubicBezTo>
                    <a:pt x="8672" y="10552"/>
                    <a:pt x="10226" y="9198"/>
                    <a:pt x="10752" y="7218"/>
                  </a:cubicBezTo>
                  <a:cubicBezTo>
                    <a:pt x="11479" y="4286"/>
                    <a:pt x="9399" y="1053"/>
                    <a:pt x="5940" y="226"/>
                  </a:cubicBezTo>
                  <a:cubicBezTo>
                    <a:pt x="5314" y="0"/>
                    <a:pt x="4687" y="0"/>
                    <a:pt x="4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3"/>
            <p:cNvSpPr/>
            <p:nvPr/>
          </p:nvSpPr>
          <p:spPr>
            <a:xfrm>
              <a:off x="4734661" y="3297172"/>
              <a:ext cx="211863" cy="167195"/>
            </a:xfrm>
            <a:custGeom>
              <a:avLst/>
              <a:gdLst/>
              <a:ahLst/>
              <a:cxnLst/>
              <a:rect l="l" t="t" r="r" b="b"/>
              <a:pathLst>
                <a:path w="12958" h="10226" extrusionOk="0">
                  <a:moveTo>
                    <a:pt x="6166" y="0"/>
                  </a:moveTo>
                  <a:cubicBezTo>
                    <a:pt x="3459" y="0"/>
                    <a:pt x="1053" y="1679"/>
                    <a:pt x="426" y="4085"/>
                  </a:cubicBezTo>
                  <a:cubicBezTo>
                    <a:pt x="0" y="5439"/>
                    <a:pt x="226" y="6792"/>
                    <a:pt x="952" y="8045"/>
                  </a:cubicBezTo>
                  <a:cubicBezTo>
                    <a:pt x="3885" y="8572"/>
                    <a:pt x="6792" y="9198"/>
                    <a:pt x="9724" y="9925"/>
                  </a:cubicBezTo>
                  <a:cubicBezTo>
                    <a:pt x="10025" y="10025"/>
                    <a:pt x="10451" y="10125"/>
                    <a:pt x="10777" y="10226"/>
                  </a:cubicBezTo>
                  <a:cubicBezTo>
                    <a:pt x="10652" y="10125"/>
                    <a:pt x="10552" y="10025"/>
                    <a:pt x="10552" y="10025"/>
                  </a:cubicBezTo>
                  <a:lnTo>
                    <a:pt x="10978" y="10025"/>
                  </a:lnTo>
                  <a:cubicBezTo>
                    <a:pt x="11805" y="9399"/>
                    <a:pt x="12531" y="8471"/>
                    <a:pt x="12757" y="7318"/>
                  </a:cubicBezTo>
                  <a:cubicBezTo>
                    <a:pt x="12958" y="6466"/>
                    <a:pt x="12958" y="5639"/>
                    <a:pt x="12757" y="4812"/>
                  </a:cubicBezTo>
                  <a:cubicBezTo>
                    <a:pt x="12657" y="4812"/>
                    <a:pt x="12531" y="4712"/>
                    <a:pt x="12531" y="4712"/>
                  </a:cubicBezTo>
                  <a:lnTo>
                    <a:pt x="12757" y="4712"/>
                  </a:lnTo>
                  <a:cubicBezTo>
                    <a:pt x="12130" y="2607"/>
                    <a:pt x="10351" y="827"/>
                    <a:pt x="7945" y="201"/>
                  </a:cubicBezTo>
                  <a:cubicBezTo>
                    <a:pt x="7419" y="100"/>
                    <a:pt x="6792" y="0"/>
                    <a:pt x="6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3"/>
            <p:cNvSpPr/>
            <p:nvPr/>
          </p:nvSpPr>
          <p:spPr>
            <a:xfrm>
              <a:off x="4939544" y="3374197"/>
              <a:ext cx="3711" cy="1668"/>
            </a:xfrm>
            <a:custGeom>
              <a:avLst/>
              <a:gdLst/>
              <a:ahLst/>
              <a:cxnLst/>
              <a:rect l="l" t="t" r="r" b="b"/>
              <a:pathLst>
                <a:path w="227" h="102" extrusionOk="0">
                  <a:moveTo>
                    <a:pt x="0" y="1"/>
                  </a:moveTo>
                  <a:cubicBezTo>
                    <a:pt x="0" y="1"/>
                    <a:pt x="126" y="101"/>
                    <a:pt x="226" y="101"/>
                  </a:cubicBezTo>
                  <a:lnTo>
                    <a:pt x="226" y="1"/>
                  </a:lnTo>
                  <a:close/>
                </a:path>
              </a:pathLst>
            </a:custGeom>
            <a:solidFill>
              <a:srgbClr val="D9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3"/>
            <p:cNvSpPr/>
            <p:nvPr/>
          </p:nvSpPr>
          <p:spPr>
            <a:xfrm>
              <a:off x="4907171" y="3461082"/>
              <a:ext cx="6981" cy="3286"/>
            </a:xfrm>
            <a:custGeom>
              <a:avLst/>
              <a:gdLst/>
              <a:ahLst/>
              <a:cxnLst/>
              <a:rect l="l" t="t" r="r" b="b"/>
              <a:pathLst>
                <a:path w="427" h="201" extrusionOk="0">
                  <a:moveTo>
                    <a:pt x="1" y="0"/>
                  </a:moveTo>
                  <a:cubicBezTo>
                    <a:pt x="1" y="0"/>
                    <a:pt x="101" y="100"/>
                    <a:pt x="226" y="201"/>
                  </a:cubicBezTo>
                  <a:cubicBezTo>
                    <a:pt x="326" y="100"/>
                    <a:pt x="326" y="100"/>
                    <a:pt x="427" y="0"/>
                  </a:cubicBezTo>
                  <a:close/>
                </a:path>
              </a:pathLst>
            </a:custGeom>
            <a:solidFill>
              <a:srgbClr val="D9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3"/>
            <p:cNvSpPr/>
            <p:nvPr/>
          </p:nvSpPr>
          <p:spPr>
            <a:xfrm>
              <a:off x="4567465" y="2909511"/>
              <a:ext cx="11903" cy="37719"/>
            </a:xfrm>
            <a:custGeom>
              <a:avLst/>
              <a:gdLst/>
              <a:ahLst/>
              <a:cxnLst/>
              <a:rect l="l" t="t" r="r" b="b"/>
              <a:pathLst>
                <a:path w="728" h="2307" extrusionOk="0">
                  <a:moveTo>
                    <a:pt x="201" y="1"/>
                  </a:moveTo>
                  <a:cubicBezTo>
                    <a:pt x="0" y="1"/>
                    <a:pt x="0" y="527"/>
                    <a:pt x="101" y="1154"/>
                  </a:cubicBezTo>
                  <a:cubicBezTo>
                    <a:pt x="201" y="1780"/>
                    <a:pt x="427" y="2306"/>
                    <a:pt x="527" y="2306"/>
                  </a:cubicBezTo>
                  <a:cubicBezTo>
                    <a:pt x="727" y="2306"/>
                    <a:pt x="727" y="1680"/>
                    <a:pt x="627" y="1053"/>
                  </a:cubicBezTo>
                  <a:cubicBezTo>
                    <a:pt x="527" y="427"/>
                    <a:pt x="326" y="1"/>
                    <a:pt x="201"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3"/>
            <p:cNvSpPr/>
            <p:nvPr/>
          </p:nvSpPr>
          <p:spPr>
            <a:xfrm>
              <a:off x="4644507" y="2916476"/>
              <a:ext cx="13538" cy="32389"/>
            </a:xfrm>
            <a:custGeom>
              <a:avLst/>
              <a:gdLst/>
              <a:ahLst/>
              <a:cxnLst/>
              <a:rect l="l" t="t" r="r" b="b"/>
              <a:pathLst>
                <a:path w="828" h="1981" extrusionOk="0">
                  <a:moveTo>
                    <a:pt x="627" y="1"/>
                  </a:moveTo>
                  <a:cubicBezTo>
                    <a:pt x="502" y="1"/>
                    <a:pt x="201" y="427"/>
                    <a:pt x="101" y="928"/>
                  </a:cubicBezTo>
                  <a:cubicBezTo>
                    <a:pt x="0" y="1454"/>
                    <a:pt x="101" y="1981"/>
                    <a:pt x="201" y="1981"/>
                  </a:cubicBezTo>
                  <a:lnTo>
                    <a:pt x="301" y="1981"/>
                  </a:lnTo>
                  <a:cubicBezTo>
                    <a:pt x="401" y="1981"/>
                    <a:pt x="627" y="1555"/>
                    <a:pt x="727" y="1053"/>
                  </a:cubicBezTo>
                  <a:cubicBezTo>
                    <a:pt x="827" y="527"/>
                    <a:pt x="827" y="1"/>
                    <a:pt x="627"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3"/>
            <p:cNvSpPr/>
            <p:nvPr/>
          </p:nvSpPr>
          <p:spPr>
            <a:xfrm>
              <a:off x="4587952" y="2970987"/>
              <a:ext cx="15582" cy="36068"/>
            </a:xfrm>
            <a:custGeom>
              <a:avLst/>
              <a:gdLst/>
              <a:ahLst/>
              <a:cxnLst/>
              <a:rect l="l" t="t" r="r" b="b"/>
              <a:pathLst>
                <a:path w="953" h="2206" extrusionOk="0">
                  <a:moveTo>
                    <a:pt x="201" y="0"/>
                  </a:moveTo>
                  <a:cubicBezTo>
                    <a:pt x="101" y="100"/>
                    <a:pt x="1" y="627"/>
                    <a:pt x="201" y="1153"/>
                  </a:cubicBezTo>
                  <a:cubicBezTo>
                    <a:pt x="326" y="1780"/>
                    <a:pt x="527" y="2206"/>
                    <a:pt x="727" y="2206"/>
                  </a:cubicBezTo>
                  <a:cubicBezTo>
                    <a:pt x="828" y="2105"/>
                    <a:pt x="953" y="1679"/>
                    <a:pt x="828" y="1053"/>
                  </a:cubicBezTo>
                  <a:cubicBezTo>
                    <a:pt x="627" y="526"/>
                    <a:pt x="427" y="0"/>
                    <a:pt x="326"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3"/>
            <p:cNvSpPr/>
            <p:nvPr/>
          </p:nvSpPr>
          <p:spPr>
            <a:xfrm>
              <a:off x="4710888" y="2936963"/>
              <a:ext cx="11903" cy="30754"/>
            </a:xfrm>
            <a:custGeom>
              <a:avLst/>
              <a:gdLst/>
              <a:ahLst/>
              <a:cxnLst/>
              <a:rect l="l" t="t" r="r" b="b"/>
              <a:pathLst>
                <a:path w="728" h="1881" extrusionOk="0">
                  <a:moveTo>
                    <a:pt x="527" y="1"/>
                  </a:moveTo>
                  <a:cubicBezTo>
                    <a:pt x="427" y="1"/>
                    <a:pt x="101" y="427"/>
                    <a:pt x="101" y="928"/>
                  </a:cubicBezTo>
                  <a:cubicBezTo>
                    <a:pt x="0" y="1455"/>
                    <a:pt x="101" y="1881"/>
                    <a:pt x="326" y="1881"/>
                  </a:cubicBezTo>
                  <a:cubicBezTo>
                    <a:pt x="527" y="1881"/>
                    <a:pt x="627" y="1455"/>
                    <a:pt x="627" y="1054"/>
                  </a:cubicBezTo>
                  <a:cubicBezTo>
                    <a:pt x="727" y="527"/>
                    <a:pt x="727" y="101"/>
                    <a:pt x="527"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3"/>
            <p:cNvSpPr/>
            <p:nvPr/>
          </p:nvSpPr>
          <p:spPr>
            <a:xfrm>
              <a:off x="4820303" y="2964431"/>
              <a:ext cx="16808" cy="27059"/>
            </a:xfrm>
            <a:custGeom>
              <a:avLst/>
              <a:gdLst/>
              <a:ahLst/>
              <a:cxnLst/>
              <a:rect l="l" t="t" r="r" b="b"/>
              <a:pathLst>
                <a:path w="1028" h="1655" extrusionOk="0">
                  <a:moveTo>
                    <a:pt x="827" y="0"/>
                  </a:moveTo>
                  <a:cubicBezTo>
                    <a:pt x="627" y="0"/>
                    <a:pt x="401" y="301"/>
                    <a:pt x="201" y="727"/>
                  </a:cubicBezTo>
                  <a:cubicBezTo>
                    <a:pt x="0" y="1128"/>
                    <a:pt x="0" y="1654"/>
                    <a:pt x="201" y="1654"/>
                  </a:cubicBezTo>
                  <a:cubicBezTo>
                    <a:pt x="401" y="1654"/>
                    <a:pt x="627" y="1354"/>
                    <a:pt x="827" y="927"/>
                  </a:cubicBezTo>
                  <a:cubicBezTo>
                    <a:pt x="1028" y="501"/>
                    <a:pt x="1028" y="0"/>
                    <a:pt x="827"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3"/>
            <p:cNvSpPr/>
            <p:nvPr/>
          </p:nvSpPr>
          <p:spPr>
            <a:xfrm>
              <a:off x="4662950" y="2993109"/>
              <a:ext cx="15582" cy="32798"/>
            </a:xfrm>
            <a:custGeom>
              <a:avLst/>
              <a:gdLst/>
              <a:ahLst/>
              <a:cxnLst/>
              <a:rect l="l" t="t" r="r" b="b"/>
              <a:pathLst>
                <a:path w="953" h="2006" extrusionOk="0">
                  <a:moveTo>
                    <a:pt x="752" y="1"/>
                  </a:moveTo>
                  <a:cubicBezTo>
                    <a:pt x="526" y="1"/>
                    <a:pt x="326" y="427"/>
                    <a:pt x="226" y="953"/>
                  </a:cubicBezTo>
                  <a:cubicBezTo>
                    <a:pt x="0" y="1479"/>
                    <a:pt x="0" y="1880"/>
                    <a:pt x="226" y="2006"/>
                  </a:cubicBezTo>
                  <a:cubicBezTo>
                    <a:pt x="426" y="2006"/>
                    <a:pt x="627" y="1579"/>
                    <a:pt x="752" y="1053"/>
                  </a:cubicBezTo>
                  <a:cubicBezTo>
                    <a:pt x="952" y="527"/>
                    <a:pt x="852" y="1"/>
                    <a:pt x="752"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3"/>
            <p:cNvSpPr/>
            <p:nvPr/>
          </p:nvSpPr>
          <p:spPr>
            <a:xfrm>
              <a:off x="4611725" y="3042699"/>
              <a:ext cx="15582" cy="37703"/>
            </a:xfrm>
            <a:custGeom>
              <a:avLst/>
              <a:gdLst/>
              <a:ahLst/>
              <a:cxnLst/>
              <a:rect l="l" t="t" r="r" b="b"/>
              <a:pathLst>
                <a:path w="953" h="2306" extrusionOk="0">
                  <a:moveTo>
                    <a:pt x="226" y="0"/>
                  </a:moveTo>
                  <a:cubicBezTo>
                    <a:pt x="126" y="0"/>
                    <a:pt x="0" y="627"/>
                    <a:pt x="126" y="1253"/>
                  </a:cubicBezTo>
                  <a:cubicBezTo>
                    <a:pt x="226" y="1880"/>
                    <a:pt x="527" y="2306"/>
                    <a:pt x="752" y="2306"/>
                  </a:cubicBezTo>
                  <a:cubicBezTo>
                    <a:pt x="953" y="2206"/>
                    <a:pt x="852" y="1679"/>
                    <a:pt x="752" y="1153"/>
                  </a:cubicBezTo>
                  <a:cubicBezTo>
                    <a:pt x="627" y="526"/>
                    <a:pt x="426" y="0"/>
                    <a:pt x="226"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3"/>
            <p:cNvSpPr/>
            <p:nvPr/>
          </p:nvSpPr>
          <p:spPr>
            <a:xfrm>
              <a:off x="4728105" y="3017291"/>
              <a:ext cx="22138" cy="37294"/>
            </a:xfrm>
            <a:custGeom>
              <a:avLst/>
              <a:gdLst/>
              <a:ahLst/>
              <a:cxnLst/>
              <a:rect l="l" t="t" r="r" b="b"/>
              <a:pathLst>
                <a:path w="1354" h="2281" extrusionOk="0">
                  <a:moveTo>
                    <a:pt x="1153" y="0"/>
                  </a:moveTo>
                  <a:cubicBezTo>
                    <a:pt x="927" y="0"/>
                    <a:pt x="627" y="401"/>
                    <a:pt x="301" y="1028"/>
                  </a:cubicBezTo>
                  <a:cubicBezTo>
                    <a:pt x="100" y="1654"/>
                    <a:pt x="0" y="2281"/>
                    <a:pt x="201" y="2281"/>
                  </a:cubicBezTo>
                  <a:cubicBezTo>
                    <a:pt x="401" y="2281"/>
                    <a:pt x="627" y="1880"/>
                    <a:pt x="927" y="1253"/>
                  </a:cubicBezTo>
                  <a:cubicBezTo>
                    <a:pt x="1153" y="627"/>
                    <a:pt x="1353" y="100"/>
                    <a:pt x="11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3"/>
            <p:cNvSpPr/>
            <p:nvPr/>
          </p:nvSpPr>
          <p:spPr>
            <a:xfrm>
              <a:off x="4787930" y="3068516"/>
              <a:ext cx="23773" cy="27059"/>
            </a:xfrm>
            <a:custGeom>
              <a:avLst/>
              <a:gdLst/>
              <a:ahLst/>
              <a:cxnLst/>
              <a:rect l="l" t="t" r="r" b="b"/>
              <a:pathLst>
                <a:path w="1454" h="1655" extrusionOk="0">
                  <a:moveTo>
                    <a:pt x="1253" y="0"/>
                  </a:moveTo>
                  <a:cubicBezTo>
                    <a:pt x="1028" y="0"/>
                    <a:pt x="727" y="201"/>
                    <a:pt x="502" y="627"/>
                  </a:cubicBezTo>
                  <a:cubicBezTo>
                    <a:pt x="201" y="1028"/>
                    <a:pt x="0" y="1554"/>
                    <a:pt x="201" y="1654"/>
                  </a:cubicBezTo>
                  <a:cubicBezTo>
                    <a:pt x="401" y="1654"/>
                    <a:pt x="727" y="1353"/>
                    <a:pt x="928" y="1028"/>
                  </a:cubicBezTo>
                  <a:cubicBezTo>
                    <a:pt x="1253" y="526"/>
                    <a:pt x="1454" y="100"/>
                    <a:pt x="12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3"/>
            <p:cNvSpPr/>
            <p:nvPr/>
          </p:nvSpPr>
          <p:spPr>
            <a:xfrm>
              <a:off x="4683436" y="3073421"/>
              <a:ext cx="15582" cy="25833"/>
            </a:xfrm>
            <a:custGeom>
              <a:avLst/>
              <a:gdLst/>
              <a:ahLst/>
              <a:cxnLst/>
              <a:rect l="l" t="t" r="r" b="b"/>
              <a:pathLst>
                <a:path w="953" h="1580" extrusionOk="0">
                  <a:moveTo>
                    <a:pt x="752" y="1"/>
                  </a:moveTo>
                  <a:cubicBezTo>
                    <a:pt x="527" y="1"/>
                    <a:pt x="326" y="327"/>
                    <a:pt x="226" y="728"/>
                  </a:cubicBezTo>
                  <a:cubicBezTo>
                    <a:pt x="0" y="1154"/>
                    <a:pt x="0" y="1580"/>
                    <a:pt x="226" y="1580"/>
                  </a:cubicBezTo>
                  <a:cubicBezTo>
                    <a:pt x="426" y="1580"/>
                    <a:pt x="627" y="1254"/>
                    <a:pt x="752" y="953"/>
                  </a:cubicBezTo>
                  <a:cubicBezTo>
                    <a:pt x="953" y="527"/>
                    <a:pt x="953" y="101"/>
                    <a:pt x="752"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3"/>
            <p:cNvSpPr/>
            <p:nvPr/>
          </p:nvSpPr>
          <p:spPr>
            <a:xfrm>
              <a:off x="4842424" y="3007039"/>
              <a:ext cx="15173" cy="18868"/>
            </a:xfrm>
            <a:custGeom>
              <a:avLst/>
              <a:gdLst/>
              <a:ahLst/>
              <a:cxnLst/>
              <a:rect l="l" t="t" r="r" b="b"/>
              <a:pathLst>
                <a:path w="928" h="1154" extrusionOk="0">
                  <a:moveTo>
                    <a:pt x="727" y="1"/>
                  </a:moveTo>
                  <a:cubicBezTo>
                    <a:pt x="627" y="1"/>
                    <a:pt x="301" y="101"/>
                    <a:pt x="201" y="402"/>
                  </a:cubicBezTo>
                  <a:cubicBezTo>
                    <a:pt x="1" y="727"/>
                    <a:pt x="1" y="1028"/>
                    <a:pt x="201" y="1154"/>
                  </a:cubicBezTo>
                  <a:cubicBezTo>
                    <a:pt x="427" y="1154"/>
                    <a:pt x="527" y="928"/>
                    <a:pt x="727" y="727"/>
                  </a:cubicBezTo>
                  <a:cubicBezTo>
                    <a:pt x="928" y="402"/>
                    <a:pt x="928" y="101"/>
                    <a:pt x="828"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3"/>
            <p:cNvSpPr/>
            <p:nvPr/>
          </p:nvSpPr>
          <p:spPr>
            <a:xfrm>
              <a:off x="4775634" y="2938614"/>
              <a:ext cx="18868" cy="32389"/>
            </a:xfrm>
            <a:custGeom>
              <a:avLst/>
              <a:gdLst/>
              <a:ahLst/>
              <a:cxnLst/>
              <a:rect l="l" t="t" r="r" b="b"/>
              <a:pathLst>
                <a:path w="1154" h="1981" extrusionOk="0">
                  <a:moveTo>
                    <a:pt x="953" y="0"/>
                  </a:moveTo>
                  <a:cubicBezTo>
                    <a:pt x="852" y="0"/>
                    <a:pt x="527" y="326"/>
                    <a:pt x="326" y="827"/>
                  </a:cubicBezTo>
                  <a:cubicBezTo>
                    <a:pt x="126" y="1354"/>
                    <a:pt x="0" y="1880"/>
                    <a:pt x="226" y="1980"/>
                  </a:cubicBezTo>
                  <a:cubicBezTo>
                    <a:pt x="426" y="1980"/>
                    <a:pt x="627" y="1579"/>
                    <a:pt x="852" y="1053"/>
                  </a:cubicBezTo>
                  <a:cubicBezTo>
                    <a:pt x="1153" y="526"/>
                    <a:pt x="1153" y="0"/>
                    <a:pt x="10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3"/>
            <p:cNvSpPr/>
            <p:nvPr/>
          </p:nvSpPr>
          <p:spPr>
            <a:xfrm>
              <a:off x="4739975" y="3097603"/>
              <a:ext cx="20519" cy="23789"/>
            </a:xfrm>
            <a:custGeom>
              <a:avLst/>
              <a:gdLst/>
              <a:ahLst/>
              <a:cxnLst/>
              <a:rect l="l" t="t" r="r" b="b"/>
              <a:pathLst>
                <a:path w="1255" h="1455" extrusionOk="0">
                  <a:moveTo>
                    <a:pt x="1054" y="1"/>
                  </a:moveTo>
                  <a:cubicBezTo>
                    <a:pt x="828" y="1"/>
                    <a:pt x="527" y="201"/>
                    <a:pt x="302" y="627"/>
                  </a:cubicBezTo>
                  <a:cubicBezTo>
                    <a:pt x="101" y="928"/>
                    <a:pt x="1" y="1354"/>
                    <a:pt x="101" y="1454"/>
                  </a:cubicBezTo>
                  <a:lnTo>
                    <a:pt x="201" y="1454"/>
                  </a:lnTo>
                  <a:cubicBezTo>
                    <a:pt x="302" y="1454"/>
                    <a:pt x="627" y="1254"/>
                    <a:pt x="828" y="928"/>
                  </a:cubicBezTo>
                  <a:cubicBezTo>
                    <a:pt x="1154" y="502"/>
                    <a:pt x="1254" y="101"/>
                    <a:pt x="1054"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3"/>
            <p:cNvSpPr/>
            <p:nvPr/>
          </p:nvSpPr>
          <p:spPr>
            <a:xfrm>
              <a:off x="4248246" y="2957466"/>
              <a:ext cx="54511" cy="115971"/>
            </a:xfrm>
            <a:custGeom>
              <a:avLst/>
              <a:gdLst/>
              <a:ahLst/>
              <a:cxnLst/>
              <a:rect l="l" t="t" r="r" b="b"/>
              <a:pathLst>
                <a:path w="3334" h="7093" extrusionOk="0">
                  <a:moveTo>
                    <a:pt x="3334" y="0"/>
                  </a:moveTo>
                  <a:cubicBezTo>
                    <a:pt x="3334" y="100"/>
                    <a:pt x="3334" y="201"/>
                    <a:pt x="3234" y="201"/>
                  </a:cubicBezTo>
                  <a:cubicBezTo>
                    <a:pt x="2181" y="2506"/>
                    <a:pt x="1053" y="4812"/>
                    <a:pt x="1" y="7093"/>
                  </a:cubicBezTo>
                  <a:lnTo>
                    <a:pt x="1" y="7093"/>
                  </a:lnTo>
                  <a:cubicBezTo>
                    <a:pt x="1053" y="4812"/>
                    <a:pt x="2181" y="2506"/>
                    <a:pt x="3234" y="201"/>
                  </a:cubicBezTo>
                  <a:cubicBezTo>
                    <a:pt x="3334" y="201"/>
                    <a:pt x="3334" y="100"/>
                    <a:pt x="3334" y="0"/>
                  </a:cubicBezTo>
                  <a:close/>
                  <a:moveTo>
                    <a:pt x="3334" y="0"/>
                  </a:moveTo>
                  <a:lnTo>
                    <a:pt x="3334" y="0"/>
                  </a:lnTo>
                  <a:lnTo>
                    <a:pt x="3334" y="0"/>
                  </a:lnTo>
                  <a:close/>
                  <a:moveTo>
                    <a:pt x="3334" y="0"/>
                  </a:moveTo>
                  <a:lnTo>
                    <a:pt x="3334" y="0"/>
                  </a:lnTo>
                  <a:lnTo>
                    <a:pt x="3334" y="0"/>
                  </a:lnTo>
                  <a:close/>
                  <a:moveTo>
                    <a:pt x="3334" y="0"/>
                  </a:moveTo>
                  <a:lnTo>
                    <a:pt x="3334" y="0"/>
                  </a:lnTo>
                  <a:close/>
                </a:path>
              </a:pathLst>
            </a:custGeom>
            <a:solidFill>
              <a:srgbClr val="FFF7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3"/>
            <p:cNvSpPr/>
            <p:nvPr/>
          </p:nvSpPr>
          <p:spPr>
            <a:xfrm>
              <a:off x="4190056" y="2844765"/>
              <a:ext cx="840063" cy="802360"/>
            </a:xfrm>
            <a:custGeom>
              <a:avLst/>
              <a:gdLst/>
              <a:ahLst/>
              <a:cxnLst/>
              <a:rect l="l" t="t" r="r" b="b"/>
              <a:pathLst>
                <a:path w="51380" h="49074" extrusionOk="0">
                  <a:moveTo>
                    <a:pt x="12758" y="1"/>
                  </a:moveTo>
                  <a:cubicBezTo>
                    <a:pt x="10026" y="1454"/>
                    <a:pt x="8372" y="4061"/>
                    <a:pt x="6893" y="6893"/>
                  </a:cubicBezTo>
                  <a:cubicBezTo>
                    <a:pt x="6893" y="6993"/>
                    <a:pt x="6893" y="7094"/>
                    <a:pt x="6793" y="7094"/>
                  </a:cubicBezTo>
                  <a:cubicBezTo>
                    <a:pt x="5740" y="9399"/>
                    <a:pt x="4612" y="11705"/>
                    <a:pt x="3560" y="13986"/>
                  </a:cubicBezTo>
                  <a:cubicBezTo>
                    <a:pt x="5865" y="15866"/>
                    <a:pt x="7419" y="17344"/>
                    <a:pt x="7319" y="17444"/>
                  </a:cubicBezTo>
                  <a:cubicBezTo>
                    <a:pt x="7118" y="17444"/>
                    <a:pt x="5439" y="16191"/>
                    <a:pt x="3234" y="14612"/>
                  </a:cubicBezTo>
                  <a:cubicBezTo>
                    <a:pt x="2507" y="16292"/>
                    <a:pt x="1880" y="17971"/>
                    <a:pt x="1354" y="19625"/>
                  </a:cubicBezTo>
                  <a:cubicBezTo>
                    <a:pt x="4286" y="20978"/>
                    <a:pt x="6367" y="22131"/>
                    <a:pt x="6367" y="22231"/>
                  </a:cubicBezTo>
                  <a:lnTo>
                    <a:pt x="6266" y="22231"/>
                  </a:lnTo>
                  <a:cubicBezTo>
                    <a:pt x="5966" y="22231"/>
                    <a:pt x="3986" y="21404"/>
                    <a:pt x="1154" y="20252"/>
                  </a:cubicBezTo>
                  <a:cubicBezTo>
                    <a:pt x="527" y="22357"/>
                    <a:pt x="101" y="24537"/>
                    <a:pt x="1" y="26843"/>
                  </a:cubicBezTo>
                  <a:cubicBezTo>
                    <a:pt x="3133" y="27369"/>
                    <a:pt x="5540" y="27670"/>
                    <a:pt x="5540" y="27770"/>
                  </a:cubicBezTo>
                  <a:cubicBezTo>
                    <a:pt x="5540" y="27871"/>
                    <a:pt x="5339" y="27871"/>
                    <a:pt x="4913" y="27871"/>
                  </a:cubicBezTo>
                  <a:cubicBezTo>
                    <a:pt x="3986" y="27871"/>
                    <a:pt x="2206" y="27770"/>
                    <a:pt x="1" y="27470"/>
                  </a:cubicBezTo>
                  <a:lnTo>
                    <a:pt x="1" y="27670"/>
                  </a:lnTo>
                  <a:lnTo>
                    <a:pt x="1" y="27871"/>
                  </a:lnTo>
                  <a:cubicBezTo>
                    <a:pt x="1" y="34136"/>
                    <a:pt x="4612" y="39675"/>
                    <a:pt x="9725" y="42407"/>
                  </a:cubicBezTo>
                  <a:cubicBezTo>
                    <a:pt x="13685" y="44487"/>
                    <a:pt x="17971" y="46166"/>
                    <a:pt x="22357" y="47194"/>
                  </a:cubicBezTo>
                  <a:cubicBezTo>
                    <a:pt x="26743" y="48347"/>
                    <a:pt x="31229" y="48973"/>
                    <a:pt x="35715" y="49074"/>
                  </a:cubicBezTo>
                  <a:lnTo>
                    <a:pt x="35941" y="49074"/>
                  </a:lnTo>
                  <a:cubicBezTo>
                    <a:pt x="41680" y="49074"/>
                    <a:pt x="48347" y="46467"/>
                    <a:pt x="51379" y="40928"/>
                  </a:cubicBezTo>
                  <a:cubicBezTo>
                    <a:pt x="50978" y="40828"/>
                    <a:pt x="50653" y="40728"/>
                    <a:pt x="50352" y="40628"/>
                  </a:cubicBezTo>
                  <a:cubicBezTo>
                    <a:pt x="47319" y="39475"/>
                    <a:pt x="44913" y="38322"/>
                    <a:pt x="44186" y="37896"/>
                  </a:cubicBezTo>
                  <a:lnTo>
                    <a:pt x="44086" y="37896"/>
                  </a:lnTo>
                  <a:cubicBezTo>
                    <a:pt x="43033" y="38648"/>
                    <a:pt x="41680" y="39049"/>
                    <a:pt x="40327" y="39049"/>
                  </a:cubicBezTo>
                  <a:cubicBezTo>
                    <a:pt x="39700" y="39049"/>
                    <a:pt x="39074" y="38948"/>
                    <a:pt x="38547" y="38848"/>
                  </a:cubicBezTo>
                  <a:cubicBezTo>
                    <a:pt x="36567" y="38322"/>
                    <a:pt x="35089" y="37169"/>
                    <a:pt x="34261" y="35715"/>
                  </a:cubicBezTo>
                  <a:cubicBezTo>
                    <a:pt x="29550" y="34763"/>
                    <a:pt x="24863" y="34136"/>
                    <a:pt x="20151" y="33209"/>
                  </a:cubicBezTo>
                  <a:cubicBezTo>
                    <a:pt x="18697" y="32883"/>
                    <a:pt x="17244" y="32582"/>
                    <a:pt x="15765" y="32056"/>
                  </a:cubicBezTo>
                  <a:cubicBezTo>
                    <a:pt x="15264" y="32257"/>
                    <a:pt x="14637" y="32382"/>
                    <a:pt x="14011" y="32382"/>
                  </a:cubicBezTo>
                  <a:cubicBezTo>
                    <a:pt x="13484" y="32382"/>
                    <a:pt x="12858" y="32257"/>
                    <a:pt x="12231" y="32056"/>
                  </a:cubicBezTo>
                  <a:cubicBezTo>
                    <a:pt x="8773" y="31229"/>
                    <a:pt x="6692" y="28096"/>
                    <a:pt x="7419" y="25064"/>
                  </a:cubicBezTo>
                  <a:cubicBezTo>
                    <a:pt x="7745" y="24011"/>
                    <a:pt x="8372" y="23084"/>
                    <a:pt x="9199" y="22357"/>
                  </a:cubicBezTo>
                  <a:cubicBezTo>
                    <a:pt x="9199" y="20878"/>
                    <a:pt x="9399" y="19324"/>
                    <a:pt x="9725" y="17971"/>
                  </a:cubicBezTo>
                  <a:cubicBezTo>
                    <a:pt x="10753" y="13359"/>
                    <a:pt x="12532" y="8873"/>
                    <a:pt x="12858" y="4061"/>
                  </a:cubicBezTo>
                  <a:cubicBezTo>
                    <a:pt x="12958" y="2708"/>
                    <a:pt x="12958" y="1354"/>
                    <a:pt x="12758"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3"/>
            <p:cNvSpPr/>
            <p:nvPr/>
          </p:nvSpPr>
          <p:spPr>
            <a:xfrm>
              <a:off x="4912501" y="3464352"/>
              <a:ext cx="121301" cy="49606"/>
            </a:xfrm>
            <a:custGeom>
              <a:avLst/>
              <a:gdLst/>
              <a:ahLst/>
              <a:cxnLst/>
              <a:rect l="l" t="t" r="r" b="b"/>
              <a:pathLst>
                <a:path w="7419" h="3034" extrusionOk="0">
                  <a:moveTo>
                    <a:pt x="0" y="1"/>
                  </a:moveTo>
                  <a:cubicBezTo>
                    <a:pt x="727" y="427"/>
                    <a:pt x="3133" y="1580"/>
                    <a:pt x="6166" y="2733"/>
                  </a:cubicBezTo>
                  <a:cubicBezTo>
                    <a:pt x="6467" y="2833"/>
                    <a:pt x="6792" y="2933"/>
                    <a:pt x="7193" y="3033"/>
                  </a:cubicBezTo>
                  <a:lnTo>
                    <a:pt x="7193" y="2933"/>
                  </a:lnTo>
                  <a:cubicBezTo>
                    <a:pt x="7294" y="2833"/>
                    <a:pt x="7294" y="2733"/>
                    <a:pt x="7419" y="2507"/>
                  </a:cubicBezTo>
                  <a:cubicBezTo>
                    <a:pt x="5013" y="1580"/>
                    <a:pt x="2507" y="753"/>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3"/>
            <p:cNvSpPr/>
            <p:nvPr/>
          </p:nvSpPr>
          <p:spPr>
            <a:xfrm>
              <a:off x="4242916" y="3073421"/>
              <a:ext cx="68457" cy="56571"/>
            </a:xfrm>
            <a:custGeom>
              <a:avLst/>
              <a:gdLst/>
              <a:ahLst/>
              <a:cxnLst/>
              <a:rect l="l" t="t" r="r" b="b"/>
              <a:pathLst>
                <a:path w="4187" h="3460" extrusionOk="0">
                  <a:moveTo>
                    <a:pt x="327" y="1"/>
                  </a:moveTo>
                  <a:cubicBezTo>
                    <a:pt x="226" y="226"/>
                    <a:pt x="126" y="427"/>
                    <a:pt x="1" y="627"/>
                  </a:cubicBezTo>
                  <a:cubicBezTo>
                    <a:pt x="2206" y="2206"/>
                    <a:pt x="3885" y="3459"/>
                    <a:pt x="4086" y="3459"/>
                  </a:cubicBezTo>
                  <a:cubicBezTo>
                    <a:pt x="4186" y="3359"/>
                    <a:pt x="2632" y="1881"/>
                    <a:pt x="32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3"/>
            <p:cNvSpPr/>
            <p:nvPr/>
          </p:nvSpPr>
          <p:spPr>
            <a:xfrm>
              <a:off x="4208908" y="3165619"/>
              <a:ext cx="85249" cy="42641"/>
            </a:xfrm>
            <a:custGeom>
              <a:avLst/>
              <a:gdLst/>
              <a:ahLst/>
              <a:cxnLst/>
              <a:rect l="l" t="t" r="r" b="b"/>
              <a:pathLst>
                <a:path w="5214" h="2608" extrusionOk="0">
                  <a:moveTo>
                    <a:pt x="201" y="1"/>
                  </a:moveTo>
                  <a:cubicBezTo>
                    <a:pt x="101" y="227"/>
                    <a:pt x="101" y="427"/>
                    <a:pt x="1" y="628"/>
                  </a:cubicBezTo>
                  <a:cubicBezTo>
                    <a:pt x="2833" y="1780"/>
                    <a:pt x="4813" y="2607"/>
                    <a:pt x="5113" y="2607"/>
                  </a:cubicBezTo>
                  <a:lnTo>
                    <a:pt x="5214" y="2607"/>
                  </a:lnTo>
                  <a:cubicBezTo>
                    <a:pt x="5214" y="2507"/>
                    <a:pt x="3133" y="1354"/>
                    <a:pt x="20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3"/>
            <p:cNvSpPr/>
            <p:nvPr/>
          </p:nvSpPr>
          <p:spPr>
            <a:xfrm>
              <a:off x="4190056" y="3283651"/>
              <a:ext cx="90579" cy="16808"/>
            </a:xfrm>
            <a:custGeom>
              <a:avLst/>
              <a:gdLst/>
              <a:ahLst/>
              <a:cxnLst/>
              <a:rect l="l" t="t" r="r" b="b"/>
              <a:pathLst>
                <a:path w="5540" h="1028" extrusionOk="0">
                  <a:moveTo>
                    <a:pt x="1" y="0"/>
                  </a:moveTo>
                  <a:lnTo>
                    <a:pt x="1" y="627"/>
                  </a:lnTo>
                  <a:cubicBezTo>
                    <a:pt x="2206" y="927"/>
                    <a:pt x="3986" y="1028"/>
                    <a:pt x="4913" y="1028"/>
                  </a:cubicBezTo>
                  <a:cubicBezTo>
                    <a:pt x="5339" y="1028"/>
                    <a:pt x="5540" y="1028"/>
                    <a:pt x="5540" y="927"/>
                  </a:cubicBezTo>
                  <a:cubicBezTo>
                    <a:pt x="5540" y="827"/>
                    <a:pt x="3133" y="526"/>
                    <a:pt x="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3"/>
            <p:cNvSpPr/>
            <p:nvPr/>
          </p:nvSpPr>
          <p:spPr>
            <a:xfrm>
              <a:off x="4299471" y="3210288"/>
              <a:ext cx="148360" cy="163925"/>
            </a:xfrm>
            <a:custGeom>
              <a:avLst/>
              <a:gdLst/>
              <a:ahLst/>
              <a:cxnLst/>
              <a:rect l="l" t="t" r="r" b="b"/>
              <a:pathLst>
                <a:path w="9074" h="10026" extrusionOk="0">
                  <a:moveTo>
                    <a:pt x="2507" y="1"/>
                  </a:moveTo>
                  <a:lnTo>
                    <a:pt x="2507" y="1"/>
                  </a:lnTo>
                  <a:cubicBezTo>
                    <a:pt x="1680" y="728"/>
                    <a:pt x="1053" y="1655"/>
                    <a:pt x="727" y="2708"/>
                  </a:cubicBezTo>
                  <a:cubicBezTo>
                    <a:pt x="0" y="5740"/>
                    <a:pt x="2081" y="8873"/>
                    <a:pt x="5539" y="9700"/>
                  </a:cubicBezTo>
                  <a:cubicBezTo>
                    <a:pt x="6166" y="9901"/>
                    <a:pt x="6792" y="10026"/>
                    <a:pt x="7319" y="10026"/>
                  </a:cubicBezTo>
                  <a:cubicBezTo>
                    <a:pt x="7945" y="10026"/>
                    <a:pt x="8572" y="9901"/>
                    <a:pt x="9073" y="9700"/>
                  </a:cubicBezTo>
                  <a:cubicBezTo>
                    <a:pt x="7193" y="9074"/>
                    <a:pt x="5439" y="8021"/>
                    <a:pt x="4286" y="6467"/>
                  </a:cubicBezTo>
                  <a:cubicBezTo>
                    <a:pt x="2807" y="4688"/>
                    <a:pt x="2406" y="2382"/>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3"/>
            <p:cNvSpPr/>
            <p:nvPr/>
          </p:nvSpPr>
          <p:spPr>
            <a:xfrm>
              <a:off x="4750226" y="3428709"/>
              <a:ext cx="160655" cy="54511"/>
            </a:xfrm>
            <a:custGeom>
              <a:avLst/>
              <a:gdLst/>
              <a:ahLst/>
              <a:cxnLst/>
              <a:rect l="l" t="t" r="r" b="b"/>
              <a:pathLst>
                <a:path w="9826" h="3334" extrusionOk="0">
                  <a:moveTo>
                    <a:pt x="0" y="0"/>
                  </a:moveTo>
                  <a:lnTo>
                    <a:pt x="0" y="0"/>
                  </a:lnTo>
                  <a:cubicBezTo>
                    <a:pt x="828" y="1454"/>
                    <a:pt x="2306" y="2607"/>
                    <a:pt x="4286" y="3133"/>
                  </a:cubicBezTo>
                  <a:cubicBezTo>
                    <a:pt x="4813" y="3233"/>
                    <a:pt x="5439" y="3334"/>
                    <a:pt x="6066" y="3334"/>
                  </a:cubicBezTo>
                  <a:cubicBezTo>
                    <a:pt x="7419" y="3334"/>
                    <a:pt x="8772" y="2933"/>
                    <a:pt x="9825" y="2181"/>
                  </a:cubicBezTo>
                  <a:cubicBezTo>
                    <a:pt x="9499" y="2080"/>
                    <a:pt x="9073" y="1980"/>
                    <a:pt x="8772" y="1880"/>
                  </a:cubicBezTo>
                  <a:cubicBezTo>
                    <a:pt x="5840" y="1153"/>
                    <a:pt x="2933" y="5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93"/>
          <p:cNvGrpSpPr/>
          <p:nvPr/>
        </p:nvGrpSpPr>
        <p:grpSpPr>
          <a:xfrm rot="1503277">
            <a:off x="6721302" y="1586852"/>
            <a:ext cx="942196" cy="918219"/>
            <a:chOff x="3059890" y="1333475"/>
            <a:chExt cx="997009" cy="971637"/>
          </a:xfrm>
        </p:grpSpPr>
        <p:sp>
          <p:nvSpPr>
            <p:cNvPr id="15634" name="Google Shape;15634;p93"/>
            <p:cNvSpPr/>
            <p:nvPr/>
          </p:nvSpPr>
          <p:spPr>
            <a:xfrm>
              <a:off x="3059890" y="1474494"/>
              <a:ext cx="319234" cy="397060"/>
            </a:xfrm>
            <a:custGeom>
              <a:avLst/>
              <a:gdLst/>
              <a:ahLst/>
              <a:cxnLst/>
              <a:rect l="l" t="t" r="r" b="b"/>
              <a:pathLst>
                <a:path w="19525" h="24285" extrusionOk="0">
                  <a:moveTo>
                    <a:pt x="6358" y="0"/>
                  </a:moveTo>
                  <a:cubicBezTo>
                    <a:pt x="5590" y="0"/>
                    <a:pt x="4822" y="49"/>
                    <a:pt x="4061" y="149"/>
                  </a:cubicBezTo>
                  <a:cubicBezTo>
                    <a:pt x="3334" y="149"/>
                    <a:pt x="2607" y="375"/>
                    <a:pt x="1980" y="901"/>
                  </a:cubicBezTo>
                  <a:cubicBezTo>
                    <a:pt x="928" y="1728"/>
                    <a:pt x="627" y="4034"/>
                    <a:pt x="427" y="5387"/>
                  </a:cubicBezTo>
                  <a:cubicBezTo>
                    <a:pt x="0" y="7468"/>
                    <a:pt x="427" y="9974"/>
                    <a:pt x="828" y="12054"/>
                  </a:cubicBezTo>
                  <a:cubicBezTo>
                    <a:pt x="1680" y="16440"/>
                    <a:pt x="3334" y="20726"/>
                    <a:pt x="5940" y="24285"/>
                  </a:cubicBezTo>
                  <a:lnTo>
                    <a:pt x="19524" y="5162"/>
                  </a:lnTo>
                  <a:cubicBezTo>
                    <a:pt x="16022" y="1919"/>
                    <a:pt x="11178" y="0"/>
                    <a:pt x="6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3"/>
            <p:cNvSpPr/>
            <p:nvPr/>
          </p:nvSpPr>
          <p:spPr>
            <a:xfrm>
              <a:off x="3636852" y="1333475"/>
              <a:ext cx="339720" cy="381135"/>
            </a:xfrm>
            <a:custGeom>
              <a:avLst/>
              <a:gdLst/>
              <a:ahLst/>
              <a:cxnLst/>
              <a:rect l="l" t="t" r="r" b="b"/>
              <a:pathLst>
                <a:path w="20778" h="23311" extrusionOk="0">
                  <a:moveTo>
                    <a:pt x="13725" y="0"/>
                  </a:moveTo>
                  <a:cubicBezTo>
                    <a:pt x="13250" y="0"/>
                    <a:pt x="12772" y="91"/>
                    <a:pt x="12332" y="228"/>
                  </a:cubicBezTo>
                  <a:cubicBezTo>
                    <a:pt x="6993" y="1681"/>
                    <a:pt x="2307" y="5641"/>
                    <a:pt x="1" y="10779"/>
                  </a:cubicBezTo>
                  <a:lnTo>
                    <a:pt x="19750" y="23311"/>
                  </a:lnTo>
                  <a:cubicBezTo>
                    <a:pt x="20778" y="19025"/>
                    <a:pt x="20778" y="14413"/>
                    <a:pt x="19951" y="10153"/>
                  </a:cubicBezTo>
                  <a:cubicBezTo>
                    <a:pt x="19425" y="7947"/>
                    <a:pt x="18898" y="5541"/>
                    <a:pt x="17770" y="3661"/>
                  </a:cubicBezTo>
                  <a:cubicBezTo>
                    <a:pt x="17018" y="2508"/>
                    <a:pt x="15991" y="529"/>
                    <a:pt x="14638" y="128"/>
                  </a:cubicBezTo>
                  <a:cubicBezTo>
                    <a:pt x="14341" y="39"/>
                    <a:pt x="14034" y="0"/>
                    <a:pt x="13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3"/>
            <p:cNvSpPr/>
            <p:nvPr/>
          </p:nvSpPr>
          <p:spPr>
            <a:xfrm>
              <a:off x="3121350" y="1564322"/>
              <a:ext cx="177463" cy="223635"/>
            </a:xfrm>
            <a:custGeom>
              <a:avLst/>
              <a:gdLst/>
              <a:ahLst/>
              <a:cxnLst/>
              <a:rect l="l" t="t" r="r" b="b"/>
              <a:pathLst>
                <a:path w="10854" h="13678" extrusionOk="0">
                  <a:moveTo>
                    <a:pt x="3686" y="1"/>
                  </a:moveTo>
                  <a:cubicBezTo>
                    <a:pt x="3226" y="1"/>
                    <a:pt x="2765" y="31"/>
                    <a:pt x="2307" y="94"/>
                  </a:cubicBezTo>
                  <a:cubicBezTo>
                    <a:pt x="1881" y="94"/>
                    <a:pt x="1354" y="194"/>
                    <a:pt x="1054" y="420"/>
                  </a:cubicBezTo>
                  <a:cubicBezTo>
                    <a:pt x="427" y="921"/>
                    <a:pt x="302" y="2174"/>
                    <a:pt x="201" y="3026"/>
                  </a:cubicBezTo>
                  <a:cubicBezTo>
                    <a:pt x="1" y="4179"/>
                    <a:pt x="201" y="5633"/>
                    <a:pt x="427" y="6786"/>
                  </a:cubicBezTo>
                  <a:cubicBezTo>
                    <a:pt x="828" y="9192"/>
                    <a:pt x="1881" y="11573"/>
                    <a:pt x="3334" y="13678"/>
                  </a:cubicBezTo>
                  <a:lnTo>
                    <a:pt x="10853" y="2926"/>
                  </a:lnTo>
                  <a:cubicBezTo>
                    <a:pt x="8992" y="1043"/>
                    <a:pt x="6364" y="1"/>
                    <a:pt x="3686"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3"/>
            <p:cNvSpPr/>
            <p:nvPr/>
          </p:nvSpPr>
          <p:spPr>
            <a:xfrm>
              <a:off x="3730701" y="1428714"/>
              <a:ext cx="189742" cy="214185"/>
            </a:xfrm>
            <a:custGeom>
              <a:avLst/>
              <a:gdLst/>
              <a:ahLst/>
              <a:cxnLst/>
              <a:rect l="l" t="t" r="r" b="b"/>
              <a:pathLst>
                <a:path w="11605" h="13100" extrusionOk="0">
                  <a:moveTo>
                    <a:pt x="7787" y="0"/>
                  </a:moveTo>
                  <a:cubicBezTo>
                    <a:pt x="7495" y="0"/>
                    <a:pt x="7194" y="71"/>
                    <a:pt x="6893" y="142"/>
                  </a:cubicBezTo>
                  <a:cubicBezTo>
                    <a:pt x="3885" y="969"/>
                    <a:pt x="1253" y="3175"/>
                    <a:pt x="0" y="6082"/>
                  </a:cubicBezTo>
                  <a:lnTo>
                    <a:pt x="11078" y="13100"/>
                  </a:lnTo>
                  <a:cubicBezTo>
                    <a:pt x="11604" y="10694"/>
                    <a:pt x="11604" y="8087"/>
                    <a:pt x="11078" y="5681"/>
                  </a:cubicBezTo>
                  <a:cubicBezTo>
                    <a:pt x="10877" y="4528"/>
                    <a:pt x="10552" y="3175"/>
                    <a:pt x="9925" y="2122"/>
                  </a:cubicBezTo>
                  <a:cubicBezTo>
                    <a:pt x="9524" y="1395"/>
                    <a:pt x="8898" y="343"/>
                    <a:pt x="8146" y="42"/>
                  </a:cubicBezTo>
                  <a:cubicBezTo>
                    <a:pt x="8028" y="13"/>
                    <a:pt x="7909" y="0"/>
                    <a:pt x="778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3"/>
            <p:cNvSpPr/>
            <p:nvPr/>
          </p:nvSpPr>
          <p:spPr>
            <a:xfrm>
              <a:off x="3134872" y="1492316"/>
              <a:ext cx="922026" cy="812513"/>
            </a:xfrm>
            <a:custGeom>
              <a:avLst/>
              <a:gdLst/>
              <a:ahLst/>
              <a:cxnLst/>
              <a:rect l="l" t="t" r="r" b="b"/>
              <a:pathLst>
                <a:path w="56393" h="49695" extrusionOk="0">
                  <a:moveTo>
                    <a:pt x="29855" y="0"/>
                  </a:moveTo>
                  <a:cubicBezTo>
                    <a:pt x="27401" y="0"/>
                    <a:pt x="24908" y="298"/>
                    <a:pt x="22457" y="839"/>
                  </a:cubicBezTo>
                  <a:cubicBezTo>
                    <a:pt x="15891" y="1891"/>
                    <a:pt x="9625" y="4824"/>
                    <a:pt x="5540" y="9936"/>
                  </a:cubicBezTo>
                  <a:cubicBezTo>
                    <a:pt x="2507" y="13696"/>
                    <a:pt x="1354" y="18708"/>
                    <a:pt x="728" y="23621"/>
                  </a:cubicBezTo>
                  <a:cubicBezTo>
                    <a:pt x="227" y="28107"/>
                    <a:pt x="1" y="32693"/>
                    <a:pt x="1254" y="37079"/>
                  </a:cubicBezTo>
                  <a:cubicBezTo>
                    <a:pt x="2407" y="41465"/>
                    <a:pt x="5114" y="45651"/>
                    <a:pt x="9199" y="47731"/>
                  </a:cubicBezTo>
                  <a:cubicBezTo>
                    <a:pt x="12221" y="49319"/>
                    <a:pt x="15739" y="49695"/>
                    <a:pt x="19185" y="49695"/>
                  </a:cubicBezTo>
                  <a:cubicBezTo>
                    <a:pt x="20255" y="49695"/>
                    <a:pt x="21318" y="49658"/>
                    <a:pt x="22357" y="49611"/>
                  </a:cubicBezTo>
                  <a:cubicBezTo>
                    <a:pt x="28297" y="49185"/>
                    <a:pt x="33936" y="48157"/>
                    <a:pt x="39575" y="46378"/>
                  </a:cubicBezTo>
                  <a:cubicBezTo>
                    <a:pt x="44287" y="44924"/>
                    <a:pt x="49299" y="43145"/>
                    <a:pt x="52533" y="39285"/>
                  </a:cubicBezTo>
                  <a:cubicBezTo>
                    <a:pt x="55465" y="35726"/>
                    <a:pt x="56392" y="30914"/>
                    <a:pt x="55866" y="26428"/>
                  </a:cubicBezTo>
                  <a:cubicBezTo>
                    <a:pt x="55365" y="21942"/>
                    <a:pt x="53485" y="17656"/>
                    <a:pt x="51179" y="13696"/>
                  </a:cubicBezTo>
                  <a:cubicBezTo>
                    <a:pt x="48773" y="9410"/>
                    <a:pt x="45841" y="5225"/>
                    <a:pt x="41580" y="2819"/>
                  </a:cubicBezTo>
                  <a:cubicBezTo>
                    <a:pt x="38038" y="851"/>
                    <a:pt x="34001" y="0"/>
                    <a:pt x="29855"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3"/>
            <p:cNvSpPr/>
            <p:nvPr/>
          </p:nvSpPr>
          <p:spPr>
            <a:xfrm>
              <a:off x="3146758" y="1492316"/>
              <a:ext cx="826542" cy="466106"/>
            </a:xfrm>
            <a:custGeom>
              <a:avLst/>
              <a:gdLst/>
              <a:ahLst/>
              <a:cxnLst/>
              <a:rect l="l" t="t" r="r" b="b"/>
              <a:pathLst>
                <a:path w="50553" h="28508" extrusionOk="0">
                  <a:moveTo>
                    <a:pt x="29128" y="0"/>
                  </a:moveTo>
                  <a:cubicBezTo>
                    <a:pt x="26674" y="0"/>
                    <a:pt x="24181" y="298"/>
                    <a:pt x="21730" y="839"/>
                  </a:cubicBezTo>
                  <a:cubicBezTo>
                    <a:pt x="15164" y="1891"/>
                    <a:pt x="8898" y="4824"/>
                    <a:pt x="4813" y="9936"/>
                  </a:cubicBezTo>
                  <a:cubicBezTo>
                    <a:pt x="1780" y="13696"/>
                    <a:pt x="627" y="18708"/>
                    <a:pt x="1" y="23621"/>
                  </a:cubicBezTo>
                  <a:lnTo>
                    <a:pt x="1" y="23821"/>
                  </a:lnTo>
                  <a:cubicBezTo>
                    <a:pt x="3263" y="21274"/>
                    <a:pt x="7463" y="19912"/>
                    <a:pt x="11634" y="19912"/>
                  </a:cubicBezTo>
                  <a:cubicBezTo>
                    <a:pt x="12429" y="19912"/>
                    <a:pt x="13224" y="19961"/>
                    <a:pt x="14011" y="20062"/>
                  </a:cubicBezTo>
                  <a:cubicBezTo>
                    <a:pt x="19224" y="20688"/>
                    <a:pt x="24136" y="23721"/>
                    <a:pt x="27169" y="28107"/>
                  </a:cubicBezTo>
                  <a:lnTo>
                    <a:pt x="27169" y="28508"/>
                  </a:lnTo>
                  <a:cubicBezTo>
                    <a:pt x="27169" y="28408"/>
                    <a:pt x="27169" y="28408"/>
                    <a:pt x="27269" y="28307"/>
                  </a:cubicBezTo>
                  <a:cubicBezTo>
                    <a:pt x="27269" y="28307"/>
                    <a:pt x="27269" y="28408"/>
                    <a:pt x="27369" y="28408"/>
                  </a:cubicBezTo>
                  <a:lnTo>
                    <a:pt x="27269" y="28107"/>
                  </a:lnTo>
                  <a:cubicBezTo>
                    <a:pt x="28422" y="22869"/>
                    <a:pt x="31755" y="18282"/>
                    <a:pt x="36342" y="15676"/>
                  </a:cubicBezTo>
                  <a:cubicBezTo>
                    <a:pt x="39186" y="14079"/>
                    <a:pt x="42450" y="13266"/>
                    <a:pt x="45693" y="13266"/>
                  </a:cubicBezTo>
                  <a:cubicBezTo>
                    <a:pt x="47337" y="13266"/>
                    <a:pt x="48976" y="13475"/>
                    <a:pt x="50552" y="13896"/>
                  </a:cubicBezTo>
                  <a:cubicBezTo>
                    <a:pt x="50552" y="13796"/>
                    <a:pt x="50552" y="13796"/>
                    <a:pt x="50452" y="13696"/>
                  </a:cubicBezTo>
                  <a:cubicBezTo>
                    <a:pt x="48046" y="9410"/>
                    <a:pt x="45114" y="5225"/>
                    <a:pt x="40853" y="2819"/>
                  </a:cubicBezTo>
                  <a:cubicBezTo>
                    <a:pt x="37311" y="851"/>
                    <a:pt x="33274" y="0"/>
                    <a:pt x="29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3"/>
            <p:cNvSpPr/>
            <p:nvPr/>
          </p:nvSpPr>
          <p:spPr>
            <a:xfrm>
              <a:off x="3679476" y="1752822"/>
              <a:ext cx="377423" cy="419100"/>
            </a:xfrm>
            <a:custGeom>
              <a:avLst/>
              <a:gdLst/>
              <a:ahLst/>
              <a:cxnLst/>
              <a:rect l="l" t="t" r="r" b="b"/>
              <a:pathLst>
                <a:path w="23084" h="25633" extrusionOk="0">
                  <a:moveTo>
                    <a:pt x="13603" y="1"/>
                  </a:moveTo>
                  <a:cubicBezTo>
                    <a:pt x="12128" y="1"/>
                    <a:pt x="10675" y="160"/>
                    <a:pt x="9299" y="470"/>
                  </a:cubicBezTo>
                  <a:cubicBezTo>
                    <a:pt x="6066" y="1297"/>
                    <a:pt x="3033" y="3402"/>
                    <a:pt x="1579" y="6309"/>
                  </a:cubicBezTo>
                  <a:cubicBezTo>
                    <a:pt x="0" y="9242"/>
                    <a:pt x="226" y="13001"/>
                    <a:pt x="2306" y="15507"/>
                  </a:cubicBezTo>
                  <a:cubicBezTo>
                    <a:pt x="3259" y="16560"/>
                    <a:pt x="4386" y="17387"/>
                    <a:pt x="5539" y="18014"/>
                  </a:cubicBezTo>
                  <a:cubicBezTo>
                    <a:pt x="7845" y="19467"/>
                    <a:pt x="10351" y="20520"/>
                    <a:pt x="12657" y="21974"/>
                  </a:cubicBezTo>
                  <a:cubicBezTo>
                    <a:pt x="14211" y="22926"/>
                    <a:pt x="15665" y="24079"/>
                    <a:pt x="16717" y="25633"/>
                  </a:cubicBezTo>
                  <a:cubicBezTo>
                    <a:pt x="17670" y="24906"/>
                    <a:pt x="18497" y="24179"/>
                    <a:pt x="19224" y="23352"/>
                  </a:cubicBezTo>
                  <a:cubicBezTo>
                    <a:pt x="22156" y="19793"/>
                    <a:pt x="23083" y="14981"/>
                    <a:pt x="22557" y="10495"/>
                  </a:cubicBezTo>
                  <a:cubicBezTo>
                    <a:pt x="22156" y="7161"/>
                    <a:pt x="21003" y="3928"/>
                    <a:pt x="19549" y="896"/>
                  </a:cubicBezTo>
                  <a:cubicBezTo>
                    <a:pt x="17621" y="291"/>
                    <a:pt x="15592" y="1"/>
                    <a:pt x="13603"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3"/>
            <p:cNvSpPr/>
            <p:nvPr/>
          </p:nvSpPr>
          <p:spPr>
            <a:xfrm>
              <a:off x="3138567" y="1862090"/>
              <a:ext cx="379058" cy="432768"/>
            </a:xfrm>
            <a:custGeom>
              <a:avLst/>
              <a:gdLst/>
              <a:ahLst/>
              <a:cxnLst/>
              <a:rect l="l" t="t" r="r" b="b"/>
              <a:pathLst>
                <a:path w="23184" h="26469" extrusionOk="0">
                  <a:moveTo>
                    <a:pt x="11971" y="1"/>
                  </a:moveTo>
                  <a:cubicBezTo>
                    <a:pt x="11320" y="1"/>
                    <a:pt x="10669" y="51"/>
                    <a:pt x="10026" y="153"/>
                  </a:cubicBezTo>
                  <a:cubicBezTo>
                    <a:pt x="6893" y="579"/>
                    <a:pt x="3334" y="2258"/>
                    <a:pt x="201" y="4438"/>
                  </a:cubicBezTo>
                  <a:cubicBezTo>
                    <a:pt x="1" y="7772"/>
                    <a:pt x="101" y="11230"/>
                    <a:pt x="1028" y="14463"/>
                  </a:cubicBezTo>
                  <a:cubicBezTo>
                    <a:pt x="2181" y="18849"/>
                    <a:pt x="4888" y="23035"/>
                    <a:pt x="8973" y="25115"/>
                  </a:cubicBezTo>
                  <a:cubicBezTo>
                    <a:pt x="10126" y="25742"/>
                    <a:pt x="11379" y="26168"/>
                    <a:pt x="12632" y="26469"/>
                  </a:cubicBezTo>
                  <a:cubicBezTo>
                    <a:pt x="12933" y="24589"/>
                    <a:pt x="13885" y="22809"/>
                    <a:pt x="15038" y="21255"/>
                  </a:cubicBezTo>
                  <a:cubicBezTo>
                    <a:pt x="16592" y="19050"/>
                    <a:pt x="18472" y="17170"/>
                    <a:pt x="20151" y="14990"/>
                  </a:cubicBezTo>
                  <a:cubicBezTo>
                    <a:pt x="20978" y="13937"/>
                    <a:pt x="21705" y="12684"/>
                    <a:pt x="22131" y="11431"/>
                  </a:cubicBezTo>
                  <a:cubicBezTo>
                    <a:pt x="23184" y="8298"/>
                    <a:pt x="21930" y="4764"/>
                    <a:pt x="19424" y="2559"/>
                  </a:cubicBezTo>
                  <a:cubicBezTo>
                    <a:pt x="17401" y="880"/>
                    <a:pt x="14693" y="1"/>
                    <a:pt x="1197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3"/>
            <p:cNvSpPr/>
            <p:nvPr/>
          </p:nvSpPr>
          <p:spPr>
            <a:xfrm>
              <a:off x="3375823" y="1934537"/>
              <a:ext cx="52876" cy="84219"/>
            </a:xfrm>
            <a:custGeom>
              <a:avLst/>
              <a:gdLst/>
              <a:ahLst/>
              <a:cxnLst/>
              <a:rect l="l" t="t" r="r" b="b"/>
              <a:pathLst>
                <a:path w="3234" h="5151" extrusionOk="0">
                  <a:moveTo>
                    <a:pt x="1251" y="1"/>
                  </a:moveTo>
                  <a:cubicBezTo>
                    <a:pt x="1218" y="1"/>
                    <a:pt x="1186" y="3"/>
                    <a:pt x="1154" y="7"/>
                  </a:cubicBezTo>
                  <a:cubicBezTo>
                    <a:pt x="402" y="208"/>
                    <a:pt x="1" y="1461"/>
                    <a:pt x="302" y="2839"/>
                  </a:cubicBezTo>
                  <a:cubicBezTo>
                    <a:pt x="507" y="4161"/>
                    <a:pt x="1209" y="5151"/>
                    <a:pt x="1881" y="5151"/>
                  </a:cubicBezTo>
                  <a:cubicBezTo>
                    <a:pt x="1948" y="5151"/>
                    <a:pt x="2015" y="5141"/>
                    <a:pt x="2081" y="5120"/>
                  </a:cubicBezTo>
                  <a:cubicBezTo>
                    <a:pt x="2908" y="5020"/>
                    <a:pt x="3234" y="3767"/>
                    <a:pt x="3033" y="2313"/>
                  </a:cubicBezTo>
                  <a:cubicBezTo>
                    <a:pt x="2722" y="1020"/>
                    <a:pt x="1953" y="1"/>
                    <a:pt x="125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3"/>
            <p:cNvSpPr/>
            <p:nvPr/>
          </p:nvSpPr>
          <p:spPr>
            <a:xfrm>
              <a:off x="3754867" y="1861174"/>
              <a:ext cx="52892" cy="83843"/>
            </a:xfrm>
            <a:custGeom>
              <a:avLst/>
              <a:gdLst/>
              <a:ahLst/>
              <a:cxnLst/>
              <a:rect l="l" t="t" r="r" b="b"/>
              <a:pathLst>
                <a:path w="3235" h="5128" extrusionOk="0">
                  <a:moveTo>
                    <a:pt x="1262" y="1"/>
                  </a:moveTo>
                  <a:cubicBezTo>
                    <a:pt x="1226" y="1"/>
                    <a:pt x="1190" y="3"/>
                    <a:pt x="1154" y="8"/>
                  </a:cubicBezTo>
                  <a:cubicBezTo>
                    <a:pt x="402" y="108"/>
                    <a:pt x="1" y="1361"/>
                    <a:pt x="302" y="2815"/>
                  </a:cubicBezTo>
                  <a:cubicBezTo>
                    <a:pt x="517" y="4131"/>
                    <a:pt x="1281" y="5128"/>
                    <a:pt x="2069" y="5128"/>
                  </a:cubicBezTo>
                  <a:cubicBezTo>
                    <a:pt x="2107" y="5128"/>
                    <a:pt x="2144" y="5125"/>
                    <a:pt x="2181" y="5121"/>
                  </a:cubicBezTo>
                  <a:cubicBezTo>
                    <a:pt x="2908" y="5021"/>
                    <a:pt x="3234" y="3667"/>
                    <a:pt x="3034" y="2314"/>
                  </a:cubicBezTo>
                  <a:cubicBezTo>
                    <a:pt x="2724" y="908"/>
                    <a:pt x="1961" y="1"/>
                    <a:pt x="1262"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3"/>
            <p:cNvSpPr/>
            <p:nvPr/>
          </p:nvSpPr>
          <p:spPr>
            <a:xfrm>
              <a:off x="3532767" y="1973794"/>
              <a:ext cx="75014" cy="107567"/>
            </a:xfrm>
            <a:custGeom>
              <a:avLst/>
              <a:gdLst/>
              <a:ahLst/>
              <a:cxnLst/>
              <a:rect l="l" t="t" r="r" b="b"/>
              <a:pathLst>
                <a:path w="4588" h="6579" extrusionOk="0">
                  <a:moveTo>
                    <a:pt x="3568" y="0"/>
                  </a:moveTo>
                  <a:cubicBezTo>
                    <a:pt x="3563" y="0"/>
                    <a:pt x="3560" y="4"/>
                    <a:pt x="3560" y="12"/>
                  </a:cubicBezTo>
                  <a:cubicBezTo>
                    <a:pt x="3460" y="12"/>
                    <a:pt x="3760" y="539"/>
                    <a:pt x="3861" y="1366"/>
                  </a:cubicBezTo>
                  <a:cubicBezTo>
                    <a:pt x="3961" y="1792"/>
                    <a:pt x="4086" y="2418"/>
                    <a:pt x="4086" y="2945"/>
                  </a:cubicBezTo>
                  <a:cubicBezTo>
                    <a:pt x="4086" y="3571"/>
                    <a:pt x="3961" y="4198"/>
                    <a:pt x="3760" y="4824"/>
                  </a:cubicBezTo>
                  <a:cubicBezTo>
                    <a:pt x="3560" y="5326"/>
                    <a:pt x="3134" y="5852"/>
                    <a:pt x="2607" y="5952"/>
                  </a:cubicBezTo>
                  <a:cubicBezTo>
                    <a:pt x="2507" y="5952"/>
                    <a:pt x="2507" y="6078"/>
                    <a:pt x="2407" y="6078"/>
                  </a:cubicBezTo>
                  <a:lnTo>
                    <a:pt x="1881" y="6078"/>
                  </a:lnTo>
                  <a:cubicBezTo>
                    <a:pt x="1580" y="6078"/>
                    <a:pt x="1354" y="6078"/>
                    <a:pt x="1154" y="5952"/>
                  </a:cubicBezTo>
                  <a:cubicBezTo>
                    <a:pt x="327" y="5752"/>
                    <a:pt x="1" y="5226"/>
                    <a:pt x="1" y="5225"/>
                  </a:cubicBezTo>
                  <a:lnTo>
                    <a:pt x="1" y="5225"/>
                  </a:lnTo>
                  <a:cubicBezTo>
                    <a:pt x="1" y="5326"/>
                    <a:pt x="1" y="5451"/>
                    <a:pt x="101" y="5651"/>
                  </a:cubicBezTo>
                  <a:cubicBezTo>
                    <a:pt x="327" y="5852"/>
                    <a:pt x="627" y="6178"/>
                    <a:pt x="1054" y="6378"/>
                  </a:cubicBezTo>
                  <a:cubicBezTo>
                    <a:pt x="1254" y="6479"/>
                    <a:pt x="1580" y="6479"/>
                    <a:pt x="1881" y="6579"/>
                  </a:cubicBezTo>
                  <a:cubicBezTo>
                    <a:pt x="1981" y="6579"/>
                    <a:pt x="2081" y="6479"/>
                    <a:pt x="2307" y="6479"/>
                  </a:cubicBezTo>
                  <a:lnTo>
                    <a:pt x="2708" y="6479"/>
                  </a:lnTo>
                  <a:cubicBezTo>
                    <a:pt x="2833" y="6378"/>
                    <a:pt x="2933" y="6378"/>
                    <a:pt x="3034" y="6378"/>
                  </a:cubicBezTo>
                  <a:cubicBezTo>
                    <a:pt x="3134" y="6278"/>
                    <a:pt x="3134" y="6278"/>
                    <a:pt x="3234" y="6278"/>
                  </a:cubicBezTo>
                  <a:lnTo>
                    <a:pt x="3460" y="6078"/>
                  </a:lnTo>
                  <a:cubicBezTo>
                    <a:pt x="3560" y="6078"/>
                    <a:pt x="3660" y="5952"/>
                    <a:pt x="3660" y="5852"/>
                  </a:cubicBezTo>
                  <a:cubicBezTo>
                    <a:pt x="3961" y="5651"/>
                    <a:pt x="4186" y="5326"/>
                    <a:pt x="4287" y="4925"/>
                  </a:cubicBezTo>
                  <a:cubicBezTo>
                    <a:pt x="4487" y="4298"/>
                    <a:pt x="4587" y="3571"/>
                    <a:pt x="4487" y="2945"/>
                  </a:cubicBezTo>
                  <a:cubicBezTo>
                    <a:pt x="4487" y="2318"/>
                    <a:pt x="4387" y="1792"/>
                    <a:pt x="4287" y="1265"/>
                  </a:cubicBezTo>
                  <a:cubicBezTo>
                    <a:pt x="3987" y="506"/>
                    <a:pt x="3625" y="0"/>
                    <a:pt x="3568"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3"/>
            <p:cNvSpPr/>
            <p:nvPr/>
          </p:nvSpPr>
          <p:spPr>
            <a:xfrm>
              <a:off x="3595993" y="1972175"/>
              <a:ext cx="92100" cy="92394"/>
            </a:xfrm>
            <a:custGeom>
              <a:avLst/>
              <a:gdLst/>
              <a:ahLst/>
              <a:cxnLst/>
              <a:rect l="l" t="t" r="r" b="b"/>
              <a:pathLst>
                <a:path w="5633" h="5651" extrusionOk="0">
                  <a:moveTo>
                    <a:pt x="297" y="1"/>
                  </a:moveTo>
                  <a:cubicBezTo>
                    <a:pt x="189" y="1"/>
                    <a:pt x="1" y="603"/>
                    <a:pt x="94" y="1465"/>
                  </a:cubicBezTo>
                  <a:cubicBezTo>
                    <a:pt x="94" y="1891"/>
                    <a:pt x="319" y="2517"/>
                    <a:pt x="420" y="3044"/>
                  </a:cubicBezTo>
                  <a:cubicBezTo>
                    <a:pt x="620" y="3670"/>
                    <a:pt x="946" y="4297"/>
                    <a:pt x="1472" y="4798"/>
                  </a:cubicBezTo>
                  <a:cubicBezTo>
                    <a:pt x="1773" y="5124"/>
                    <a:pt x="1974" y="5324"/>
                    <a:pt x="2400" y="5550"/>
                  </a:cubicBezTo>
                  <a:cubicBezTo>
                    <a:pt x="2500" y="5550"/>
                    <a:pt x="2500" y="5550"/>
                    <a:pt x="2600" y="5650"/>
                  </a:cubicBezTo>
                  <a:lnTo>
                    <a:pt x="3653" y="5650"/>
                  </a:lnTo>
                  <a:cubicBezTo>
                    <a:pt x="3753" y="5650"/>
                    <a:pt x="3853" y="5550"/>
                    <a:pt x="3853" y="5550"/>
                  </a:cubicBezTo>
                  <a:cubicBezTo>
                    <a:pt x="4079" y="5550"/>
                    <a:pt x="4179" y="5425"/>
                    <a:pt x="4279" y="5425"/>
                  </a:cubicBezTo>
                  <a:cubicBezTo>
                    <a:pt x="4605" y="5224"/>
                    <a:pt x="4806" y="5124"/>
                    <a:pt x="5006" y="4923"/>
                  </a:cubicBezTo>
                  <a:cubicBezTo>
                    <a:pt x="5332" y="4598"/>
                    <a:pt x="5432" y="4172"/>
                    <a:pt x="5532" y="3971"/>
                  </a:cubicBezTo>
                  <a:cubicBezTo>
                    <a:pt x="5633" y="3670"/>
                    <a:pt x="5532" y="3545"/>
                    <a:pt x="5532" y="3545"/>
                  </a:cubicBezTo>
                  <a:cubicBezTo>
                    <a:pt x="5525" y="3538"/>
                    <a:pt x="5518" y="3534"/>
                    <a:pt x="5511" y="3534"/>
                  </a:cubicBezTo>
                  <a:cubicBezTo>
                    <a:pt x="5415" y="3534"/>
                    <a:pt x="5287" y="4116"/>
                    <a:pt x="4705" y="4698"/>
                  </a:cubicBezTo>
                  <a:cubicBezTo>
                    <a:pt x="4605" y="4798"/>
                    <a:pt x="4380" y="4923"/>
                    <a:pt x="4179" y="5024"/>
                  </a:cubicBezTo>
                  <a:cubicBezTo>
                    <a:pt x="4079" y="5024"/>
                    <a:pt x="3853" y="5124"/>
                    <a:pt x="3753" y="5124"/>
                  </a:cubicBezTo>
                  <a:lnTo>
                    <a:pt x="3352" y="5124"/>
                  </a:lnTo>
                  <a:cubicBezTo>
                    <a:pt x="3265" y="5141"/>
                    <a:pt x="3178" y="5149"/>
                    <a:pt x="3091" y="5149"/>
                  </a:cubicBezTo>
                  <a:cubicBezTo>
                    <a:pt x="2654" y="5149"/>
                    <a:pt x="2229" y="4937"/>
                    <a:pt x="1873" y="4497"/>
                  </a:cubicBezTo>
                  <a:cubicBezTo>
                    <a:pt x="1347" y="4071"/>
                    <a:pt x="1146" y="3445"/>
                    <a:pt x="946" y="2918"/>
                  </a:cubicBezTo>
                  <a:cubicBezTo>
                    <a:pt x="720" y="2417"/>
                    <a:pt x="520" y="1891"/>
                    <a:pt x="520" y="1364"/>
                  </a:cubicBezTo>
                  <a:cubicBezTo>
                    <a:pt x="319" y="537"/>
                    <a:pt x="319" y="11"/>
                    <a:pt x="319" y="11"/>
                  </a:cubicBezTo>
                  <a:cubicBezTo>
                    <a:pt x="312" y="4"/>
                    <a:pt x="305" y="1"/>
                    <a:pt x="29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3"/>
            <p:cNvSpPr/>
            <p:nvPr/>
          </p:nvSpPr>
          <p:spPr>
            <a:xfrm>
              <a:off x="3509010" y="1891422"/>
              <a:ext cx="162290" cy="122036"/>
            </a:xfrm>
            <a:custGeom>
              <a:avLst/>
              <a:gdLst/>
              <a:ahLst/>
              <a:cxnLst/>
              <a:rect l="l" t="t" r="r" b="b"/>
              <a:pathLst>
                <a:path w="9926" h="7464" extrusionOk="0">
                  <a:moveTo>
                    <a:pt x="5480" y="0"/>
                  </a:moveTo>
                  <a:cubicBezTo>
                    <a:pt x="5176" y="0"/>
                    <a:pt x="4875" y="13"/>
                    <a:pt x="4587" y="38"/>
                  </a:cubicBezTo>
                  <a:cubicBezTo>
                    <a:pt x="4487" y="38"/>
                    <a:pt x="4386" y="138"/>
                    <a:pt x="4386" y="138"/>
                  </a:cubicBezTo>
                  <a:lnTo>
                    <a:pt x="4060" y="138"/>
                  </a:lnTo>
                  <a:cubicBezTo>
                    <a:pt x="2908" y="464"/>
                    <a:pt x="1780" y="1090"/>
                    <a:pt x="928" y="1717"/>
                  </a:cubicBezTo>
                  <a:cubicBezTo>
                    <a:pt x="0" y="2644"/>
                    <a:pt x="101" y="4324"/>
                    <a:pt x="928" y="5351"/>
                  </a:cubicBezTo>
                  <a:cubicBezTo>
                    <a:pt x="1834" y="6544"/>
                    <a:pt x="3580" y="7464"/>
                    <a:pt x="5280" y="7464"/>
                  </a:cubicBezTo>
                  <a:cubicBezTo>
                    <a:pt x="5366" y="7464"/>
                    <a:pt x="5453" y="7461"/>
                    <a:pt x="5539" y="7456"/>
                  </a:cubicBezTo>
                  <a:cubicBezTo>
                    <a:pt x="5539" y="7456"/>
                    <a:pt x="5639" y="7456"/>
                    <a:pt x="5639" y="7356"/>
                  </a:cubicBezTo>
                  <a:lnTo>
                    <a:pt x="6040" y="7356"/>
                  </a:lnTo>
                  <a:cubicBezTo>
                    <a:pt x="7619" y="6830"/>
                    <a:pt x="9073" y="5151"/>
                    <a:pt x="9499" y="3697"/>
                  </a:cubicBezTo>
                  <a:cubicBezTo>
                    <a:pt x="9925" y="2444"/>
                    <a:pt x="9399" y="865"/>
                    <a:pt x="8045" y="339"/>
                  </a:cubicBezTo>
                  <a:cubicBezTo>
                    <a:pt x="7331" y="113"/>
                    <a:pt x="6391" y="0"/>
                    <a:pt x="548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3"/>
            <p:cNvSpPr/>
            <p:nvPr/>
          </p:nvSpPr>
          <p:spPr>
            <a:xfrm>
              <a:off x="3363953" y="1628660"/>
              <a:ext cx="27059" cy="28073"/>
            </a:xfrm>
            <a:custGeom>
              <a:avLst/>
              <a:gdLst/>
              <a:ahLst/>
              <a:cxnLst/>
              <a:rect l="l" t="t" r="r" b="b"/>
              <a:pathLst>
                <a:path w="1655" h="1717" extrusionOk="0">
                  <a:moveTo>
                    <a:pt x="152" y="0"/>
                  </a:moveTo>
                  <a:cubicBezTo>
                    <a:pt x="130" y="0"/>
                    <a:pt x="113" y="6"/>
                    <a:pt x="100" y="18"/>
                  </a:cubicBezTo>
                  <a:cubicBezTo>
                    <a:pt x="0" y="18"/>
                    <a:pt x="201" y="545"/>
                    <a:pt x="501" y="971"/>
                  </a:cubicBezTo>
                  <a:cubicBezTo>
                    <a:pt x="873" y="1429"/>
                    <a:pt x="1320" y="1717"/>
                    <a:pt x="1495" y="1717"/>
                  </a:cubicBezTo>
                  <a:cubicBezTo>
                    <a:pt x="1521" y="1717"/>
                    <a:pt x="1541" y="1711"/>
                    <a:pt x="1554" y="1698"/>
                  </a:cubicBezTo>
                  <a:cubicBezTo>
                    <a:pt x="1654" y="1597"/>
                    <a:pt x="1353" y="1171"/>
                    <a:pt x="927" y="645"/>
                  </a:cubicBezTo>
                  <a:cubicBezTo>
                    <a:pt x="664" y="294"/>
                    <a:pt x="304" y="0"/>
                    <a:pt x="15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3"/>
            <p:cNvSpPr/>
            <p:nvPr/>
          </p:nvSpPr>
          <p:spPr>
            <a:xfrm>
              <a:off x="3399596" y="1722411"/>
              <a:ext cx="27468" cy="24983"/>
            </a:xfrm>
            <a:custGeom>
              <a:avLst/>
              <a:gdLst/>
              <a:ahLst/>
              <a:cxnLst/>
              <a:rect l="l" t="t" r="r" b="b"/>
              <a:pathLst>
                <a:path w="1680" h="1528" extrusionOk="0">
                  <a:moveTo>
                    <a:pt x="172" y="0"/>
                  </a:moveTo>
                  <a:cubicBezTo>
                    <a:pt x="141" y="0"/>
                    <a:pt x="117" y="8"/>
                    <a:pt x="101" y="24"/>
                  </a:cubicBezTo>
                  <a:cubicBezTo>
                    <a:pt x="1" y="149"/>
                    <a:pt x="326" y="550"/>
                    <a:pt x="627" y="976"/>
                  </a:cubicBezTo>
                  <a:cubicBezTo>
                    <a:pt x="981" y="1330"/>
                    <a:pt x="1317" y="1528"/>
                    <a:pt x="1493" y="1528"/>
                  </a:cubicBezTo>
                  <a:cubicBezTo>
                    <a:pt x="1529" y="1528"/>
                    <a:pt x="1558" y="1520"/>
                    <a:pt x="1579" y="1503"/>
                  </a:cubicBezTo>
                  <a:cubicBezTo>
                    <a:pt x="1680" y="1402"/>
                    <a:pt x="1454" y="976"/>
                    <a:pt x="1053" y="550"/>
                  </a:cubicBezTo>
                  <a:cubicBezTo>
                    <a:pt x="695" y="213"/>
                    <a:pt x="337" y="0"/>
                    <a:pt x="17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3"/>
            <p:cNvSpPr/>
            <p:nvPr/>
          </p:nvSpPr>
          <p:spPr>
            <a:xfrm>
              <a:off x="3450821" y="1557046"/>
              <a:ext cx="15582" cy="36281"/>
            </a:xfrm>
            <a:custGeom>
              <a:avLst/>
              <a:gdLst/>
              <a:ahLst/>
              <a:cxnLst/>
              <a:rect l="l" t="t" r="r" b="b"/>
              <a:pathLst>
                <a:path w="953" h="2219" extrusionOk="0">
                  <a:moveTo>
                    <a:pt x="234" y="0"/>
                  </a:moveTo>
                  <a:cubicBezTo>
                    <a:pt x="222" y="0"/>
                    <a:pt x="211" y="4"/>
                    <a:pt x="201" y="12"/>
                  </a:cubicBezTo>
                  <a:cubicBezTo>
                    <a:pt x="0" y="12"/>
                    <a:pt x="101" y="539"/>
                    <a:pt x="201" y="1165"/>
                  </a:cubicBezTo>
                  <a:cubicBezTo>
                    <a:pt x="426" y="1792"/>
                    <a:pt x="627" y="2218"/>
                    <a:pt x="827" y="2218"/>
                  </a:cubicBezTo>
                  <a:cubicBezTo>
                    <a:pt x="953" y="2118"/>
                    <a:pt x="953" y="1591"/>
                    <a:pt x="727" y="1065"/>
                  </a:cubicBezTo>
                  <a:cubicBezTo>
                    <a:pt x="543" y="490"/>
                    <a:pt x="359" y="0"/>
                    <a:pt x="234"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3"/>
            <p:cNvSpPr/>
            <p:nvPr/>
          </p:nvSpPr>
          <p:spPr>
            <a:xfrm>
              <a:off x="3430334" y="1639205"/>
              <a:ext cx="20503" cy="27779"/>
            </a:xfrm>
            <a:custGeom>
              <a:avLst/>
              <a:gdLst/>
              <a:ahLst/>
              <a:cxnLst/>
              <a:rect l="l" t="t" r="r" b="b"/>
              <a:pathLst>
                <a:path w="1254" h="1699" extrusionOk="0">
                  <a:moveTo>
                    <a:pt x="100" y="0"/>
                  </a:moveTo>
                  <a:cubicBezTo>
                    <a:pt x="0" y="100"/>
                    <a:pt x="0" y="526"/>
                    <a:pt x="326" y="1053"/>
                  </a:cubicBezTo>
                  <a:cubicBezTo>
                    <a:pt x="587" y="1423"/>
                    <a:pt x="868" y="1699"/>
                    <a:pt x="1002" y="1699"/>
                  </a:cubicBezTo>
                  <a:cubicBezTo>
                    <a:pt x="1023" y="1699"/>
                    <a:pt x="1040" y="1692"/>
                    <a:pt x="1053" y="1679"/>
                  </a:cubicBezTo>
                  <a:cubicBezTo>
                    <a:pt x="1253" y="1579"/>
                    <a:pt x="1053" y="1153"/>
                    <a:pt x="727" y="727"/>
                  </a:cubicBezTo>
                  <a:cubicBezTo>
                    <a:pt x="527" y="326"/>
                    <a:pt x="201" y="0"/>
                    <a:pt x="100"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3"/>
            <p:cNvSpPr/>
            <p:nvPr/>
          </p:nvSpPr>
          <p:spPr>
            <a:xfrm>
              <a:off x="3527862" y="1610102"/>
              <a:ext cx="10251" cy="24198"/>
            </a:xfrm>
            <a:custGeom>
              <a:avLst/>
              <a:gdLst/>
              <a:ahLst/>
              <a:cxnLst/>
              <a:rect l="l" t="t" r="r" b="b"/>
              <a:pathLst>
                <a:path w="627" h="1480" extrusionOk="0">
                  <a:moveTo>
                    <a:pt x="201" y="1"/>
                  </a:moveTo>
                  <a:cubicBezTo>
                    <a:pt x="100" y="1"/>
                    <a:pt x="0" y="326"/>
                    <a:pt x="0" y="752"/>
                  </a:cubicBezTo>
                  <a:cubicBezTo>
                    <a:pt x="100" y="1153"/>
                    <a:pt x="201" y="1479"/>
                    <a:pt x="301" y="1479"/>
                  </a:cubicBezTo>
                  <a:cubicBezTo>
                    <a:pt x="501" y="1479"/>
                    <a:pt x="627" y="1153"/>
                    <a:pt x="501" y="752"/>
                  </a:cubicBezTo>
                  <a:cubicBezTo>
                    <a:pt x="501" y="326"/>
                    <a:pt x="301"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3"/>
            <p:cNvSpPr/>
            <p:nvPr/>
          </p:nvSpPr>
          <p:spPr>
            <a:xfrm>
              <a:off x="3556540" y="1509712"/>
              <a:ext cx="10268" cy="37294"/>
            </a:xfrm>
            <a:custGeom>
              <a:avLst/>
              <a:gdLst/>
              <a:ahLst/>
              <a:cxnLst/>
              <a:rect l="l" t="t" r="r" b="b"/>
              <a:pathLst>
                <a:path w="628" h="2281" extrusionOk="0">
                  <a:moveTo>
                    <a:pt x="226" y="0"/>
                  </a:moveTo>
                  <a:cubicBezTo>
                    <a:pt x="1" y="0"/>
                    <a:pt x="1" y="501"/>
                    <a:pt x="126" y="1128"/>
                  </a:cubicBezTo>
                  <a:cubicBezTo>
                    <a:pt x="126" y="1755"/>
                    <a:pt x="326" y="2281"/>
                    <a:pt x="427" y="2281"/>
                  </a:cubicBezTo>
                  <a:cubicBezTo>
                    <a:pt x="627" y="2281"/>
                    <a:pt x="627" y="1755"/>
                    <a:pt x="627" y="1128"/>
                  </a:cubicBezTo>
                  <a:cubicBezTo>
                    <a:pt x="527" y="501"/>
                    <a:pt x="326" y="0"/>
                    <a:pt x="226"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3"/>
            <p:cNvSpPr/>
            <p:nvPr/>
          </p:nvSpPr>
          <p:spPr>
            <a:xfrm>
              <a:off x="3621695" y="1552076"/>
              <a:ext cx="13538" cy="31000"/>
            </a:xfrm>
            <a:custGeom>
              <a:avLst/>
              <a:gdLst/>
              <a:ahLst/>
              <a:cxnLst/>
              <a:rect l="l" t="t" r="r" b="b"/>
              <a:pathLst>
                <a:path w="828" h="1896" extrusionOk="0">
                  <a:moveTo>
                    <a:pt x="689" y="0"/>
                  </a:moveTo>
                  <a:cubicBezTo>
                    <a:pt x="562" y="0"/>
                    <a:pt x="291" y="371"/>
                    <a:pt x="201" y="843"/>
                  </a:cubicBezTo>
                  <a:cubicBezTo>
                    <a:pt x="1" y="1369"/>
                    <a:pt x="101" y="1895"/>
                    <a:pt x="201" y="1895"/>
                  </a:cubicBezTo>
                  <a:cubicBezTo>
                    <a:pt x="402" y="1895"/>
                    <a:pt x="527" y="1469"/>
                    <a:pt x="727" y="943"/>
                  </a:cubicBezTo>
                  <a:cubicBezTo>
                    <a:pt x="828" y="542"/>
                    <a:pt x="828" y="16"/>
                    <a:pt x="727" y="16"/>
                  </a:cubicBezTo>
                  <a:cubicBezTo>
                    <a:pt x="717" y="5"/>
                    <a:pt x="704" y="0"/>
                    <a:pt x="689"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3"/>
            <p:cNvSpPr/>
            <p:nvPr/>
          </p:nvSpPr>
          <p:spPr>
            <a:xfrm>
              <a:off x="3585643" y="1618702"/>
              <a:ext cx="11886" cy="34449"/>
            </a:xfrm>
            <a:custGeom>
              <a:avLst/>
              <a:gdLst/>
              <a:ahLst/>
              <a:cxnLst/>
              <a:rect l="l" t="t" r="r" b="b"/>
              <a:pathLst>
                <a:path w="727" h="2107" extrusionOk="0">
                  <a:moveTo>
                    <a:pt x="526" y="1"/>
                  </a:moveTo>
                  <a:cubicBezTo>
                    <a:pt x="426" y="1"/>
                    <a:pt x="226" y="427"/>
                    <a:pt x="100" y="1054"/>
                  </a:cubicBezTo>
                  <a:cubicBezTo>
                    <a:pt x="0" y="1580"/>
                    <a:pt x="100" y="2106"/>
                    <a:pt x="226" y="2106"/>
                  </a:cubicBezTo>
                  <a:cubicBezTo>
                    <a:pt x="426" y="2106"/>
                    <a:pt x="526" y="1680"/>
                    <a:pt x="627" y="1154"/>
                  </a:cubicBezTo>
                  <a:cubicBezTo>
                    <a:pt x="727" y="527"/>
                    <a:pt x="727" y="101"/>
                    <a:pt x="526"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3"/>
            <p:cNvSpPr/>
            <p:nvPr/>
          </p:nvSpPr>
          <p:spPr>
            <a:xfrm>
              <a:off x="3493429" y="1681569"/>
              <a:ext cx="13963" cy="31359"/>
            </a:xfrm>
            <a:custGeom>
              <a:avLst/>
              <a:gdLst/>
              <a:ahLst/>
              <a:cxnLst/>
              <a:rect l="l" t="t" r="r" b="b"/>
              <a:pathLst>
                <a:path w="854" h="1918" extrusionOk="0">
                  <a:moveTo>
                    <a:pt x="143" y="1"/>
                  </a:moveTo>
                  <a:cubicBezTo>
                    <a:pt x="128" y="1"/>
                    <a:pt x="114" y="6"/>
                    <a:pt x="101" y="16"/>
                  </a:cubicBezTo>
                  <a:cubicBezTo>
                    <a:pt x="1" y="16"/>
                    <a:pt x="1" y="542"/>
                    <a:pt x="226" y="1068"/>
                  </a:cubicBezTo>
                  <a:cubicBezTo>
                    <a:pt x="315" y="1532"/>
                    <a:pt x="481" y="1917"/>
                    <a:pt x="656" y="1917"/>
                  </a:cubicBezTo>
                  <a:cubicBezTo>
                    <a:pt x="680" y="1917"/>
                    <a:pt x="704" y="1910"/>
                    <a:pt x="728" y="1895"/>
                  </a:cubicBezTo>
                  <a:cubicBezTo>
                    <a:pt x="853" y="1895"/>
                    <a:pt x="853" y="1394"/>
                    <a:pt x="627" y="868"/>
                  </a:cubicBezTo>
                  <a:cubicBezTo>
                    <a:pt x="537" y="394"/>
                    <a:pt x="284" y="1"/>
                    <a:pt x="143"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3"/>
            <p:cNvSpPr/>
            <p:nvPr/>
          </p:nvSpPr>
          <p:spPr>
            <a:xfrm>
              <a:off x="3468021" y="1728117"/>
              <a:ext cx="18868" cy="24198"/>
            </a:xfrm>
            <a:custGeom>
              <a:avLst/>
              <a:gdLst/>
              <a:ahLst/>
              <a:cxnLst/>
              <a:rect l="l" t="t" r="r" b="b"/>
              <a:pathLst>
                <a:path w="1154" h="1480" extrusionOk="0">
                  <a:moveTo>
                    <a:pt x="201" y="1"/>
                  </a:moveTo>
                  <a:cubicBezTo>
                    <a:pt x="1" y="1"/>
                    <a:pt x="1" y="527"/>
                    <a:pt x="302" y="928"/>
                  </a:cubicBezTo>
                  <a:cubicBezTo>
                    <a:pt x="489" y="1282"/>
                    <a:pt x="797" y="1480"/>
                    <a:pt x="954" y="1480"/>
                  </a:cubicBezTo>
                  <a:cubicBezTo>
                    <a:pt x="986" y="1480"/>
                    <a:pt x="1011" y="1471"/>
                    <a:pt x="1029" y="1454"/>
                  </a:cubicBezTo>
                  <a:cubicBezTo>
                    <a:pt x="1154" y="1354"/>
                    <a:pt x="928" y="1053"/>
                    <a:pt x="728" y="627"/>
                  </a:cubicBezTo>
                  <a:cubicBezTo>
                    <a:pt x="527" y="301"/>
                    <a:pt x="302"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3"/>
            <p:cNvSpPr/>
            <p:nvPr/>
          </p:nvSpPr>
          <p:spPr>
            <a:xfrm>
              <a:off x="3560235" y="1705570"/>
              <a:ext cx="11886" cy="20928"/>
            </a:xfrm>
            <a:custGeom>
              <a:avLst/>
              <a:gdLst/>
              <a:ahLst/>
              <a:cxnLst/>
              <a:rect l="l" t="t" r="r" b="b"/>
              <a:pathLst>
                <a:path w="727" h="1280" extrusionOk="0">
                  <a:moveTo>
                    <a:pt x="558" y="1"/>
                  </a:moveTo>
                  <a:cubicBezTo>
                    <a:pt x="422" y="1"/>
                    <a:pt x="184" y="199"/>
                    <a:pt x="100" y="553"/>
                  </a:cubicBezTo>
                  <a:cubicBezTo>
                    <a:pt x="0" y="954"/>
                    <a:pt x="100" y="1279"/>
                    <a:pt x="201" y="1279"/>
                  </a:cubicBezTo>
                  <a:cubicBezTo>
                    <a:pt x="401" y="1279"/>
                    <a:pt x="526" y="1054"/>
                    <a:pt x="627" y="753"/>
                  </a:cubicBezTo>
                  <a:cubicBezTo>
                    <a:pt x="727" y="427"/>
                    <a:pt x="727" y="127"/>
                    <a:pt x="627" y="26"/>
                  </a:cubicBezTo>
                  <a:cubicBezTo>
                    <a:pt x="610" y="9"/>
                    <a:pt x="586" y="1"/>
                    <a:pt x="558"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3"/>
            <p:cNvSpPr/>
            <p:nvPr/>
          </p:nvSpPr>
          <p:spPr>
            <a:xfrm>
              <a:off x="3631947" y="1685084"/>
              <a:ext cx="11886" cy="17233"/>
            </a:xfrm>
            <a:custGeom>
              <a:avLst/>
              <a:gdLst/>
              <a:ahLst/>
              <a:cxnLst/>
              <a:rect l="l" t="t" r="r" b="b"/>
              <a:pathLst>
                <a:path w="727" h="1054" extrusionOk="0">
                  <a:moveTo>
                    <a:pt x="562" y="0"/>
                  </a:moveTo>
                  <a:cubicBezTo>
                    <a:pt x="447" y="0"/>
                    <a:pt x="265" y="180"/>
                    <a:pt x="100" y="427"/>
                  </a:cubicBezTo>
                  <a:cubicBezTo>
                    <a:pt x="0" y="753"/>
                    <a:pt x="100" y="953"/>
                    <a:pt x="201" y="1054"/>
                  </a:cubicBezTo>
                  <a:cubicBezTo>
                    <a:pt x="401" y="1054"/>
                    <a:pt x="526" y="853"/>
                    <a:pt x="627" y="552"/>
                  </a:cubicBezTo>
                  <a:cubicBezTo>
                    <a:pt x="727" y="327"/>
                    <a:pt x="727" y="26"/>
                    <a:pt x="627" y="26"/>
                  </a:cubicBezTo>
                  <a:cubicBezTo>
                    <a:pt x="609" y="8"/>
                    <a:pt x="587" y="0"/>
                    <a:pt x="56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3"/>
            <p:cNvSpPr/>
            <p:nvPr/>
          </p:nvSpPr>
          <p:spPr>
            <a:xfrm>
              <a:off x="3539732" y="1769091"/>
              <a:ext cx="11903" cy="32389"/>
            </a:xfrm>
            <a:custGeom>
              <a:avLst/>
              <a:gdLst/>
              <a:ahLst/>
              <a:cxnLst/>
              <a:rect l="l" t="t" r="r" b="b"/>
              <a:pathLst>
                <a:path w="728" h="1981" extrusionOk="0">
                  <a:moveTo>
                    <a:pt x="201" y="1"/>
                  </a:moveTo>
                  <a:cubicBezTo>
                    <a:pt x="101" y="1"/>
                    <a:pt x="1" y="527"/>
                    <a:pt x="101" y="1054"/>
                  </a:cubicBezTo>
                  <a:cubicBezTo>
                    <a:pt x="201" y="1555"/>
                    <a:pt x="402" y="1981"/>
                    <a:pt x="527" y="1981"/>
                  </a:cubicBezTo>
                  <a:cubicBezTo>
                    <a:pt x="628" y="1881"/>
                    <a:pt x="728" y="1455"/>
                    <a:pt x="628" y="928"/>
                  </a:cubicBezTo>
                  <a:cubicBezTo>
                    <a:pt x="527" y="427"/>
                    <a:pt x="402"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3"/>
            <p:cNvSpPr/>
            <p:nvPr/>
          </p:nvSpPr>
          <p:spPr>
            <a:xfrm>
              <a:off x="3447534" y="1809655"/>
              <a:ext cx="30754" cy="21353"/>
            </a:xfrm>
            <a:custGeom>
              <a:avLst/>
              <a:gdLst/>
              <a:ahLst/>
              <a:cxnLst/>
              <a:rect l="l" t="t" r="r" b="b"/>
              <a:pathLst>
                <a:path w="1881" h="1306" extrusionOk="0">
                  <a:moveTo>
                    <a:pt x="183" y="0"/>
                  </a:moveTo>
                  <a:cubicBezTo>
                    <a:pt x="146" y="0"/>
                    <a:pt x="119" y="9"/>
                    <a:pt x="101" y="26"/>
                  </a:cubicBezTo>
                  <a:cubicBezTo>
                    <a:pt x="1" y="126"/>
                    <a:pt x="302" y="553"/>
                    <a:pt x="828" y="853"/>
                  </a:cubicBezTo>
                  <a:cubicBezTo>
                    <a:pt x="1179" y="1122"/>
                    <a:pt x="1513" y="1305"/>
                    <a:pt x="1690" y="1305"/>
                  </a:cubicBezTo>
                  <a:cubicBezTo>
                    <a:pt x="1728" y="1305"/>
                    <a:pt x="1758" y="1297"/>
                    <a:pt x="1780" y="1279"/>
                  </a:cubicBezTo>
                  <a:cubicBezTo>
                    <a:pt x="1881" y="1179"/>
                    <a:pt x="1555" y="753"/>
                    <a:pt x="1154" y="452"/>
                  </a:cubicBezTo>
                  <a:cubicBezTo>
                    <a:pt x="720" y="184"/>
                    <a:pt x="354" y="0"/>
                    <a:pt x="183"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3"/>
            <p:cNvSpPr/>
            <p:nvPr/>
          </p:nvSpPr>
          <p:spPr>
            <a:xfrm>
              <a:off x="3538097" y="1837173"/>
              <a:ext cx="22154" cy="26193"/>
            </a:xfrm>
            <a:custGeom>
              <a:avLst/>
              <a:gdLst/>
              <a:ahLst/>
              <a:cxnLst/>
              <a:rect l="l" t="t" r="r" b="b"/>
              <a:pathLst>
                <a:path w="1355" h="1602" extrusionOk="0">
                  <a:moveTo>
                    <a:pt x="247" y="0"/>
                  </a:moveTo>
                  <a:cubicBezTo>
                    <a:pt x="229" y="0"/>
                    <a:pt x="213" y="7"/>
                    <a:pt x="201" y="22"/>
                  </a:cubicBezTo>
                  <a:cubicBezTo>
                    <a:pt x="1" y="22"/>
                    <a:pt x="101" y="524"/>
                    <a:pt x="402" y="950"/>
                  </a:cubicBezTo>
                  <a:cubicBezTo>
                    <a:pt x="674" y="1389"/>
                    <a:pt x="998" y="1601"/>
                    <a:pt x="1171" y="1601"/>
                  </a:cubicBezTo>
                  <a:cubicBezTo>
                    <a:pt x="1205" y="1601"/>
                    <a:pt x="1233" y="1593"/>
                    <a:pt x="1254" y="1576"/>
                  </a:cubicBezTo>
                  <a:cubicBezTo>
                    <a:pt x="1354" y="1476"/>
                    <a:pt x="1129" y="1050"/>
                    <a:pt x="828" y="749"/>
                  </a:cubicBezTo>
                  <a:cubicBezTo>
                    <a:pt x="652" y="375"/>
                    <a:pt x="378" y="0"/>
                    <a:pt x="247"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3"/>
            <p:cNvSpPr/>
            <p:nvPr/>
          </p:nvSpPr>
          <p:spPr>
            <a:xfrm>
              <a:off x="3601208" y="1750255"/>
              <a:ext cx="16808" cy="23773"/>
            </a:xfrm>
            <a:custGeom>
              <a:avLst/>
              <a:gdLst/>
              <a:ahLst/>
              <a:cxnLst/>
              <a:rect l="l" t="t" r="r" b="b"/>
              <a:pathLst>
                <a:path w="1028" h="1454" extrusionOk="0">
                  <a:moveTo>
                    <a:pt x="928" y="0"/>
                  </a:moveTo>
                  <a:cubicBezTo>
                    <a:pt x="827" y="0"/>
                    <a:pt x="527" y="201"/>
                    <a:pt x="301" y="627"/>
                  </a:cubicBezTo>
                  <a:cubicBezTo>
                    <a:pt x="101" y="1053"/>
                    <a:pt x="0" y="1353"/>
                    <a:pt x="201" y="1454"/>
                  </a:cubicBezTo>
                  <a:cubicBezTo>
                    <a:pt x="301" y="1454"/>
                    <a:pt x="527" y="1253"/>
                    <a:pt x="727" y="827"/>
                  </a:cubicBezTo>
                  <a:cubicBezTo>
                    <a:pt x="928" y="526"/>
                    <a:pt x="1028" y="100"/>
                    <a:pt x="928"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3"/>
            <p:cNvSpPr/>
            <p:nvPr/>
          </p:nvSpPr>
          <p:spPr>
            <a:xfrm>
              <a:off x="3616365" y="1803115"/>
              <a:ext cx="11903" cy="25833"/>
            </a:xfrm>
            <a:custGeom>
              <a:avLst/>
              <a:gdLst/>
              <a:ahLst/>
              <a:cxnLst/>
              <a:rect l="l" t="t" r="r" b="b"/>
              <a:pathLst>
                <a:path w="728" h="1580" extrusionOk="0">
                  <a:moveTo>
                    <a:pt x="627" y="0"/>
                  </a:moveTo>
                  <a:cubicBezTo>
                    <a:pt x="427" y="0"/>
                    <a:pt x="226" y="226"/>
                    <a:pt x="101" y="727"/>
                  </a:cubicBezTo>
                  <a:cubicBezTo>
                    <a:pt x="1" y="1153"/>
                    <a:pt x="1" y="1479"/>
                    <a:pt x="101" y="1579"/>
                  </a:cubicBezTo>
                  <a:cubicBezTo>
                    <a:pt x="226" y="1579"/>
                    <a:pt x="527" y="1253"/>
                    <a:pt x="627" y="852"/>
                  </a:cubicBezTo>
                  <a:cubicBezTo>
                    <a:pt x="728" y="426"/>
                    <a:pt x="728" y="0"/>
                    <a:pt x="627"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3"/>
            <p:cNvSpPr/>
            <p:nvPr/>
          </p:nvSpPr>
          <p:spPr>
            <a:xfrm>
              <a:off x="3669225" y="1584694"/>
              <a:ext cx="20503" cy="34286"/>
            </a:xfrm>
            <a:custGeom>
              <a:avLst/>
              <a:gdLst/>
              <a:ahLst/>
              <a:cxnLst/>
              <a:rect l="l" t="t" r="r" b="b"/>
              <a:pathLst>
                <a:path w="1254" h="2097" extrusionOk="0">
                  <a:moveTo>
                    <a:pt x="1053" y="1"/>
                  </a:moveTo>
                  <a:cubicBezTo>
                    <a:pt x="953" y="1"/>
                    <a:pt x="627" y="427"/>
                    <a:pt x="427" y="928"/>
                  </a:cubicBezTo>
                  <a:cubicBezTo>
                    <a:pt x="126" y="1555"/>
                    <a:pt x="1" y="2081"/>
                    <a:pt x="126" y="2081"/>
                  </a:cubicBezTo>
                  <a:cubicBezTo>
                    <a:pt x="147" y="2091"/>
                    <a:pt x="168" y="2096"/>
                    <a:pt x="191" y="2096"/>
                  </a:cubicBezTo>
                  <a:cubicBezTo>
                    <a:pt x="388" y="2096"/>
                    <a:pt x="651" y="1716"/>
                    <a:pt x="853" y="1154"/>
                  </a:cubicBezTo>
                  <a:cubicBezTo>
                    <a:pt x="1154" y="627"/>
                    <a:pt x="1254" y="101"/>
                    <a:pt x="1053"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3"/>
            <p:cNvSpPr/>
            <p:nvPr/>
          </p:nvSpPr>
          <p:spPr>
            <a:xfrm>
              <a:off x="3672920" y="1688534"/>
              <a:ext cx="23789" cy="31000"/>
            </a:xfrm>
            <a:custGeom>
              <a:avLst/>
              <a:gdLst/>
              <a:ahLst/>
              <a:cxnLst/>
              <a:rect l="l" t="t" r="r" b="b"/>
              <a:pathLst>
                <a:path w="1455" h="1896" extrusionOk="0">
                  <a:moveTo>
                    <a:pt x="1217" y="1"/>
                  </a:moveTo>
                  <a:cubicBezTo>
                    <a:pt x="1089" y="1"/>
                    <a:pt x="798" y="391"/>
                    <a:pt x="527" y="843"/>
                  </a:cubicBezTo>
                  <a:cubicBezTo>
                    <a:pt x="201" y="1269"/>
                    <a:pt x="0" y="1795"/>
                    <a:pt x="101" y="1895"/>
                  </a:cubicBezTo>
                  <a:cubicBezTo>
                    <a:pt x="301" y="1895"/>
                    <a:pt x="627" y="1595"/>
                    <a:pt x="928" y="1068"/>
                  </a:cubicBezTo>
                  <a:cubicBezTo>
                    <a:pt x="1254" y="542"/>
                    <a:pt x="1454" y="116"/>
                    <a:pt x="1254" y="16"/>
                  </a:cubicBezTo>
                  <a:cubicBezTo>
                    <a:pt x="1244" y="6"/>
                    <a:pt x="1231" y="1"/>
                    <a:pt x="1217"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3"/>
            <p:cNvSpPr/>
            <p:nvPr/>
          </p:nvSpPr>
          <p:spPr>
            <a:xfrm>
              <a:off x="3551619" y="1905549"/>
              <a:ext cx="70092" cy="39354"/>
            </a:xfrm>
            <a:custGeom>
              <a:avLst/>
              <a:gdLst/>
              <a:ahLst/>
              <a:cxnLst/>
              <a:rect l="l" t="t" r="r" b="b"/>
              <a:pathLst>
                <a:path w="4287" h="2407" extrusionOk="0">
                  <a:moveTo>
                    <a:pt x="1881" y="1"/>
                  </a:moveTo>
                  <a:cubicBezTo>
                    <a:pt x="728" y="226"/>
                    <a:pt x="1" y="953"/>
                    <a:pt x="101" y="1580"/>
                  </a:cubicBezTo>
                  <a:cubicBezTo>
                    <a:pt x="201" y="2106"/>
                    <a:pt x="828" y="2407"/>
                    <a:pt x="1680" y="2407"/>
                  </a:cubicBezTo>
                  <a:cubicBezTo>
                    <a:pt x="1881" y="2407"/>
                    <a:pt x="2081" y="2407"/>
                    <a:pt x="2307" y="2307"/>
                  </a:cubicBezTo>
                  <a:cubicBezTo>
                    <a:pt x="3434" y="2106"/>
                    <a:pt x="4287" y="1480"/>
                    <a:pt x="4186" y="853"/>
                  </a:cubicBezTo>
                  <a:cubicBezTo>
                    <a:pt x="4061" y="327"/>
                    <a:pt x="3334" y="1"/>
                    <a:pt x="2507" y="1"/>
                  </a:cubicBezTo>
                  <a:close/>
                </a:path>
              </a:pathLst>
            </a:custGeom>
            <a:solidFill>
              <a:srgbClr val="58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3"/>
            <p:cNvSpPr/>
            <p:nvPr/>
          </p:nvSpPr>
          <p:spPr>
            <a:xfrm>
              <a:off x="3140202" y="1820316"/>
              <a:ext cx="155325" cy="247523"/>
            </a:xfrm>
            <a:custGeom>
              <a:avLst/>
              <a:gdLst/>
              <a:ahLst/>
              <a:cxnLst/>
              <a:rect l="l" t="t" r="r" b="b"/>
              <a:pathLst>
                <a:path w="9500" h="15139" extrusionOk="0">
                  <a:moveTo>
                    <a:pt x="9174" y="1"/>
                  </a:moveTo>
                  <a:cubicBezTo>
                    <a:pt x="6041" y="527"/>
                    <a:pt x="2908" y="1780"/>
                    <a:pt x="402" y="3760"/>
                  </a:cubicBezTo>
                  <a:lnTo>
                    <a:pt x="402" y="3560"/>
                  </a:lnTo>
                  <a:cubicBezTo>
                    <a:pt x="101" y="5540"/>
                    <a:pt x="1" y="7620"/>
                    <a:pt x="1" y="9700"/>
                  </a:cubicBezTo>
                  <a:cubicBezTo>
                    <a:pt x="1" y="9701"/>
                    <a:pt x="1" y="9703"/>
                    <a:pt x="1" y="9704"/>
                  </a:cubicBezTo>
                  <a:lnTo>
                    <a:pt x="1" y="9704"/>
                  </a:lnTo>
                  <a:cubicBezTo>
                    <a:pt x="1" y="8799"/>
                    <a:pt x="34" y="7895"/>
                    <a:pt x="101" y="6993"/>
                  </a:cubicBezTo>
                  <a:cubicBezTo>
                    <a:pt x="3134" y="4913"/>
                    <a:pt x="6467" y="3334"/>
                    <a:pt x="9500" y="2808"/>
                  </a:cubicBezTo>
                  <a:lnTo>
                    <a:pt x="9174" y="1"/>
                  </a:lnTo>
                  <a:close/>
                  <a:moveTo>
                    <a:pt x="1" y="9704"/>
                  </a:moveTo>
                  <a:lnTo>
                    <a:pt x="1" y="9704"/>
                  </a:lnTo>
                  <a:cubicBezTo>
                    <a:pt x="1" y="9721"/>
                    <a:pt x="1" y="9738"/>
                    <a:pt x="1" y="9756"/>
                  </a:cubicBezTo>
                  <a:lnTo>
                    <a:pt x="1" y="9756"/>
                  </a:lnTo>
                  <a:cubicBezTo>
                    <a:pt x="1" y="9738"/>
                    <a:pt x="1" y="9721"/>
                    <a:pt x="1" y="9704"/>
                  </a:cubicBezTo>
                  <a:close/>
                  <a:moveTo>
                    <a:pt x="1" y="9756"/>
                  </a:moveTo>
                  <a:cubicBezTo>
                    <a:pt x="3" y="11519"/>
                    <a:pt x="104" y="13378"/>
                    <a:pt x="402" y="15139"/>
                  </a:cubicBezTo>
                  <a:cubicBezTo>
                    <a:pt x="137" y="13350"/>
                    <a:pt x="3" y="11551"/>
                    <a:pt x="1" y="9756"/>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3"/>
            <p:cNvSpPr/>
            <p:nvPr/>
          </p:nvSpPr>
          <p:spPr>
            <a:xfrm>
              <a:off x="3146758" y="1555607"/>
              <a:ext cx="201628" cy="326199"/>
            </a:xfrm>
            <a:custGeom>
              <a:avLst/>
              <a:gdLst/>
              <a:ahLst/>
              <a:cxnLst/>
              <a:rect l="l" t="t" r="r" b="b"/>
              <a:pathLst>
                <a:path w="12332" h="19951" extrusionOk="0">
                  <a:moveTo>
                    <a:pt x="12332" y="0"/>
                  </a:moveTo>
                  <a:lnTo>
                    <a:pt x="12332" y="0"/>
                  </a:lnTo>
                  <a:cubicBezTo>
                    <a:pt x="9399" y="1454"/>
                    <a:pt x="6893" y="3459"/>
                    <a:pt x="4813" y="6065"/>
                  </a:cubicBezTo>
                  <a:cubicBezTo>
                    <a:pt x="1780" y="9825"/>
                    <a:pt x="627" y="14837"/>
                    <a:pt x="1" y="19750"/>
                  </a:cubicBezTo>
                  <a:lnTo>
                    <a:pt x="1" y="19950"/>
                  </a:lnTo>
                  <a:cubicBezTo>
                    <a:pt x="2507" y="17970"/>
                    <a:pt x="5640" y="16717"/>
                    <a:pt x="8773" y="16191"/>
                  </a:cubicBezTo>
                  <a:cubicBezTo>
                    <a:pt x="8572" y="10652"/>
                    <a:pt x="9825" y="5013"/>
                    <a:pt x="1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3"/>
            <p:cNvSpPr/>
            <p:nvPr/>
          </p:nvSpPr>
          <p:spPr>
            <a:xfrm>
              <a:off x="3146758" y="2067824"/>
              <a:ext cx="8633" cy="30754"/>
            </a:xfrm>
            <a:custGeom>
              <a:avLst/>
              <a:gdLst/>
              <a:ahLst/>
              <a:cxnLst/>
              <a:rect l="l" t="t" r="r" b="b"/>
              <a:pathLst>
                <a:path w="528" h="1881" extrusionOk="0">
                  <a:moveTo>
                    <a:pt x="427" y="1880"/>
                  </a:moveTo>
                  <a:lnTo>
                    <a:pt x="527" y="1880"/>
                  </a:lnTo>
                  <a:lnTo>
                    <a:pt x="427" y="1880"/>
                  </a:lnTo>
                  <a:close/>
                  <a:moveTo>
                    <a:pt x="427" y="1880"/>
                  </a:moveTo>
                  <a:lnTo>
                    <a:pt x="427" y="1880"/>
                  </a:lnTo>
                  <a:lnTo>
                    <a:pt x="427" y="1880"/>
                  </a:lnTo>
                  <a:close/>
                  <a:moveTo>
                    <a:pt x="427" y="1780"/>
                  </a:moveTo>
                  <a:lnTo>
                    <a:pt x="427" y="1780"/>
                  </a:lnTo>
                  <a:lnTo>
                    <a:pt x="427" y="1780"/>
                  </a:lnTo>
                  <a:close/>
                  <a:moveTo>
                    <a:pt x="427" y="1780"/>
                  </a:moveTo>
                  <a:lnTo>
                    <a:pt x="427" y="1780"/>
                  </a:lnTo>
                  <a:lnTo>
                    <a:pt x="427" y="1780"/>
                  </a:lnTo>
                  <a:close/>
                  <a:moveTo>
                    <a:pt x="427" y="1680"/>
                  </a:moveTo>
                  <a:lnTo>
                    <a:pt x="427" y="1780"/>
                  </a:lnTo>
                  <a:lnTo>
                    <a:pt x="427" y="1680"/>
                  </a:lnTo>
                  <a:close/>
                  <a:moveTo>
                    <a:pt x="427" y="1680"/>
                  </a:moveTo>
                  <a:lnTo>
                    <a:pt x="427" y="1680"/>
                  </a:lnTo>
                  <a:lnTo>
                    <a:pt x="427" y="1680"/>
                  </a:lnTo>
                  <a:close/>
                  <a:moveTo>
                    <a:pt x="126" y="327"/>
                  </a:moveTo>
                  <a:lnTo>
                    <a:pt x="126" y="327"/>
                  </a:lnTo>
                  <a:lnTo>
                    <a:pt x="126" y="327"/>
                  </a:lnTo>
                  <a:close/>
                  <a:moveTo>
                    <a:pt x="126" y="201"/>
                  </a:moveTo>
                  <a:lnTo>
                    <a:pt x="126" y="201"/>
                  </a:lnTo>
                  <a:lnTo>
                    <a:pt x="126" y="201"/>
                  </a:lnTo>
                  <a:close/>
                  <a:moveTo>
                    <a:pt x="126" y="201"/>
                  </a:moveTo>
                  <a:lnTo>
                    <a:pt x="126" y="201"/>
                  </a:lnTo>
                  <a:lnTo>
                    <a:pt x="126" y="201"/>
                  </a:lnTo>
                  <a:close/>
                  <a:moveTo>
                    <a:pt x="126" y="101"/>
                  </a:moveTo>
                  <a:lnTo>
                    <a:pt x="126" y="101"/>
                  </a:lnTo>
                  <a:lnTo>
                    <a:pt x="126" y="101"/>
                  </a:lnTo>
                  <a:close/>
                  <a:moveTo>
                    <a:pt x="126" y="101"/>
                  </a:moveTo>
                  <a:lnTo>
                    <a:pt x="126" y="101"/>
                  </a:lnTo>
                  <a:lnTo>
                    <a:pt x="126" y="101"/>
                  </a:lnTo>
                  <a:close/>
                  <a:moveTo>
                    <a:pt x="1" y="101"/>
                  </a:moveTo>
                  <a:lnTo>
                    <a:pt x="126" y="101"/>
                  </a:lnTo>
                  <a:lnTo>
                    <a:pt x="1" y="101"/>
                  </a:lnTo>
                  <a:close/>
                  <a:moveTo>
                    <a:pt x="1" y="1"/>
                  </a:moveTo>
                  <a:lnTo>
                    <a:pt x="1" y="1"/>
                  </a:lnTo>
                  <a:lnTo>
                    <a:pt x="1" y="1"/>
                  </a:lnTo>
                  <a:close/>
                  <a:moveTo>
                    <a:pt x="1" y="1"/>
                  </a:moveTo>
                  <a:lnTo>
                    <a:pt x="1" y="1"/>
                  </a:lnTo>
                  <a:close/>
                </a:path>
              </a:pathLst>
            </a:custGeom>
            <a:solidFill>
              <a:srgbClr val="BA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3"/>
            <p:cNvSpPr/>
            <p:nvPr/>
          </p:nvSpPr>
          <p:spPr>
            <a:xfrm>
              <a:off x="3781926" y="2250585"/>
              <a:ext cx="2060" cy="16"/>
            </a:xfrm>
            <a:custGeom>
              <a:avLst/>
              <a:gdLst/>
              <a:ahLst/>
              <a:cxnLst/>
              <a:rect l="l" t="t" r="r" b="b"/>
              <a:pathLst>
                <a:path w="126" h="1" extrusionOk="0">
                  <a:moveTo>
                    <a:pt x="125" y="1"/>
                  </a:moveTo>
                  <a:lnTo>
                    <a:pt x="0" y="1"/>
                  </a:lnTo>
                  <a:lnTo>
                    <a:pt x="125" y="1"/>
                  </a:lnTo>
                  <a:close/>
                  <a:moveTo>
                    <a:pt x="125" y="1"/>
                  </a:moveTo>
                  <a:lnTo>
                    <a:pt x="125" y="1"/>
                  </a:lnTo>
                  <a:lnTo>
                    <a:pt x="125" y="1"/>
                  </a:lnTo>
                  <a:close/>
                  <a:moveTo>
                    <a:pt x="125" y="1"/>
                  </a:moveTo>
                  <a:lnTo>
                    <a:pt x="125" y="1"/>
                  </a:lnTo>
                  <a:lnTo>
                    <a:pt x="125" y="1"/>
                  </a:lnTo>
                  <a:close/>
                  <a:moveTo>
                    <a:pt x="125" y="1"/>
                  </a:moveTo>
                  <a:lnTo>
                    <a:pt x="125" y="1"/>
                  </a:lnTo>
                  <a:close/>
                </a:path>
              </a:pathLst>
            </a:custGeom>
            <a:solidFill>
              <a:srgbClr val="F8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3"/>
            <p:cNvSpPr/>
            <p:nvPr/>
          </p:nvSpPr>
          <p:spPr>
            <a:xfrm>
              <a:off x="3285260" y="2136265"/>
              <a:ext cx="667554" cy="168846"/>
            </a:xfrm>
            <a:custGeom>
              <a:avLst/>
              <a:gdLst/>
              <a:ahLst/>
              <a:cxnLst/>
              <a:rect l="l" t="t" r="r" b="b"/>
              <a:pathLst>
                <a:path w="40829" h="10327" extrusionOk="0">
                  <a:moveTo>
                    <a:pt x="1" y="8346"/>
                  </a:moveTo>
                  <a:lnTo>
                    <a:pt x="1" y="8346"/>
                  </a:lnTo>
                  <a:cubicBezTo>
                    <a:pt x="1091" y="8938"/>
                    <a:pt x="2270" y="9352"/>
                    <a:pt x="3454" y="9649"/>
                  </a:cubicBezTo>
                  <a:lnTo>
                    <a:pt x="3454" y="9649"/>
                  </a:lnTo>
                  <a:cubicBezTo>
                    <a:pt x="2273" y="9348"/>
                    <a:pt x="1116" y="8927"/>
                    <a:pt x="1" y="8346"/>
                  </a:cubicBezTo>
                  <a:close/>
                  <a:moveTo>
                    <a:pt x="31129" y="0"/>
                  </a:moveTo>
                  <a:cubicBezTo>
                    <a:pt x="29650" y="0"/>
                    <a:pt x="28297" y="0"/>
                    <a:pt x="26943" y="100"/>
                  </a:cubicBezTo>
                  <a:cubicBezTo>
                    <a:pt x="23911" y="301"/>
                    <a:pt x="20778" y="727"/>
                    <a:pt x="17745" y="727"/>
                  </a:cubicBezTo>
                  <a:cubicBezTo>
                    <a:pt x="15866" y="727"/>
                    <a:pt x="13986" y="527"/>
                    <a:pt x="12207" y="100"/>
                  </a:cubicBezTo>
                  <a:cubicBezTo>
                    <a:pt x="11379" y="1354"/>
                    <a:pt x="9926" y="2281"/>
                    <a:pt x="8046" y="2607"/>
                  </a:cubicBezTo>
                  <a:cubicBezTo>
                    <a:pt x="7821" y="2707"/>
                    <a:pt x="7620" y="2707"/>
                    <a:pt x="7420" y="2707"/>
                  </a:cubicBezTo>
                  <a:cubicBezTo>
                    <a:pt x="6994" y="3334"/>
                    <a:pt x="6467" y="3860"/>
                    <a:pt x="6066" y="4486"/>
                  </a:cubicBezTo>
                  <a:cubicBezTo>
                    <a:pt x="4913" y="6040"/>
                    <a:pt x="3961" y="7820"/>
                    <a:pt x="3660" y="9700"/>
                  </a:cubicBezTo>
                  <a:cubicBezTo>
                    <a:pt x="3592" y="9683"/>
                    <a:pt x="3523" y="9666"/>
                    <a:pt x="3454" y="9649"/>
                  </a:cubicBezTo>
                  <a:lnTo>
                    <a:pt x="3454" y="9649"/>
                  </a:lnTo>
                  <a:cubicBezTo>
                    <a:pt x="5486" y="10166"/>
                    <a:pt x="7593" y="10326"/>
                    <a:pt x="9700" y="10326"/>
                  </a:cubicBezTo>
                  <a:cubicBezTo>
                    <a:pt x="10853" y="10326"/>
                    <a:pt x="12006" y="10226"/>
                    <a:pt x="13159" y="10226"/>
                  </a:cubicBezTo>
                  <a:cubicBezTo>
                    <a:pt x="19099" y="9800"/>
                    <a:pt x="24738" y="8772"/>
                    <a:pt x="30377" y="6993"/>
                  </a:cubicBezTo>
                  <a:lnTo>
                    <a:pt x="30502" y="6993"/>
                  </a:lnTo>
                  <a:cubicBezTo>
                    <a:pt x="34036" y="5840"/>
                    <a:pt x="37796" y="4486"/>
                    <a:pt x="40828" y="2181"/>
                  </a:cubicBezTo>
                  <a:cubicBezTo>
                    <a:pt x="40402" y="1554"/>
                    <a:pt x="40001" y="1028"/>
                    <a:pt x="39375" y="527"/>
                  </a:cubicBezTo>
                  <a:cubicBezTo>
                    <a:pt x="36643" y="201"/>
                    <a:pt x="33836" y="0"/>
                    <a:pt x="31129"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3"/>
            <p:cNvSpPr/>
            <p:nvPr/>
          </p:nvSpPr>
          <p:spPr>
            <a:xfrm>
              <a:off x="3929027" y="2144865"/>
              <a:ext cx="45911" cy="27059"/>
            </a:xfrm>
            <a:custGeom>
              <a:avLst/>
              <a:gdLst/>
              <a:ahLst/>
              <a:cxnLst/>
              <a:rect l="l" t="t" r="r" b="b"/>
              <a:pathLst>
                <a:path w="2808" h="1655" extrusionOk="0">
                  <a:moveTo>
                    <a:pt x="1" y="1"/>
                  </a:moveTo>
                  <a:cubicBezTo>
                    <a:pt x="627" y="502"/>
                    <a:pt x="1028" y="1028"/>
                    <a:pt x="1454" y="1655"/>
                  </a:cubicBezTo>
                  <a:cubicBezTo>
                    <a:pt x="1981" y="1354"/>
                    <a:pt x="2407" y="928"/>
                    <a:pt x="2808" y="502"/>
                  </a:cubicBezTo>
                  <a:cubicBezTo>
                    <a:pt x="1880" y="301"/>
                    <a:pt x="928" y="201"/>
                    <a:pt x="1" y="1"/>
                  </a:cubicBezTo>
                  <a:close/>
                </a:path>
              </a:pathLst>
            </a:custGeom>
            <a:solidFill>
              <a:srgbClr val="6A3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3"/>
            <p:cNvSpPr/>
            <p:nvPr/>
          </p:nvSpPr>
          <p:spPr>
            <a:xfrm>
              <a:off x="3138567" y="1866210"/>
              <a:ext cx="268009" cy="428648"/>
            </a:xfrm>
            <a:custGeom>
              <a:avLst/>
              <a:gdLst/>
              <a:ahLst/>
              <a:cxnLst/>
              <a:rect l="l" t="t" r="r" b="b"/>
              <a:pathLst>
                <a:path w="16392" h="26217" extrusionOk="0">
                  <a:moveTo>
                    <a:pt x="9600" y="1"/>
                  </a:moveTo>
                  <a:cubicBezTo>
                    <a:pt x="6567" y="527"/>
                    <a:pt x="3234" y="2106"/>
                    <a:pt x="201" y="4186"/>
                  </a:cubicBezTo>
                  <a:cubicBezTo>
                    <a:pt x="1" y="6893"/>
                    <a:pt x="101" y="9625"/>
                    <a:pt x="502" y="12332"/>
                  </a:cubicBezTo>
                  <a:lnTo>
                    <a:pt x="502" y="12432"/>
                  </a:lnTo>
                  <a:lnTo>
                    <a:pt x="627" y="12432"/>
                  </a:lnTo>
                  <a:lnTo>
                    <a:pt x="627" y="12532"/>
                  </a:lnTo>
                  <a:lnTo>
                    <a:pt x="627" y="12658"/>
                  </a:lnTo>
                  <a:cubicBezTo>
                    <a:pt x="727" y="13059"/>
                    <a:pt x="828" y="13585"/>
                    <a:pt x="928" y="14011"/>
                  </a:cubicBezTo>
                  <a:lnTo>
                    <a:pt x="928" y="14111"/>
                  </a:lnTo>
                  <a:lnTo>
                    <a:pt x="928" y="14211"/>
                  </a:lnTo>
                  <a:lnTo>
                    <a:pt x="1028" y="14211"/>
                  </a:lnTo>
                  <a:cubicBezTo>
                    <a:pt x="2181" y="18597"/>
                    <a:pt x="4888" y="22783"/>
                    <a:pt x="8973" y="24863"/>
                  </a:cubicBezTo>
                  <a:cubicBezTo>
                    <a:pt x="10126" y="25490"/>
                    <a:pt x="11379" y="25916"/>
                    <a:pt x="12632" y="26217"/>
                  </a:cubicBezTo>
                  <a:cubicBezTo>
                    <a:pt x="12933" y="24337"/>
                    <a:pt x="13885" y="22557"/>
                    <a:pt x="15038" y="21003"/>
                  </a:cubicBezTo>
                  <a:cubicBezTo>
                    <a:pt x="15439" y="20377"/>
                    <a:pt x="15966" y="19851"/>
                    <a:pt x="16392" y="19224"/>
                  </a:cubicBezTo>
                  <a:lnTo>
                    <a:pt x="16392" y="19224"/>
                  </a:lnTo>
                  <a:cubicBezTo>
                    <a:pt x="16166" y="19324"/>
                    <a:pt x="15865" y="19324"/>
                    <a:pt x="15665" y="19324"/>
                  </a:cubicBezTo>
                  <a:cubicBezTo>
                    <a:pt x="13259" y="19324"/>
                    <a:pt x="11153" y="18071"/>
                    <a:pt x="10853" y="16191"/>
                  </a:cubicBezTo>
                  <a:cubicBezTo>
                    <a:pt x="10427" y="14412"/>
                    <a:pt x="11680" y="12532"/>
                    <a:pt x="13785" y="11605"/>
                  </a:cubicBezTo>
                  <a:cubicBezTo>
                    <a:pt x="12532" y="9825"/>
                    <a:pt x="11580" y="7845"/>
                    <a:pt x="10953" y="5866"/>
                  </a:cubicBezTo>
                  <a:cubicBezTo>
                    <a:pt x="10226" y="3886"/>
                    <a:pt x="9800" y="2006"/>
                    <a:pt x="960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3"/>
            <p:cNvSpPr/>
            <p:nvPr/>
          </p:nvSpPr>
          <p:spPr>
            <a:xfrm>
              <a:off x="3452456" y="2078075"/>
              <a:ext cx="44685" cy="59841"/>
            </a:xfrm>
            <a:custGeom>
              <a:avLst/>
              <a:gdLst/>
              <a:ahLst/>
              <a:cxnLst/>
              <a:rect l="l" t="t" r="r" b="b"/>
              <a:pathLst>
                <a:path w="2733" h="3660" extrusionOk="0">
                  <a:moveTo>
                    <a:pt x="2106" y="0"/>
                  </a:moveTo>
                  <a:cubicBezTo>
                    <a:pt x="1780" y="627"/>
                    <a:pt x="1354" y="1253"/>
                    <a:pt x="953" y="1780"/>
                  </a:cubicBezTo>
                  <a:cubicBezTo>
                    <a:pt x="627" y="2206"/>
                    <a:pt x="326" y="2607"/>
                    <a:pt x="1" y="2933"/>
                  </a:cubicBezTo>
                  <a:cubicBezTo>
                    <a:pt x="627" y="3233"/>
                    <a:pt x="1254" y="3459"/>
                    <a:pt x="1981" y="3659"/>
                  </a:cubicBezTo>
                  <a:cubicBezTo>
                    <a:pt x="2507" y="2832"/>
                    <a:pt x="2732" y="1980"/>
                    <a:pt x="2507" y="1053"/>
                  </a:cubicBezTo>
                  <a:cubicBezTo>
                    <a:pt x="2407" y="727"/>
                    <a:pt x="2306" y="426"/>
                    <a:pt x="2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3"/>
            <p:cNvSpPr/>
            <p:nvPr/>
          </p:nvSpPr>
          <p:spPr>
            <a:xfrm>
              <a:off x="3363953" y="2045702"/>
              <a:ext cx="122936" cy="80328"/>
            </a:xfrm>
            <a:custGeom>
              <a:avLst/>
              <a:gdLst/>
              <a:ahLst/>
              <a:cxnLst/>
              <a:rect l="l" t="t" r="r" b="b"/>
              <a:pathLst>
                <a:path w="7519" h="4913" extrusionOk="0">
                  <a:moveTo>
                    <a:pt x="3133" y="0"/>
                  </a:moveTo>
                  <a:cubicBezTo>
                    <a:pt x="2607" y="0"/>
                    <a:pt x="2181" y="0"/>
                    <a:pt x="1654" y="101"/>
                  </a:cubicBezTo>
                  <a:cubicBezTo>
                    <a:pt x="1128" y="201"/>
                    <a:pt x="501" y="426"/>
                    <a:pt x="0" y="627"/>
                  </a:cubicBezTo>
                  <a:cubicBezTo>
                    <a:pt x="927" y="1780"/>
                    <a:pt x="1980" y="2933"/>
                    <a:pt x="3133" y="3760"/>
                  </a:cubicBezTo>
                  <a:cubicBezTo>
                    <a:pt x="3860" y="4186"/>
                    <a:pt x="4587" y="4587"/>
                    <a:pt x="5414" y="4913"/>
                  </a:cubicBezTo>
                  <a:cubicBezTo>
                    <a:pt x="5739" y="4587"/>
                    <a:pt x="6040" y="4186"/>
                    <a:pt x="6366" y="3760"/>
                  </a:cubicBezTo>
                  <a:cubicBezTo>
                    <a:pt x="6767" y="3233"/>
                    <a:pt x="7193" y="2607"/>
                    <a:pt x="7519" y="1980"/>
                  </a:cubicBezTo>
                  <a:cubicBezTo>
                    <a:pt x="6767" y="727"/>
                    <a:pt x="5013" y="0"/>
                    <a:pt x="3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3"/>
            <p:cNvSpPr/>
            <p:nvPr/>
          </p:nvSpPr>
          <p:spPr>
            <a:xfrm>
              <a:off x="3406561" y="2126014"/>
              <a:ext cx="78284" cy="54511"/>
            </a:xfrm>
            <a:custGeom>
              <a:avLst/>
              <a:gdLst/>
              <a:ahLst/>
              <a:cxnLst/>
              <a:rect l="l" t="t" r="r" b="b"/>
              <a:pathLst>
                <a:path w="4788" h="3334" extrusionOk="0">
                  <a:moveTo>
                    <a:pt x="2808" y="1"/>
                  </a:moveTo>
                  <a:cubicBezTo>
                    <a:pt x="1880" y="1154"/>
                    <a:pt x="928" y="2281"/>
                    <a:pt x="1" y="3334"/>
                  </a:cubicBezTo>
                  <a:cubicBezTo>
                    <a:pt x="201" y="3334"/>
                    <a:pt x="402" y="3334"/>
                    <a:pt x="627" y="3234"/>
                  </a:cubicBezTo>
                  <a:cubicBezTo>
                    <a:pt x="2507" y="2908"/>
                    <a:pt x="3960" y="1981"/>
                    <a:pt x="4788" y="727"/>
                  </a:cubicBezTo>
                  <a:cubicBezTo>
                    <a:pt x="4061" y="527"/>
                    <a:pt x="3434" y="30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3"/>
            <p:cNvSpPr/>
            <p:nvPr/>
          </p:nvSpPr>
          <p:spPr>
            <a:xfrm>
              <a:off x="3309033" y="2055937"/>
              <a:ext cx="143439" cy="126238"/>
            </a:xfrm>
            <a:custGeom>
              <a:avLst/>
              <a:gdLst/>
              <a:ahLst/>
              <a:cxnLst/>
              <a:rect l="l" t="t" r="r" b="b"/>
              <a:pathLst>
                <a:path w="8773" h="7721" extrusionOk="0">
                  <a:moveTo>
                    <a:pt x="3359" y="1"/>
                  </a:moveTo>
                  <a:cubicBezTo>
                    <a:pt x="1254" y="928"/>
                    <a:pt x="1" y="2808"/>
                    <a:pt x="427" y="4587"/>
                  </a:cubicBezTo>
                  <a:cubicBezTo>
                    <a:pt x="727" y="6467"/>
                    <a:pt x="2833" y="7720"/>
                    <a:pt x="5239" y="7720"/>
                  </a:cubicBezTo>
                  <a:cubicBezTo>
                    <a:pt x="5439" y="7720"/>
                    <a:pt x="5740" y="7720"/>
                    <a:pt x="5966" y="7620"/>
                  </a:cubicBezTo>
                  <a:cubicBezTo>
                    <a:pt x="6893" y="6567"/>
                    <a:pt x="7845" y="5440"/>
                    <a:pt x="8773" y="4287"/>
                  </a:cubicBezTo>
                  <a:cubicBezTo>
                    <a:pt x="7946" y="3961"/>
                    <a:pt x="7219" y="3560"/>
                    <a:pt x="6492" y="3134"/>
                  </a:cubicBezTo>
                  <a:cubicBezTo>
                    <a:pt x="5339" y="2307"/>
                    <a:pt x="4286" y="1154"/>
                    <a:pt x="3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3"/>
            <p:cNvSpPr/>
            <p:nvPr/>
          </p:nvSpPr>
          <p:spPr>
            <a:xfrm>
              <a:off x="3730701" y="2023564"/>
              <a:ext cx="122952" cy="76649"/>
            </a:xfrm>
            <a:custGeom>
              <a:avLst/>
              <a:gdLst/>
              <a:ahLst/>
              <a:cxnLst/>
              <a:rect l="l" t="t" r="r" b="b"/>
              <a:pathLst>
                <a:path w="7520" h="4688" extrusionOk="0">
                  <a:moveTo>
                    <a:pt x="226" y="1"/>
                  </a:moveTo>
                  <a:cubicBezTo>
                    <a:pt x="126" y="527"/>
                    <a:pt x="0" y="1029"/>
                    <a:pt x="126" y="1555"/>
                  </a:cubicBezTo>
                  <a:cubicBezTo>
                    <a:pt x="527" y="3435"/>
                    <a:pt x="2507" y="4688"/>
                    <a:pt x="4913" y="4688"/>
                  </a:cubicBezTo>
                  <a:cubicBezTo>
                    <a:pt x="5439" y="4688"/>
                    <a:pt x="5865" y="4587"/>
                    <a:pt x="6391" y="4587"/>
                  </a:cubicBezTo>
                  <a:cubicBezTo>
                    <a:pt x="6792" y="4487"/>
                    <a:pt x="7118" y="4387"/>
                    <a:pt x="7519" y="4287"/>
                  </a:cubicBezTo>
                  <a:cubicBezTo>
                    <a:pt x="5765" y="3334"/>
                    <a:pt x="4085" y="2507"/>
                    <a:pt x="2406" y="1455"/>
                  </a:cubicBezTo>
                  <a:cubicBezTo>
                    <a:pt x="1679" y="1029"/>
                    <a:pt x="953" y="527"/>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3"/>
            <p:cNvSpPr/>
            <p:nvPr/>
          </p:nvSpPr>
          <p:spPr>
            <a:xfrm>
              <a:off x="3734380" y="1963739"/>
              <a:ext cx="182777" cy="129917"/>
            </a:xfrm>
            <a:custGeom>
              <a:avLst/>
              <a:gdLst/>
              <a:ahLst/>
              <a:cxnLst/>
              <a:rect l="l" t="t" r="r" b="b"/>
              <a:pathLst>
                <a:path w="11179" h="7946" extrusionOk="0">
                  <a:moveTo>
                    <a:pt x="5941" y="1"/>
                  </a:moveTo>
                  <a:cubicBezTo>
                    <a:pt x="5540" y="1"/>
                    <a:pt x="5013" y="1"/>
                    <a:pt x="4587" y="101"/>
                  </a:cubicBezTo>
                  <a:cubicBezTo>
                    <a:pt x="2282" y="527"/>
                    <a:pt x="527" y="1981"/>
                    <a:pt x="1" y="3660"/>
                  </a:cubicBezTo>
                  <a:cubicBezTo>
                    <a:pt x="728" y="4186"/>
                    <a:pt x="1454" y="4688"/>
                    <a:pt x="2181" y="5114"/>
                  </a:cubicBezTo>
                  <a:cubicBezTo>
                    <a:pt x="3860" y="6166"/>
                    <a:pt x="5540" y="6993"/>
                    <a:pt x="7294" y="7946"/>
                  </a:cubicBezTo>
                  <a:cubicBezTo>
                    <a:pt x="9600" y="6993"/>
                    <a:pt x="11179" y="5013"/>
                    <a:pt x="10753" y="3134"/>
                  </a:cubicBezTo>
                  <a:cubicBezTo>
                    <a:pt x="10427" y="1254"/>
                    <a:pt x="8447" y="1"/>
                    <a:pt x="59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0" name="Google Shape;15680;p93"/>
          <p:cNvSpPr/>
          <p:nvPr/>
        </p:nvSpPr>
        <p:spPr>
          <a:xfrm>
            <a:off x="4239646" y="4078626"/>
            <a:ext cx="6981" cy="12704"/>
          </a:xfrm>
          <a:custGeom>
            <a:avLst/>
            <a:gdLst/>
            <a:ahLst/>
            <a:cxnLst/>
            <a:rect l="l" t="t" r="r" b="b"/>
            <a:pathLst>
              <a:path w="427" h="777" extrusionOk="0">
                <a:moveTo>
                  <a:pt x="150" y="0"/>
                </a:moveTo>
                <a:cubicBezTo>
                  <a:pt x="69" y="0"/>
                  <a:pt x="0" y="184"/>
                  <a:pt x="0" y="351"/>
                </a:cubicBezTo>
                <a:cubicBezTo>
                  <a:pt x="0" y="651"/>
                  <a:pt x="100" y="777"/>
                  <a:pt x="201" y="777"/>
                </a:cubicBezTo>
                <a:cubicBezTo>
                  <a:pt x="326" y="777"/>
                  <a:pt x="326" y="551"/>
                  <a:pt x="326" y="351"/>
                </a:cubicBezTo>
                <a:cubicBezTo>
                  <a:pt x="426" y="250"/>
                  <a:pt x="326" y="25"/>
                  <a:pt x="201" y="25"/>
                </a:cubicBezTo>
                <a:cubicBezTo>
                  <a:pt x="184" y="8"/>
                  <a:pt x="167" y="0"/>
                  <a:pt x="15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1" name="Google Shape;15681;p93"/>
          <p:cNvGrpSpPr/>
          <p:nvPr/>
        </p:nvGrpSpPr>
        <p:grpSpPr>
          <a:xfrm rot="-1448129">
            <a:off x="3060770" y="3513907"/>
            <a:ext cx="1105688" cy="1142153"/>
            <a:chOff x="3203313" y="3431979"/>
            <a:chExt cx="1208854" cy="1248721"/>
          </a:xfrm>
        </p:grpSpPr>
        <p:sp>
          <p:nvSpPr>
            <p:cNvPr id="15682" name="Google Shape;15682;p93"/>
            <p:cNvSpPr/>
            <p:nvPr/>
          </p:nvSpPr>
          <p:spPr>
            <a:xfrm>
              <a:off x="3203313" y="3432616"/>
              <a:ext cx="1208854" cy="1104606"/>
            </a:xfrm>
            <a:custGeom>
              <a:avLst/>
              <a:gdLst/>
              <a:ahLst/>
              <a:cxnLst/>
              <a:rect l="l" t="t" r="r" b="b"/>
              <a:pathLst>
                <a:path w="73936" h="67560" extrusionOk="0">
                  <a:moveTo>
                    <a:pt x="14540" y="0"/>
                  </a:moveTo>
                  <a:cubicBezTo>
                    <a:pt x="12689" y="0"/>
                    <a:pt x="10850" y="583"/>
                    <a:pt x="9399" y="1741"/>
                  </a:cubicBezTo>
                  <a:cubicBezTo>
                    <a:pt x="7419" y="3320"/>
                    <a:pt x="5940" y="5826"/>
                    <a:pt x="6066" y="8433"/>
                  </a:cubicBezTo>
                  <a:cubicBezTo>
                    <a:pt x="6066" y="10839"/>
                    <a:pt x="7519" y="13646"/>
                    <a:pt x="9700" y="14598"/>
                  </a:cubicBezTo>
                  <a:cubicBezTo>
                    <a:pt x="10452" y="14899"/>
                    <a:pt x="11279" y="15225"/>
                    <a:pt x="12106" y="15526"/>
                  </a:cubicBezTo>
                  <a:cubicBezTo>
                    <a:pt x="11805" y="15852"/>
                    <a:pt x="11579" y="16052"/>
                    <a:pt x="11279" y="16353"/>
                  </a:cubicBezTo>
                  <a:cubicBezTo>
                    <a:pt x="6266" y="21165"/>
                    <a:pt x="2406" y="27431"/>
                    <a:pt x="1053" y="34223"/>
                  </a:cubicBezTo>
                  <a:cubicBezTo>
                    <a:pt x="0" y="39761"/>
                    <a:pt x="426" y="46027"/>
                    <a:pt x="3334" y="50939"/>
                  </a:cubicBezTo>
                  <a:cubicBezTo>
                    <a:pt x="8246" y="59285"/>
                    <a:pt x="18071" y="63245"/>
                    <a:pt x="26742" y="66077"/>
                  </a:cubicBezTo>
                  <a:cubicBezTo>
                    <a:pt x="30202" y="67286"/>
                    <a:pt x="34112" y="67559"/>
                    <a:pt x="37854" y="67559"/>
                  </a:cubicBezTo>
                  <a:cubicBezTo>
                    <a:pt x="38611" y="67559"/>
                    <a:pt x="39362" y="67548"/>
                    <a:pt x="40101" y="67531"/>
                  </a:cubicBezTo>
                  <a:cubicBezTo>
                    <a:pt x="44587" y="67531"/>
                    <a:pt x="49299" y="66804"/>
                    <a:pt x="53359" y="64498"/>
                  </a:cubicBezTo>
                  <a:cubicBezTo>
                    <a:pt x="58171" y="61792"/>
                    <a:pt x="61830" y="56579"/>
                    <a:pt x="63710" y="51340"/>
                  </a:cubicBezTo>
                  <a:cubicBezTo>
                    <a:pt x="65991" y="44674"/>
                    <a:pt x="65790" y="37355"/>
                    <a:pt x="63911" y="30664"/>
                  </a:cubicBezTo>
                  <a:cubicBezTo>
                    <a:pt x="63810" y="30363"/>
                    <a:pt x="63710" y="29937"/>
                    <a:pt x="63585" y="29636"/>
                  </a:cubicBezTo>
                  <a:lnTo>
                    <a:pt x="63585" y="29636"/>
                  </a:lnTo>
                  <a:cubicBezTo>
                    <a:pt x="64537" y="29736"/>
                    <a:pt x="65364" y="29937"/>
                    <a:pt x="66216" y="30037"/>
                  </a:cubicBezTo>
                  <a:cubicBezTo>
                    <a:pt x="66361" y="30051"/>
                    <a:pt x="66506" y="30057"/>
                    <a:pt x="66653" y="30057"/>
                  </a:cubicBezTo>
                  <a:cubicBezTo>
                    <a:pt x="68923" y="30057"/>
                    <a:pt x="71405" y="28457"/>
                    <a:pt x="72582" y="26503"/>
                  </a:cubicBezTo>
                  <a:cubicBezTo>
                    <a:pt x="73936" y="24298"/>
                    <a:pt x="73936" y="21491"/>
                    <a:pt x="72983" y="19085"/>
                  </a:cubicBezTo>
                  <a:cubicBezTo>
                    <a:pt x="71855" y="16052"/>
                    <a:pt x="68497" y="13746"/>
                    <a:pt x="65264" y="13746"/>
                  </a:cubicBezTo>
                  <a:cubicBezTo>
                    <a:pt x="61605" y="13746"/>
                    <a:pt x="59199" y="16779"/>
                    <a:pt x="58171" y="20012"/>
                  </a:cubicBezTo>
                  <a:cubicBezTo>
                    <a:pt x="51805" y="13646"/>
                    <a:pt x="41880" y="11340"/>
                    <a:pt x="33309" y="9786"/>
                  </a:cubicBezTo>
                  <a:cubicBezTo>
                    <a:pt x="30916" y="9377"/>
                    <a:pt x="28256" y="9053"/>
                    <a:pt x="25684" y="9053"/>
                  </a:cubicBezTo>
                  <a:cubicBezTo>
                    <a:pt x="24323" y="9053"/>
                    <a:pt x="22988" y="9143"/>
                    <a:pt x="21730" y="9360"/>
                  </a:cubicBezTo>
                  <a:cubicBezTo>
                    <a:pt x="22031" y="7806"/>
                    <a:pt x="22031" y="5927"/>
                    <a:pt x="21504" y="4348"/>
                  </a:cubicBezTo>
                  <a:cubicBezTo>
                    <a:pt x="20978" y="2994"/>
                    <a:pt x="20051" y="1841"/>
                    <a:pt x="18798" y="1115"/>
                  </a:cubicBezTo>
                  <a:cubicBezTo>
                    <a:pt x="17497" y="370"/>
                    <a:pt x="16015" y="0"/>
                    <a:pt x="14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3"/>
            <p:cNvSpPr/>
            <p:nvPr/>
          </p:nvSpPr>
          <p:spPr>
            <a:xfrm>
              <a:off x="4205638" y="3741225"/>
              <a:ext cx="145074" cy="126369"/>
            </a:xfrm>
            <a:custGeom>
              <a:avLst/>
              <a:gdLst/>
              <a:ahLst/>
              <a:cxnLst/>
              <a:rect l="l" t="t" r="r" b="b"/>
              <a:pathLst>
                <a:path w="8873" h="7729" extrusionOk="0">
                  <a:moveTo>
                    <a:pt x="5489" y="0"/>
                  </a:moveTo>
                  <a:cubicBezTo>
                    <a:pt x="4506" y="0"/>
                    <a:pt x="3495" y="315"/>
                    <a:pt x="2607" y="836"/>
                  </a:cubicBezTo>
                  <a:cubicBezTo>
                    <a:pt x="1554" y="1463"/>
                    <a:pt x="727" y="2290"/>
                    <a:pt x="0" y="3242"/>
                  </a:cubicBezTo>
                  <a:cubicBezTo>
                    <a:pt x="927" y="4596"/>
                    <a:pt x="1654" y="6150"/>
                    <a:pt x="2281" y="7729"/>
                  </a:cubicBezTo>
                  <a:cubicBezTo>
                    <a:pt x="3659" y="7403"/>
                    <a:pt x="5013" y="6876"/>
                    <a:pt x="6165" y="6250"/>
                  </a:cubicBezTo>
                  <a:cubicBezTo>
                    <a:pt x="7093" y="5623"/>
                    <a:pt x="7820" y="4997"/>
                    <a:pt x="8346" y="4170"/>
                  </a:cubicBezTo>
                  <a:cubicBezTo>
                    <a:pt x="8872" y="3242"/>
                    <a:pt x="8872" y="2089"/>
                    <a:pt x="8346" y="1237"/>
                  </a:cubicBezTo>
                  <a:cubicBezTo>
                    <a:pt x="8045" y="836"/>
                    <a:pt x="7719" y="611"/>
                    <a:pt x="7293" y="410"/>
                  </a:cubicBezTo>
                  <a:cubicBezTo>
                    <a:pt x="6728" y="128"/>
                    <a:pt x="6114" y="0"/>
                    <a:pt x="548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3"/>
            <p:cNvSpPr/>
            <p:nvPr/>
          </p:nvSpPr>
          <p:spPr>
            <a:xfrm>
              <a:off x="3379109" y="3502055"/>
              <a:ext cx="126222" cy="141804"/>
            </a:xfrm>
            <a:custGeom>
              <a:avLst/>
              <a:gdLst/>
              <a:ahLst/>
              <a:cxnLst/>
              <a:rect l="l" t="t" r="r" b="b"/>
              <a:pathLst>
                <a:path w="7720" h="8673" extrusionOk="0">
                  <a:moveTo>
                    <a:pt x="2832" y="1"/>
                  </a:moveTo>
                  <a:cubicBezTo>
                    <a:pt x="23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FFC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880"/>
                    <a:pt x="753" y="1254"/>
                  </a:cubicBezTo>
                  <a:cubicBezTo>
                    <a:pt x="953" y="527"/>
                    <a:pt x="953" y="1"/>
                    <a:pt x="853"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3"/>
            <p:cNvSpPr/>
            <p:nvPr/>
          </p:nvSpPr>
          <p:spPr>
            <a:xfrm>
              <a:off x="3538097" y="3848727"/>
              <a:ext cx="15189" cy="31000"/>
            </a:xfrm>
            <a:custGeom>
              <a:avLst/>
              <a:gdLst/>
              <a:ahLst/>
              <a:cxnLst/>
              <a:rect l="l" t="t" r="r" b="b"/>
              <a:pathLst>
                <a:path w="929" h="1896" extrusionOk="0">
                  <a:moveTo>
                    <a:pt x="928" y="1"/>
                  </a:moveTo>
                  <a:cubicBezTo>
                    <a:pt x="828" y="1"/>
                    <a:pt x="502" y="427"/>
                    <a:pt x="301" y="928"/>
                  </a:cubicBezTo>
                  <a:cubicBezTo>
                    <a:pt x="101" y="1454"/>
                    <a:pt x="1" y="1880"/>
                    <a:pt x="101" y="1880"/>
                  </a:cubicBezTo>
                  <a:cubicBezTo>
                    <a:pt x="111" y="1890"/>
                    <a:pt x="123" y="1895"/>
                    <a:pt x="137" y="1895"/>
                  </a:cubicBezTo>
                  <a:cubicBezTo>
                    <a:pt x="260" y="1895"/>
                    <a:pt x="524" y="1505"/>
                    <a:pt x="728" y="1053"/>
                  </a:cubicBezTo>
                  <a:cubicBezTo>
                    <a:pt x="928" y="527"/>
                    <a:pt x="928" y="101"/>
                    <a:pt x="928"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3"/>
            <p:cNvSpPr/>
            <p:nvPr/>
          </p:nvSpPr>
          <p:spPr>
            <a:xfrm>
              <a:off x="3456151" y="3876179"/>
              <a:ext cx="13538" cy="25424"/>
            </a:xfrm>
            <a:custGeom>
              <a:avLst/>
              <a:gdLst/>
              <a:ahLst/>
              <a:cxnLst/>
              <a:rect l="l" t="t" r="r" b="b"/>
              <a:pathLst>
                <a:path w="828" h="1555" extrusionOk="0">
                  <a:moveTo>
                    <a:pt x="627" y="1"/>
                  </a:moveTo>
                  <a:cubicBezTo>
                    <a:pt x="501" y="1"/>
                    <a:pt x="401" y="302"/>
                    <a:pt x="301" y="728"/>
                  </a:cubicBezTo>
                  <a:cubicBezTo>
                    <a:pt x="100" y="1129"/>
                    <a:pt x="0" y="1454"/>
                    <a:pt x="100" y="1555"/>
                  </a:cubicBezTo>
                  <a:cubicBezTo>
                    <a:pt x="201" y="1555"/>
                    <a:pt x="501" y="1354"/>
                    <a:pt x="627" y="828"/>
                  </a:cubicBezTo>
                  <a:cubicBezTo>
                    <a:pt x="827" y="402"/>
                    <a:pt x="727" y="1"/>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3"/>
            <p:cNvSpPr/>
            <p:nvPr/>
          </p:nvSpPr>
          <p:spPr>
            <a:xfrm>
              <a:off x="3312728" y="3862248"/>
              <a:ext cx="10251" cy="24198"/>
            </a:xfrm>
            <a:custGeom>
              <a:avLst/>
              <a:gdLst/>
              <a:ahLst/>
              <a:cxnLst/>
              <a:rect l="l" t="t" r="r" b="b"/>
              <a:pathLst>
                <a:path w="627" h="1480" extrusionOk="0">
                  <a:moveTo>
                    <a:pt x="501" y="1"/>
                  </a:moveTo>
                  <a:cubicBezTo>
                    <a:pt x="401" y="1"/>
                    <a:pt x="301" y="226"/>
                    <a:pt x="201" y="627"/>
                  </a:cubicBezTo>
                  <a:cubicBezTo>
                    <a:pt x="0" y="1053"/>
                    <a:pt x="0" y="1354"/>
                    <a:pt x="100" y="1479"/>
                  </a:cubicBezTo>
                  <a:cubicBezTo>
                    <a:pt x="201" y="1479"/>
                    <a:pt x="401" y="1154"/>
                    <a:pt x="501" y="728"/>
                  </a:cubicBezTo>
                  <a:cubicBezTo>
                    <a:pt x="627" y="327"/>
                    <a:pt x="62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3"/>
            <p:cNvSpPr/>
            <p:nvPr/>
          </p:nvSpPr>
          <p:spPr>
            <a:xfrm>
              <a:off x="3382379" y="3923479"/>
              <a:ext cx="13947" cy="27713"/>
            </a:xfrm>
            <a:custGeom>
              <a:avLst/>
              <a:gdLst/>
              <a:ahLst/>
              <a:cxnLst/>
              <a:rect l="l" t="t" r="r" b="b"/>
              <a:pathLst>
                <a:path w="853" h="1695" extrusionOk="0">
                  <a:moveTo>
                    <a:pt x="713" y="0"/>
                  </a:moveTo>
                  <a:cubicBezTo>
                    <a:pt x="587" y="0"/>
                    <a:pt x="407" y="381"/>
                    <a:pt x="226" y="742"/>
                  </a:cubicBezTo>
                  <a:cubicBezTo>
                    <a:pt x="126" y="1268"/>
                    <a:pt x="1" y="1694"/>
                    <a:pt x="126" y="1694"/>
                  </a:cubicBezTo>
                  <a:cubicBezTo>
                    <a:pt x="226" y="1694"/>
                    <a:pt x="427" y="1369"/>
                    <a:pt x="627" y="867"/>
                  </a:cubicBezTo>
                  <a:cubicBezTo>
                    <a:pt x="753" y="441"/>
                    <a:pt x="853" y="15"/>
                    <a:pt x="753" y="15"/>
                  </a:cubicBezTo>
                  <a:cubicBezTo>
                    <a:pt x="740" y="5"/>
                    <a:pt x="727" y="0"/>
                    <a:pt x="71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3"/>
            <p:cNvSpPr/>
            <p:nvPr/>
          </p:nvSpPr>
          <p:spPr>
            <a:xfrm>
              <a:off x="3334849" y="4005377"/>
              <a:ext cx="8616" cy="22449"/>
            </a:xfrm>
            <a:custGeom>
              <a:avLst/>
              <a:gdLst/>
              <a:ahLst/>
              <a:cxnLst/>
              <a:rect l="l" t="t" r="r" b="b"/>
              <a:pathLst>
                <a:path w="527" h="1373" extrusionOk="0">
                  <a:moveTo>
                    <a:pt x="360" y="0"/>
                  </a:moveTo>
                  <a:cubicBezTo>
                    <a:pt x="253" y="0"/>
                    <a:pt x="88" y="294"/>
                    <a:pt x="1" y="645"/>
                  </a:cubicBezTo>
                  <a:cubicBezTo>
                    <a:pt x="1" y="1071"/>
                    <a:pt x="101" y="1372"/>
                    <a:pt x="201" y="1372"/>
                  </a:cubicBezTo>
                  <a:cubicBezTo>
                    <a:pt x="301" y="1272"/>
                    <a:pt x="301" y="1071"/>
                    <a:pt x="402" y="645"/>
                  </a:cubicBezTo>
                  <a:cubicBezTo>
                    <a:pt x="402" y="344"/>
                    <a:pt x="527" y="19"/>
                    <a:pt x="402" y="19"/>
                  </a:cubicBezTo>
                  <a:cubicBezTo>
                    <a:pt x="389" y="6"/>
                    <a:pt x="375" y="0"/>
                    <a:pt x="36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3"/>
            <p:cNvSpPr/>
            <p:nvPr/>
          </p:nvSpPr>
          <p:spPr>
            <a:xfrm>
              <a:off x="3500394" y="4000750"/>
              <a:ext cx="10268" cy="27076"/>
            </a:xfrm>
            <a:custGeom>
              <a:avLst/>
              <a:gdLst/>
              <a:ahLst/>
              <a:cxnLst/>
              <a:rect l="l" t="t" r="r" b="b"/>
              <a:pathLst>
                <a:path w="628" h="1656" extrusionOk="0">
                  <a:moveTo>
                    <a:pt x="427" y="1"/>
                  </a:moveTo>
                  <a:cubicBezTo>
                    <a:pt x="302" y="1"/>
                    <a:pt x="201" y="402"/>
                    <a:pt x="101" y="828"/>
                  </a:cubicBezTo>
                  <a:cubicBezTo>
                    <a:pt x="101" y="1254"/>
                    <a:pt x="1" y="1555"/>
                    <a:pt x="101" y="1655"/>
                  </a:cubicBezTo>
                  <a:cubicBezTo>
                    <a:pt x="201" y="1655"/>
                    <a:pt x="427" y="1354"/>
                    <a:pt x="527" y="928"/>
                  </a:cubicBezTo>
                  <a:cubicBezTo>
                    <a:pt x="628" y="402"/>
                    <a:pt x="527" y="1"/>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3"/>
            <p:cNvSpPr/>
            <p:nvPr/>
          </p:nvSpPr>
          <p:spPr>
            <a:xfrm>
              <a:off x="3261503" y="4079018"/>
              <a:ext cx="11903" cy="32798"/>
            </a:xfrm>
            <a:custGeom>
              <a:avLst/>
              <a:gdLst/>
              <a:ahLst/>
              <a:cxnLst/>
              <a:rect l="l" t="t" r="r" b="b"/>
              <a:pathLst>
                <a:path w="728" h="2006" extrusionOk="0">
                  <a:moveTo>
                    <a:pt x="627" y="1"/>
                  </a:moveTo>
                  <a:cubicBezTo>
                    <a:pt x="502" y="1"/>
                    <a:pt x="201" y="3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254"/>
                    <a:pt x="201" y="1579"/>
                    <a:pt x="201" y="1579"/>
                  </a:cubicBezTo>
                  <a:cubicBezTo>
                    <a:pt x="301" y="1479"/>
                    <a:pt x="301" y="1153"/>
                    <a:pt x="401" y="853"/>
                  </a:cubicBezTo>
                  <a:cubicBezTo>
                    <a:pt x="401" y="427"/>
                    <a:pt x="502" y="101"/>
                    <a:pt x="4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3"/>
            <p:cNvSpPr/>
            <p:nvPr/>
          </p:nvSpPr>
          <p:spPr>
            <a:xfrm>
              <a:off x="3372144" y="3744217"/>
              <a:ext cx="10251" cy="19293"/>
            </a:xfrm>
            <a:custGeom>
              <a:avLst/>
              <a:gdLst/>
              <a:ahLst/>
              <a:cxnLst/>
              <a:rect l="l" t="t" r="r" b="b"/>
              <a:pathLst>
                <a:path w="627" h="1180" extrusionOk="0">
                  <a:moveTo>
                    <a:pt x="501" y="1"/>
                  </a:moveTo>
                  <a:cubicBezTo>
                    <a:pt x="426" y="1"/>
                    <a:pt x="208" y="180"/>
                    <a:pt x="126" y="428"/>
                  </a:cubicBezTo>
                  <a:cubicBezTo>
                    <a:pt x="0" y="854"/>
                    <a:pt x="126" y="1180"/>
                    <a:pt x="226" y="1180"/>
                  </a:cubicBezTo>
                  <a:cubicBezTo>
                    <a:pt x="326" y="1180"/>
                    <a:pt x="326" y="854"/>
                    <a:pt x="426" y="553"/>
                  </a:cubicBezTo>
                  <a:cubicBezTo>
                    <a:pt x="527" y="327"/>
                    <a:pt x="627" y="27"/>
                    <a:pt x="527" y="27"/>
                  </a:cubicBezTo>
                  <a:cubicBezTo>
                    <a:pt x="527" y="9"/>
                    <a:pt x="51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3"/>
            <p:cNvSpPr/>
            <p:nvPr/>
          </p:nvSpPr>
          <p:spPr>
            <a:xfrm>
              <a:off x="3515567" y="3638121"/>
              <a:ext cx="10251" cy="19260"/>
            </a:xfrm>
            <a:custGeom>
              <a:avLst/>
              <a:gdLst/>
              <a:ahLst/>
              <a:cxnLst/>
              <a:rect l="l" t="t" r="r" b="b"/>
              <a:pathLst>
                <a:path w="627" h="1178" extrusionOk="0">
                  <a:moveTo>
                    <a:pt x="472" y="1"/>
                  </a:moveTo>
                  <a:cubicBezTo>
                    <a:pt x="365" y="1"/>
                    <a:pt x="210" y="214"/>
                    <a:pt x="126" y="551"/>
                  </a:cubicBezTo>
                  <a:cubicBezTo>
                    <a:pt x="0" y="877"/>
                    <a:pt x="0" y="1177"/>
                    <a:pt x="126" y="1177"/>
                  </a:cubicBezTo>
                  <a:cubicBezTo>
                    <a:pt x="226" y="1177"/>
                    <a:pt x="326" y="877"/>
                    <a:pt x="426" y="651"/>
                  </a:cubicBezTo>
                  <a:cubicBezTo>
                    <a:pt x="527" y="350"/>
                    <a:pt x="627" y="150"/>
                    <a:pt x="527" y="24"/>
                  </a:cubicBezTo>
                  <a:cubicBezTo>
                    <a:pt x="511" y="8"/>
                    <a:pt x="492" y="1"/>
                    <a:pt x="47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3"/>
            <p:cNvSpPr/>
            <p:nvPr/>
          </p:nvSpPr>
          <p:spPr>
            <a:xfrm>
              <a:off x="3657355" y="3628262"/>
              <a:ext cx="8616" cy="17233"/>
            </a:xfrm>
            <a:custGeom>
              <a:avLst/>
              <a:gdLst/>
              <a:ahLst/>
              <a:cxnLst/>
              <a:rect l="l" t="t" r="r" b="b"/>
              <a:pathLst>
                <a:path w="527" h="1054" extrusionOk="0">
                  <a:moveTo>
                    <a:pt x="426" y="1"/>
                  </a:moveTo>
                  <a:cubicBezTo>
                    <a:pt x="326" y="1"/>
                    <a:pt x="100" y="226"/>
                    <a:pt x="100" y="427"/>
                  </a:cubicBezTo>
                  <a:cubicBezTo>
                    <a:pt x="0" y="753"/>
                    <a:pt x="0" y="953"/>
                    <a:pt x="100" y="1053"/>
                  </a:cubicBezTo>
                  <a:cubicBezTo>
                    <a:pt x="226" y="1053"/>
                    <a:pt x="326" y="853"/>
                    <a:pt x="426" y="527"/>
                  </a:cubicBezTo>
                  <a:cubicBezTo>
                    <a:pt x="526" y="327"/>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3"/>
            <p:cNvSpPr/>
            <p:nvPr/>
          </p:nvSpPr>
          <p:spPr>
            <a:xfrm>
              <a:off x="3505315" y="3708590"/>
              <a:ext cx="6981" cy="20814"/>
            </a:xfrm>
            <a:custGeom>
              <a:avLst/>
              <a:gdLst/>
              <a:ahLst/>
              <a:cxnLst/>
              <a:rect l="l" t="t" r="r" b="b"/>
              <a:pathLst>
                <a:path w="427" h="1273" extrusionOk="0">
                  <a:moveTo>
                    <a:pt x="226" y="0"/>
                  </a:moveTo>
                  <a:cubicBezTo>
                    <a:pt x="126" y="0"/>
                    <a:pt x="1" y="326"/>
                    <a:pt x="126" y="727"/>
                  </a:cubicBezTo>
                  <a:cubicBezTo>
                    <a:pt x="126" y="1009"/>
                    <a:pt x="201" y="1273"/>
                    <a:pt x="287" y="1273"/>
                  </a:cubicBezTo>
                  <a:cubicBezTo>
                    <a:pt x="300" y="1273"/>
                    <a:pt x="313" y="1267"/>
                    <a:pt x="327" y="1253"/>
                  </a:cubicBezTo>
                  <a:cubicBezTo>
                    <a:pt x="427" y="1253"/>
                    <a:pt x="427" y="953"/>
                    <a:pt x="427" y="627"/>
                  </a:cubicBezTo>
                  <a:cubicBezTo>
                    <a:pt x="427" y="326"/>
                    <a:pt x="427" y="10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3"/>
            <p:cNvSpPr/>
            <p:nvPr/>
          </p:nvSpPr>
          <p:spPr>
            <a:xfrm>
              <a:off x="3724145" y="3672620"/>
              <a:ext cx="8616" cy="22465"/>
            </a:xfrm>
            <a:custGeom>
              <a:avLst/>
              <a:gdLst/>
              <a:ahLst/>
              <a:cxnLst/>
              <a:rect l="l" t="t" r="r" b="b"/>
              <a:pathLst>
                <a:path w="527" h="1374" extrusionOk="0">
                  <a:moveTo>
                    <a:pt x="387" y="0"/>
                  </a:moveTo>
                  <a:cubicBezTo>
                    <a:pt x="328" y="0"/>
                    <a:pt x="100" y="276"/>
                    <a:pt x="100" y="646"/>
                  </a:cubicBezTo>
                  <a:cubicBezTo>
                    <a:pt x="0" y="1047"/>
                    <a:pt x="100" y="1373"/>
                    <a:pt x="201" y="1373"/>
                  </a:cubicBezTo>
                  <a:cubicBezTo>
                    <a:pt x="301" y="1373"/>
                    <a:pt x="401" y="1047"/>
                    <a:pt x="401" y="747"/>
                  </a:cubicBezTo>
                  <a:cubicBezTo>
                    <a:pt x="527" y="320"/>
                    <a:pt x="527" y="20"/>
                    <a:pt x="401" y="20"/>
                  </a:cubicBezTo>
                  <a:cubicBezTo>
                    <a:pt x="401" y="7"/>
                    <a:pt x="396" y="0"/>
                    <a:pt x="38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3"/>
            <p:cNvSpPr/>
            <p:nvPr/>
          </p:nvSpPr>
          <p:spPr>
            <a:xfrm>
              <a:off x="3824943" y="3645282"/>
              <a:ext cx="6573" cy="32586"/>
            </a:xfrm>
            <a:custGeom>
              <a:avLst/>
              <a:gdLst/>
              <a:ahLst/>
              <a:cxnLst/>
              <a:rect l="l" t="t" r="r" b="b"/>
              <a:pathLst>
                <a:path w="402" h="1993" extrusionOk="0">
                  <a:moveTo>
                    <a:pt x="128" y="0"/>
                  </a:moveTo>
                  <a:cubicBezTo>
                    <a:pt x="118" y="0"/>
                    <a:pt x="109" y="4"/>
                    <a:pt x="101" y="12"/>
                  </a:cubicBezTo>
                  <a:cubicBezTo>
                    <a:pt x="1" y="12"/>
                    <a:pt x="1" y="439"/>
                    <a:pt x="1" y="965"/>
                  </a:cubicBezTo>
                  <a:cubicBezTo>
                    <a:pt x="1" y="1591"/>
                    <a:pt x="1" y="1992"/>
                    <a:pt x="201" y="1992"/>
                  </a:cubicBezTo>
                  <a:cubicBezTo>
                    <a:pt x="201" y="1992"/>
                    <a:pt x="402" y="1591"/>
                    <a:pt x="402" y="965"/>
                  </a:cubicBezTo>
                  <a:cubicBezTo>
                    <a:pt x="402" y="482"/>
                    <a:pt x="233" y="0"/>
                    <a:pt x="1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3"/>
            <p:cNvSpPr/>
            <p:nvPr/>
          </p:nvSpPr>
          <p:spPr>
            <a:xfrm>
              <a:off x="3976557" y="3691782"/>
              <a:ext cx="10268" cy="22138"/>
            </a:xfrm>
            <a:custGeom>
              <a:avLst/>
              <a:gdLst/>
              <a:ahLst/>
              <a:cxnLst/>
              <a:rect l="l" t="t" r="r" b="b"/>
              <a:pathLst>
                <a:path w="628" h="1354" extrusionOk="0">
                  <a:moveTo>
                    <a:pt x="527" y="1"/>
                  </a:moveTo>
                  <a:cubicBezTo>
                    <a:pt x="427" y="1"/>
                    <a:pt x="226" y="201"/>
                    <a:pt x="126" y="627"/>
                  </a:cubicBezTo>
                  <a:cubicBezTo>
                    <a:pt x="1" y="1028"/>
                    <a:pt x="1" y="1354"/>
                    <a:pt x="126" y="1354"/>
                  </a:cubicBezTo>
                  <a:cubicBezTo>
                    <a:pt x="226" y="1354"/>
                    <a:pt x="327" y="1128"/>
                    <a:pt x="427" y="727"/>
                  </a:cubicBezTo>
                  <a:cubicBezTo>
                    <a:pt x="627" y="402"/>
                    <a:pt x="627" y="10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3"/>
            <p:cNvSpPr/>
            <p:nvPr/>
          </p:nvSpPr>
          <p:spPr>
            <a:xfrm>
              <a:off x="3903211" y="3723730"/>
              <a:ext cx="8616" cy="15598"/>
            </a:xfrm>
            <a:custGeom>
              <a:avLst/>
              <a:gdLst/>
              <a:ahLst/>
              <a:cxnLst/>
              <a:rect l="l" t="t" r="r" b="b"/>
              <a:pathLst>
                <a:path w="527" h="954" extrusionOk="0">
                  <a:moveTo>
                    <a:pt x="364" y="0"/>
                  </a:moveTo>
                  <a:cubicBezTo>
                    <a:pt x="254" y="0"/>
                    <a:pt x="101" y="180"/>
                    <a:pt x="101" y="428"/>
                  </a:cubicBezTo>
                  <a:cubicBezTo>
                    <a:pt x="1" y="753"/>
                    <a:pt x="101" y="954"/>
                    <a:pt x="226" y="954"/>
                  </a:cubicBezTo>
                  <a:cubicBezTo>
                    <a:pt x="326" y="954"/>
                    <a:pt x="427" y="753"/>
                    <a:pt x="427" y="553"/>
                  </a:cubicBezTo>
                  <a:cubicBezTo>
                    <a:pt x="527" y="227"/>
                    <a:pt x="527" y="27"/>
                    <a:pt x="427" y="27"/>
                  </a:cubicBezTo>
                  <a:cubicBezTo>
                    <a:pt x="409" y="9"/>
                    <a:pt x="387" y="0"/>
                    <a:pt x="364"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3"/>
            <p:cNvSpPr/>
            <p:nvPr/>
          </p:nvSpPr>
          <p:spPr>
            <a:xfrm>
              <a:off x="3623330" y="4188433"/>
              <a:ext cx="8633" cy="30754"/>
            </a:xfrm>
            <a:custGeom>
              <a:avLst/>
              <a:gdLst/>
              <a:ahLst/>
              <a:cxnLst/>
              <a:rect l="l" t="t" r="r" b="b"/>
              <a:pathLst>
                <a:path w="528" h="1881" extrusionOk="0">
                  <a:moveTo>
                    <a:pt x="302" y="1"/>
                  </a:moveTo>
                  <a:cubicBezTo>
                    <a:pt x="201" y="1"/>
                    <a:pt x="101" y="427"/>
                    <a:pt x="101" y="953"/>
                  </a:cubicBezTo>
                  <a:cubicBezTo>
                    <a:pt x="1" y="1454"/>
                    <a:pt x="101" y="1880"/>
                    <a:pt x="201" y="1880"/>
                  </a:cubicBezTo>
                  <a:cubicBezTo>
                    <a:pt x="302" y="1880"/>
                    <a:pt x="427" y="1454"/>
                    <a:pt x="427" y="953"/>
                  </a:cubicBezTo>
                  <a:cubicBezTo>
                    <a:pt x="527" y="427"/>
                    <a:pt x="427" y="1"/>
                    <a:pt x="30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3"/>
            <p:cNvSpPr/>
            <p:nvPr/>
          </p:nvSpPr>
          <p:spPr>
            <a:xfrm>
              <a:off x="3730701" y="4231058"/>
              <a:ext cx="10251" cy="20503"/>
            </a:xfrm>
            <a:custGeom>
              <a:avLst/>
              <a:gdLst/>
              <a:ahLst/>
              <a:cxnLst/>
              <a:rect l="l" t="t" r="r" b="b"/>
              <a:pathLst>
                <a:path w="627" h="1254" extrusionOk="0">
                  <a:moveTo>
                    <a:pt x="527" y="0"/>
                  </a:moveTo>
                  <a:cubicBezTo>
                    <a:pt x="426" y="0"/>
                    <a:pt x="226" y="226"/>
                    <a:pt x="126" y="627"/>
                  </a:cubicBezTo>
                  <a:cubicBezTo>
                    <a:pt x="0" y="953"/>
                    <a:pt x="126" y="1253"/>
                    <a:pt x="226" y="1253"/>
                  </a:cubicBezTo>
                  <a:cubicBezTo>
                    <a:pt x="326" y="1253"/>
                    <a:pt x="426" y="953"/>
                    <a:pt x="527" y="627"/>
                  </a:cubicBezTo>
                  <a:cubicBezTo>
                    <a:pt x="527" y="326"/>
                    <a:pt x="627" y="0"/>
                    <a:pt x="5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3"/>
            <p:cNvSpPr/>
            <p:nvPr/>
          </p:nvSpPr>
          <p:spPr>
            <a:xfrm>
              <a:off x="3661033" y="4285520"/>
              <a:ext cx="8208" cy="22596"/>
            </a:xfrm>
            <a:custGeom>
              <a:avLst/>
              <a:gdLst/>
              <a:ahLst/>
              <a:cxnLst/>
              <a:rect l="l" t="t" r="r" b="b"/>
              <a:pathLst>
                <a:path w="502" h="1382" extrusionOk="0">
                  <a:moveTo>
                    <a:pt x="357" y="0"/>
                  </a:moveTo>
                  <a:cubicBezTo>
                    <a:pt x="272" y="0"/>
                    <a:pt x="186" y="291"/>
                    <a:pt x="101" y="654"/>
                  </a:cubicBezTo>
                  <a:cubicBezTo>
                    <a:pt x="1" y="1055"/>
                    <a:pt x="1" y="1381"/>
                    <a:pt x="101" y="1381"/>
                  </a:cubicBezTo>
                  <a:cubicBezTo>
                    <a:pt x="201" y="1381"/>
                    <a:pt x="402" y="1055"/>
                    <a:pt x="402" y="754"/>
                  </a:cubicBezTo>
                  <a:cubicBezTo>
                    <a:pt x="502" y="328"/>
                    <a:pt x="502" y="28"/>
                    <a:pt x="402" y="28"/>
                  </a:cubicBezTo>
                  <a:cubicBezTo>
                    <a:pt x="387" y="9"/>
                    <a:pt x="372" y="0"/>
                    <a:pt x="35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3"/>
            <p:cNvSpPr/>
            <p:nvPr/>
          </p:nvSpPr>
          <p:spPr>
            <a:xfrm>
              <a:off x="3944184" y="4186798"/>
              <a:ext cx="8633" cy="22138"/>
            </a:xfrm>
            <a:custGeom>
              <a:avLst/>
              <a:gdLst/>
              <a:ahLst/>
              <a:cxnLst/>
              <a:rect l="l" t="t" r="r" b="b"/>
              <a:pathLst>
                <a:path w="528" h="1354" extrusionOk="0">
                  <a:moveTo>
                    <a:pt x="427" y="0"/>
                  </a:moveTo>
                  <a:cubicBezTo>
                    <a:pt x="327" y="0"/>
                    <a:pt x="101" y="201"/>
                    <a:pt x="101" y="627"/>
                  </a:cubicBezTo>
                  <a:cubicBezTo>
                    <a:pt x="1" y="1053"/>
                    <a:pt x="101" y="1354"/>
                    <a:pt x="227" y="1354"/>
                  </a:cubicBezTo>
                  <a:cubicBezTo>
                    <a:pt x="327" y="1354"/>
                    <a:pt x="427" y="1053"/>
                    <a:pt x="427" y="727"/>
                  </a:cubicBezTo>
                  <a:cubicBezTo>
                    <a:pt x="527" y="301"/>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3"/>
            <p:cNvSpPr/>
            <p:nvPr/>
          </p:nvSpPr>
          <p:spPr>
            <a:xfrm>
              <a:off x="4085972" y="4244988"/>
              <a:ext cx="8616" cy="16808"/>
            </a:xfrm>
            <a:custGeom>
              <a:avLst/>
              <a:gdLst/>
              <a:ahLst/>
              <a:cxnLst/>
              <a:rect l="l" t="t" r="r" b="b"/>
              <a:pathLst>
                <a:path w="527" h="1028" extrusionOk="0">
                  <a:moveTo>
                    <a:pt x="326" y="0"/>
                  </a:moveTo>
                  <a:cubicBezTo>
                    <a:pt x="326" y="0"/>
                    <a:pt x="101" y="201"/>
                    <a:pt x="1" y="502"/>
                  </a:cubicBezTo>
                  <a:cubicBezTo>
                    <a:pt x="1" y="727"/>
                    <a:pt x="1" y="1028"/>
                    <a:pt x="101" y="1028"/>
                  </a:cubicBezTo>
                  <a:cubicBezTo>
                    <a:pt x="201" y="1028"/>
                    <a:pt x="326" y="827"/>
                    <a:pt x="427" y="502"/>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3"/>
            <p:cNvSpPr/>
            <p:nvPr/>
          </p:nvSpPr>
          <p:spPr>
            <a:xfrm>
              <a:off x="3988852" y="4283623"/>
              <a:ext cx="10268" cy="24492"/>
            </a:xfrm>
            <a:custGeom>
              <a:avLst/>
              <a:gdLst/>
              <a:ahLst/>
              <a:cxnLst/>
              <a:rect l="l" t="t" r="r" b="b"/>
              <a:pathLst>
                <a:path w="628" h="1498" extrusionOk="0">
                  <a:moveTo>
                    <a:pt x="461" y="0"/>
                  </a:moveTo>
                  <a:cubicBezTo>
                    <a:pt x="355" y="0"/>
                    <a:pt x="189" y="308"/>
                    <a:pt x="101" y="770"/>
                  </a:cubicBezTo>
                  <a:cubicBezTo>
                    <a:pt x="1" y="1171"/>
                    <a:pt x="201" y="1497"/>
                    <a:pt x="302" y="1497"/>
                  </a:cubicBezTo>
                  <a:cubicBezTo>
                    <a:pt x="402" y="1497"/>
                    <a:pt x="402" y="1171"/>
                    <a:pt x="502" y="770"/>
                  </a:cubicBezTo>
                  <a:cubicBezTo>
                    <a:pt x="502" y="344"/>
                    <a:pt x="627" y="18"/>
                    <a:pt x="502" y="18"/>
                  </a:cubicBezTo>
                  <a:cubicBezTo>
                    <a:pt x="490" y="6"/>
                    <a:pt x="476" y="0"/>
                    <a:pt x="461"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3"/>
            <p:cNvSpPr/>
            <p:nvPr/>
          </p:nvSpPr>
          <p:spPr>
            <a:xfrm>
              <a:off x="4145797" y="4316700"/>
              <a:ext cx="11903" cy="25735"/>
            </a:xfrm>
            <a:custGeom>
              <a:avLst/>
              <a:gdLst/>
              <a:ahLst/>
              <a:cxnLst/>
              <a:rect l="l" t="t" r="r" b="b"/>
              <a:pathLst>
                <a:path w="728" h="1574" extrusionOk="0">
                  <a:moveTo>
                    <a:pt x="627" y="0"/>
                  </a:moveTo>
                  <a:cubicBezTo>
                    <a:pt x="527" y="0"/>
                    <a:pt x="302" y="301"/>
                    <a:pt x="201" y="727"/>
                  </a:cubicBezTo>
                  <a:cubicBezTo>
                    <a:pt x="101" y="1128"/>
                    <a:pt x="1" y="1554"/>
                    <a:pt x="101" y="1554"/>
                  </a:cubicBezTo>
                  <a:cubicBezTo>
                    <a:pt x="114" y="1567"/>
                    <a:pt x="129" y="1573"/>
                    <a:pt x="146" y="1573"/>
                  </a:cubicBezTo>
                  <a:cubicBezTo>
                    <a:pt x="259" y="1573"/>
                    <a:pt x="453" y="1286"/>
                    <a:pt x="627" y="827"/>
                  </a:cubicBezTo>
                  <a:cubicBezTo>
                    <a:pt x="728" y="401"/>
                    <a:pt x="728" y="0"/>
                    <a:pt x="6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3"/>
            <p:cNvSpPr/>
            <p:nvPr/>
          </p:nvSpPr>
          <p:spPr>
            <a:xfrm>
              <a:off x="4070815" y="4399971"/>
              <a:ext cx="15173" cy="19195"/>
            </a:xfrm>
            <a:custGeom>
              <a:avLst/>
              <a:gdLst/>
              <a:ahLst/>
              <a:cxnLst/>
              <a:rect l="l" t="t" r="r" b="b"/>
              <a:pathLst>
                <a:path w="928" h="1174" extrusionOk="0">
                  <a:moveTo>
                    <a:pt x="780" y="0"/>
                  </a:moveTo>
                  <a:cubicBezTo>
                    <a:pt x="666" y="0"/>
                    <a:pt x="474" y="248"/>
                    <a:pt x="301" y="421"/>
                  </a:cubicBezTo>
                  <a:cubicBezTo>
                    <a:pt x="201" y="747"/>
                    <a:pt x="0" y="1048"/>
                    <a:pt x="101" y="1173"/>
                  </a:cubicBezTo>
                  <a:cubicBezTo>
                    <a:pt x="201" y="1173"/>
                    <a:pt x="502" y="1048"/>
                    <a:pt x="627" y="647"/>
                  </a:cubicBezTo>
                  <a:cubicBezTo>
                    <a:pt x="827" y="321"/>
                    <a:pt x="928" y="20"/>
                    <a:pt x="827" y="20"/>
                  </a:cubicBezTo>
                  <a:cubicBezTo>
                    <a:pt x="814" y="6"/>
                    <a:pt x="798" y="0"/>
                    <a:pt x="78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3"/>
            <p:cNvSpPr/>
            <p:nvPr/>
          </p:nvSpPr>
          <p:spPr>
            <a:xfrm>
              <a:off x="3898289" y="4293777"/>
              <a:ext cx="11903" cy="22939"/>
            </a:xfrm>
            <a:custGeom>
              <a:avLst/>
              <a:gdLst/>
              <a:ahLst/>
              <a:cxnLst/>
              <a:rect l="l" t="t" r="r" b="b"/>
              <a:pathLst>
                <a:path w="728" h="1403" extrusionOk="0">
                  <a:moveTo>
                    <a:pt x="570" y="0"/>
                  </a:moveTo>
                  <a:cubicBezTo>
                    <a:pt x="456" y="0"/>
                    <a:pt x="270" y="213"/>
                    <a:pt x="101" y="550"/>
                  </a:cubicBezTo>
                  <a:cubicBezTo>
                    <a:pt x="1" y="976"/>
                    <a:pt x="1" y="1277"/>
                    <a:pt x="101" y="1402"/>
                  </a:cubicBezTo>
                  <a:cubicBezTo>
                    <a:pt x="201" y="1402"/>
                    <a:pt x="402" y="1077"/>
                    <a:pt x="527" y="776"/>
                  </a:cubicBezTo>
                  <a:cubicBezTo>
                    <a:pt x="627" y="350"/>
                    <a:pt x="728" y="24"/>
                    <a:pt x="627" y="24"/>
                  </a:cubicBezTo>
                  <a:cubicBezTo>
                    <a:pt x="611" y="8"/>
                    <a:pt x="592" y="0"/>
                    <a:pt x="57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3"/>
            <p:cNvSpPr/>
            <p:nvPr/>
          </p:nvSpPr>
          <p:spPr>
            <a:xfrm>
              <a:off x="3993774" y="4394968"/>
              <a:ext cx="15582" cy="34433"/>
            </a:xfrm>
            <a:custGeom>
              <a:avLst/>
              <a:gdLst/>
              <a:ahLst/>
              <a:cxnLst/>
              <a:rect l="l" t="t" r="r" b="b"/>
              <a:pathLst>
                <a:path w="953" h="2106" extrusionOk="0">
                  <a:moveTo>
                    <a:pt x="828" y="0"/>
                  </a:moveTo>
                  <a:cubicBezTo>
                    <a:pt x="727" y="0"/>
                    <a:pt x="527" y="426"/>
                    <a:pt x="326" y="953"/>
                  </a:cubicBezTo>
                  <a:cubicBezTo>
                    <a:pt x="101" y="1579"/>
                    <a:pt x="1" y="2106"/>
                    <a:pt x="101" y="2106"/>
                  </a:cubicBezTo>
                  <a:cubicBezTo>
                    <a:pt x="201" y="2106"/>
                    <a:pt x="427" y="1680"/>
                    <a:pt x="627" y="1153"/>
                  </a:cubicBezTo>
                  <a:cubicBezTo>
                    <a:pt x="828" y="527"/>
                    <a:pt x="953" y="101"/>
                    <a:pt x="8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3"/>
            <p:cNvSpPr/>
            <p:nvPr/>
          </p:nvSpPr>
          <p:spPr>
            <a:xfrm>
              <a:off x="4046634" y="3749563"/>
              <a:ext cx="6981" cy="20503"/>
            </a:xfrm>
            <a:custGeom>
              <a:avLst/>
              <a:gdLst/>
              <a:ahLst/>
              <a:cxnLst/>
              <a:rect l="l" t="t" r="r" b="b"/>
              <a:pathLst>
                <a:path w="427" h="1254" extrusionOk="0">
                  <a:moveTo>
                    <a:pt x="226" y="0"/>
                  </a:moveTo>
                  <a:cubicBezTo>
                    <a:pt x="101" y="0"/>
                    <a:pt x="1" y="226"/>
                    <a:pt x="1" y="627"/>
                  </a:cubicBezTo>
                  <a:cubicBezTo>
                    <a:pt x="1" y="953"/>
                    <a:pt x="1" y="1254"/>
                    <a:pt x="101" y="1254"/>
                  </a:cubicBezTo>
                  <a:cubicBezTo>
                    <a:pt x="226" y="1254"/>
                    <a:pt x="427" y="953"/>
                    <a:pt x="427" y="627"/>
                  </a:cubicBezTo>
                  <a:cubicBezTo>
                    <a:pt x="427" y="326"/>
                    <a:pt x="326" y="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3"/>
            <p:cNvSpPr/>
            <p:nvPr/>
          </p:nvSpPr>
          <p:spPr>
            <a:xfrm>
              <a:off x="4167935" y="3841516"/>
              <a:ext cx="10251" cy="26078"/>
            </a:xfrm>
            <a:custGeom>
              <a:avLst/>
              <a:gdLst/>
              <a:ahLst/>
              <a:cxnLst/>
              <a:rect l="l" t="t" r="r" b="b"/>
              <a:pathLst>
                <a:path w="627" h="1595" extrusionOk="0">
                  <a:moveTo>
                    <a:pt x="395" y="1"/>
                  </a:moveTo>
                  <a:cubicBezTo>
                    <a:pt x="301" y="1"/>
                    <a:pt x="191" y="382"/>
                    <a:pt x="100" y="742"/>
                  </a:cubicBezTo>
                  <a:cubicBezTo>
                    <a:pt x="0" y="1168"/>
                    <a:pt x="100" y="1595"/>
                    <a:pt x="201" y="1595"/>
                  </a:cubicBezTo>
                  <a:cubicBezTo>
                    <a:pt x="326" y="1595"/>
                    <a:pt x="426" y="1269"/>
                    <a:pt x="527" y="868"/>
                  </a:cubicBezTo>
                  <a:cubicBezTo>
                    <a:pt x="627" y="341"/>
                    <a:pt x="527" y="16"/>
                    <a:pt x="426" y="16"/>
                  </a:cubicBezTo>
                  <a:cubicBezTo>
                    <a:pt x="416" y="5"/>
                    <a:pt x="406" y="1"/>
                    <a:pt x="395"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3"/>
            <p:cNvSpPr/>
            <p:nvPr/>
          </p:nvSpPr>
          <p:spPr>
            <a:xfrm>
              <a:off x="3995409" y="3809388"/>
              <a:ext cx="8633" cy="13538"/>
            </a:xfrm>
            <a:custGeom>
              <a:avLst/>
              <a:gdLst/>
              <a:ahLst/>
              <a:cxnLst/>
              <a:rect l="l" t="t" r="r" b="b"/>
              <a:pathLst>
                <a:path w="528" h="828" extrusionOk="0">
                  <a:moveTo>
                    <a:pt x="226" y="1"/>
                  </a:moveTo>
                  <a:cubicBezTo>
                    <a:pt x="101" y="1"/>
                    <a:pt x="1" y="201"/>
                    <a:pt x="101" y="427"/>
                  </a:cubicBezTo>
                  <a:cubicBezTo>
                    <a:pt x="101" y="627"/>
                    <a:pt x="226" y="828"/>
                    <a:pt x="327" y="828"/>
                  </a:cubicBezTo>
                  <a:cubicBezTo>
                    <a:pt x="427" y="828"/>
                    <a:pt x="527" y="627"/>
                    <a:pt x="427" y="427"/>
                  </a:cubicBezTo>
                  <a:cubicBezTo>
                    <a:pt x="427" y="201"/>
                    <a:pt x="327" y="1"/>
                    <a:pt x="2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3"/>
            <p:cNvSpPr/>
            <p:nvPr/>
          </p:nvSpPr>
          <p:spPr>
            <a:xfrm>
              <a:off x="4126945" y="3935595"/>
              <a:ext cx="8633" cy="33011"/>
            </a:xfrm>
            <a:custGeom>
              <a:avLst/>
              <a:gdLst/>
              <a:ahLst/>
              <a:cxnLst/>
              <a:rect l="l" t="t" r="r" b="b"/>
              <a:pathLst>
                <a:path w="528" h="2019" extrusionOk="0">
                  <a:moveTo>
                    <a:pt x="427" y="1"/>
                  </a:moveTo>
                  <a:cubicBezTo>
                    <a:pt x="327" y="1"/>
                    <a:pt x="201" y="427"/>
                    <a:pt x="101" y="1054"/>
                  </a:cubicBezTo>
                  <a:cubicBezTo>
                    <a:pt x="1" y="1580"/>
                    <a:pt x="1" y="2006"/>
                    <a:pt x="101" y="2006"/>
                  </a:cubicBezTo>
                  <a:cubicBezTo>
                    <a:pt x="110" y="2014"/>
                    <a:pt x="118" y="2018"/>
                    <a:pt x="127" y="2018"/>
                  </a:cubicBezTo>
                  <a:cubicBezTo>
                    <a:pt x="222" y="2018"/>
                    <a:pt x="335" y="1536"/>
                    <a:pt x="427" y="1054"/>
                  </a:cubicBezTo>
                  <a:cubicBezTo>
                    <a:pt x="527" y="527"/>
                    <a:pt x="527" y="126"/>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3"/>
            <p:cNvSpPr/>
            <p:nvPr/>
          </p:nvSpPr>
          <p:spPr>
            <a:xfrm>
              <a:off x="4208908" y="3971663"/>
              <a:ext cx="8616" cy="22138"/>
            </a:xfrm>
            <a:custGeom>
              <a:avLst/>
              <a:gdLst/>
              <a:ahLst/>
              <a:cxnLst/>
              <a:rect l="l" t="t" r="r" b="b"/>
              <a:pathLst>
                <a:path w="527" h="1354" extrusionOk="0">
                  <a:moveTo>
                    <a:pt x="326" y="0"/>
                  </a:moveTo>
                  <a:cubicBezTo>
                    <a:pt x="201" y="0"/>
                    <a:pt x="101" y="301"/>
                    <a:pt x="1" y="627"/>
                  </a:cubicBezTo>
                  <a:cubicBezTo>
                    <a:pt x="1" y="1053"/>
                    <a:pt x="1" y="1354"/>
                    <a:pt x="101" y="1354"/>
                  </a:cubicBezTo>
                  <a:cubicBezTo>
                    <a:pt x="101" y="1354"/>
                    <a:pt x="326" y="1153"/>
                    <a:pt x="427" y="727"/>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3"/>
            <p:cNvSpPr/>
            <p:nvPr/>
          </p:nvSpPr>
          <p:spPr>
            <a:xfrm>
              <a:off x="4022877" y="4000750"/>
              <a:ext cx="8616" cy="29365"/>
            </a:xfrm>
            <a:custGeom>
              <a:avLst/>
              <a:gdLst/>
              <a:ahLst/>
              <a:cxnLst/>
              <a:rect l="l" t="t" r="r" b="b"/>
              <a:pathLst>
                <a:path w="527" h="1796" extrusionOk="0">
                  <a:moveTo>
                    <a:pt x="426" y="1"/>
                  </a:moveTo>
                  <a:cubicBezTo>
                    <a:pt x="301" y="1"/>
                    <a:pt x="100" y="302"/>
                    <a:pt x="0" y="828"/>
                  </a:cubicBezTo>
                  <a:cubicBezTo>
                    <a:pt x="0" y="1354"/>
                    <a:pt x="0" y="1780"/>
                    <a:pt x="100" y="1780"/>
                  </a:cubicBezTo>
                  <a:cubicBezTo>
                    <a:pt x="110" y="1790"/>
                    <a:pt x="120" y="1795"/>
                    <a:pt x="130" y="1795"/>
                  </a:cubicBezTo>
                  <a:cubicBezTo>
                    <a:pt x="221" y="1795"/>
                    <a:pt x="313" y="1402"/>
                    <a:pt x="426" y="9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3"/>
            <p:cNvSpPr/>
            <p:nvPr/>
          </p:nvSpPr>
          <p:spPr>
            <a:xfrm>
              <a:off x="4160970" y="4075748"/>
              <a:ext cx="8616" cy="18868"/>
            </a:xfrm>
            <a:custGeom>
              <a:avLst/>
              <a:gdLst/>
              <a:ahLst/>
              <a:cxnLst/>
              <a:rect l="l" t="t" r="r" b="b"/>
              <a:pathLst>
                <a:path w="527" h="1154" extrusionOk="0">
                  <a:moveTo>
                    <a:pt x="426" y="0"/>
                  </a:moveTo>
                  <a:cubicBezTo>
                    <a:pt x="326" y="0"/>
                    <a:pt x="226" y="201"/>
                    <a:pt x="125" y="527"/>
                  </a:cubicBezTo>
                  <a:cubicBezTo>
                    <a:pt x="0" y="827"/>
                    <a:pt x="0" y="1153"/>
                    <a:pt x="125" y="1153"/>
                  </a:cubicBezTo>
                  <a:cubicBezTo>
                    <a:pt x="226" y="1153"/>
                    <a:pt x="426" y="953"/>
                    <a:pt x="526" y="627"/>
                  </a:cubicBezTo>
                  <a:cubicBezTo>
                    <a:pt x="526" y="326"/>
                    <a:pt x="526"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3"/>
            <p:cNvSpPr/>
            <p:nvPr/>
          </p:nvSpPr>
          <p:spPr>
            <a:xfrm>
              <a:off x="4041712" y="4085673"/>
              <a:ext cx="10268" cy="19506"/>
            </a:xfrm>
            <a:custGeom>
              <a:avLst/>
              <a:gdLst/>
              <a:ahLst/>
              <a:cxnLst/>
              <a:rect l="l" t="t" r="r" b="b"/>
              <a:pathLst>
                <a:path w="628" h="1193" extrusionOk="0">
                  <a:moveTo>
                    <a:pt x="473" y="0"/>
                  </a:moveTo>
                  <a:cubicBezTo>
                    <a:pt x="350" y="0"/>
                    <a:pt x="188" y="264"/>
                    <a:pt x="101" y="546"/>
                  </a:cubicBezTo>
                  <a:cubicBezTo>
                    <a:pt x="1" y="847"/>
                    <a:pt x="1" y="1173"/>
                    <a:pt x="101" y="1173"/>
                  </a:cubicBezTo>
                  <a:cubicBezTo>
                    <a:pt x="115" y="1186"/>
                    <a:pt x="130" y="1192"/>
                    <a:pt x="146" y="1192"/>
                  </a:cubicBezTo>
                  <a:cubicBezTo>
                    <a:pt x="254" y="1192"/>
                    <a:pt x="419" y="929"/>
                    <a:pt x="527" y="647"/>
                  </a:cubicBezTo>
                  <a:cubicBezTo>
                    <a:pt x="627" y="346"/>
                    <a:pt x="627" y="20"/>
                    <a:pt x="527" y="20"/>
                  </a:cubicBezTo>
                  <a:cubicBezTo>
                    <a:pt x="511" y="7"/>
                    <a:pt x="492" y="0"/>
                    <a:pt x="47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3"/>
            <p:cNvSpPr/>
            <p:nvPr/>
          </p:nvSpPr>
          <p:spPr>
            <a:xfrm>
              <a:off x="4201943" y="4178198"/>
              <a:ext cx="8616" cy="17217"/>
            </a:xfrm>
            <a:custGeom>
              <a:avLst/>
              <a:gdLst/>
              <a:ahLst/>
              <a:cxnLst/>
              <a:rect l="l" t="t" r="r" b="b"/>
              <a:pathLst>
                <a:path w="527" h="1053" extrusionOk="0">
                  <a:moveTo>
                    <a:pt x="427" y="0"/>
                  </a:moveTo>
                  <a:cubicBezTo>
                    <a:pt x="326" y="0"/>
                    <a:pt x="226" y="201"/>
                    <a:pt x="126" y="426"/>
                  </a:cubicBezTo>
                  <a:cubicBezTo>
                    <a:pt x="0" y="727"/>
                    <a:pt x="0" y="953"/>
                    <a:pt x="126" y="1053"/>
                  </a:cubicBezTo>
                  <a:cubicBezTo>
                    <a:pt x="226" y="1053"/>
                    <a:pt x="427" y="827"/>
                    <a:pt x="427" y="526"/>
                  </a:cubicBezTo>
                  <a:cubicBezTo>
                    <a:pt x="527" y="326"/>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3"/>
            <p:cNvSpPr/>
            <p:nvPr/>
          </p:nvSpPr>
          <p:spPr>
            <a:xfrm>
              <a:off x="3302476" y="3431979"/>
              <a:ext cx="773273" cy="1055196"/>
            </a:xfrm>
            <a:custGeom>
              <a:avLst/>
              <a:gdLst/>
              <a:ahLst/>
              <a:cxnLst/>
              <a:rect l="l" t="t" r="r" b="b"/>
              <a:pathLst>
                <a:path w="47295" h="64538" extrusionOk="0">
                  <a:moveTo>
                    <a:pt x="47294" y="64537"/>
                  </a:moveTo>
                  <a:lnTo>
                    <a:pt x="47294" y="64537"/>
                  </a:lnTo>
                  <a:lnTo>
                    <a:pt x="47294" y="64537"/>
                  </a:lnTo>
                  <a:close/>
                  <a:moveTo>
                    <a:pt x="47294" y="64537"/>
                  </a:moveTo>
                  <a:lnTo>
                    <a:pt x="47294" y="64537"/>
                  </a:lnTo>
                  <a:lnTo>
                    <a:pt x="47294" y="64537"/>
                  </a:lnTo>
                  <a:close/>
                  <a:moveTo>
                    <a:pt x="47294" y="64537"/>
                  </a:moveTo>
                  <a:lnTo>
                    <a:pt x="47294" y="64537"/>
                  </a:lnTo>
                  <a:lnTo>
                    <a:pt x="47294" y="64537"/>
                  </a:lnTo>
                  <a:close/>
                  <a:moveTo>
                    <a:pt x="15865" y="9399"/>
                  </a:moveTo>
                  <a:lnTo>
                    <a:pt x="15665" y="9399"/>
                  </a:lnTo>
                  <a:lnTo>
                    <a:pt x="15665" y="9399"/>
                  </a:lnTo>
                  <a:lnTo>
                    <a:pt x="15865" y="9399"/>
                  </a:lnTo>
                  <a:close/>
                  <a:moveTo>
                    <a:pt x="3334" y="1780"/>
                  </a:moveTo>
                  <a:lnTo>
                    <a:pt x="3334" y="1780"/>
                  </a:lnTo>
                  <a:cubicBezTo>
                    <a:pt x="1354" y="3359"/>
                    <a:pt x="1" y="5740"/>
                    <a:pt x="1" y="8246"/>
                  </a:cubicBezTo>
                  <a:cubicBezTo>
                    <a:pt x="1" y="5740"/>
                    <a:pt x="1354" y="3359"/>
                    <a:pt x="3334" y="1780"/>
                  </a:cubicBezTo>
                  <a:lnTo>
                    <a:pt x="3334" y="1780"/>
                  </a:lnTo>
                  <a:close/>
                  <a:moveTo>
                    <a:pt x="3334" y="1780"/>
                  </a:moveTo>
                  <a:lnTo>
                    <a:pt x="3334" y="1780"/>
                  </a:lnTo>
                  <a:lnTo>
                    <a:pt x="3334" y="1780"/>
                  </a:lnTo>
                  <a:close/>
                  <a:moveTo>
                    <a:pt x="8547" y="1"/>
                  </a:moveTo>
                  <a:cubicBezTo>
                    <a:pt x="6667" y="1"/>
                    <a:pt x="4788" y="627"/>
                    <a:pt x="3434" y="1680"/>
                  </a:cubicBezTo>
                  <a:cubicBezTo>
                    <a:pt x="4788" y="627"/>
                    <a:pt x="6667" y="1"/>
                    <a:pt x="8547" y="1"/>
                  </a:cubicBezTo>
                  <a:cubicBezTo>
                    <a:pt x="10026" y="1"/>
                    <a:pt x="11479" y="427"/>
                    <a:pt x="12733" y="1154"/>
                  </a:cubicBezTo>
                  <a:cubicBezTo>
                    <a:pt x="13986" y="1880"/>
                    <a:pt x="14913" y="3033"/>
                    <a:pt x="15439" y="4387"/>
                  </a:cubicBezTo>
                  <a:cubicBezTo>
                    <a:pt x="15765" y="5339"/>
                    <a:pt x="15865" y="6266"/>
                    <a:pt x="15865" y="7219"/>
                  </a:cubicBezTo>
                  <a:cubicBezTo>
                    <a:pt x="15865" y="6266"/>
                    <a:pt x="15765" y="5339"/>
                    <a:pt x="15439" y="4387"/>
                  </a:cubicBezTo>
                  <a:cubicBezTo>
                    <a:pt x="14913" y="3033"/>
                    <a:pt x="13986" y="1880"/>
                    <a:pt x="12733" y="1154"/>
                  </a:cubicBezTo>
                  <a:cubicBezTo>
                    <a:pt x="11479" y="427"/>
                    <a:pt x="10026" y="1"/>
                    <a:pt x="8547" y="1"/>
                  </a:cubicBezTo>
                  <a:close/>
                </a:path>
              </a:pathLst>
            </a:custGeom>
            <a:solidFill>
              <a:srgbClr val="F6D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3"/>
            <p:cNvSpPr/>
            <p:nvPr/>
          </p:nvSpPr>
          <p:spPr>
            <a:xfrm>
              <a:off x="3211913" y="3431979"/>
              <a:ext cx="933896" cy="1106421"/>
            </a:xfrm>
            <a:custGeom>
              <a:avLst/>
              <a:gdLst/>
              <a:ahLst/>
              <a:cxnLst/>
              <a:rect l="l" t="t" r="r" b="b"/>
              <a:pathLst>
                <a:path w="57119" h="67671" extrusionOk="0">
                  <a:moveTo>
                    <a:pt x="13058" y="4287"/>
                  </a:moveTo>
                  <a:cubicBezTo>
                    <a:pt x="14612" y="4387"/>
                    <a:pt x="16066" y="5640"/>
                    <a:pt x="16818" y="6993"/>
                  </a:cubicBezTo>
                  <a:cubicBezTo>
                    <a:pt x="17444" y="8046"/>
                    <a:pt x="17745" y="9199"/>
                    <a:pt x="17946" y="10352"/>
                  </a:cubicBezTo>
                  <a:cubicBezTo>
                    <a:pt x="16392" y="11079"/>
                    <a:pt x="14938" y="12006"/>
                    <a:pt x="13459" y="12958"/>
                  </a:cubicBezTo>
                  <a:cubicBezTo>
                    <a:pt x="12532" y="12131"/>
                    <a:pt x="11680" y="11079"/>
                    <a:pt x="11053" y="9926"/>
                  </a:cubicBezTo>
                  <a:cubicBezTo>
                    <a:pt x="10552" y="8998"/>
                    <a:pt x="10226" y="8046"/>
                    <a:pt x="10226" y="6993"/>
                  </a:cubicBezTo>
                  <a:cubicBezTo>
                    <a:pt x="10226" y="5966"/>
                    <a:pt x="10753" y="4913"/>
                    <a:pt x="11680" y="4487"/>
                  </a:cubicBezTo>
                  <a:cubicBezTo>
                    <a:pt x="12106" y="4387"/>
                    <a:pt x="12432" y="4287"/>
                    <a:pt x="12833" y="4287"/>
                  </a:cubicBezTo>
                  <a:close/>
                  <a:moveTo>
                    <a:pt x="19099" y="12632"/>
                  </a:moveTo>
                  <a:cubicBezTo>
                    <a:pt x="19199" y="12758"/>
                    <a:pt x="19099" y="12958"/>
                    <a:pt x="18998" y="13259"/>
                  </a:cubicBezTo>
                  <a:cubicBezTo>
                    <a:pt x="18898" y="13485"/>
                    <a:pt x="18798" y="13785"/>
                    <a:pt x="18698" y="13785"/>
                  </a:cubicBezTo>
                  <a:cubicBezTo>
                    <a:pt x="18572" y="13785"/>
                    <a:pt x="18572" y="13485"/>
                    <a:pt x="18698" y="13159"/>
                  </a:cubicBezTo>
                  <a:cubicBezTo>
                    <a:pt x="18798" y="12858"/>
                    <a:pt x="18998" y="12632"/>
                    <a:pt x="19099" y="12632"/>
                  </a:cubicBezTo>
                  <a:close/>
                  <a:moveTo>
                    <a:pt x="18171" y="16918"/>
                  </a:moveTo>
                  <a:cubicBezTo>
                    <a:pt x="18372" y="17018"/>
                    <a:pt x="18372" y="17244"/>
                    <a:pt x="18372" y="17545"/>
                  </a:cubicBezTo>
                  <a:cubicBezTo>
                    <a:pt x="18372" y="17871"/>
                    <a:pt x="18372" y="18171"/>
                    <a:pt x="18272" y="18171"/>
                  </a:cubicBezTo>
                  <a:cubicBezTo>
                    <a:pt x="18171" y="18171"/>
                    <a:pt x="18071" y="17971"/>
                    <a:pt x="18071" y="17645"/>
                  </a:cubicBezTo>
                  <a:cubicBezTo>
                    <a:pt x="17946" y="17244"/>
                    <a:pt x="18071" y="16918"/>
                    <a:pt x="18171" y="16918"/>
                  </a:cubicBezTo>
                  <a:close/>
                  <a:moveTo>
                    <a:pt x="10327" y="19124"/>
                  </a:moveTo>
                  <a:cubicBezTo>
                    <a:pt x="10427" y="19124"/>
                    <a:pt x="10327" y="19424"/>
                    <a:pt x="10226" y="19650"/>
                  </a:cubicBezTo>
                  <a:cubicBezTo>
                    <a:pt x="10126" y="19951"/>
                    <a:pt x="10126" y="20277"/>
                    <a:pt x="10026" y="20277"/>
                  </a:cubicBezTo>
                  <a:cubicBezTo>
                    <a:pt x="9926" y="20277"/>
                    <a:pt x="9800" y="19951"/>
                    <a:pt x="9926" y="19525"/>
                  </a:cubicBezTo>
                  <a:cubicBezTo>
                    <a:pt x="10026" y="19224"/>
                    <a:pt x="10226" y="19124"/>
                    <a:pt x="10327" y="19124"/>
                  </a:cubicBezTo>
                  <a:close/>
                  <a:moveTo>
                    <a:pt x="14412" y="20678"/>
                  </a:moveTo>
                  <a:cubicBezTo>
                    <a:pt x="14512" y="20678"/>
                    <a:pt x="14512" y="21204"/>
                    <a:pt x="14312" y="21931"/>
                  </a:cubicBezTo>
                  <a:cubicBezTo>
                    <a:pt x="14086" y="22457"/>
                    <a:pt x="13785" y="22983"/>
                    <a:pt x="13685" y="22983"/>
                  </a:cubicBezTo>
                  <a:cubicBezTo>
                    <a:pt x="13560" y="22883"/>
                    <a:pt x="13685" y="22357"/>
                    <a:pt x="13886" y="21730"/>
                  </a:cubicBezTo>
                  <a:cubicBezTo>
                    <a:pt x="14086" y="21204"/>
                    <a:pt x="14312" y="20678"/>
                    <a:pt x="14412" y="20678"/>
                  </a:cubicBezTo>
                  <a:close/>
                  <a:moveTo>
                    <a:pt x="6667" y="26317"/>
                  </a:moveTo>
                  <a:cubicBezTo>
                    <a:pt x="6793" y="26317"/>
                    <a:pt x="6793" y="26643"/>
                    <a:pt x="6667" y="27044"/>
                  </a:cubicBezTo>
                  <a:cubicBezTo>
                    <a:pt x="6567" y="27470"/>
                    <a:pt x="6467" y="27795"/>
                    <a:pt x="6367" y="27795"/>
                  </a:cubicBezTo>
                  <a:lnTo>
                    <a:pt x="6266" y="27795"/>
                  </a:lnTo>
                  <a:cubicBezTo>
                    <a:pt x="6166" y="27670"/>
                    <a:pt x="6166" y="27369"/>
                    <a:pt x="6367" y="26943"/>
                  </a:cubicBezTo>
                  <a:cubicBezTo>
                    <a:pt x="6467" y="26643"/>
                    <a:pt x="6567" y="26317"/>
                    <a:pt x="6667" y="26317"/>
                  </a:cubicBezTo>
                  <a:close/>
                  <a:moveTo>
                    <a:pt x="3760" y="32282"/>
                  </a:moveTo>
                  <a:cubicBezTo>
                    <a:pt x="3860" y="32282"/>
                    <a:pt x="3860" y="32683"/>
                    <a:pt x="3760" y="33109"/>
                  </a:cubicBezTo>
                  <a:cubicBezTo>
                    <a:pt x="3760" y="33535"/>
                    <a:pt x="3535" y="33836"/>
                    <a:pt x="3434" y="33836"/>
                  </a:cubicBezTo>
                  <a:cubicBezTo>
                    <a:pt x="3334" y="33836"/>
                    <a:pt x="3334" y="33435"/>
                    <a:pt x="3434" y="33008"/>
                  </a:cubicBezTo>
                  <a:cubicBezTo>
                    <a:pt x="3535" y="32582"/>
                    <a:pt x="3660" y="32282"/>
                    <a:pt x="3760" y="32282"/>
                  </a:cubicBezTo>
                  <a:close/>
                  <a:moveTo>
                    <a:pt x="7921" y="35089"/>
                  </a:moveTo>
                  <a:cubicBezTo>
                    <a:pt x="8046" y="35089"/>
                    <a:pt x="7921" y="35414"/>
                    <a:pt x="7921" y="35715"/>
                  </a:cubicBezTo>
                  <a:cubicBezTo>
                    <a:pt x="7820" y="36141"/>
                    <a:pt x="7820" y="36342"/>
                    <a:pt x="7720" y="36442"/>
                  </a:cubicBezTo>
                  <a:cubicBezTo>
                    <a:pt x="7620" y="36442"/>
                    <a:pt x="7520" y="36141"/>
                    <a:pt x="7520" y="35715"/>
                  </a:cubicBezTo>
                  <a:cubicBezTo>
                    <a:pt x="7620" y="35314"/>
                    <a:pt x="7720" y="35089"/>
                    <a:pt x="7820" y="35089"/>
                  </a:cubicBezTo>
                  <a:close/>
                  <a:moveTo>
                    <a:pt x="15139" y="38748"/>
                  </a:moveTo>
                  <a:cubicBezTo>
                    <a:pt x="15239" y="38748"/>
                    <a:pt x="15239" y="39174"/>
                    <a:pt x="15139" y="39700"/>
                  </a:cubicBezTo>
                  <a:cubicBezTo>
                    <a:pt x="14938" y="40201"/>
                    <a:pt x="14813" y="40527"/>
                    <a:pt x="14713" y="40527"/>
                  </a:cubicBezTo>
                  <a:cubicBezTo>
                    <a:pt x="14612" y="40527"/>
                    <a:pt x="14612" y="40101"/>
                    <a:pt x="14713" y="39575"/>
                  </a:cubicBezTo>
                  <a:cubicBezTo>
                    <a:pt x="14813" y="39074"/>
                    <a:pt x="15038" y="38748"/>
                    <a:pt x="15139" y="38748"/>
                  </a:cubicBezTo>
                  <a:close/>
                  <a:moveTo>
                    <a:pt x="3660" y="39575"/>
                  </a:moveTo>
                  <a:cubicBezTo>
                    <a:pt x="3760" y="39700"/>
                    <a:pt x="3660" y="40101"/>
                    <a:pt x="3535" y="40628"/>
                  </a:cubicBezTo>
                  <a:cubicBezTo>
                    <a:pt x="3334" y="41054"/>
                    <a:pt x="3334" y="41455"/>
                    <a:pt x="3234" y="41580"/>
                  </a:cubicBezTo>
                  <a:cubicBezTo>
                    <a:pt x="3134" y="41580"/>
                    <a:pt x="3033" y="41054"/>
                    <a:pt x="3134" y="40527"/>
                  </a:cubicBezTo>
                  <a:cubicBezTo>
                    <a:pt x="3234" y="40001"/>
                    <a:pt x="3535" y="39575"/>
                    <a:pt x="3660" y="39575"/>
                  </a:cubicBezTo>
                  <a:close/>
                  <a:moveTo>
                    <a:pt x="9926" y="41881"/>
                  </a:moveTo>
                  <a:cubicBezTo>
                    <a:pt x="10026" y="41881"/>
                    <a:pt x="9926" y="42307"/>
                    <a:pt x="9800" y="42833"/>
                  </a:cubicBezTo>
                  <a:cubicBezTo>
                    <a:pt x="9700" y="43334"/>
                    <a:pt x="9600" y="43660"/>
                    <a:pt x="9500" y="43660"/>
                  </a:cubicBezTo>
                  <a:cubicBezTo>
                    <a:pt x="9399" y="43660"/>
                    <a:pt x="9399" y="43234"/>
                    <a:pt x="9500" y="42708"/>
                  </a:cubicBezTo>
                  <a:cubicBezTo>
                    <a:pt x="9600" y="42207"/>
                    <a:pt x="9800" y="41881"/>
                    <a:pt x="9926" y="41881"/>
                  </a:cubicBezTo>
                  <a:close/>
                  <a:moveTo>
                    <a:pt x="19324" y="43660"/>
                  </a:moveTo>
                  <a:cubicBezTo>
                    <a:pt x="19424" y="43660"/>
                    <a:pt x="19525" y="44086"/>
                    <a:pt x="19424" y="44487"/>
                  </a:cubicBezTo>
                  <a:cubicBezTo>
                    <a:pt x="19324" y="44913"/>
                    <a:pt x="19199" y="45214"/>
                    <a:pt x="19099" y="45214"/>
                  </a:cubicBezTo>
                  <a:cubicBezTo>
                    <a:pt x="18998" y="45214"/>
                    <a:pt x="18998" y="44813"/>
                    <a:pt x="18998" y="44387"/>
                  </a:cubicBezTo>
                  <a:cubicBezTo>
                    <a:pt x="19099" y="43961"/>
                    <a:pt x="19199" y="43660"/>
                    <a:pt x="19324" y="43660"/>
                  </a:cubicBezTo>
                  <a:close/>
                  <a:moveTo>
                    <a:pt x="4687" y="46994"/>
                  </a:moveTo>
                  <a:cubicBezTo>
                    <a:pt x="4788" y="47094"/>
                    <a:pt x="4687" y="47420"/>
                    <a:pt x="4687" y="47846"/>
                  </a:cubicBezTo>
                  <a:cubicBezTo>
                    <a:pt x="4587" y="48146"/>
                    <a:pt x="4587" y="48472"/>
                    <a:pt x="4487" y="48572"/>
                  </a:cubicBezTo>
                  <a:cubicBezTo>
                    <a:pt x="4387" y="48572"/>
                    <a:pt x="4286" y="48146"/>
                    <a:pt x="4286" y="47720"/>
                  </a:cubicBezTo>
                  <a:cubicBezTo>
                    <a:pt x="4387" y="47319"/>
                    <a:pt x="4587" y="46994"/>
                    <a:pt x="4687" y="46994"/>
                  </a:cubicBezTo>
                  <a:close/>
                  <a:moveTo>
                    <a:pt x="10753" y="47094"/>
                  </a:moveTo>
                  <a:cubicBezTo>
                    <a:pt x="10853" y="47094"/>
                    <a:pt x="10953" y="47420"/>
                    <a:pt x="10953" y="47846"/>
                  </a:cubicBezTo>
                  <a:cubicBezTo>
                    <a:pt x="10953" y="48347"/>
                    <a:pt x="10753" y="48673"/>
                    <a:pt x="10652" y="48673"/>
                  </a:cubicBezTo>
                  <a:cubicBezTo>
                    <a:pt x="10552" y="48673"/>
                    <a:pt x="10552" y="48247"/>
                    <a:pt x="10552" y="47846"/>
                  </a:cubicBezTo>
                  <a:cubicBezTo>
                    <a:pt x="10552" y="47420"/>
                    <a:pt x="10652" y="47094"/>
                    <a:pt x="10753" y="47094"/>
                  </a:cubicBezTo>
                  <a:close/>
                  <a:moveTo>
                    <a:pt x="36342" y="51480"/>
                  </a:moveTo>
                  <a:cubicBezTo>
                    <a:pt x="36442" y="51480"/>
                    <a:pt x="36442" y="51705"/>
                    <a:pt x="36442" y="52006"/>
                  </a:cubicBezTo>
                  <a:cubicBezTo>
                    <a:pt x="36342" y="52332"/>
                    <a:pt x="36242" y="52532"/>
                    <a:pt x="36116" y="52532"/>
                  </a:cubicBezTo>
                  <a:cubicBezTo>
                    <a:pt x="36016" y="52432"/>
                    <a:pt x="36016" y="52232"/>
                    <a:pt x="36016" y="51906"/>
                  </a:cubicBezTo>
                  <a:cubicBezTo>
                    <a:pt x="36116" y="51705"/>
                    <a:pt x="36242" y="51480"/>
                    <a:pt x="36342" y="51480"/>
                  </a:cubicBezTo>
                  <a:close/>
                  <a:moveTo>
                    <a:pt x="27871" y="52232"/>
                  </a:moveTo>
                  <a:cubicBezTo>
                    <a:pt x="27971" y="52232"/>
                    <a:pt x="27971" y="52532"/>
                    <a:pt x="27871" y="52958"/>
                  </a:cubicBezTo>
                  <a:cubicBezTo>
                    <a:pt x="27871" y="53259"/>
                    <a:pt x="27770" y="53585"/>
                    <a:pt x="27670" y="53585"/>
                  </a:cubicBezTo>
                  <a:lnTo>
                    <a:pt x="27570" y="53585"/>
                  </a:lnTo>
                  <a:cubicBezTo>
                    <a:pt x="27470" y="53585"/>
                    <a:pt x="27470" y="53259"/>
                    <a:pt x="27570" y="52858"/>
                  </a:cubicBezTo>
                  <a:cubicBezTo>
                    <a:pt x="27670" y="52432"/>
                    <a:pt x="27770" y="52232"/>
                    <a:pt x="27871" y="52232"/>
                  </a:cubicBezTo>
                  <a:close/>
                  <a:moveTo>
                    <a:pt x="42607" y="52733"/>
                  </a:moveTo>
                  <a:cubicBezTo>
                    <a:pt x="42708" y="52733"/>
                    <a:pt x="42607" y="53059"/>
                    <a:pt x="42507" y="53485"/>
                  </a:cubicBezTo>
                  <a:cubicBezTo>
                    <a:pt x="42382" y="53786"/>
                    <a:pt x="42282" y="54111"/>
                    <a:pt x="42181" y="54111"/>
                  </a:cubicBezTo>
                  <a:lnTo>
                    <a:pt x="42081" y="54111"/>
                  </a:lnTo>
                  <a:cubicBezTo>
                    <a:pt x="41981" y="53986"/>
                    <a:pt x="41981" y="53685"/>
                    <a:pt x="42081" y="53259"/>
                  </a:cubicBezTo>
                  <a:cubicBezTo>
                    <a:pt x="42282" y="52958"/>
                    <a:pt x="42507" y="52733"/>
                    <a:pt x="42607" y="52733"/>
                  </a:cubicBezTo>
                  <a:close/>
                  <a:moveTo>
                    <a:pt x="53359" y="59224"/>
                  </a:moveTo>
                  <a:cubicBezTo>
                    <a:pt x="53460" y="59224"/>
                    <a:pt x="53359" y="59525"/>
                    <a:pt x="53159" y="59851"/>
                  </a:cubicBezTo>
                  <a:cubicBezTo>
                    <a:pt x="53034" y="60151"/>
                    <a:pt x="52833" y="60377"/>
                    <a:pt x="52733" y="60377"/>
                  </a:cubicBezTo>
                  <a:lnTo>
                    <a:pt x="52633" y="60377"/>
                  </a:lnTo>
                  <a:cubicBezTo>
                    <a:pt x="52532" y="60252"/>
                    <a:pt x="52733" y="59951"/>
                    <a:pt x="52833" y="59625"/>
                  </a:cubicBezTo>
                  <a:cubicBezTo>
                    <a:pt x="53034" y="59425"/>
                    <a:pt x="53259" y="59224"/>
                    <a:pt x="53359" y="59224"/>
                  </a:cubicBezTo>
                  <a:close/>
                  <a:moveTo>
                    <a:pt x="48648" y="58898"/>
                  </a:moveTo>
                  <a:cubicBezTo>
                    <a:pt x="48773" y="58999"/>
                    <a:pt x="48648" y="59425"/>
                    <a:pt x="48447" y="60051"/>
                  </a:cubicBezTo>
                  <a:cubicBezTo>
                    <a:pt x="48247" y="60578"/>
                    <a:pt x="48146" y="61004"/>
                    <a:pt x="48021" y="61004"/>
                  </a:cubicBezTo>
                  <a:lnTo>
                    <a:pt x="47921" y="61004"/>
                  </a:lnTo>
                  <a:cubicBezTo>
                    <a:pt x="47821" y="61004"/>
                    <a:pt x="47921" y="60477"/>
                    <a:pt x="48146" y="59851"/>
                  </a:cubicBezTo>
                  <a:cubicBezTo>
                    <a:pt x="48247" y="59324"/>
                    <a:pt x="48547" y="58898"/>
                    <a:pt x="48648" y="58898"/>
                  </a:cubicBezTo>
                  <a:close/>
                  <a:moveTo>
                    <a:pt x="14086" y="1"/>
                  </a:moveTo>
                  <a:cubicBezTo>
                    <a:pt x="12206" y="1"/>
                    <a:pt x="10327" y="627"/>
                    <a:pt x="8973" y="1680"/>
                  </a:cubicBezTo>
                  <a:cubicBezTo>
                    <a:pt x="8973" y="1780"/>
                    <a:pt x="8973" y="1780"/>
                    <a:pt x="8873" y="1780"/>
                  </a:cubicBezTo>
                  <a:cubicBezTo>
                    <a:pt x="6893" y="3359"/>
                    <a:pt x="5540" y="5740"/>
                    <a:pt x="5540" y="8246"/>
                  </a:cubicBezTo>
                  <a:lnTo>
                    <a:pt x="5540" y="8472"/>
                  </a:lnTo>
                  <a:cubicBezTo>
                    <a:pt x="5540" y="10878"/>
                    <a:pt x="6993" y="13685"/>
                    <a:pt x="9174" y="14637"/>
                  </a:cubicBezTo>
                  <a:cubicBezTo>
                    <a:pt x="9926" y="14938"/>
                    <a:pt x="10753" y="15264"/>
                    <a:pt x="11580" y="15565"/>
                  </a:cubicBezTo>
                  <a:cubicBezTo>
                    <a:pt x="11279" y="15891"/>
                    <a:pt x="11053" y="16091"/>
                    <a:pt x="10753" y="16392"/>
                  </a:cubicBezTo>
                  <a:cubicBezTo>
                    <a:pt x="5740" y="21204"/>
                    <a:pt x="1880" y="27470"/>
                    <a:pt x="527" y="34262"/>
                  </a:cubicBezTo>
                  <a:cubicBezTo>
                    <a:pt x="201" y="36041"/>
                    <a:pt x="1" y="37921"/>
                    <a:pt x="1" y="39800"/>
                  </a:cubicBezTo>
                  <a:cubicBezTo>
                    <a:pt x="1" y="43660"/>
                    <a:pt x="828" y="47620"/>
                    <a:pt x="2808" y="50978"/>
                  </a:cubicBezTo>
                  <a:cubicBezTo>
                    <a:pt x="7720" y="59324"/>
                    <a:pt x="17545" y="63284"/>
                    <a:pt x="26216" y="66116"/>
                  </a:cubicBezTo>
                  <a:cubicBezTo>
                    <a:pt x="29851" y="67370"/>
                    <a:pt x="34036" y="67670"/>
                    <a:pt x="37896" y="67670"/>
                  </a:cubicBezTo>
                  <a:cubicBezTo>
                    <a:pt x="38422" y="67670"/>
                    <a:pt x="39049" y="67670"/>
                    <a:pt x="39575" y="67570"/>
                  </a:cubicBezTo>
                  <a:cubicBezTo>
                    <a:pt x="44061" y="67570"/>
                    <a:pt x="48773" y="66843"/>
                    <a:pt x="52833" y="64537"/>
                  </a:cubicBezTo>
                  <a:cubicBezTo>
                    <a:pt x="54412" y="63610"/>
                    <a:pt x="55866" y="62457"/>
                    <a:pt x="57119" y="61204"/>
                  </a:cubicBezTo>
                  <a:cubicBezTo>
                    <a:pt x="54813" y="58372"/>
                    <a:pt x="51480" y="56192"/>
                    <a:pt x="48146" y="54412"/>
                  </a:cubicBezTo>
                  <a:cubicBezTo>
                    <a:pt x="45014" y="52733"/>
                    <a:pt x="41655" y="51279"/>
                    <a:pt x="38322" y="49926"/>
                  </a:cubicBezTo>
                  <a:cubicBezTo>
                    <a:pt x="37269" y="50227"/>
                    <a:pt x="36116" y="50352"/>
                    <a:pt x="34863" y="50352"/>
                  </a:cubicBezTo>
                  <a:lnTo>
                    <a:pt x="33610" y="50352"/>
                  </a:lnTo>
                  <a:cubicBezTo>
                    <a:pt x="33109" y="50227"/>
                    <a:pt x="32582" y="50227"/>
                    <a:pt x="32056" y="50126"/>
                  </a:cubicBezTo>
                  <a:lnTo>
                    <a:pt x="31956" y="50126"/>
                  </a:lnTo>
                  <a:cubicBezTo>
                    <a:pt x="31429" y="50026"/>
                    <a:pt x="31003" y="49926"/>
                    <a:pt x="30602" y="49826"/>
                  </a:cubicBezTo>
                  <a:lnTo>
                    <a:pt x="30602" y="49926"/>
                  </a:lnTo>
                  <a:cubicBezTo>
                    <a:pt x="30377" y="49826"/>
                    <a:pt x="30176" y="49826"/>
                    <a:pt x="29976" y="49725"/>
                  </a:cubicBezTo>
                  <a:cubicBezTo>
                    <a:pt x="29750" y="49725"/>
                    <a:pt x="29650" y="49600"/>
                    <a:pt x="29450" y="49600"/>
                  </a:cubicBezTo>
                  <a:lnTo>
                    <a:pt x="29450" y="49500"/>
                  </a:lnTo>
                  <a:cubicBezTo>
                    <a:pt x="28397" y="49199"/>
                    <a:pt x="27470" y="48773"/>
                    <a:pt x="26517" y="48347"/>
                  </a:cubicBezTo>
                  <a:cubicBezTo>
                    <a:pt x="26216" y="48146"/>
                    <a:pt x="25790" y="48046"/>
                    <a:pt x="25465" y="47846"/>
                  </a:cubicBezTo>
                  <a:cubicBezTo>
                    <a:pt x="25465" y="48046"/>
                    <a:pt x="25364" y="48146"/>
                    <a:pt x="25364" y="48146"/>
                  </a:cubicBezTo>
                  <a:cubicBezTo>
                    <a:pt x="25264" y="48146"/>
                    <a:pt x="25164" y="47946"/>
                    <a:pt x="25164" y="47620"/>
                  </a:cubicBezTo>
                  <a:cubicBezTo>
                    <a:pt x="23485" y="46593"/>
                    <a:pt x="22031" y="45214"/>
                    <a:pt x="21204" y="43460"/>
                  </a:cubicBezTo>
                  <a:lnTo>
                    <a:pt x="21079" y="43460"/>
                  </a:lnTo>
                  <a:cubicBezTo>
                    <a:pt x="18272" y="41881"/>
                    <a:pt x="15765" y="39475"/>
                    <a:pt x="14938" y="36342"/>
                  </a:cubicBezTo>
                  <a:cubicBezTo>
                    <a:pt x="14813" y="36242"/>
                    <a:pt x="14813" y="36141"/>
                    <a:pt x="14813" y="36041"/>
                  </a:cubicBezTo>
                  <a:cubicBezTo>
                    <a:pt x="14412" y="36041"/>
                    <a:pt x="14086" y="35941"/>
                    <a:pt x="13685" y="35816"/>
                  </a:cubicBezTo>
                  <a:cubicBezTo>
                    <a:pt x="10552" y="34988"/>
                    <a:pt x="8447" y="32282"/>
                    <a:pt x="9174" y="29775"/>
                  </a:cubicBezTo>
                  <a:cubicBezTo>
                    <a:pt x="9700" y="27795"/>
                    <a:pt x="11805" y="26542"/>
                    <a:pt x="14186" y="26542"/>
                  </a:cubicBezTo>
                  <a:cubicBezTo>
                    <a:pt x="14713" y="26542"/>
                    <a:pt x="15339" y="26542"/>
                    <a:pt x="15865" y="26743"/>
                  </a:cubicBezTo>
                  <a:cubicBezTo>
                    <a:pt x="18372" y="20051"/>
                    <a:pt x="22557" y="14011"/>
                    <a:pt x="27871" y="9199"/>
                  </a:cubicBezTo>
                  <a:cubicBezTo>
                    <a:pt x="26943" y="9199"/>
                    <a:pt x="26091" y="9099"/>
                    <a:pt x="25264" y="9099"/>
                  </a:cubicBezTo>
                  <a:cubicBezTo>
                    <a:pt x="23911" y="9099"/>
                    <a:pt x="22658" y="9199"/>
                    <a:pt x="21404" y="9399"/>
                  </a:cubicBezTo>
                  <a:lnTo>
                    <a:pt x="21204" y="9399"/>
                  </a:lnTo>
                  <a:cubicBezTo>
                    <a:pt x="21304" y="8673"/>
                    <a:pt x="21404" y="7946"/>
                    <a:pt x="21404" y="7219"/>
                  </a:cubicBezTo>
                  <a:cubicBezTo>
                    <a:pt x="21404" y="6266"/>
                    <a:pt x="21304" y="5339"/>
                    <a:pt x="20978" y="4387"/>
                  </a:cubicBezTo>
                  <a:cubicBezTo>
                    <a:pt x="20452" y="3033"/>
                    <a:pt x="19525" y="1880"/>
                    <a:pt x="18272" y="1154"/>
                  </a:cubicBezTo>
                  <a:cubicBezTo>
                    <a:pt x="17018" y="427"/>
                    <a:pt x="15565" y="1"/>
                    <a:pt x="14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3"/>
            <p:cNvSpPr/>
            <p:nvPr/>
          </p:nvSpPr>
          <p:spPr>
            <a:xfrm>
              <a:off x="3379109" y="3502055"/>
              <a:ext cx="126222" cy="141804"/>
            </a:xfrm>
            <a:custGeom>
              <a:avLst/>
              <a:gdLst/>
              <a:ahLst/>
              <a:cxnLst/>
              <a:rect l="l" t="t" r="r" b="b"/>
              <a:pathLst>
                <a:path w="7720" h="8673" extrusionOk="0">
                  <a:moveTo>
                    <a:pt x="2607" y="1"/>
                  </a:moveTo>
                  <a:cubicBezTo>
                    <a:pt x="22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780"/>
                    <a:pt x="753" y="1254"/>
                  </a:cubicBezTo>
                  <a:cubicBezTo>
                    <a:pt x="953" y="527"/>
                    <a:pt x="953" y="1"/>
                    <a:pt x="853"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3"/>
            <p:cNvSpPr/>
            <p:nvPr/>
          </p:nvSpPr>
          <p:spPr>
            <a:xfrm>
              <a:off x="3312728" y="3862248"/>
              <a:ext cx="10251" cy="24198"/>
            </a:xfrm>
            <a:custGeom>
              <a:avLst/>
              <a:gdLst/>
              <a:ahLst/>
              <a:cxnLst/>
              <a:rect l="l" t="t" r="r" b="b"/>
              <a:pathLst>
                <a:path w="627" h="1480" extrusionOk="0">
                  <a:moveTo>
                    <a:pt x="501" y="1"/>
                  </a:moveTo>
                  <a:cubicBezTo>
                    <a:pt x="401" y="1"/>
                    <a:pt x="301" y="327"/>
                    <a:pt x="201" y="627"/>
                  </a:cubicBezTo>
                  <a:cubicBezTo>
                    <a:pt x="0" y="1053"/>
                    <a:pt x="0" y="1354"/>
                    <a:pt x="100" y="1479"/>
                  </a:cubicBezTo>
                  <a:lnTo>
                    <a:pt x="201" y="1479"/>
                  </a:lnTo>
                  <a:cubicBezTo>
                    <a:pt x="301" y="1479"/>
                    <a:pt x="401" y="1154"/>
                    <a:pt x="501" y="728"/>
                  </a:cubicBezTo>
                  <a:cubicBezTo>
                    <a:pt x="627" y="327"/>
                    <a:pt x="627" y="1"/>
                    <a:pt x="5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3"/>
            <p:cNvSpPr/>
            <p:nvPr/>
          </p:nvSpPr>
          <p:spPr>
            <a:xfrm>
              <a:off x="3334849" y="4005671"/>
              <a:ext cx="8616" cy="22154"/>
            </a:xfrm>
            <a:custGeom>
              <a:avLst/>
              <a:gdLst/>
              <a:ahLst/>
              <a:cxnLst/>
              <a:rect l="l" t="t" r="r" b="b"/>
              <a:pathLst>
                <a:path w="527" h="1355" extrusionOk="0">
                  <a:moveTo>
                    <a:pt x="301" y="1"/>
                  </a:moveTo>
                  <a:cubicBezTo>
                    <a:pt x="201" y="1"/>
                    <a:pt x="101" y="226"/>
                    <a:pt x="1" y="627"/>
                  </a:cubicBezTo>
                  <a:cubicBezTo>
                    <a:pt x="1" y="1053"/>
                    <a:pt x="101" y="1354"/>
                    <a:pt x="201" y="1354"/>
                  </a:cubicBezTo>
                  <a:cubicBezTo>
                    <a:pt x="301" y="1254"/>
                    <a:pt x="301" y="1053"/>
                    <a:pt x="402" y="627"/>
                  </a:cubicBezTo>
                  <a:cubicBezTo>
                    <a:pt x="402" y="326"/>
                    <a:pt x="527"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3"/>
            <p:cNvSpPr/>
            <p:nvPr/>
          </p:nvSpPr>
          <p:spPr>
            <a:xfrm>
              <a:off x="3261503" y="4079018"/>
              <a:ext cx="11903" cy="32798"/>
            </a:xfrm>
            <a:custGeom>
              <a:avLst/>
              <a:gdLst/>
              <a:ahLst/>
              <a:cxnLst/>
              <a:rect l="l" t="t" r="r" b="b"/>
              <a:pathLst>
                <a:path w="728" h="2006" extrusionOk="0">
                  <a:moveTo>
                    <a:pt x="627" y="1"/>
                  </a:moveTo>
                  <a:cubicBezTo>
                    <a:pt x="502" y="1"/>
                    <a:pt x="201" y="4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153"/>
                    <a:pt x="101" y="1579"/>
                    <a:pt x="201" y="1579"/>
                  </a:cubicBezTo>
                  <a:cubicBezTo>
                    <a:pt x="301" y="1479"/>
                    <a:pt x="301" y="1153"/>
                    <a:pt x="401" y="853"/>
                  </a:cubicBezTo>
                  <a:cubicBezTo>
                    <a:pt x="401" y="427"/>
                    <a:pt x="502" y="101"/>
                    <a:pt x="4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3"/>
            <p:cNvSpPr/>
            <p:nvPr/>
          </p:nvSpPr>
          <p:spPr>
            <a:xfrm>
              <a:off x="3372144" y="3744642"/>
              <a:ext cx="10251" cy="18868"/>
            </a:xfrm>
            <a:custGeom>
              <a:avLst/>
              <a:gdLst/>
              <a:ahLst/>
              <a:cxnLst/>
              <a:rect l="l" t="t" r="r" b="b"/>
              <a:pathLst>
                <a:path w="627" h="1154" extrusionOk="0">
                  <a:moveTo>
                    <a:pt x="527" y="1"/>
                  </a:moveTo>
                  <a:cubicBezTo>
                    <a:pt x="426" y="1"/>
                    <a:pt x="226" y="101"/>
                    <a:pt x="126" y="402"/>
                  </a:cubicBezTo>
                  <a:cubicBezTo>
                    <a:pt x="0" y="828"/>
                    <a:pt x="126" y="1154"/>
                    <a:pt x="226" y="1154"/>
                  </a:cubicBezTo>
                  <a:cubicBezTo>
                    <a:pt x="326" y="1154"/>
                    <a:pt x="326" y="828"/>
                    <a:pt x="426" y="527"/>
                  </a:cubicBezTo>
                  <a:cubicBezTo>
                    <a:pt x="527" y="301"/>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3"/>
            <p:cNvSpPr/>
            <p:nvPr/>
          </p:nvSpPr>
          <p:spPr>
            <a:xfrm>
              <a:off x="3515567" y="3638513"/>
              <a:ext cx="10251" cy="18868"/>
            </a:xfrm>
            <a:custGeom>
              <a:avLst/>
              <a:gdLst/>
              <a:ahLst/>
              <a:cxnLst/>
              <a:rect l="l" t="t" r="r" b="b"/>
              <a:pathLst>
                <a:path w="627" h="1154" extrusionOk="0">
                  <a:moveTo>
                    <a:pt x="527" y="0"/>
                  </a:moveTo>
                  <a:cubicBezTo>
                    <a:pt x="426" y="0"/>
                    <a:pt x="226" y="226"/>
                    <a:pt x="126" y="527"/>
                  </a:cubicBezTo>
                  <a:cubicBezTo>
                    <a:pt x="0" y="853"/>
                    <a:pt x="0" y="1153"/>
                    <a:pt x="126" y="1153"/>
                  </a:cubicBezTo>
                  <a:cubicBezTo>
                    <a:pt x="226" y="1153"/>
                    <a:pt x="326" y="853"/>
                    <a:pt x="426" y="627"/>
                  </a:cubicBezTo>
                  <a:cubicBezTo>
                    <a:pt x="527" y="326"/>
                    <a:pt x="627" y="126"/>
                    <a:pt x="5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3"/>
            <p:cNvSpPr/>
            <p:nvPr/>
          </p:nvSpPr>
          <p:spPr>
            <a:xfrm>
              <a:off x="3505315" y="3708590"/>
              <a:ext cx="6981" cy="20503"/>
            </a:xfrm>
            <a:custGeom>
              <a:avLst/>
              <a:gdLst/>
              <a:ahLst/>
              <a:cxnLst/>
              <a:rect l="l" t="t" r="r" b="b"/>
              <a:pathLst>
                <a:path w="427" h="1254" extrusionOk="0">
                  <a:moveTo>
                    <a:pt x="226" y="0"/>
                  </a:moveTo>
                  <a:cubicBezTo>
                    <a:pt x="126" y="0"/>
                    <a:pt x="1" y="326"/>
                    <a:pt x="126" y="727"/>
                  </a:cubicBezTo>
                  <a:cubicBezTo>
                    <a:pt x="126" y="1053"/>
                    <a:pt x="226" y="1253"/>
                    <a:pt x="327" y="1253"/>
                  </a:cubicBezTo>
                  <a:cubicBezTo>
                    <a:pt x="427" y="1253"/>
                    <a:pt x="427" y="953"/>
                    <a:pt x="427" y="627"/>
                  </a:cubicBezTo>
                  <a:cubicBezTo>
                    <a:pt x="427" y="326"/>
                    <a:pt x="427" y="100"/>
                    <a:pt x="2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3"/>
            <p:cNvSpPr/>
            <p:nvPr/>
          </p:nvSpPr>
          <p:spPr>
            <a:xfrm>
              <a:off x="3623330" y="4210571"/>
              <a:ext cx="4938" cy="8616"/>
            </a:xfrm>
            <a:custGeom>
              <a:avLst/>
              <a:gdLst/>
              <a:ahLst/>
              <a:cxnLst/>
              <a:rect l="l" t="t" r="r" b="b"/>
              <a:pathLst>
                <a:path w="302" h="527" extrusionOk="0">
                  <a:moveTo>
                    <a:pt x="1" y="0"/>
                  </a:moveTo>
                  <a:cubicBezTo>
                    <a:pt x="1" y="326"/>
                    <a:pt x="101" y="526"/>
                    <a:pt x="201" y="526"/>
                  </a:cubicBezTo>
                  <a:cubicBezTo>
                    <a:pt x="201" y="526"/>
                    <a:pt x="302" y="426"/>
                    <a:pt x="302" y="226"/>
                  </a:cubicBezTo>
                  <a:cubicBezTo>
                    <a:pt x="201" y="100"/>
                    <a:pt x="101" y="100"/>
                    <a:pt x="1"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3"/>
            <p:cNvSpPr/>
            <p:nvPr/>
          </p:nvSpPr>
          <p:spPr>
            <a:xfrm>
              <a:off x="3734380" y="4251544"/>
              <a:ext cx="1668" cy="16"/>
            </a:xfrm>
            <a:custGeom>
              <a:avLst/>
              <a:gdLst/>
              <a:ahLst/>
              <a:cxnLst/>
              <a:rect l="l" t="t" r="r" b="b"/>
              <a:pathLst>
                <a:path w="102" h="1" extrusionOk="0">
                  <a:moveTo>
                    <a:pt x="1" y="0"/>
                  </a:moveTo>
                  <a:lnTo>
                    <a:pt x="1" y="0"/>
                  </a:lnTo>
                  <a:lnTo>
                    <a:pt x="1" y="0"/>
                  </a:lnTo>
                  <a:lnTo>
                    <a:pt x="101" y="0"/>
                  </a:ln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3"/>
            <p:cNvSpPr/>
            <p:nvPr/>
          </p:nvSpPr>
          <p:spPr>
            <a:xfrm>
              <a:off x="3661033" y="4285961"/>
              <a:ext cx="8208" cy="22154"/>
            </a:xfrm>
            <a:custGeom>
              <a:avLst/>
              <a:gdLst/>
              <a:ahLst/>
              <a:cxnLst/>
              <a:rect l="l" t="t" r="r" b="b"/>
              <a:pathLst>
                <a:path w="502" h="1355" extrusionOk="0">
                  <a:moveTo>
                    <a:pt x="402" y="1"/>
                  </a:moveTo>
                  <a:cubicBezTo>
                    <a:pt x="301" y="1"/>
                    <a:pt x="201" y="201"/>
                    <a:pt x="101" y="627"/>
                  </a:cubicBezTo>
                  <a:cubicBezTo>
                    <a:pt x="1" y="1028"/>
                    <a:pt x="1" y="1354"/>
                    <a:pt x="101" y="1354"/>
                  </a:cubicBezTo>
                  <a:lnTo>
                    <a:pt x="201" y="1354"/>
                  </a:lnTo>
                  <a:cubicBezTo>
                    <a:pt x="301" y="1354"/>
                    <a:pt x="402" y="1028"/>
                    <a:pt x="402" y="727"/>
                  </a:cubicBezTo>
                  <a:cubicBezTo>
                    <a:pt x="502" y="301"/>
                    <a:pt x="502"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3"/>
            <p:cNvSpPr/>
            <p:nvPr/>
          </p:nvSpPr>
          <p:spPr>
            <a:xfrm>
              <a:off x="4070815" y="4400298"/>
              <a:ext cx="15173" cy="18868"/>
            </a:xfrm>
            <a:custGeom>
              <a:avLst/>
              <a:gdLst/>
              <a:ahLst/>
              <a:cxnLst/>
              <a:rect l="l" t="t" r="r" b="b"/>
              <a:pathLst>
                <a:path w="928" h="1154" extrusionOk="0">
                  <a:moveTo>
                    <a:pt x="827" y="0"/>
                  </a:moveTo>
                  <a:cubicBezTo>
                    <a:pt x="727" y="0"/>
                    <a:pt x="502" y="201"/>
                    <a:pt x="301" y="401"/>
                  </a:cubicBezTo>
                  <a:cubicBezTo>
                    <a:pt x="201" y="727"/>
                    <a:pt x="0" y="1028"/>
                    <a:pt x="101" y="1153"/>
                  </a:cubicBezTo>
                  <a:lnTo>
                    <a:pt x="201" y="1153"/>
                  </a:lnTo>
                  <a:cubicBezTo>
                    <a:pt x="301" y="1153"/>
                    <a:pt x="502" y="927"/>
                    <a:pt x="627" y="627"/>
                  </a:cubicBezTo>
                  <a:cubicBezTo>
                    <a:pt x="827" y="301"/>
                    <a:pt x="928" y="0"/>
                    <a:pt x="8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3"/>
            <p:cNvSpPr/>
            <p:nvPr/>
          </p:nvSpPr>
          <p:spPr>
            <a:xfrm>
              <a:off x="3898289" y="4294153"/>
              <a:ext cx="11903" cy="22563"/>
            </a:xfrm>
            <a:custGeom>
              <a:avLst/>
              <a:gdLst/>
              <a:ahLst/>
              <a:cxnLst/>
              <a:rect l="l" t="t" r="r" b="b"/>
              <a:pathLst>
                <a:path w="728" h="1380" extrusionOk="0">
                  <a:moveTo>
                    <a:pt x="627" y="1"/>
                  </a:moveTo>
                  <a:cubicBezTo>
                    <a:pt x="527" y="1"/>
                    <a:pt x="302" y="226"/>
                    <a:pt x="101" y="527"/>
                  </a:cubicBezTo>
                  <a:cubicBezTo>
                    <a:pt x="1" y="953"/>
                    <a:pt x="1" y="1254"/>
                    <a:pt x="101" y="1379"/>
                  </a:cubicBezTo>
                  <a:lnTo>
                    <a:pt x="201" y="1379"/>
                  </a:lnTo>
                  <a:cubicBezTo>
                    <a:pt x="302" y="1379"/>
                    <a:pt x="402" y="1054"/>
                    <a:pt x="527" y="753"/>
                  </a:cubicBezTo>
                  <a:cubicBezTo>
                    <a:pt x="627" y="327"/>
                    <a:pt x="728" y="1"/>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3"/>
            <p:cNvSpPr/>
            <p:nvPr/>
          </p:nvSpPr>
          <p:spPr>
            <a:xfrm>
              <a:off x="3993774" y="4394968"/>
              <a:ext cx="15582" cy="34433"/>
            </a:xfrm>
            <a:custGeom>
              <a:avLst/>
              <a:gdLst/>
              <a:ahLst/>
              <a:cxnLst/>
              <a:rect l="l" t="t" r="r" b="b"/>
              <a:pathLst>
                <a:path w="953" h="2106" extrusionOk="0">
                  <a:moveTo>
                    <a:pt x="828" y="0"/>
                  </a:moveTo>
                  <a:cubicBezTo>
                    <a:pt x="727" y="0"/>
                    <a:pt x="427" y="426"/>
                    <a:pt x="326" y="953"/>
                  </a:cubicBezTo>
                  <a:cubicBezTo>
                    <a:pt x="101" y="1579"/>
                    <a:pt x="1" y="2106"/>
                    <a:pt x="101" y="2106"/>
                  </a:cubicBezTo>
                  <a:lnTo>
                    <a:pt x="201" y="2106"/>
                  </a:lnTo>
                  <a:cubicBezTo>
                    <a:pt x="326" y="2106"/>
                    <a:pt x="427" y="1680"/>
                    <a:pt x="627" y="1153"/>
                  </a:cubicBezTo>
                  <a:cubicBezTo>
                    <a:pt x="828" y="527"/>
                    <a:pt x="953" y="101"/>
                    <a:pt x="828"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3"/>
            <p:cNvSpPr/>
            <p:nvPr/>
          </p:nvSpPr>
          <p:spPr>
            <a:xfrm>
              <a:off x="3536053" y="3804614"/>
              <a:ext cx="422092" cy="451227"/>
            </a:xfrm>
            <a:custGeom>
              <a:avLst/>
              <a:gdLst/>
              <a:ahLst/>
              <a:cxnLst/>
              <a:rect l="l" t="t" r="r" b="b"/>
              <a:pathLst>
                <a:path w="25816" h="27598" extrusionOk="0">
                  <a:moveTo>
                    <a:pt x="13891" y="1"/>
                  </a:moveTo>
                  <a:cubicBezTo>
                    <a:pt x="12373" y="1"/>
                    <a:pt x="10876" y="308"/>
                    <a:pt x="9524" y="1019"/>
                  </a:cubicBezTo>
                  <a:cubicBezTo>
                    <a:pt x="7218" y="2273"/>
                    <a:pt x="5539" y="4378"/>
                    <a:pt x="4186" y="6558"/>
                  </a:cubicBezTo>
                  <a:cubicBezTo>
                    <a:pt x="2406" y="9265"/>
                    <a:pt x="853" y="12298"/>
                    <a:pt x="527" y="15531"/>
                  </a:cubicBezTo>
                  <a:cubicBezTo>
                    <a:pt x="0" y="20243"/>
                    <a:pt x="2632" y="23576"/>
                    <a:pt x="6692" y="25556"/>
                  </a:cubicBezTo>
                  <a:cubicBezTo>
                    <a:pt x="7645" y="25982"/>
                    <a:pt x="8572" y="26408"/>
                    <a:pt x="9625" y="26709"/>
                  </a:cubicBezTo>
                  <a:lnTo>
                    <a:pt x="9625" y="26809"/>
                  </a:lnTo>
                  <a:cubicBezTo>
                    <a:pt x="9825" y="26809"/>
                    <a:pt x="9925" y="26934"/>
                    <a:pt x="10151" y="26934"/>
                  </a:cubicBezTo>
                  <a:cubicBezTo>
                    <a:pt x="10351" y="27035"/>
                    <a:pt x="10552" y="27035"/>
                    <a:pt x="10777" y="27135"/>
                  </a:cubicBezTo>
                  <a:lnTo>
                    <a:pt x="10777" y="27035"/>
                  </a:lnTo>
                  <a:cubicBezTo>
                    <a:pt x="11805" y="27235"/>
                    <a:pt x="12858" y="27436"/>
                    <a:pt x="13785" y="27561"/>
                  </a:cubicBezTo>
                  <a:cubicBezTo>
                    <a:pt x="14144" y="27585"/>
                    <a:pt x="14500" y="27597"/>
                    <a:pt x="14853" y="27597"/>
                  </a:cubicBezTo>
                  <a:cubicBezTo>
                    <a:pt x="18929" y="27597"/>
                    <a:pt x="22506" y="25967"/>
                    <a:pt x="24236" y="22022"/>
                  </a:cubicBezTo>
                  <a:cubicBezTo>
                    <a:pt x="25590" y="18989"/>
                    <a:pt x="25815" y="15656"/>
                    <a:pt x="25690" y="12398"/>
                  </a:cubicBezTo>
                  <a:cubicBezTo>
                    <a:pt x="25590" y="9791"/>
                    <a:pt x="25189" y="7085"/>
                    <a:pt x="23810" y="4879"/>
                  </a:cubicBezTo>
                  <a:cubicBezTo>
                    <a:pt x="22356" y="2598"/>
                    <a:pt x="19950" y="1120"/>
                    <a:pt x="17344" y="493"/>
                  </a:cubicBezTo>
                  <a:cubicBezTo>
                    <a:pt x="16217" y="179"/>
                    <a:pt x="15048" y="1"/>
                    <a:pt x="1389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3"/>
            <p:cNvSpPr/>
            <p:nvPr/>
          </p:nvSpPr>
          <p:spPr>
            <a:xfrm>
              <a:off x="3546289" y="3773271"/>
              <a:ext cx="59857" cy="96334"/>
            </a:xfrm>
            <a:custGeom>
              <a:avLst/>
              <a:gdLst/>
              <a:ahLst/>
              <a:cxnLst/>
              <a:rect l="l" t="t" r="r" b="b"/>
              <a:pathLst>
                <a:path w="3661" h="5892" extrusionOk="0">
                  <a:moveTo>
                    <a:pt x="2439" y="1"/>
                  </a:moveTo>
                  <a:cubicBezTo>
                    <a:pt x="1728" y="1"/>
                    <a:pt x="917" y="1090"/>
                    <a:pt x="527" y="2535"/>
                  </a:cubicBezTo>
                  <a:cubicBezTo>
                    <a:pt x="1" y="4190"/>
                    <a:pt x="327" y="5668"/>
                    <a:pt x="1054" y="5869"/>
                  </a:cubicBezTo>
                  <a:cubicBezTo>
                    <a:pt x="1109" y="5884"/>
                    <a:pt x="1166" y="5891"/>
                    <a:pt x="1225" y="5891"/>
                  </a:cubicBezTo>
                  <a:cubicBezTo>
                    <a:pt x="1937" y="5891"/>
                    <a:pt x="2866" y="4798"/>
                    <a:pt x="3259" y="3362"/>
                  </a:cubicBezTo>
                  <a:cubicBezTo>
                    <a:pt x="3660" y="1683"/>
                    <a:pt x="3460" y="230"/>
                    <a:pt x="2633" y="29"/>
                  </a:cubicBezTo>
                  <a:cubicBezTo>
                    <a:pt x="2569" y="10"/>
                    <a:pt x="2505" y="1"/>
                    <a:pt x="2439"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3"/>
            <p:cNvSpPr/>
            <p:nvPr/>
          </p:nvSpPr>
          <p:spPr>
            <a:xfrm>
              <a:off x="3995409" y="3896207"/>
              <a:ext cx="59841" cy="96334"/>
            </a:xfrm>
            <a:custGeom>
              <a:avLst/>
              <a:gdLst/>
              <a:ahLst/>
              <a:cxnLst/>
              <a:rect l="l" t="t" r="r" b="b"/>
              <a:pathLst>
                <a:path w="3660" h="5892" extrusionOk="0">
                  <a:moveTo>
                    <a:pt x="2420" y="1"/>
                  </a:moveTo>
                  <a:cubicBezTo>
                    <a:pt x="1727" y="1"/>
                    <a:pt x="909" y="1089"/>
                    <a:pt x="427" y="2535"/>
                  </a:cubicBezTo>
                  <a:cubicBezTo>
                    <a:pt x="1" y="4089"/>
                    <a:pt x="327" y="5668"/>
                    <a:pt x="1053" y="5869"/>
                  </a:cubicBezTo>
                  <a:cubicBezTo>
                    <a:pt x="1109" y="5884"/>
                    <a:pt x="1165" y="5891"/>
                    <a:pt x="1223" y="5891"/>
                  </a:cubicBezTo>
                  <a:cubicBezTo>
                    <a:pt x="1922" y="5891"/>
                    <a:pt x="2771" y="4791"/>
                    <a:pt x="3234" y="3262"/>
                  </a:cubicBezTo>
                  <a:cubicBezTo>
                    <a:pt x="3660" y="1683"/>
                    <a:pt x="3359" y="129"/>
                    <a:pt x="2607" y="29"/>
                  </a:cubicBezTo>
                  <a:cubicBezTo>
                    <a:pt x="2546" y="10"/>
                    <a:pt x="2483" y="1"/>
                    <a:pt x="2420"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3"/>
            <p:cNvSpPr/>
            <p:nvPr/>
          </p:nvSpPr>
          <p:spPr>
            <a:xfrm>
              <a:off x="3648738" y="3947890"/>
              <a:ext cx="133203" cy="112455"/>
            </a:xfrm>
            <a:custGeom>
              <a:avLst/>
              <a:gdLst/>
              <a:ahLst/>
              <a:cxnLst/>
              <a:rect l="l" t="t" r="r" b="b"/>
              <a:pathLst>
                <a:path w="8147" h="6878" extrusionOk="0">
                  <a:moveTo>
                    <a:pt x="8146" y="1"/>
                  </a:moveTo>
                  <a:cubicBezTo>
                    <a:pt x="8046" y="1"/>
                    <a:pt x="7845" y="728"/>
                    <a:pt x="7419" y="1881"/>
                  </a:cubicBezTo>
                  <a:cubicBezTo>
                    <a:pt x="7219" y="2382"/>
                    <a:pt x="6893" y="3134"/>
                    <a:pt x="6592" y="3860"/>
                  </a:cubicBezTo>
                  <a:cubicBezTo>
                    <a:pt x="6166" y="4487"/>
                    <a:pt x="5765" y="5314"/>
                    <a:pt x="5013" y="5740"/>
                  </a:cubicBezTo>
                  <a:cubicBezTo>
                    <a:pt x="4526" y="6093"/>
                    <a:pt x="3993" y="6254"/>
                    <a:pt x="3476" y="6254"/>
                  </a:cubicBezTo>
                  <a:cubicBezTo>
                    <a:pt x="3222" y="6254"/>
                    <a:pt x="2972" y="6216"/>
                    <a:pt x="2733" y="6141"/>
                  </a:cubicBezTo>
                  <a:cubicBezTo>
                    <a:pt x="2006" y="6041"/>
                    <a:pt x="1379" y="5640"/>
                    <a:pt x="1053" y="5214"/>
                  </a:cubicBezTo>
                  <a:cubicBezTo>
                    <a:pt x="226" y="4262"/>
                    <a:pt x="226" y="3434"/>
                    <a:pt x="126" y="3434"/>
                  </a:cubicBezTo>
                  <a:cubicBezTo>
                    <a:pt x="126" y="3434"/>
                    <a:pt x="1" y="3635"/>
                    <a:pt x="126" y="4061"/>
                  </a:cubicBezTo>
                  <a:cubicBezTo>
                    <a:pt x="126" y="4387"/>
                    <a:pt x="226" y="4888"/>
                    <a:pt x="627" y="5414"/>
                  </a:cubicBezTo>
                  <a:cubicBezTo>
                    <a:pt x="1053" y="6041"/>
                    <a:pt x="1680" y="6567"/>
                    <a:pt x="2632" y="6768"/>
                  </a:cubicBezTo>
                  <a:cubicBezTo>
                    <a:pt x="2893" y="6839"/>
                    <a:pt x="3177" y="6878"/>
                    <a:pt x="3468" y="6878"/>
                  </a:cubicBezTo>
                  <a:cubicBezTo>
                    <a:pt x="4101" y="6878"/>
                    <a:pt x="4773" y="6695"/>
                    <a:pt x="5339" y="6267"/>
                  </a:cubicBezTo>
                  <a:cubicBezTo>
                    <a:pt x="6266" y="5740"/>
                    <a:pt x="6793" y="4788"/>
                    <a:pt x="7119" y="4061"/>
                  </a:cubicBezTo>
                  <a:cubicBezTo>
                    <a:pt x="7520" y="3334"/>
                    <a:pt x="7745" y="2607"/>
                    <a:pt x="7845" y="1981"/>
                  </a:cubicBezTo>
                  <a:cubicBezTo>
                    <a:pt x="8146" y="728"/>
                    <a:pt x="8146" y="1"/>
                    <a:pt x="8146"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3"/>
            <p:cNvSpPr/>
            <p:nvPr/>
          </p:nvSpPr>
          <p:spPr>
            <a:xfrm>
              <a:off x="3761423" y="3947890"/>
              <a:ext cx="104509" cy="144191"/>
            </a:xfrm>
            <a:custGeom>
              <a:avLst/>
              <a:gdLst/>
              <a:ahLst/>
              <a:cxnLst/>
              <a:rect l="l" t="t" r="r" b="b"/>
              <a:pathLst>
                <a:path w="6392" h="8819" extrusionOk="0">
                  <a:moveTo>
                    <a:pt x="1254" y="1"/>
                  </a:moveTo>
                  <a:cubicBezTo>
                    <a:pt x="1254" y="1"/>
                    <a:pt x="853" y="627"/>
                    <a:pt x="427" y="1881"/>
                  </a:cubicBezTo>
                  <a:cubicBezTo>
                    <a:pt x="327" y="2507"/>
                    <a:pt x="126" y="3234"/>
                    <a:pt x="1" y="4061"/>
                  </a:cubicBezTo>
                  <a:cubicBezTo>
                    <a:pt x="1" y="4888"/>
                    <a:pt x="1" y="5840"/>
                    <a:pt x="427" y="6768"/>
                  </a:cubicBezTo>
                  <a:cubicBezTo>
                    <a:pt x="853" y="7820"/>
                    <a:pt x="1780" y="8447"/>
                    <a:pt x="2633" y="8647"/>
                  </a:cubicBezTo>
                  <a:cubicBezTo>
                    <a:pt x="2945" y="8770"/>
                    <a:pt x="3257" y="8818"/>
                    <a:pt x="3558" y="8818"/>
                  </a:cubicBezTo>
                  <a:cubicBezTo>
                    <a:pt x="4055" y="8818"/>
                    <a:pt x="4523" y="8688"/>
                    <a:pt x="4913" y="8547"/>
                  </a:cubicBezTo>
                  <a:cubicBezTo>
                    <a:pt x="5540" y="8246"/>
                    <a:pt x="5966" y="7820"/>
                    <a:pt x="6166" y="7620"/>
                  </a:cubicBezTo>
                  <a:cubicBezTo>
                    <a:pt x="6392" y="7294"/>
                    <a:pt x="6392" y="7094"/>
                    <a:pt x="6392" y="7094"/>
                  </a:cubicBezTo>
                  <a:cubicBezTo>
                    <a:pt x="6384" y="7087"/>
                    <a:pt x="6375" y="7084"/>
                    <a:pt x="6365" y="7084"/>
                  </a:cubicBezTo>
                  <a:cubicBezTo>
                    <a:pt x="6213" y="7084"/>
                    <a:pt x="5792" y="7739"/>
                    <a:pt x="4713" y="8021"/>
                  </a:cubicBezTo>
                  <a:cubicBezTo>
                    <a:pt x="4426" y="8144"/>
                    <a:pt x="4080" y="8229"/>
                    <a:pt x="3723" y="8229"/>
                  </a:cubicBezTo>
                  <a:cubicBezTo>
                    <a:pt x="3425" y="8229"/>
                    <a:pt x="3119" y="8169"/>
                    <a:pt x="2833" y="8021"/>
                  </a:cubicBezTo>
                  <a:cubicBezTo>
                    <a:pt x="2106" y="7820"/>
                    <a:pt x="1379" y="7294"/>
                    <a:pt x="1054" y="6567"/>
                  </a:cubicBezTo>
                  <a:cubicBezTo>
                    <a:pt x="628" y="5740"/>
                    <a:pt x="628" y="4888"/>
                    <a:pt x="628" y="4061"/>
                  </a:cubicBezTo>
                  <a:cubicBezTo>
                    <a:pt x="753" y="3234"/>
                    <a:pt x="853" y="2607"/>
                    <a:pt x="953" y="1981"/>
                  </a:cubicBezTo>
                  <a:cubicBezTo>
                    <a:pt x="1154" y="728"/>
                    <a:pt x="1379" y="1"/>
                    <a:pt x="1254"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3"/>
            <p:cNvSpPr/>
            <p:nvPr/>
          </p:nvSpPr>
          <p:spPr>
            <a:xfrm>
              <a:off x="3708563" y="3853043"/>
              <a:ext cx="174177" cy="128053"/>
            </a:xfrm>
            <a:custGeom>
              <a:avLst/>
              <a:gdLst/>
              <a:ahLst/>
              <a:cxnLst/>
              <a:rect l="l" t="t" r="r" b="b"/>
              <a:pathLst>
                <a:path w="10653" h="7832" extrusionOk="0">
                  <a:moveTo>
                    <a:pt x="3147" y="0"/>
                  </a:moveTo>
                  <a:cubicBezTo>
                    <a:pt x="2830" y="0"/>
                    <a:pt x="2515" y="13"/>
                    <a:pt x="2206" y="37"/>
                  </a:cubicBezTo>
                  <a:cubicBezTo>
                    <a:pt x="1154" y="163"/>
                    <a:pt x="527" y="564"/>
                    <a:pt x="327" y="1817"/>
                  </a:cubicBezTo>
                  <a:cubicBezTo>
                    <a:pt x="1" y="3596"/>
                    <a:pt x="853" y="5276"/>
                    <a:pt x="1981" y="6428"/>
                  </a:cubicBezTo>
                  <a:cubicBezTo>
                    <a:pt x="2507" y="7055"/>
                    <a:pt x="3234" y="7456"/>
                    <a:pt x="4086" y="7682"/>
                  </a:cubicBezTo>
                  <a:cubicBezTo>
                    <a:pt x="4449" y="7782"/>
                    <a:pt x="4838" y="7832"/>
                    <a:pt x="5242" y="7832"/>
                  </a:cubicBezTo>
                  <a:cubicBezTo>
                    <a:pt x="5646" y="7832"/>
                    <a:pt x="6066" y="7782"/>
                    <a:pt x="6492" y="7682"/>
                  </a:cubicBezTo>
                  <a:cubicBezTo>
                    <a:pt x="8046" y="7255"/>
                    <a:pt x="9625" y="6203"/>
                    <a:pt x="10252" y="4549"/>
                  </a:cubicBezTo>
                  <a:cubicBezTo>
                    <a:pt x="10653" y="3396"/>
                    <a:pt x="10352" y="2669"/>
                    <a:pt x="9500" y="2042"/>
                  </a:cubicBezTo>
                  <a:cubicBezTo>
                    <a:pt x="8472" y="1291"/>
                    <a:pt x="7319" y="664"/>
                    <a:pt x="6066" y="363"/>
                  </a:cubicBezTo>
                  <a:cubicBezTo>
                    <a:pt x="5121" y="118"/>
                    <a:pt x="4120" y="0"/>
                    <a:pt x="3147" y="0"/>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3"/>
            <p:cNvSpPr/>
            <p:nvPr/>
          </p:nvSpPr>
          <p:spPr>
            <a:xfrm>
              <a:off x="3758153" y="3870865"/>
              <a:ext cx="77058" cy="39354"/>
            </a:xfrm>
            <a:custGeom>
              <a:avLst/>
              <a:gdLst/>
              <a:ahLst/>
              <a:cxnLst/>
              <a:rect l="l" t="t" r="r" b="b"/>
              <a:pathLst>
                <a:path w="4713" h="2407" extrusionOk="0">
                  <a:moveTo>
                    <a:pt x="1454" y="0"/>
                  </a:moveTo>
                  <a:cubicBezTo>
                    <a:pt x="828" y="0"/>
                    <a:pt x="326" y="201"/>
                    <a:pt x="201" y="627"/>
                  </a:cubicBezTo>
                  <a:cubicBezTo>
                    <a:pt x="0" y="1153"/>
                    <a:pt x="953" y="1880"/>
                    <a:pt x="2081" y="2206"/>
                  </a:cubicBezTo>
                  <a:cubicBezTo>
                    <a:pt x="2507" y="2306"/>
                    <a:pt x="2933" y="2406"/>
                    <a:pt x="3234" y="2406"/>
                  </a:cubicBezTo>
                  <a:cubicBezTo>
                    <a:pt x="3860" y="2406"/>
                    <a:pt x="4386" y="2206"/>
                    <a:pt x="4487" y="1779"/>
                  </a:cubicBezTo>
                  <a:cubicBezTo>
                    <a:pt x="4712" y="1253"/>
                    <a:pt x="3860" y="526"/>
                    <a:pt x="2607" y="201"/>
                  </a:cubicBezTo>
                  <a:cubicBezTo>
                    <a:pt x="2206" y="100"/>
                    <a:pt x="1880" y="0"/>
                    <a:pt x="1454" y="0"/>
                  </a:cubicBezTo>
                  <a:close/>
                </a:path>
              </a:pathLst>
            </a:custGeom>
            <a:solidFill>
              <a:srgbClr val="7A2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3"/>
            <p:cNvSpPr/>
            <p:nvPr/>
          </p:nvSpPr>
          <p:spPr>
            <a:xfrm>
              <a:off x="3443855" y="3869213"/>
              <a:ext cx="119666" cy="153690"/>
            </a:xfrm>
            <a:custGeom>
              <a:avLst/>
              <a:gdLst/>
              <a:ahLst/>
              <a:cxnLst/>
              <a:rect l="l" t="t" r="r" b="b"/>
              <a:pathLst>
                <a:path w="7319" h="9400" extrusionOk="0">
                  <a:moveTo>
                    <a:pt x="1679" y="1"/>
                  </a:moveTo>
                  <a:lnTo>
                    <a:pt x="1679" y="101"/>
                  </a:lnTo>
                  <a:cubicBezTo>
                    <a:pt x="1579" y="302"/>
                    <a:pt x="1579" y="427"/>
                    <a:pt x="1479" y="627"/>
                  </a:cubicBezTo>
                  <a:cubicBezTo>
                    <a:pt x="1479" y="728"/>
                    <a:pt x="1479" y="1053"/>
                    <a:pt x="1379" y="1254"/>
                  </a:cubicBezTo>
                  <a:cubicBezTo>
                    <a:pt x="1253" y="1555"/>
                    <a:pt x="1153" y="1780"/>
                    <a:pt x="1053" y="1880"/>
                  </a:cubicBezTo>
                  <a:cubicBezTo>
                    <a:pt x="326" y="4287"/>
                    <a:pt x="0" y="6893"/>
                    <a:pt x="627" y="9299"/>
                  </a:cubicBezTo>
                  <a:cubicBezTo>
                    <a:pt x="953" y="9299"/>
                    <a:pt x="1253" y="9399"/>
                    <a:pt x="1579" y="9399"/>
                  </a:cubicBezTo>
                  <a:cubicBezTo>
                    <a:pt x="2206" y="9399"/>
                    <a:pt x="2933" y="9299"/>
                    <a:pt x="3559" y="9074"/>
                  </a:cubicBezTo>
                  <a:lnTo>
                    <a:pt x="3559" y="8873"/>
                  </a:lnTo>
                  <a:cubicBezTo>
                    <a:pt x="3659" y="8447"/>
                    <a:pt x="3760" y="8046"/>
                    <a:pt x="3885" y="8046"/>
                  </a:cubicBezTo>
                  <a:cubicBezTo>
                    <a:pt x="3985" y="8046"/>
                    <a:pt x="4086" y="8447"/>
                    <a:pt x="3985" y="8873"/>
                  </a:cubicBezTo>
                  <a:cubicBezTo>
                    <a:pt x="5238" y="8347"/>
                    <a:pt x="6266" y="7419"/>
                    <a:pt x="6592" y="6166"/>
                  </a:cubicBezTo>
                  <a:cubicBezTo>
                    <a:pt x="7319" y="3660"/>
                    <a:pt x="5238" y="928"/>
                    <a:pt x="2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3"/>
            <p:cNvSpPr/>
            <p:nvPr/>
          </p:nvSpPr>
          <p:spPr>
            <a:xfrm>
              <a:off x="3461056" y="3879465"/>
              <a:ext cx="6981" cy="20503"/>
            </a:xfrm>
            <a:custGeom>
              <a:avLst/>
              <a:gdLst/>
              <a:ahLst/>
              <a:cxnLst/>
              <a:rect l="l" t="t" r="r" b="b"/>
              <a:pathLst>
                <a:path w="427" h="1254" extrusionOk="0">
                  <a:moveTo>
                    <a:pt x="427" y="0"/>
                  </a:moveTo>
                  <a:lnTo>
                    <a:pt x="427" y="0"/>
                  </a:lnTo>
                  <a:cubicBezTo>
                    <a:pt x="327" y="426"/>
                    <a:pt x="101" y="827"/>
                    <a:pt x="1" y="1253"/>
                  </a:cubicBezTo>
                  <a:cubicBezTo>
                    <a:pt x="101" y="1153"/>
                    <a:pt x="201" y="928"/>
                    <a:pt x="327" y="627"/>
                  </a:cubicBezTo>
                  <a:cubicBezTo>
                    <a:pt x="427" y="426"/>
                    <a:pt x="427" y="101"/>
                    <a:pt x="427"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3"/>
            <p:cNvSpPr/>
            <p:nvPr/>
          </p:nvSpPr>
          <p:spPr>
            <a:xfrm>
              <a:off x="3502045" y="4000750"/>
              <a:ext cx="8616" cy="16824"/>
            </a:xfrm>
            <a:custGeom>
              <a:avLst/>
              <a:gdLst/>
              <a:ahLst/>
              <a:cxnLst/>
              <a:rect l="l" t="t" r="r" b="b"/>
              <a:pathLst>
                <a:path w="527" h="1029" extrusionOk="0">
                  <a:moveTo>
                    <a:pt x="326" y="1"/>
                  </a:moveTo>
                  <a:cubicBezTo>
                    <a:pt x="201" y="1"/>
                    <a:pt x="100" y="402"/>
                    <a:pt x="0" y="828"/>
                  </a:cubicBezTo>
                  <a:lnTo>
                    <a:pt x="0" y="1029"/>
                  </a:lnTo>
                  <a:cubicBezTo>
                    <a:pt x="100" y="928"/>
                    <a:pt x="326" y="928"/>
                    <a:pt x="426" y="828"/>
                  </a:cubicBezTo>
                  <a:cubicBezTo>
                    <a:pt x="527" y="402"/>
                    <a:pt x="426" y="1"/>
                    <a:pt x="326" y="1"/>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3"/>
            <p:cNvSpPr/>
            <p:nvPr/>
          </p:nvSpPr>
          <p:spPr>
            <a:xfrm>
              <a:off x="3350006" y="3865943"/>
              <a:ext cx="121317" cy="155325"/>
            </a:xfrm>
            <a:custGeom>
              <a:avLst/>
              <a:gdLst/>
              <a:ahLst/>
              <a:cxnLst/>
              <a:rect l="l" t="t" r="r" b="b"/>
              <a:pathLst>
                <a:path w="7420" h="9500" extrusionOk="0">
                  <a:moveTo>
                    <a:pt x="6793" y="2080"/>
                  </a:moveTo>
                  <a:lnTo>
                    <a:pt x="6793" y="2080"/>
                  </a:lnTo>
                  <a:cubicBezTo>
                    <a:pt x="6787" y="2101"/>
                    <a:pt x="6780" y="2122"/>
                    <a:pt x="6774" y="2143"/>
                  </a:cubicBezTo>
                  <a:lnTo>
                    <a:pt x="6774" y="2143"/>
                  </a:lnTo>
                  <a:cubicBezTo>
                    <a:pt x="6785" y="2128"/>
                    <a:pt x="6793" y="2108"/>
                    <a:pt x="6793" y="2080"/>
                  </a:cubicBezTo>
                  <a:close/>
                  <a:moveTo>
                    <a:pt x="2733" y="3534"/>
                  </a:moveTo>
                  <a:cubicBezTo>
                    <a:pt x="2833" y="3534"/>
                    <a:pt x="2733" y="3960"/>
                    <a:pt x="2607" y="4386"/>
                  </a:cubicBezTo>
                  <a:cubicBezTo>
                    <a:pt x="2407" y="4888"/>
                    <a:pt x="2206" y="5213"/>
                    <a:pt x="2106" y="5213"/>
                  </a:cubicBezTo>
                  <a:cubicBezTo>
                    <a:pt x="1981" y="5213"/>
                    <a:pt x="2106" y="4787"/>
                    <a:pt x="2206" y="4261"/>
                  </a:cubicBezTo>
                  <a:cubicBezTo>
                    <a:pt x="2407" y="3860"/>
                    <a:pt x="2507" y="3534"/>
                    <a:pt x="2607" y="3534"/>
                  </a:cubicBezTo>
                  <a:close/>
                  <a:moveTo>
                    <a:pt x="5740" y="0"/>
                  </a:moveTo>
                  <a:cubicBezTo>
                    <a:pt x="3359" y="0"/>
                    <a:pt x="1254" y="1253"/>
                    <a:pt x="728" y="3233"/>
                  </a:cubicBezTo>
                  <a:cubicBezTo>
                    <a:pt x="1" y="5740"/>
                    <a:pt x="2106" y="8446"/>
                    <a:pt x="5239" y="9274"/>
                  </a:cubicBezTo>
                  <a:cubicBezTo>
                    <a:pt x="5640" y="9399"/>
                    <a:pt x="5966" y="9499"/>
                    <a:pt x="6367" y="9499"/>
                  </a:cubicBezTo>
                  <a:cubicBezTo>
                    <a:pt x="5746" y="7114"/>
                    <a:pt x="6061" y="4531"/>
                    <a:pt x="6774" y="2143"/>
                  </a:cubicBezTo>
                  <a:lnTo>
                    <a:pt x="6774" y="2143"/>
                  </a:lnTo>
                  <a:cubicBezTo>
                    <a:pt x="6745" y="2181"/>
                    <a:pt x="6693" y="2181"/>
                    <a:pt x="6693" y="2181"/>
                  </a:cubicBezTo>
                  <a:lnTo>
                    <a:pt x="6592" y="2181"/>
                  </a:lnTo>
                  <a:cubicBezTo>
                    <a:pt x="6492" y="2080"/>
                    <a:pt x="6592" y="1755"/>
                    <a:pt x="6793" y="1354"/>
                  </a:cubicBezTo>
                  <a:cubicBezTo>
                    <a:pt x="6893" y="928"/>
                    <a:pt x="6993" y="627"/>
                    <a:pt x="7119" y="627"/>
                  </a:cubicBezTo>
                  <a:cubicBezTo>
                    <a:pt x="7219" y="627"/>
                    <a:pt x="7219" y="727"/>
                    <a:pt x="7219" y="827"/>
                  </a:cubicBezTo>
                  <a:cubicBezTo>
                    <a:pt x="7319" y="627"/>
                    <a:pt x="7319" y="502"/>
                    <a:pt x="7419" y="301"/>
                  </a:cubicBezTo>
                  <a:lnTo>
                    <a:pt x="7419" y="201"/>
                  </a:lnTo>
                  <a:cubicBezTo>
                    <a:pt x="6893" y="0"/>
                    <a:pt x="6267" y="0"/>
                    <a:pt x="5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3"/>
            <p:cNvSpPr/>
            <p:nvPr/>
          </p:nvSpPr>
          <p:spPr>
            <a:xfrm>
              <a:off x="3963036" y="4033123"/>
              <a:ext cx="211880" cy="155325"/>
            </a:xfrm>
            <a:custGeom>
              <a:avLst/>
              <a:gdLst/>
              <a:ahLst/>
              <a:cxnLst/>
              <a:rect l="l" t="t" r="r" b="b"/>
              <a:pathLst>
                <a:path w="12959" h="9500" extrusionOk="0">
                  <a:moveTo>
                    <a:pt x="5339" y="3234"/>
                  </a:moveTo>
                  <a:cubicBezTo>
                    <a:pt x="5439" y="3234"/>
                    <a:pt x="5439" y="3560"/>
                    <a:pt x="5339" y="3861"/>
                  </a:cubicBezTo>
                  <a:cubicBezTo>
                    <a:pt x="5214" y="4186"/>
                    <a:pt x="5013" y="4387"/>
                    <a:pt x="5013" y="4387"/>
                  </a:cubicBezTo>
                  <a:lnTo>
                    <a:pt x="4913" y="4387"/>
                  </a:lnTo>
                  <a:cubicBezTo>
                    <a:pt x="4813" y="4387"/>
                    <a:pt x="4813" y="4061"/>
                    <a:pt x="4913" y="3760"/>
                  </a:cubicBezTo>
                  <a:cubicBezTo>
                    <a:pt x="5013" y="3434"/>
                    <a:pt x="5114" y="3234"/>
                    <a:pt x="5214" y="3234"/>
                  </a:cubicBezTo>
                  <a:close/>
                  <a:moveTo>
                    <a:pt x="7419" y="7720"/>
                  </a:moveTo>
                  <a:cubicBezTo>
                    <a:pt x="7520" y="7720"/>
                    <a:pt x="7520" y="8046"/>
                    <a:pt x="7520" y="8347"/>
                  </a:cubicBezTo>
                  <a:cubicBezTo>
                    <a:pt x="7419" y="8572"/>
                    <a:pt x="7319" y="8873"/>
                    <a:pt x="7219" y="8873"/>
                  </a:cubicBezTo>
                  <a:cubicBezTo>
                    <a:pt x="7094" y="8873"/>
                    <a:pt x="6993" y="8572"/>
                    <a:pt x="7094" y="8247"/>
                  </a:cubicBezTo>
                  <a:cubicBezTo>
                    <a:pt x="7219" y="7946"/>
                    <a:pt x="7319" y="7720"/>
                    <a:pt x="7419" y="7720"/>
                  </a:cubicBezTo>
                  <a:close/>
                  <a:moveTo>
                    <a:pt x="5740" y="1"/>
                  </a:moveTo>
                  <a:cubicBezTo>
                    <a:pt x="3234" y="1"/>
                    <a:pt x="1254" y="1154"/>
                    <a:pt x="627" y="3134"/>
                  </a:cubicBezTo>
                  <a:cubicBezTo>
                    <a:pt x="1" y="5640"/>
                    <a:pt x="2081" y="8347"/>
                    <a:pt x="5214" y="9299"/>
                  </a:cubicBezTo>
                  <a:cubicBezTo>
                    <a:pt x="5966" y="9500"/>
                    <a:pt x="6592" y="9500"/>
                    <a:pt x="7219" y="9500"/>
                  </a:cubicBezTo>
                  <a:cubicBezTo>
                    <a:pt x="9725" y="9500"/>
                    <a:pt x="11805" y="8347"/>
                    <a:pt x="12332" y="6367"/>
                  </a:cubicBezTo>
                  <a:cubicBezTo>
                    <a:pt x="12958" y="3861"/>
                    <a:pt x="10978" y="1154"/>
                    <a:pt x="7720" y="201"/>
                  </a:cubicBezTo>
                  <a:cubicBezTo>
                    <a:pt x="6993" y="1"/>
                    <a:pt x="6367" y="1"/>
                    <a:pt x="5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3"/>
            <p:cNvSpPr/>
            <p:nvPr/>
          </p:nvSpPr>
          <p:spPr>
            <a:xfrm>
              <a:off x="3384439" y="4257986"/>
              <a:ext cx="259393" cy="332935"/>
            </a:xfrm>
            <a:custGeom>
              <a:avLst/>
              <a:gdLst/>
              <a:ahLst/>
              <a:cxnLst/>
              <a:rect l="l" t="t" r="r" b="b"/>
              <a:pathLst>
                <a:path w="15865" h="20363" extrusionOk="0">
                  <a:moveTo>
                    <a:pt x="7823" y="1"/>
                  </a:moveTo>
                  <a:cubicBezTo>
                    <a:pt x="6213" y="1"/>
                    <a:pt x="4709" y="697"/>
                    <a:pt x="3634" y="2113"/>
                  </a:cubicBezTo>
                  <a:cubicBezTo>
                    <a:pt x="1028" y="5471"/>
                    <a:pt x="0" y="10684"/>
                    <a:pt x="0" y="14870"/>
                  </a:cubicBezTo>
                  <a:cubicBezTo>
                    <a:pt x="0" y="15897"/>
                    <a:pt x="100" y="17050"/>
                    <a:pt x="627" y="18002"/>
                  </a:cubicBezTo>
                  <a:cubicBezTo>
                    <a:pt x="1386" y="19777"/>
                    <a:pt x="2868" y="20362"/>
                    <a:pt x="4539" y="20362"/>
                  </a:cubicBezTo>
                  <a:cubicBezTo>
                    <a:pt x="6290" y="20362"/>
                    <a:pt x="8248" y="19720"/>
                    <a:pt x="9800" y="19130"/>
                  </a:cubicBezTo>
                  <a:cubicBezTo>
                    <a:pt x="11579" y="18504"/>
                    <a:pt x="13158" y="17476"/>
                    <a:pt x="14411" y="16123"/>
                  </a:cubicBezTo>
                  <a:lnTo>
                    <a:pt x="15238" y="12564"/>
                  </a:lnTo>
                  <a:cubicBezTo>
                    <a:pt x="15865" y="10784"/>
                    <a:pt x="15539" y="8804"/>
                    <a:pt x="14913" y="7025"/>
                  </a:cubicBezTo>
                  <a:cubicBezTo>
                    <a:pt x="13985" y="4719"/>
                    <a:pt x="12532" y="1386"/>
                    <a:pt x="10126" y="458"/>
                  </a:cubicBezTo>
                  <a:cubicBezTo>
                    <a:pt x="9357" y="154"/>
                    <a:pt x="8578" y="1"/>
                    <a:pt x="7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3"/>
            <p:cNvSpPr/>
            <p:nvPr/>
          </p:nvSpPr>
          <p:spPr>
            <a:xfrm>
              <a:off x="3435664" y="4482768"/>
              <a:ext cx="153674" cy="13015"/>
            </a:xfrm>
            <a:custGeom>
              <a:avLst/>
              <a:gdLst/>
              <a:ahLst/>
              <a:cxnLst/>
              <a:rect l="l" t="t" r="r" b="b"/>
              <a:pathLst>
                <a:path w="9399" h="796" extrusionOk="0">
                  <a:moveTo>
                    <a:pt x="408" y="0"/>
                  </a:moveTo>
                  <a:cubicBezTo>
                    <a:pt x="168" y="0"/>
                    <a:pt x="25" y="19"/>
                    <a:pt x="0" y="69"/>
                  </a:cubicBezTo>
                  <a:cubicBezTo>
                    <a:pt x="0" y="169"/>
                    <a:pt x="2080" y="796"/>
                    <a:pt x="4687" y="796"/>
                  </a:cubicBezTo>
                  <a:cubicBezTo>
                    <a:pt x="7293" y="796"/>
                    <a:pt x="9399" y="169"/>
                    <a:pt x="9273" y="69"/>
                  </a:cubicBezTo>
                  <a:cubicBezTo>
                    <a:pt x="9273" y="19"/>
                    <a:pt x="9143" y="0"/>
                    <a:pt x="8909" y="0"/>
                  </a:cubicBezTo>
                  <a:cubicBezTo>
                    <a:pt x="8207" y="0"/>
                    <a:pt x="6566" y="169"/>
                    <a:pt x="4687" y="169"/>
                  </a:cubicBezTo>
                  <a:cubicBezTo>
                    <a:pt x="2732" y="169"/>
                    <a:pt x="1129" y="0"/>
                    <a:pt x="408"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3"/>
            <p:cNvSpPr/>
            <p:nvPr/>
          </p:nvSpPr>
          <p:spPr>
            <a:xfrm>
              <a:off x="3452456" y="4405039"/>
              <a:ext cx="134838" cy="46777"/>
            </a:xfrm>
            <a:custGeom>
              <a:avLst/>
              <a:gdLst/>
              <a:ahLst/>
              <a:cxnLst/>
              <a:rect l="l" t="t" r="r" b="b"/>
              <a:pathLst>
                <a:path w="8247" h="2861" extrusionOk="0">
                  <a:moveTo>
                    <a:pt x="47" y="0"/>
                  </a:moveTo>
                  <a:cubicBezTo>
                    <a:pt x="23" y="0"/>
                    <a:pt x="8" y="4"/>
                    <a:pt x="1" y="11"/>
                  </a:cubicBezTo>
                  <a:cubicBezTo>
                    <a:pt x="1" y="111"/>
                    <a:pt x="1680" y="1064"/>
                    <a:pt x="3986" y="1790"/>
                  </a:cubicBezTo>
                  <a:cubicBezTo>
                    <a:pt x="6001" y="2521"/>
                    <a:pt x="7703" y="2861"/>
                    <a:pt x="8141" y="2861"/>
                  </a:cubicBezTo>
                  <a:cubicBezTo>
                    <a:pt x="8199" y="2861"/>
                    <a:pt x="8235" y="2855"/>
                    <a:pt x="8246" y="2843"/>
                  </a:cubicBezTo>
                  <a:cubicBezTo>
                    <a:pt x="8246" y="2617"/>
                    <a:pt x="6367" y="1991"/>
                    <a:pt x="4186" y="1264"/>
                  </a:cubicBezTo>
                  <a:cubicBezTo>
                    <a:pt x="2044" y="589"/>
                    <a:pt x="357" y="0"/>
                    <a:pt x="47"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3"/>
            <p:cNvSpPr/>
            <p:nvPr/>
          </p:nvSpPr>
          <p:spPr>
            <a:xfrm>
              <a:off x="3459421" y="4331447"/>
              <a:ext cx="141804" cy="128740"/>
            </a:xfrm>
            <a:custGeom>
              <a:avLst/>
              <a:gdLst/>
              <a:ahLst/>
              <a:cxnLst/>
              <a:rect l="l" t="t" r="r" b="b"/>
              <a:pathLst>
                <a:path w="8673" h="7874" extrusionOk="0">
                  <a:moveTo>
                    <a:pt x="162" y="0"/>
                  </a:moveTo>
                  <a:cubicBezTo>
                    <a:pt x="122" y="0"/>
                    <a:pt x="101" y="9"/>
                    <a:pt x="101" y="26"/>
                  </a:cubicBezTo>
                  <a:cubicBezTo>
                    <a:pt x="1" y="226"/>
                    <a:pt x="2507" y="1179"/>
                    <a:pt x="4913" y="3359"/>
                  </a:cubicBezTo>
                  <a:cubicBezTo>
                    <a:pt x="7272" y="5423"/>
                    <a:pt x="8306" y="7873"/>
                    <a:pt x="8558" y="7873"/>
                  </a:cubicBezTo>
                  <a:cubicBezTo>
                    <a:pt x="8563" y="7873"/>
                    <a:pt x="8568" y="7872"/>
                    <a:pt x="8572" y="7870"/>
                  </a:cubicBezTo>
                  <a:cubicBezTo>
                    <a:pt x="8672" y="7870"/>
                    <a:pt x="8447" y="7118"/>
                    <a:pt x="7946" y="6191"/>
                  </a:cubicBezTo>
                  <a:cubicBezTo>
                    <a:pt x="7419" y="5239"/>
                    <a:pt x="6467" y="3986"/>
                    <a:pt x="5314" y="2958"/>
                  </a:cubicBezTo>
                  <a:cubicBezTo>
                    <a:pt x="4061" y="1805"/>
                    <a:pt x="2707" y="978"/>
                    <a:pt x="1780" y="552"/>
                  </a:cubicBezTo>
                  <a:cubicBezTo>
                    <a:pt x="990" y="198"/>
                    <a:pt x="355" y="0"/>
                    <a:pt x="162"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3"/>
            <p:cNvSpPr/>
            <p:nvPr/>
          </p:nvSpPr>
          <p:spPr>
            <a:xfrm>
              <a:off x="3643817" y="4341225"/>
              <a:ext cx="274991" cy="339475"/>
            </a:xfrm>
            <a:custGeom>
              <a:avLst/>
              <a:gdLst/>
              <a:ahLst/>
              <a:cxnLst/>
              <a:rect l="l" t="t" r="r" b="b"/>
              <a:pathLst>
                <a:path w="16819" h="20763" extrusionOk="0">
                  <a:moveTo>
                    <a:pt x="10905" y="1"/>
                  </a:moveTo>
                  <a:cubicBezTo>
                    <a:pt x="8483" y="1"/>
                    <a:pt x="5895" y="1967"/>
                    <a:pt x="4061" y="3388"/>
                  </a:cubicBezTo>
                  <a:cubicBezTo>
                    <a:pt x="2607" y="4540"/>
                    <a:pt x="1455" y="6119"/>
                    <a:pt x="1054" y="7899"/>
                  </a:cubicBezTo>
                  <a:lnTo>
                    <a:pt x="1" y="11332"/>
                  </a:lnTo>
                  <a:cubicBezTo>
                    <a:pt x="302" y="13212"/>
                    <a:pt x="1154" y="14992"/>
                    <a:pt x="2407" y="16345"/>
                  </a:cubicBezTo>
                  <a:cubicBezTo>
                    <a:pt x="3929" y="18272"/>
                    <a:pt x="6192" y="20762"/>
                    <a:pt x="8672" y="20762"/>
                  </a:cubicBezTo>
                  <a:cubicBezTo>
                    <a:pt x="9418" y="20762"/>
                    <a:pt x="10183" y="20537"/>
                    <a:pt x="10953" y="20004"/>
                  </a:cubicBezTo>
                  <a:cubicBezTo>
                    <a:pt x="11806" y="19378"/>
                    <a:pt x="12432" y="18551"/>
                    <a:pt x="12958" y="17598"/>
                  </a:cubicBezTo>
                  <a:cubicBezTo>
                    <a:pt x="15139" y="14039"/>
                    <a:pt x="16818" y="8926"/>
                    <a:pt x="16292" y="4766"/>
                  </a:cubicBezTo>
                  <a:cubicBezTo>
                    <a:pt x="15966" y="2134"/>
                    <a:pt x="14086" y="480"/>
                    <a:pt x="11580" y="54"/>
                  </a:cubicBezTo>
                  <a:cubicBezTo>
                    <a:pt x="11357" y="18"/>
                    <a:pt x="11132" y="1"/>
                    <a:pt x="10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3"/>
            <p:cNvSpPr/>
            <p:nvPr/>
          </p:nvSpPr>
          <p:spPr>
            <a:xfrm>
              <a:off x="3688076" y="4511217"/>
              <a:ext cx="133203" cy="76959"/>
            </a:xfrm>
            <a:custGeom>
              <a:avLst/>
              <a:gdLst/>
              <a:ahLst/>
              <a:cxnLst/>
              <a:rect l="l" t="t" r="r" b="b"/>
              <a:pathLst>
                <a:path w="8147" h="4707" extrusionOk="0">
                  <a:moveTo>
                    <a:pt x="125" y="0"/>
                  </a:moveTo>
                  <a:cubicBezTo>
                    <a:pt x="114" y="0"/>
                    <a:pt x="106" y="3"/>
                    <a:pt x="101" y="8"/>
                  </a:cubicBezTo>
                  <a:cubicBezTo>
                    <a:pt x="1" y="108"/>
                    <a:pt x="1479" y="1662"/>
                    <a:pt x="3760" y="3016"/>
                  </a:cubicBezTo>
                  <a:cubicBezTo>
                    <a:pt x="5790" y="4169"/>
                    <a:pt x="7714" y="4707"/>
                    <a:pt x="8086" y="4707"/>
                  </a:cubicBezTo>
                  <a:cubicBezTo>
                    <a:pt x="8118" y="4707"/>
                    <a:pt x="8138" y="4703"/>
                    <a:pt x="8146" y="4695"/>
                  </a:cubicBezTo>
                  <a:cubicBezTo>
                    <a:pt x="8146" y="4595"/>
                    <a:pt x="6266" y="3768"/>
                    <a:pt x="4086" y="2514"/>
                  </a:cubicBezTo>
                  <a:cubicBezTo>
                    <a:pt x="1879" y="1315"/>
                    <a:pt x="360" y="0"/>
                    <a:pt x="125"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3"/>
            <p:cNvSpPr/>
            <p:nvPr/>
          </p:nvSpPr>
          <p:spPr>
            <a:xfrm>
              <a:off x="3706928" y="4483029"/>
              <a:ext cx="138517" cy="30542"/>
            </a:xfrm>
            <a:custGeom>
              <a:avLst/>
              <a:gdLst/>
              <a:ahLst/>
              <a:cxnLst/>
              <a:rect l="l" t="t" r="r" b="b"/>
              <a:pathLst>
                <a:path w="8472" h="1868" extrusionOk="0">
                  <a:moveTo>
                    <a:pt x="219" y="0"/>
                  </a:moveTo>
                  <a:cubicBezTo>
                    <a:pt x="94" y="0"/>
                    <a:pt x="19" y="17"/>
                    <a:pt x="1" y="53"/>
                  </a:cubicBezTo>
                  <a:cubicBezTo>
                    <a:pt x="1" y="153"/>
                    <a:pt x="1780" y="880"/>
                    <a:pt x="4186" y="1306"/>
                  </a:cubicBezTo>
                  <a:cubicBezTo>
                    <a:pt x="5960" y="1715"/>
                    <a:pt x="7567" y="1867"/>
                    <a:pt x="8194" y="1867"/>
                  </a:cubicBezTo>
                  <a:cubicBezTo>
                    <a:pt x="8373" y="1867"/>
                    <a:pt x="8472" y="1855"/>
                    <a:pt x="8472" y="1832"/>
                  </a:cubicBezTo>
                  <a:cubicBezTo>
                    <a:pt x="8472" y="1607"/>
                    <a:pt x="6592" y="1206"/>
                    <a:pt x="4286" y="780"/>
                  </a:cubicBezTo>
                  <a:cubicBezTo>
                    <a:pt x="2394" y="348"/>
                    <a:pt x="789" y="0"/>
                    <a:pt x="219"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3"/>
            <p:cNvSpPr/>
            <p:nvPr/>
          </p:nvSpPr>
          <p:spPr>
            <a:xfrm>
              <a:off x="3691772" y="4436693"/>
              <a:ext cx="184412" cy="48936"/>
            </a:xfrm>
            <a:custGeom>
              <a:avLst/>
              <a:gdLst/>
              <a:ahLst/>
              <a:cxnLst/>
              <a:rect l="l" t="t" r="r" b="b"/>
              <a:pathLst>
                <a:path w="11279" h="2993" extrusionOk="0">
                  <a:moveTo>
                    <a:pt x="8376" y="0"/>
                  </a:moveTo>
                  <a:cubicBezTo>
                    <a:pt x="7473" y="0"/>
                    <a:pt x="6444" y="94"/>
                    <a:pt x="5314" y="381"/>
                  </a:cubicBezTo>
                  <a:cubicBezTo>
                    <a:pt x="3760" y="681"/>
                    <a:pt x="2281" y="1308"/>
                    <a:pt x="1454" y="1834"/>
                  </a:cubicBezTo>
                  <a:cubicBezTo>
                    <a:pt x="502" y="2461"/>
                    <a:pt x="0" y="2887"/>
                    <a:pt x="0" y="2987"/>
                  </a:cubicBezTo>
                  <a:cubicBezTo>
                    <a:pt x="4" y="2991"/>
                    <a:pt x="9" y="2992"/>
                    <a:pt x="17" y="2992"/>
                  </a:cubicBezTo>
                  <a:cubicBezTo>
                    <a:pt x="246" y="2992"/>
                    <a:pt x="2385" y="1610"/>
                    <a:pt x="5414" y="907"/>
                  </a:cubicBezTo>
                  <a:cubicBezTo>
                    <a:pt x="6880" y="567"/>
                    <a:pt x="8259" y="496"/>
                    <a:pt x="9310" y="496"/>
                  </a:cubicBezTo>
                  <a:cubicBezTo>
                    <a:pt x="10067" y="496"/>
                    <a:pt x="10654" y="532"/>
                    <a:pt x="10983" y="532"/>
                  </a:cubicBezTo>
                  <a:cubicBezTo>
                    <a:pt x="11174" y="532"/>
                    <a:pt x="11279" y="520"/>
                    <a:pt x="11279" y="481"/>
                  </a:cubicBezTo>
                  <a:cubicBezTo>
                    <a:pt x="11279" y="481"/>
                    <a:pt x="10652" y="280"/>
                    <a:pt x="9599" y="55"/>
                  </a:cubicBezTo>
                  <a:cubicBezTo>
                    <a:pt x="9223" y="22"/>
                    <a:pt x="8814" y="0"/>
                    <a:pt x="8376"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3"/>
            <p:cNvSpPr/>
            <p:nvPr/>
          </p:nvSpPr>
          <p:spPr>
            <a:xfrm>
              <a:off x="3560235" y="4403911"/>
              <a:ext cx="149995" cy="150829"/>
            </a:xfrm>
            <a:custGeom>
              <a:avLst/>
              <a:gdLst/>
              <a:ahLst/>
              <a:cxnLst/>
              <a:rect l="l" t="t" r="r" b="b"/>
              <a:pathLst>
                <a:path w="9174" h="9225" extrusionOk="0">
                  <a:moveTo>
                    <a:pt x="4520" y="0"/>
                  </a:moveTo>
                  <a:cubicBezTo>
                    <a:pt x="3733" y="0"/>
                    <a:pt x="2986" y="189"/>
                    <a:pt x="2406" y="606"/>
                  </a:cubicBezTo>
                  <a:cubicBezTo>
                    <a:pt x="1880" y="932"/>
                    <a:pt x="1554" y="1433"/>
                    <a:pt x="1253" y="1960"/>
                  </a:cubicBezTo>
                  <a:cubicBezTo>
                    <a:pt x="927" y="2686"/>
                    <a:pt x="627" y="3438"/>
                    <a:pt x="401" y="4265"/>
                  </a:cubicBezTo>
                  <a:cubicBezTo>
                    <a:pt x="201" y="4992"/>
                    <a:pt x="0" y="5719"/>
                    <a:pt x="201" y="6446"/>
                  </a:cubicBezTo>
                  <a:cubicBezTo>
                    <a:pt x="526" y="7498"/>
                    <a:pt x="1454" y="8125"/>
                    <a:pt x="2506" y="8451"/>
                  </a:cubicBezTo>
                  <a:cubicBezTo>
                    <a:pt x="2807" y="8651"/>
                    <a:pt x="3233" y="8752"/>
                    <a:pt x="3659" y="8852"/>
                  </a:cubicBezTo>
                  <a:cubicBezTo>
                    <a:pt x="4060" y="8952"/>
                    <a:pt x="4386" y="9077"/>
                    <a:pt x="4787" y="9178"/>
                  </a:cubicBezTo>
                  <a:cubicBezTo>
                    <a:pt x="5099" y="9205"/>
                    <a:pt x="5404" y="9225"/>
                    <a:pt x="5697" y="9225"/>
                  </a:cubicBezTo>
                  <a:cubicBezTo>
                    <a:pt x="6486" y="9225"/>
                    <a:pt x="7189" y="9081"/>
                    <a:pt x="7719" y="8551"/>
                  </a:cubicBezTo>
                  <a:cubicBezTo>
                    <a:pt x="8346" y="8025"/>
                    <a:pt x="8672" y="7298"/>
                    <a:pt x="8772" y="6571"/>
                  </a:cubicBezTo>
                  <a:cubicBezTo>
                    <a:pt x="8973" y="5719"/>
                    <a:pt x="9073" y="4892"/>
                    <a:pt x="9173" y="4165"/>
                  </a:cubicBezTo>
                  <a:cubicBezTo>
                    <a:pt x="9173" y="3539"/>
                    <a:pt x="9173" y="2912"/>
                    <a:pt x="8973" y="2386"/>
                  </a:cubicBezTo>
                  <a:cubicBezTo>
                    <a:pt x="8245" y="947"/>
                    <a:pt x="6283" y="0"/>
                    <a:pt x="4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93"/>
          <p:cNvGrpSpPr/>
          <p:nvPr/>
        </p:nvGrpSpPr>
        <p:grpSpPr>
          <a:xfrm>
            <a:off x="5812335" y="1783194"/>
            <a:ext cx="367271" cy="414081"/>
            <a:chOff x="4693835" y="1360469"/>
            <a:chExt cx="367271" cy="414081"/>
          </a:xfrm>
        </p:grpSpPr>
        <p:sp>
          <p:nvSpPr>
            <p:cNvPr id="15774"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83" name="Google Shape;15783;p93"/>
          <p:cNvSpPr/>
          <p:nvPr/>
        </p:nvSpPr>
        <p:spPr>
          <a:xfrm>
            <a:off x="5783697" y="2529575"/>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4" name="Google Shape;15784;p93"/>
          <p:cNvGrpSpPr/>
          <p:nvPr/>
        </p:nvGrpSpPr>
        <p:grpSpPr>
          <a:xfrm>
            <a:off x="3016863" y="2908433"/>
            <a:ext cx="352016" cy="622183"/>
            <a:chOff x="3708563" y="2898033"/>
            <a:chExt cx="352016" cy="622183"/>
          </a:xfrm>
        </p:grpSpPr>
        <p:sp>
          <p:nvSpPr>
            <p:cNvPr id="15785" name="Google Shape;15785;p93"/>
            <p:cNvSpPr/>
            <p:nvPr/>
          </p:nvSpPr>
          <p:spPr>
            <a:xfrm>
              <a:off x="3708563" y="3263148"/>
              <a:ext cx="16" cy="16"/>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3"/>
            <p:cNvSpPr/>
            <p:nvPr/>
          </p:nvSpPr>
          <p:spPr>
            <a:xfrm>
              <a:off x="3737666" y="2898033"/>
              <a:ext cx="322913" cy="622183"/>
            </a:xfrm>
            <a:custGeom>
              <a:avLst/>
              <a:gdLst/>
              <a:ahLst/>
              <a:cxnLst/>
              <a:rect l="l" t="t" r="r" b="b"/>
              <a:pathLst>
                <a:path w="19750" h="38054" extrusionOk="0">
                  <a:moveTo>
                    <a:pt x="643" y="1"/>
                  </a:moveTo>
                  <a:cubicBezTo>
                    <a:pt x="552" y="1"/>
                    <a:pt x="477" y="26"/>
                    <a:pt x="426" y="76"/>
                  </a:cubicBezTo>
                  <a:cubicBezTo>
                    <a:pt x="326" y="176"/>
                    <a:pt x="326" y="302"/>
                    <a:pt x="326" y="502"/>
                  </a:cubicBezTo>
                  <a:cubicBezTo>
                    <a:pt x="326" y="2683"/>
                    <a:pt x="1780" y="4562"/>
                    <a:pt x="3559" y="6041"/>
                  </a:cubicBezTo>
                  <a:cubicBezTo>
                    <a:pt x="4086" y="6442"/>
                    <a:pt x="4812" y="6968"/>
                    <a:pt x="5439" y="7294"/>
                  </a:cubicBezTo>
                  <a:cubicBezTo>
                    <a:pt x="6592" y="8848"/>
                    <a:pt x="7619" y="10427"/>
                    <a:pt x="8572" y="12207"/>
                  </a:cubicBezTo>
                  <a:cubicBezTo>
                    <a:pt x="7519" y="11254"/>
                    <a:pt x="6366" y="10427"/>
                    <a:pt x="5213" y="9801"/>
                  </a:cubicBezTo>
                  <a:cubicBezTo>
                    <a:pt x="4081" y="9234"/>
                    <a:pt x="2813" y="8851"/>
                    <a:pt x="1525" y="8851"/>
                  </a:cubicBezTo>
                  <a:cubicBezTo>
                    <a:pt x="1160" y="8851"/>
                    <a:pt x="792" y="8882"/>
                    <a:pt x="426" y="8948"/>
                  </a:cubicBezTo>
                  <a:cubicBezTo>
                    <a:pt x="326" y="8948"/>
                    <a:pt x="101" y="9074"/>
                    <a:pt x="0" y="9274"/>
                  </a:cubicBezTo>
                  <a:cubicBezTo>
                    <a:pt x="0" y="9374"/>
                    <a:pt x="0" y="9575"/>
                    <a:pt x="101" y="9700"/>
                  </a:cubicBezTo>
                  <a:cubicBezTo>
                    <a:pt x="1253" y="11580"/>
                    <a:pt x="3559" y="12407"/>
                    <a:pt x="5740" y="12833"/>
                  </a:cubicBezTo>
                  <a:cubicBezTo>
                    <a:pt x="6250" y="12882"/>
                    <a:pt x="6731" y="12930"/>
                    <a:pt x="7212" y="12930"/>
                  </a:cubicBezTo>
                  <a:cubicBezTo>
                    <a:pt x="7721" y="12930"/>
                    <a:pt x="8230" y="12876"/>
                    <a:pt x="8772" y="12708"/>
                  </a:cubicBezTo>
                  <a:cubicBezTo>
                    <a:pt x="9825" y="14713"/>
                    <a:pt x="10652" y="16793"/>
                    <a:pt x="11279" y="18873"/>
                  </a:cubicBezTo>
                  <a:cubicBezTo>
                    <a:pt x="10652" y="17946"/>
                    <a:pt x="9925" y="16994"/>
                    <a:pt x="8973" y="16267"/>
                  </a:cubicBezTo>
                  <a:cubicBezTo>
                    <a:pt x="7845" y="15114"/>
                    <a:pt x="6266" y="14387"/>
                    <a:pt x="4712" y="14287"/>
                  </a:cubicBezTo>
                  <a:cubicBezTo>
                    <a:pt x="4487" y="14287"/>
                    <a:pt x="4186" y="14287"/>
                    <a:pt x="4186" y="14487"/>
                  </a:cubicBezTo>
                  <a:cubicBezTo>
                    <a:pt x="4086" y="14587"/>
                    <a:pt x="4086" y="14713"/>
                    <a:pt x="4186" y="14913"/>
                  </a:cubicBezTo>
                  <a:cubicBezTo>
                    <a:pt x="4812" y="16994"/>
                    <a:pt x="6792" y="18347"/>
                    <a:pt x="8772" y="19299"/>
                  </a:cubicBezTo>
                  <a:cubicBezTo>
                    <a:pt x="9600" y="19670"/>
                    <a:pt x="10409" y="19945"/>
                    <a:pt x="11232" y="19945"/>
                  </a:cubicBezTo>
                  <a:cubicBezTo>
                    <a:pt x="11355" y="19945"/>
                    <a:pt x="11480" y="19939"/>
                    <a:pt x="11604" y="19926"/>
                  </a:cubicBezTo>
                  <a:cubicBezTo>
                    <a:pt x="12231" y="22006"/>
                    <a:pt x="12632" y="24111"/>
                    <a:pt x="12858" y="26192"/>
                  </a:cubicBezTo>
                  <a:cubicBezTo>
                    <a:pt x="12331" y="25039"/>
                    <a:pt x="11705" y="23986"/>
                    <a:pt x="10852" y="22958"/>
                  </a:cubicBezTo>
                  <a:cubicBezTo>
                    <a:pt x="9825" y="21705"/>
                    <a:pt x="8472" y="20753"/>
                    <a:pt x="6893" y="20452"/>
                  </a:cubicBezTo>
                  <a:cubicBezTo>
                    <a:pt x="6810" y="20411"/>
                    <a:pt x="6705" y="20386"/>
                    <a:pt x="6604" y="20386"/>
                  </a:cubicBezTo>
                  <a:cubicBezTo>
                    <a:pt x="6461" y="20386"/>
                    <a:pt x="6325" y="20435"/>
                    <a:pt x="6266" y="20552"/>
                  </a:cubicBezTo>
                  <a:cubicBezTo>
                    <a:pt x="6166" y="20653"/>
                    <a:pt x="6266" y="20753"/>
                    <a:pt x="6266" y="20853"/>
                  </a:cubicBezTo>
                  <a:cubicBezTo>
                    <a:pt x="6592" y="23059"/>
                    <a:pt x="8346" y="24838"/>
                    <a:pt x="10226" y="25991"/>
                  </a:cubicBezTo>
                  <a:cubicBezTo>
                    <a:pt x="11078" y="26492"/>
                    <a:pt x="12005" y="27019"/>
                    <a:pt x="12958" y="27019"/>
                  </a:cubicBezTo>
                  <a:cubicBezTo>
                    <a:pt x="13158" y="29124"/>
                    <a:pt x="13259" y="31104"/>
                    <a:pt x="13158" y="33184"/>
                  </a:cubicBezTo>
                  <a:cubicBezTo>
                    <a:pt x="12632" y="31931"/>
                    <a:pt x="12106" y="30678"/>
                    <a:pt x="11379" y="29525"/>
                  </a:cubicBezTo>
                  <a:cubicBezTo>
                    <a:pt x="10451" y="28172"/>
                    <a:pt x="9098" y="27019"/>
                    <a:pt x="7619" y="26618"/>
                  </a:cubicBezTo>
                  <a:cubicBezTo>
                    <a:pt x="7519" y="26555"/>
                    <a:pt x="7419" y="26524"/>
                    <a:pt x="7316" y="26524"/>
                  </a:cubicBezTo>
                  <a:cubicBezTo>
                    <a:pt x="7212" y="26524"/>
                    <a:pt x="7106" y="26555"/>
                    <a:pt x="6993" y="26618"/>
                  </a:cubicBezTo>
                  <a:cubicBezTo>
                    <a:pt x="6893" y="26718"/>
                    <a:pt x="6893" y="26918"/>
                    <a:pt x="6893" y="27019"/>
                  </a:cubicBezTo>
                  <a:cubicBezTo>
                    <a:pt x="6993" y="29224"/>
                    <a:pt x="8672" y="31104"/>
                    <a:pt x="10351" y="32457"/>
                  </a:cubicBezTo>
                  <a:cubicBezTo>
                    <a:pt x="11178" y="33084"/>
                    <a:pt x="12005" y="33610"/>
                    <a:pt x="13058" y="33811"/>
                  </a:cubicBezTo>
                  <a:cubicBezTo>
                    <a:pt x="12958" y="35164"/>
                    <a:pt x="12858" y="36417"/>
                    <a:pt x="12632" y="37771"/>
                  </a:cubicBezTo>
                  <a:cubicBezTo>
                    <a:pt x="12579" y="37944"/>
                    <a:pt x="12732" y="38054"/>
                    <a:pt x="12901" y="38054"/>
                  </a:cubicBezTo>
                  <a:cubicBezTo>
                    <a:pt x="13050" y="38054"/>
                    <a:pt x="13212" y="37970"/>
                    <a:pt x="13259" y="37771"/>
                  </a:cubicBezTo>
                  <a:cubicBezTo>
                    <a:pt x="13484" y="36643"/>
                    <a:pt x="13584" y="35390"/>
                    <a:pt x="13685" y="34136"/>
                  </a:cubicBezTo>
                  <a:cubicBezTo>
                    <a:pt x="15038" y="33284"/>
                    <a:pt x="16391" y="32457"/>
                    <a:pt x="17444" y="31405"/>
                  </a:cubicBezTo>
                  <a:cubicBezTo>
                    <a:pt x="18697" y="30252"/>
                    <a:pt x="19524" y="28798"/>
                    <a:pt x="19750" y="27119"/>
                  </a:cubicBezTo>
                  <a:cubicBezTo>
                    <a:pt x="19750" y="27019"/>
                    <a:pt x="19750" y="26718"/>
                    <a:pt x="19624" y="26618"/>
                  </a:cubicBezTo>
                  <a:lnTo>
                    <a:pt x="19223" y="26618"/>
                  </a:lnTo>
                  <a:cubicBezTo>
                    <a:pt x="17018" y="27119"/>
                    <a:pt x="15464" y="28999"/>
                    <a:pt x="14411" y="31004"/>
                  </a:cubicBezTo>
                  <a:cubicBezTo>
                    <a:pt x="14211" y="31505"/>
                    <a:pt x="13885" y="32031"/>
                    <a:pt x="13785" y="32658"/>
                  </a:cubicBezTo>
                  <a:cubicBezTo>
                    <a:pt x="13785" y="30878"/>
                    <a:pt x="13785" y="29124"/>
                    <a:pt x="13584" y="27344"/>
                  </a:cubicBezTo>
                  <a:cubicBezTo>
                    <a:pt x="14938" y="26392"/>
                    <a:pt x="16191" y="25465"/>
                    <a:pt x="17118" y="24212"/>
                  </a:cubicBezTo>
                  <a:cubicBezTo>
                    <a:pt x="18171" y="22958"/>
                    <a:pt x="18998" y="21480"/>
                    <a:pt x="18998" y="19826"/>
                  </a:cubicBezTo>
                  <a:cubicBezTo>
                    <a:pt x="18998" y="19600"/>
                    <a:pt x="18998" y="19400"/>
                    <a:pt x="18797" y="19299"/>
                  </a:cubicBezTo>
                  <a:cubicBezTo>
                    <a:pt x="18764" y="19266"/>
                    <a:pt x="18719" y="19255"/>
                    <a:pt x="18670" y="19255"/>
                  </a:cubicBezTo>
                  <a:cubicBezTo>
                    <a:pt x="18572" y="19255"/>
                    <a:pt x="18455" y="19299"/>
                    <a:pt x="18371" y="19299"/>
                  </a:cubicBezTo>
                  <a:cubicBezTo>
                    <a:pt x="16291" y="20026"/>
                    <a:pt x="14938" y="22006"/>
                    <a:pt x="14111" y="24111"/>
                  </a:cubicBezTo>
                  <a:cubicBezTo>
                    <a:pt x="13785" y="24838"/>
                    <a:pt x="13584" y="25565"/>
                    <a:pt x="13484" y="26292"/>
                  </a:cubicBezTo>
                  <a:cubicBezTo>
                    <a:pt x="13259" y="24212"/>
                    <a:pt x="12858" y="22232"/>
                    <a:pt x="12331" y="20126"/>
                  </a:cubicBezTo>
                  <a:cubicBezTo>
                    <a:pt x="13484" y="19099"/>
                    <a:pt x="14612" y="17846"/>
                    <a:pt x="15464" y="16467"/>
                  </a:cubicBezTo>
                  <a:cubicBezTo>
                    <a:pt x="16291" y="15114"/>
                    <a:pt x="16817" y="13460"/>
                    <a:pt x="16617" y="11881"/>
                  </a:cubicBezTo>
                  <a:cubicBezTo>
                    <a:pt x="16617" y="11680"/>
                    <a:pt x="16492" y="11455"/>
                    <a:pt x="16291" y="11354"/>
                  </a:cubicBezTo>
                  <a:cubicBezTo>
                    <a:pt x="16191" y="11354"/>
                    <a:pt x="16091" y="11354"/>
                    <a:pt x="15865" y="11455"/>
                  </a:cubicBezTo>
                  <a:cubicBezTo>
                    <a:pt x="13885" y="12507"/>
                    <a:pt x="12858" y="14713"/>
                    <a:pt x="12431" y="16893"/>
                  </a:cubicBezTo>
                  <a:cubicBezTo>
                    <a:pt x="12106" y="17846"/>
                    <a:pt x="12005" y="18773"/>
                    <a:pt x="12231" y="19725"/>
                  </a:cubicBezTo>
                  <a:cubicBezTo>
                    <a:pt x="11479" y="17319"/>
                    <a:pt x="10652" y="14913"/>
                    <a:pt x="9499" y="12608"/>
                  </a:cubicBezTo>
                  <a:cubicBezTo>
                    <a:pt x="10226" y="11254"/>
                    <a:pt x="11078" y="9901"/>
                    <a:pt x="11479" y="8447"/>
                  </a:cubicBezTo>
                  <a:cubicBezTo>
                    <a:pt x="11905" y="6868"/>
                    <a:pt x="12005" y="5189"/>
                    <a:pt x="11479" y="3635"/>
                  </a:cubicBezTo>
                  <a:cubicBezTo>
                    <a:pt x="11379" y="3535"/>
                    <a:pt x="11279" y="3309"/>
                    <a:pt x="11078" y="3309"/>
                  </a:cubicBezTo>
                  <a:cubicBezTo>
                    <a:pt x="10978" y="3309"/>
                    <a:pt x="10752" y="3309"/>
                    <a:pt x="10652" y="3435"/>
                  </a:cubicBezTo>
                  <a:cubicBezTo>
                    <a:pt x="8973" y="4888"/>
                    <a:pt x="8572" y="7294"/>
                    <a:pt x="8572" y="9575"/>
                  </a:cubicBezTo>
                  <a:cubicBezTo>
                    <a:pt x="8572" y="10101"/>
                    <a:pt x="8672" y="10728"/>
                    <a:pt x="8772" y="11354"/>
                  </a:cubicBezTo>
                  <a:cubicBezTo>
                    <a:pt x="8045" y="10001"/>
                    <a:pt x="7319" y="8848"/>
                    <a:pt x="6467" y="7595"/>
                  </a:cubicBezTo>
                  <a:cubicBezTo>
                    <a:pt x="5965" y="6041"/>
                    <a:pt x="5439" y="4462"/>
                    <a:pt x="4587" y="3109"/>
                  </a:cubicBezTo>
                  <a:cubicBezTo>
                    <a:pt x="3760" y="1755"/>
                    <a:pt x="2507" y="602"/>
                    <a:pt x="953" y="76"/>
                  </a:cubicBezTo>
                  <a:cubicBezTo>
                    <a:pt x="840" y="26"/>
                    <a:pt x="733"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93"/>
          <p:cNvGrpSpPr/>
          <p:nvPr/>
        </p:nvGrpSpPr>
        <p:grpSpPr>
          <a:xfrm>
            <a:off x="1448785" y="1177516"/>
            <a:ext cx="520847" cy="752460"/>
            <a:chOff x="4125310" y="1433341"/>
            <a:chExt cx="520847" cy="752460"/>
          </a:xfrm>
        </p:grpSpPr>
        <p:sp>
          <p:nvSpPr>
            <p:cNvPr id="15788"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80534" y="-321424"/>
            <a:ext cx="3190500" cy="1000200"/>
          </a:xfrm>
        </p:spPr>
        <p:txBody>
          <a:bodyPr/>
          <a:lstStyle/>
          <a:p>
            <a:r>
              <a:rPr lang="en-US" dirty="0" err="1" smtClean="0">
                <a:solidFill>
                  <a:schemeClr val="bg1"/>
                </a:solidFill>
                <a:latin typeface="#9Slide05 Lobster" panose="02000506000000020003" pitchFamily="2" charset="0"/>
              </a:rPr>
              <a:t>Mục</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tiêu</a:t>
            </a:r>
            <a:endParaRPr lang="en-US" dirty="0">
              <a:solidFill>
                <a:schemeClr val="bg1"/>
              </a:solidFill>
              <a:latin typeface="#9Slide05 Lobster" panose="02000506000000020003" pitchFamily="2" charset="0"/>
            </a:endParaRPr>
          </a:p>
        </p:txBody>
      </p:sp>
      <p:pic>
        <p:nvPicPr>
          <p:cNvPr id="4" name="图片 2">
            <a:extLst>
              <a:ext uri="{FF2B5EF4-FFF2-40B4-BE49-F238E27FC236}">
                <a16:creationId xmlns:a16="http://schemas.microsoft.com/office/drawing/2014/main" xmlns="" id="{42A75259-2CE7-4ACC-B46E-DDE826DB019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6978" b="31203"/>
          <a:stretch/>
        </p:blipFill>
        <p:spPr>
          <a:xfrm>
            <a:off x="679193" y="1177984"/>
            <a:ext cx="5541425" cy="890643"/>
          </a:xfrm>
          <a:prstGeom prst="rect">
            <a:avLst/>
          </a:prstGeom>
        </p:spPr>
      </p:pic>
      <p:pic>
        <p:nvPicPr>
          <p:cNvPr id="5" name="图片 11">
            <a:extLst>
              <a:ext uri="{FF2B5EF4-FFF2-40B4-BE49-F238E27FC236}">
                <a16:creationId xmlns:a16="http://schemas.microsoft.com/office/drawing/2014/main" xmlns="" id="{7B3745BA-1D42-4CD8-9A35-934887B42D7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6978" b="31203"/>
          <a:stretch/>
        </p:blipFill>
        <p:spPr>
          <a:xfrm>
            <a:off x="729993" y="2722479"/>
            <a:ext cx="5541425" cy="890643"/>
          </a:xfrm>
          <a:prstGeom prst="rect">
            <a:avLst/>
          </a:prstGeom>
        </p:spPr>
      </p:pic>
      <p:sp>
        <p:nvSpPr>
          <p:cNvPr id="7" name="Rounded Rectangle 6"/>
          <p:cNvSpPr/>
          <p:nvPr/>
        </p:nvSpPr>
        <p:spPr>
          <a:xfrm>
            <a:off x="1983806" y="1459452"/>
            <a:ext cx="5881357" cy="510778"/>
          </a:xfrm>
          <a:prstGeom prst="roundRect">
            <a:avLst/>
          </a:prstGeom>
          <a:solidFill>
            <a:schemeClr val="accent1">
              <a:lumMod val="60000"/>
              <a:lumOff val="40000"/>
            </a:schemeClr>
          </a:solidFill>
        </p:spPr>
        <p:txBody>
          <a:bodyPr wrap="square">
            <a:spAutoFit/>
          </a:bodyPr>
          <a:lstStyle/>
          <a:p>
            <a:r>
              <a:rPr lang="en-US" sz="2400" dirty="0">
                <a:latin typeface="+mn-lt"/>
              </a:rPr>
              <a:t>B</a:t>
            </a:r>
            <a:r>
              <a:rPr lang="vi-VN" sz="2400" b="0" i="0" dirty="0" smtClean="0">
                <a:solidFill>
                  <a:srgbClr val="000000"/>
                </a:solidFill>
                <a:effectLst/>
                <a:latin typeface="+mn-lt"/>
              </a:rPr>
              <a:t>iết thực hiện phép cộng, phép trừ; </a:t>
            </a:r>
            <a:endParaRPr lang="en-US" sz="2400" dirty="0">
              <a:latin typeface="+mn-lt"/>
            </a:endParaRPr>
          </a:p>
        </p:txBody>
      </p:sp>
      <p:sp>
        <p:nvSpPr>
          <p:cNvPr id="8" name="Rounded Rectangle 7"/>
          <p:cNvSpPr/>
          <p:nvPr/>
        </p:nvSpPr>
        <p:spPr>
          <a:xfrm>
            <a:off x="1983806" y="2629779"/>
            <a:ext cx="5881357" cy="1328023"/>
          </a:xfrm>
          <a:prstGeom prst="roundRect">
            <a:avLst/>
          </a:prstGeom>
          <a:solidFill>
            <a:schemeClr val="accent1">
              <a:lumMod val="60000"/>
              <a:lumOff val="40000"/>
            </a:schemeClr>
          </a:solidFill>
        </p:spPr>
        <p:txBody>
          <a:bodyPr wrap="square">
            <a:spAutoFit/>
          </a:bodyPr>
          <a:lstStyle/>
          <a:p>
            <a:r>
              <a:rPr lang="en-US" sz="2400" dirty="0">
                <a:latin typeface="Open Sans"/>
              </a:rPr>
              <a:t>Bi</a:t>
            </a:r>
            <a:r>
              <a:rPr lang="vi-VN" sz="2400" dirty="0">
                <a:latin typeface="Open Sans"/>
              </a:rPr>
              <a:t>ết vận dụng để tính giá trị của biểu thức số, tìm thành phần chưa biết của phép tính</a:t>
            </a:r>
            <a:r>
              <a:rPr lang="vi-VN" sz="2400" dirty="0" smtClean="0">
                <a:latin typeface="Open Sans"/>
              </a:rPr>
              <a:t>.</a:t>
            </a:r>
            <a:endParaRPr lang="en-US" sz="2400" dirty="0"/>
          </a:p>
        </p:txBody>
      </p:sp>
    </p:spTree>
    <p:extLst>
      <p:ext uri="{BB962C8B-B14F-4D97-AF65-F5344CB8AC3E}">
        <p14:creationId xmlns:p14="http://schemas.microsoft.com/office/powerpoint/2010/main" val="598073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sp>
        <p:nvSpPr>
          <p:cNvPr id="5848" name="Google Shape;5848;p38"/>
          <p:cNvSpPr/>
          <p:nvPr/>
        </p:nvSpPr>
        <p:spPr>
          <a:xfrm>
            <a:off x="1540371" y="1308243"/>
            <a:ext cx="3862629" cy="304503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25" name="Google Shape;5925;p38"/>
          <p:cNvGrpSpPr/>
          <p:nvPr/>
        </p:nvGrpSpPr>
        <p:grpSpPr>
          <a:xfrm>
            <a:off x="5514393" y="2605450"/>
            <a:ext cx="2548500" cy="2026008"/>
            <a:chOff x="4986006" y="2670482"/>
            <a:chExt cx="2548500" cy="2026008"/>
          </a:xfrm>
        </p:grpSpPr>
        <p:sp>
          <p:nvSpPr>
            <p:cNvPr id="5926" name="Google Shape;5926;p38"/>
            <p:cNvSpPr/>
            <p:nvPr/>
          </p:nvSpPr>
          <p:spPr>
            <a:xfrm flipH="1">
              <a:off x="5606927" y="3692513"/>
              <a:ext cx="177370" cy="424688"/>
            </a:xfrm>
            <a:custGeom>
              <a:avLst/>
              <a:gdLst/>
              <a:ahLst/>
              <a:cxnLst/>
              <a:rect l="l" t="t" r="r" b="b"/>
              <a:pathLst>
                <a:path w="10553" h="25264" extrusionOk="0">
                  <a:moveTo>
                    <a:pt x="1" y="0"/>
                  </a:moveTo>
                  <a:cubicBezTo>
                    <a:pt x="2733" y="3860"/>
                    <a:pt x="627" y="9825"/>
                    <a:pt x="1154" y="15765"/>
                  </a:cubicBezTo>
                  <a:cubicBezTo>
                    <a:pt x="1479" y="19624"/>
                    <a:pt x="5239" y="22356"/>
                    <a:pt x="4512" y="25263"/>
                  </a:cubicBezTo>
                  <a:lnTo>
                    <a:pt x="4612" y="25263"/>
                  </a:lnTo>
                  <a:cubicBezTo>
                    <a:pt x="4855" y="25163"/>
                    <a:pt x="5144" y="25130"/>
                    <a:pt x="5423" y="25130"/>
                  </a:cubicBezTo>
                  <a:cubicBezTo>
                    <a:pt x="5980" y="25130"/>
                    <a:pt x="6492" y="25263"/>
                    <a:pt x="6492" y="25263"/>
                  </a:cubicBezTo>
                  <a:cubicBezTo>
                    <a:pt x="6492" y="25263"/>
                    <a:pt x="6166" y="24236"/>
                    <a:pt x="6692" y="22356"/>
                  </a:cubicBezTo>
                  <a:cubicBezTo>
                    <a:pt x="7054" y="21214"/>
                    <a:pt x="7732" y="20973"/>
                    <a:pt x="8241" y="20973"/>
                  </a:cubicBezTo>
                  <a:cubicBezTo>
                    <a:pt x="8615" y="20973"/>
                    <a:pt x="8898" y="21103"/>
                    <a:pt x="8898" y="21103"/>
                  </a:cubicBezTo>
                  <a:cubicBezTo>
                    <a:pt x="7419" y="18371"/>
                    <a:pt x="10552" y="17018"/>
                    <a:pt x="10552" y="17018"/>
                  </a:cubicBezTo>
                  <a:cubicBezTo>
                    <a:pt x="9625" y="16191"/>
                    <a:pt x="10026" y="14111"/>
                    <a:pt x="7520" y="8572"/>
                  </a:cubicBezTo>
                  <a:cubicBezTo>
                    <a:pt x="4713" y="2080"/>
                    <a:pt x="226" y="1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8"/>
            <p:cNvSpPr/>
            <p:nvPr/>
          </p:nvSpPr>
          <p:spPr>
            <a:xfrm flipH="1">
              <a:off x="5471711" y="3978569"/>
              <a:ext cx="266668" cy="258286"/>
            </a:xfrm>
            <a:custGeom>
              <a:avLst/>
              <a:gdLst/>
              <a:ahLst/>
              <a:cxnLst/>
              <a:rect l="l" t="t" r="r" b="b"/>
              <a:pathLst>
                <a:path w="15866" h="15365" extrusionOk="0">
                  <a:moveTo>
                    <a:pt x="7820" y="1"/>
                  </a:moveTo>
                  <a:cubicBezTo>
                    <a:pt x="7820" y="1"/>
                    <a:pt x="4687" y="1354"/>
                    <a:pt x="6166" y="4086"/>
                  </a:cubicBezTo>
                  <a:cubicBezTo>
                    <a:pt x="6166" y="4086"/>
                    <a:pt x="5883" y="3956"/>
                    <a:pt x="5509" y="3956"/>
                  </a:cubicBezTo>
                  <a:cubicBezTo>
                    <a:pt x="5000" y="3956"/>
                    <a:pt x="4322" y="4197"/>
                    <a:pt x="3960" y="5339"/>
                  </a:cubicBezTo>
                  <a:cubicBezTo>
                    <a:pt x="3434" y="7219"/>
                    <a:pt x="3760" y="8246"/>
                    <a:pt x="3760" y="8246"/>
                  </a:cubicBezTo>
                  <a:cubicBezTo>
                    <a:pt x="3760" y="8246"/>
                    <a:pt x="3248" y="8113"/>
                    <a:pt x="2691" y="8113"/>
                  </a:cubicBezTo>
                  <a:cubicBezTo>
                    <a:pt x="2412" y="8113"/>
                    <a:pt x="2123" y="8146"/>
                    <a:pt x="1880" y="8246"/>
                  </a:cubicBezTo>
                  <a:lnTo>
                    <a:pt x="1780" y="8246"/>
                  </a:lnTo>
                  <a:cubicBezTo>
                    <a:pt x="928" y="11379"/>
                    <a:pt x="1" y="13485"/>
                    <a:pt x="1" y="13485"/>
                  </a:cubicBezTo>
                  <a:cubicBezTo>
                    <a:pt x="828" y="13159"/>
                    <a:pt x="1780" y="12958"/>
                    <a:pt x="2808" y="12958"/>
                  </a:cubicBezTo>
                  <a:cubicBezTo>
                    <a:pt x="4161" y="12958"/>
                    <a:pt x="5414" y="13685"/>
                    <a:pt x="5940" y="15364"/>
                  </a:cubicBezTo>
                  <a:lnTo>
                    <a:pt x="6166" y="15364"/>
                  </a:lnTo>
                  <a:cubicBezTo>
                    <a:pt x="13058" y="12858"/>
                    <a:pt x="15865" y="4612"/>
                    <a:pt x="14412" y="1881"/>
                  </a:cubicBezTo>
                  <a:cubicBezTo>
                    <a:pt x="13733" y="593"/>
                    <a:pt x="12707" y="292"/>
                    <a:pt x="11645" y="292"/>
                  </a:cubicBezTo>
                  <a:cubicBezTo>
                    <a:pt x="10709" y="292"/>
                    <a:pt x="9745" y="526"/>
                    <a:pt x="8966" y="526"/>
                  </a:cubicBezTo>
                  <a:cubicBezTo>
                    <a:pt x="8702" y="526"/>
                    <a:pt x="8459" y="499"/>
                    <a:pt x="8246" y="427"/>
                  </a:cubicBezTo>
                  <a:cubicBezTo>
                    <a:pt x="8046" y="327"/>
                    <a:pt x="7920" y="226"/>
                    <a:pt x="7820"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8"/>
            <p:cNvSpPr/>
            <p:nvPr/>
          </p:nvSpPr>
          <p:spPr>
            <a:xfrm flipH="1">
              <a:off x="5629684" y="4196393"/>
              <a:ext cx="268349" cy="331577"/>
            </a:xfrm>
            <a:custGeom>
              <a:avLst/>
              <a:gdLst/>
              <a:ahLst/>
              <a:cxnLst/>
              <a:rect l="l" t="t" r="r" b="b"/>
              <a:pathLst>
                <a:path w="15966" h="19725" extrusionOk="0">
                  <a:moveTo>
                    <a:pt x="12307" y="0"/>
                  </a:moveTo>
                  <a:cubicBezTo>
                    <a:pt x="11279" y="0"/>
                    <a:pt x="10327" y="201"/>
                    <a:pt x="9500" y="527"/>
                  </a:cubicBezTo>
                  <a:cubicBezTo>
                    <a:pt x="7378" y="1226"/>
                    <a:pt x="5372" y="2412"/>
                    <a:pt x="3081" y="2412"/>
                  </a:cubicBezTo>
                  <a:cubicBezTo>
                    <a:pt x="2990" y="2412"/>
                    <a:pt x="2899" y="2410"/>
                    <a:pt x="2808" y="2406"/>
                  </a:cubicBezTo>
                  <a:cubicBezTo>
                    <a:pt x="2808" y="2406"/>
                    <a:pt x="201" y="3233"/>
                    <a:pt x="302" y="4687"/>
                  </a:cubicBezTo>
                  <a:cubicBezTo>
                    <a:pt x="402" y="6266"/>
                    <a:pt x="2281" y="6893"/>
                    <a:pt x="2281" y="6893"/>
                  </a:cubicBezTo>
                  <a:cubicBezTo>
                    <a:pt x="2281" y="6893"/>
                    <a:pt x="502" y="7519"/>
                    <a:pt x="627" y="8873"/>
                  </a:cubicBezTo>
                  <a:cubicBezTo>
                    <a:pt x="627" y="10326"/>
                    <a:pt x="2081" y="10752"/>
                    <a:pt x="2081" y="10752"/>
                  </a:cubicBezTo>
                  <a:cubicBezTo>
                    <a:pt x="2081" y="10752"/>
                    <a:pt x="1" y="12005"/>
                    <a:pt x="302" y="13584"/>
                  </a:cubicBezTo>
                  <a:cubicBezTo>
                    <a:pt x="627" y="15138"/>
                    <a:pt x="2382" y="15339"/>
                    <a:pt x="2382" y="15339"/>
                  </a:cubicBezTo>
                  <a:cubicBezTo>
                    <a:pt x="2382" y="15339"/>
                    <a:pt x="101" y="17745"/>
                    <a:pt x="2281" y="19725"/>
                  </a:cubicBezTo>
                  <a:cubicBezTo>
                    <a:pt x="8146" y="17544"/>
                    <a:pt x="11780" y="14311"/>
                    <a:pt x="13660" y="10552"/>
                  </a:cubicBezTo>
                  <a:cubicBezTo>
                    <a:pt x="15540" y="6792"/>
                    <a:pt x="15966" y="4060"/>
                    <a:pt x="15439" y="2406"/>
                  </a:cubicBezTo>
                  <a:cubicBezTo>
                    <a:pt x="14913" y="727"/>
                    <a:pt x="13660" y="0"/>
                    <a:pt x="12307"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8"/>
            <p:cNvSpPr/>
            <p:nvPr/>
          </p:nvSpPr>
          <p:spPr>
            <a:xfrm flipH="1">
              <a:off x="5917395" y="3528767"/>
              <a:ext cx="217792" cy="221673"/>
            </a:xfrm>
            <a:custGeom>
              <a:avLst/>
              <a:gdLst/>
              <a:ahLst/>
              <a:cxnLst/>
              <a:rect l="l" t="t" r="r" b="b"/>
              <a:pathLst>
                <a:path w="12958" h="13187" extrusionOk="0">
                  <a:moveTo>
                    <a:pt x="3869" y="0"/>
                  </a:moveTo>
                  <a:cubicBezTo>
                    <a:pt x="3128" y="0"/>
                    <a:pt x="2590" y="1458"/>
                    <a:pt x="2406" y="2122"/>
                  </a:cubicBezTo>
                  <a:cubicBezTo>
                    <a:pt x="2306" y="2648"/>
                    <a:pt x="2306" y="3275"/>
                    <a:pt x="2206" y="3902"/>
                  </a:cubicBezTo>
                  <a:cubicBezTo>
                    <a:pt x="1780" y="8187"/>
                    <a:pt x="0" y="10167"/>
                    <a:pt x="2507" y="12573"/>
                  </a:cubicBezTo>
                  <a:cubicBezTo>
                    <a:pt x="2952" y="12997"/>
                    <a:pt x="3519" y="13187"/>
                    <a:pt x="4152" y="13187"/>
                  </a:cubicBezTo>
                  <a:cubicBezTo>
                    <a:pt x="6476" y="13187"/>
                    <a:pt x="9701" y="10637"/>
                    <a:pt x="11178" y="7761"/>
                  </a:cubicBezTo>
                  <a:cubicBezTo>
                    <a:pt x="11604" y="7034"/>
                    <a:pt x="12432" y="5455"/>
                    <a:pt x="12958" y="3375"/>
                  </a:cubicBezTo>
                  <a:cubicBezTo>
                    <a:pt x="12657" y="3147"/>
                    <a:pt x="12369" y="3058"/>
                    <a:pt x="12103" y="3058"/>
                  </a:cubicBezTo>
                  <a:cubicBezTo>
                    <a:pt x="11261" y="3058"/>
                    <a:pt x="10652" y="3950"/>
                    <a:pt x="10652" y="4102"/>
                  </a:cubicBezTo>
                  <a:cubicBezTo>
                    <a:pt x="10652" y="3902"/>
                    <a:pt x="11604" y="1796"/>
                    <a:pt x="10452" y="1170"/>
                  </a:cubicBezTo>
                  <a:cubicBezTo>
                    <a:pt x="10317" y="1085"/>
                    <a:pt x="10174" y="1047"/>
                    <a:pt x="10028" y="1047"/>
                  </a:cubicBezTo>
                  <a:cubicBezTo>
                    <a:pt x="8927" y="1047"/>
                    <a:pt x="7608" y="3186"/>
                    <a:pt x="7519" y="3275"/>
                  </a:cubicBezTo>
                  <a:cubicBezTo>
                    <a:pt x="7619" y="3175"/>
                    <a:pt x="8472" y="869"/>
                    <a:pt x="7093" y="343"/>
                  </a:cubicBezTo>
                  <a:cubicBezTo>
                    <a:pt x="6998" y="308"/>
                    <a:pt x="6907" y="292"/>
                    <a:pt x="6818" y="292"/>
                  </a:cubicBezTo>
                  <a:cubicBezTo>
                    <a:pt x="5560" y="292"/>
                    <a:pt x="5013" y="3576"/>
                    <a:pt x="5013" y="3576"/>
                  </a:cubicBezTo>
                  <a:cubicBezTo>
                    <a:pt x="5013" y="3576"/>
                    <a:pt x="5113" y="343"/>
                    <a:pt x="4086" y="42"/>
                  </a:cubicBezTo>
                  <a:cubicBezTo>
                    <a:pt x="4012" y="14"/>
                    <a:pt x="3939" y="0"/>
                    <a:pt x="386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8"/>
            <p:cNvSpPr/>
            <p:nvPr/>
          </p:nvSpPr>
          <p:spPr>
            <a:xfrm flipH="1">
              <a:off x="6142330" y="3693606"/>
              <a:ext cx="270029" cy="190659"/>
            </a:xfrm>
            <a:custGeom>
              <a:avLst/>
              <a:gdLst/>
              <a:ahLst/>
              <a:cxnLst/>
              <a:rect l="l" t="t" r="r" b="b"/>
              <a:pathLst>
                <a:path w="16066" h="11342" extrusionOk="0">
                  <a:moveTo>
                    <a:pt x="3645" y="0"/>
                  </a:moveTo>
                  <a:cubicBezTo>
                    <a:pt x="2720" y="0"/>
                    <a:pt x="1454" y="130"/>
                    <a:pt x="1454" y="888"/>
                  </a:cubicBezTo>
                  <a:cubicBezTo>
                    <a:pt x="1454" y="2141"/>
                    <a:pt x="4587" y="3168"/>
                    <a:pt x="4787" y="3168"/>
                  </a:cubicBezTo>
                  <a:cubicBezTo>
                    <a:pt x="4698" y="3168"/>
                    <a:pt x="3893" y="3046"/>
                    <a:pt x="3023" y="3046"/>
                  </a:cubicBezTo>
                  <a:cubicBezTo>
                    <a:pt x="1927" y="3046"/>
                    <a:pt x="727" y="3240"/>
                    <a:pt x="727" y="4121"/>
                  </a:cubicBezTo>
                  <a:cubicBezTo>
                    <a:pt x="727" y="5775"/>
                    <a:pt x="3534" y="5775"/>
                    <a:pt x="3534" y="5775"/>
                  </a:cubicBezTo>
                  <a:cubicBezTo>
                    <a:pt x="3534" y="5775"/>
                    <a:pt x="0" y="6401"/>
                    <a:pt x="201" y="7880"/>
                  </a:cubicBezTo>
                  <a:cubicBezTo>
                    <a:pt x="456" y="9019"/>
                    <a:pt x="1974" y="9143"/>
                    <a:pt x="2727" y="9143"/>
                  </a:cubicBezTo>
                  <a:cubicBezTo>
                    <a:pt x="2935" y="9143"/>
                    <a:pt x="3084" y="9133"/>
                    <a:pt x="3133" y="9133"/>
                  </a:cubicBezTo>
                  <a:cubicBezTo>
                    <a:pt x="2907" y="9233"/>
                    <a:pt x="1028" y="9660"/>
                    <a:pt x="1654" y="11314"/>
                  </a:cubicBezTo>
                  <a:cubicBezTo>
                    <a:pt x="2114" y="11333"/>
                    <a:pt x="2550" y="11341"/>
                    <a:pt x="2963" y="11341"/>
                  </a:cubicBezTo>
                  <a:cubicBezTo>
                    <a:pt x="4710" y="11341"/>
                    <a:pt x="6022" y="11194"/>
                    <a:pt x="6792" y="11113"/>
                  </a:cubicBezTo>
                  <a:cubicBezTo>
                    <a:pt x="11278" y="10487"/>
                    <a:pt x="16065" y="6928"/>
                    <a:pt x="14812" y="4020"/>
                  </a:cubicBezTo>
                  <a:cubicBezTo>
                    <a:pt x="13258" y="562"/>
                    <a:pt x="10652" y="1614"/>
                    <a:pt x="6040" y="462"/>
                  </a:cubicBezTo>
                  <a:cubicBezTo>
                    <a:pt x="5539" y="361"/>
                    <a:pt x="5113" y="261"/>
                    <a:pt x="4587" y="35"/>
                  </a:cubicBezTo>
                  <a:cubicBezTo>
                    <a:pt x="4518" y="35"/>
                    <a:pt x="4128" y="0"/>
                    <a:pt x="3645"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8"/>
            <p:cNvSpPr/>
            <p:nvPr/>
          </p:nvSpPr>
          <p:spPr>
            <a:xfrm flipH="1">
              <a:off x="6370223" y="2670482"/>
              <a:ext cx="226649" cy="177749"/>
            </a:xfrm>
            <a:custGeom>
              <a:avLst/>
              <a:gdLst/>
              <a:ahLst/>
              <a:cxnLst/>
              <a:rect l="l" t="t" r="r" b="b"/>
              <a:pathLst>
                <a:path w="13485" h="10574" extrusionOk="0">
                  <a:moveTo>
                    <a:pt x="6674" y="1"/>
                  </a:moveTo>
                  <a:cubicBezTo>
                    <a:pt x="4748" y="1"/>
                    <a:pt x="2778" y="922"/>
                    <a:pt x="1680" y="3355"/>
                  </a:cubicBezTo>
                  <a:cubicBezTo>
                    <a:pt x="1" y="7441"/>
                    <a:pt x="2732" y="10373"/>
                    <a:pt x="2732" y="10373"/>
                  </a:cubicBezTo>
                  <a:lnTo>
                    <a:pt x="2833" y="10573"/>
                  </a:lnTo>
                  <a:cubicBezTo>
                    <a:pt x="4330" y="10183"/>
                    <a:pt x="6021" y="9910"/>
                    <a:pt x="7791" y="9910"/>
                  </a:cubicBezTo>
                  <a:cubicBezTo>
                    <a:pt x="8866" y="9910"/>
                    <a:pt x="9971" y="10011"/>
                    <a:pt x="11078" y="10248"/>
                  </a:cubicBezTo>
                  <a:cubicBezTo>
                    <a:pt x="13484" y="7967"/>
                    <a:pt x="13384" y="3781"/>
                    <a:pt x="10753" y="1476"/>
                  </a:cubicBezTo>
                  <a:cubicBezTo>
                    <a:pt x="9737" y="594"/>
                    <a:pt x="8220" y="1"/>
                    <a:pt x="6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8"/>
            <p:cNvSpPr/>
            <p:nvPr/>
          </p:nvSpPr>
          <p:spPr>
            <a:xfrm flipH="1">
              <a:off x="5685704" y="2762651"/>
              <a:ext cx="1381274" cy="1813093"/>
            </a:xfrm>
            <a:custGeom>
              <a:avLst/>
              <a:gdLst/>
              <a:ahLst/>
              <a:cxnLst/>
              <a:rect l="l" t="t" r="r" b="b"/>
              <a:pathLst>
                <a:path w="82182" h="107858" extrusionOk="0">
                  <a:moveTo>
                    <a:pt x="59308" y="45575"/>
                  </a:moveTo>
                  <a:cubicBezTo>
                    <a:pt x="59378" y="45575"/>
                    <a:pt x="59451" y="45589"/>
                    <a:pt x="59525" y="45617"/>
                  </a:cubicBezTo>
                  <a:cubicBezTo>
                    <a:pt x="60552" y="45918"/>
                    <a:pt x="60452" y="49151"/>
                    <a:pt x="60452" y="49151"/>
                  </a:cubicBezTo>
                  <a:cubicBezTo>
                    <a:pt x="60452" y="49151"/>
                    <a:pt x="60999" y="45867"/>
                    <a:pt x="62257" y="45867"/>
                  </a:cubicBezTo>
                  <a:cubicBezTo>
                    <a:pt x="62346" y="45867"/>
                    <a:pt x="62437" y="45883"/>
                    <a:pt x="62532" y="45918"/>
                  </a:cubicBezTo>
                  <a:cubicBezTo>
                    <a:pt x="63911" y="46444"/>
                    <a:pt x="63058" y="48750"/>
                    <a:pt x="62958" y="48850"/>
                  </a:cubicBezTo>
                  <a:cubicBezTo>
                    <a:pt x="63047" y="48761"/>
                    <a:pt x="64366" y="46622"/>
                    <a:pt x="65467" y="46622"/>
                  </a:cubicBezTo>
                  <a:cubicBezTo>
                    <a:pt x="65613" y="46622"/>
                    <a:pt x="65756" y="46660"/>
                    <a:pt x="65891" y="46745"/>
                  </a:cubicBezTo>
                  <a:cubicBezTo>
                    <a:pt x="67043" y="47371"/>
                    <a:pt x="66091" y="49477"/>
                    <a:pt x="66091" y="49677"/>
                  </a:cubicBezTo>
                  <a:cubicBezTo>
                    <a:pt x="66091" y="49525"/>
                    <a:pt x="66700" y="48633"/>
                    <a:pt x="67542" y="48633"/>
                  </a:cubicBezTo>
                  <a:cubicBezTo>
                    <a:pt x="67808" y="48633"/>
                    <a:pt x="68096" y="48722"/>
                    <a:pt x="68397" y="48950"/>
                  </a:cubicBezTo>
                  <a:cubicBezTo>
                    <a:pt x="67871" y="51030"/>
                    <a:pt x="67043" y="52609"/>
                    <a:pt x="66617" y="53336"/>
                  </a:cubicBezTo>
                  <a:cubicBezTo>
                    <a:pt x="65140" y="56212"/>
                    <a:pt x="61915" y="58762"/>
                    <a:pt x="59591" y="58762"/>
                  </a:cubicBezTo>
                  <a:cubicBezTo>
                    <a:pt x="58958" y="58762"/>
                    <a:pt x="58391" y="58572"/>
                    <a:pt x="57946" y="58148"/>
                  </a:cubicBezTo>
                  <a:cubicBezTo>
                    <a:pt x="55439" y="55742"/>
                    <a:pt x="57219" y="53762"/>
                    <a:pt x="57645" y="49477"/>
                  </a:cubicBezTo>
                  <a:cubicBezTo>
                    <a:pt x="57745" y="48850"/>
                    <a:pt x="57745" y="48223"/>
                    <a:pt x="57845" y="47697"/>
                  </a:cubicBezTo>
                  <a:cubicBezTo>
                    <a:pt x="58029" y="47033"/>
                    <a:pt x="58567" y="45575"/>
                    <a:pt x="59308" y="45575"/>
                  </a:cubicBezTo>
                  <a:close/>
                  <a:moveTo>
                    <a:pt x="42593" y="55381"/>
                  </a:moveTo>
                  <a:cubicBezTo>
                    <a:pt x="43076" y="55381"/>
                    <a:pt x="43466" y="55416"/>
                    <a:pt x="43535" y="55416"/>
                  </a:cubicBezTo>
                  <a:cubicBezTo>
                    <a:pt x="44061" y="55642"/>
                    <a:pt x="44487" y="55742"/>
                    <a:pt x="44988" y="55843"/>
                  </a:cubicBezTo>
                  <a:cubicBezTo>
                    <a:pt x="49600" y="56995"/>
                    <a:pt x="52206" y="55943"/>
                    <a:pt x="53760" y="59401"/>
                  </a:cubicBezTo>
                  <a:cubicBezTo>
                    <a:pt x="55013" y="62309"/>
                    <a:pt x="50226" y="65868"/>
                    <a:pt x="45740" y="66494"/>
                  </a:cubicBezTo>
                  <a:cubicBezTo>
                    <a:pt x="44970" y="66575"/>
                    <a:pt x="43658" y="66722"/>
                    <a:pt x="41911" y="66722"/>
                  </a:cubicBezTo>
                  <a:cubicBezTo>
                    <a:pt x="41498" y="66722"/>
                    <a:pt x="41062" y="66714"/>
                    <a:pt x="40602" y="66695"/>
                  </a:cubicBezTo>
                  <a:cubicBezTo>
                    <a:pt x="39976" y="65041"/>
                    <a:pt x="41855" y="64614"/>
                    <a:pt x="42081" y="64514"/>
                  </a:cubicBezTo>
                  <a:cubicBezTo>
                    <a:pt x="42032" y="64514"/>
                    <a:pt x="41883" y="64524"/>
                    <a:pt x="41675" y="64524"/>
                  </a:cubicBezTo>
                  <a:cubicBezTo>
                    <a:pt x="40922" y="64524"/>
                    <a:pt x="39404" y="64400"/>
                    <a:pt x="39149" y="63261"/>
                  </a:cubicBezTo>
                  <a:cubicBezTo>
                    <a:pt x="38948" y="61782"/>
                    <a:pt x="42482" y="61156"/>
                    <a:pt x="42482" y="61156"/>
                  </a:cubicBezTo>
                  <a:cubicBezTo>
                    <a:pt x="42482" y="61156"/>
                    <a:pt x="39675" y="61156"/>
                    <a:pt x="39675" y="59502"/>
                  </a:cubicBezTo>
                  <a:cubicBezTo>
                    <a:pt x="39675" y="58621"/>
                    <a:pt x="40875" y="58427"/>
                    <a:pt x="41971" y="58427"/>
                  </a:cubicBezTo>
                  <a:cubicBezTo>
                    <a:pt x="42841" y="58427"/>
                    <a:pt x="43646" y="58549"/>
                    <a:pt x="43735" y="58549"/>
                  </a:cubicBezTo>
                  <a:cubicBezTo>
                    <a:pt x="43535" y="58549"/>
                    <a:pt x="40402" y="57522"/>
                    <a:pt x="40402" y="56269"/>
                  </a:cubicBezTo>
                  <a:cubicBezTo>
                    <a:pt x="40402" y="55511"/>
                    <a:pt x="41668" y="55381"/>
                    <a:pt x="42593" y="55381"/>
                  </a:cubicBezTo>
                  <a:close/>
                  <a:moveTo>
                    <a:pt x="17484" y="0"/>
                  </a:moveTo>
                  <a:cubicBezTo>
                    <a:pt x="13836" y="0"/>
                    <a:pt x="10347" y="3436"/>
                    <a:pt x="11279" y="7697"/>
                  </a:cubicBezTo>
                  <a:cubicBezTo>
                    <a:pt x="12006" y="11156"/>
                    <a:pt x="15339" y="12409"/>
                    <a:pt x="15339" y="12409"/>
                  </a:cubicBezTo>
                  <a:cubicBezTo>
                    <a:pt x="15339" y="12409"/>
                    <a:pt x="1" y="35266"/>
                    <a:pt x="3334" y="66294"/>
                  </a:cubicBezTo>
                  <a:cubicBezTo>
                    <a:pt x="5940" y="90204"/>
                    <a:pt x="23810" y="105768"/>
                    <a:pt x="45840" y="107522"/>
                  </a:cubicBezTo>
                  <a:cubicBezTo>
                    <a:pt x="48537" y="107750"/>
                    <a:pt x="51078" y="107857"/>
                    <a:pt x="53467" y="107857"/>
                  </a:cubicBezTo>
                  <a:cubicBezTo>
                    <a:pt x="61070" y="107857"/>
                    <a:pt x="67139" y="106770"/>
                    <a:pt x="71830" y="105016"/>
                  </a:cubicBezTo>
                  <a:cubicBezTo>
                    <a:pt x="69650" y="103036"/>
                    <a:pt x="71931" y="100630"/>
                    <a:pt x="71931" y="100630"/>
                  </a:cubicBezTo>
                  <a:cubicBezTo>
                    <a:pt x="71931" y="100630"/>
                    <a:pt x="70176" y="100429"/>
                    <a:pt x="69851" y="98875"/>
                  </a:cubicBezTo>
                  <a:cubicBezTo>
                    <a:pt x="69550" y="97296"/>
                    <a:pt x="71630" y="96043"/>
                    <a:pt x="71630" y="96043"/>
                  </a:cubicBezTo>
                  <a:cubicBezTo>
                    <a:pt x="71630" y="96043"/>
                    <a:pt x="70176" y="95617"/>
                    <a:pt x="70176" y="94164"/>
                  </a:cubicBezTo>
                  <a:cubicBezTo>
                    <a:pt x="70051" y="92810"/>
                    <a:pt x="71830" y="92184"/>
                    <a:pt x="71830" y="92184"/>
                  </a:cubicBezTo>
                  <a:cubicBezTo>
                    <a:pt x="71830" y="92184"/>
                    <a:pt x="69951" y="91557"/>
                    <a:pt x="69851" y="89978"/>
                  </a:cubicBezTo>
                  <a:cubicBezTo>
                    <a:pt x="69750" y="88524"/>
                    <a:pt x="72357" y="87697"/>
                    <a:pt x="72357" y="87697"/>
                  </a:cubicBezTo>
                  <a:cubicBezTo>
                    <a:pt x="72448" y="87701"/>
                    <a:pt x="72539" y="87703"/>
                    <a:pt x="72630" y="87703"/>
                  </a:cubicBezTo>
                  <a:cubicBezTo>
                    <a:pt x="74921" y="87703"/>
                    <a:pt x="76927" y="86517"/>
                    <a:pt x="79049" y="85818"/>
                  </a:cubicBezTo>
                  <a:cubicBezTo>
                    <a:pt x="79049" y="85818"/>
                    <a:pt x="79976" y="83712"/>
                    <a:pt x="80828" y="80579"/>
                  </a:cubicBezTo>
                  <a:cubicBezTo>
                    <a:pt x="81555" y="77672"/>
                    <a:pt x="82181" y="74013"/>
                    <a:pt x="81856" y="70053"/>
                  </a:cubicBezTo>
                  <a:cubicBezTo>
                    <a:pt x="81455" y="64188"/>
                    <a:pt x="79049" y="59176"/>
                    <a:pt x="76317" y="55316"/>
                  </a:cubicBezTo>
                  <a:cubicBezTo>
                    <a:pt x="72783" y="50203"/>
                    <a:pt x="68698" y="47171"/>
                    <a:pt x="68698" y="47171"/>
                  </a:cubicBezTo>
                  <a:cubicBezTo>
                    <a:pt x="69023" y="44990"/>
                    <a:pt x="68923" y="42258"/>
                    <a:pt x="67670" y="39451"/>
                  </a:cubicBezTo>
                  <a:cubicBezTo>
                    <a:pt x="66292" y="36093"/>
                    <a:pt x="63585" y="32860"/>
                    <a:pt x="57219" y="30153"/>
                  </a:cubicBezTo>
                  <a:lnTo>
                    <a:pt x="57119" y="30153"/>
                  </a:lnTo>
                  <a:cubicBezTo>
                    <a:pt x="57946" y="27647"/>
                    <a:pt x="58046" y="25141"/>
                    <a:pt x="57419" y="22735"/>
                  </a:cubicBezTo>
                  <a:cubicBezTo>
                    <a:pt x="55865" y="16369"/>
                    <a:pt x="50427" y="15542"/>
                    <a:pt x="49174" y="13862"/>
                  </a:cubicBezTo>
                  <a:cubicBezTo>
                    <a:pt x="48547" y="12910"/>
                    <a:pt x="47294" y="7396"/>
                    <a:pt x="41655" y="5090"/>
                  </a:cubicBezTo>
                  <a:cubicBezTo>
                    <a:pt x="40828" y="4765"/>
                    <a:pt x="39875" y="4564"/>
                    <a:pt x="39048" y="4364"/>
                  </a:cubicBezTo>
                  <a:cubicBezTo>
                    <a:pt x="37916" y="4122"/>
                    <a:pt x="36787" y="4018"/>
                    <a:pt x="35689" y="4018"/>
                  </a:cubicBezTo>
                  <a:cubicBezTo>
                    <a:pt x="33945" y="4018"/>
                    <a:pt x="32279" y="4280"/>
                    <a:pt x="30803" y="4664"/>
                  </a:cubicBezTo>
                  <a:cubicBezTo>
                    <a:pt x="26943" y="5617"/>
                    <a:pt x="24311" y="7171"/>
                    <a:pt x="24311" y="7171"/>
                  </a:cubicBezTo>
                  <a:cubicBezTo>
                    <a:pt x="24211" y="4765"/>
                    <a:pt x="22432" y="1130"/>
                    <a:pt x="18898" y="178"/>
                  </a:cubicBezTo>
                  <a:cubicBezTo>
                    <a:pt x="18430" y="58"/>
                    <a:pt x="17956" y="0"/>
                    <a:pt x="17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8"/>
            <p:cNvSpPr/>
            <p:nvPr/>
          </p:nvSpPr>
          <p:spPr>
            <a:xfrm flipH="1">
              <a:off x="6094731" y="3220219"/>
              <a:ext cx="417885" cy="275129"/>
            </a:xfrm>
            <a:custGeom>
              <a:avLst/>
              <a:gdLst/>
              <a:ahLst/>
              <a:cxnLst/>
              <a:rect l="l" t="t" r="r" b="b"/>
              <a:pathLst>
                <a:path w="24863" h="16367" extrusionOk="0">
                  <a:moveTo>
                    <a:pt x="24762" y="1"/>
                  </a:moveTo>
                  <a:lnTo>
                    <a:pt x="24662" y="101"/>
                  </a:lnTo>
                  <a:cubicBezTo>
                    <a:pt x="24436" y="1480"/>
                    <a:pt x="24035" y="2733"/>
                    <a:pt x="23509" y="3986"/>
                  </a:cubicBezTo>
                  <a:cubicBezTo>
                    <a:pt x="22983" y="5239"/>
                    <a:pt x="22256" y="6367"/>
                    <a:pt x="21404" y="7419"/>
                  </a:cubicBezTo>
                  <a:cubicBezTo>
                    <a:pt x="19850" y="9500"/>
                    <a:pt x="17870" y="11379"/>
                    <a:pt x="15564" y="12758"/>
                  </a:cubicBezTo>
                  <a:cubicBezTo>
                    <a:pt x="13258" y="14211"/>
                    <a:pt x="10752" y="15139"/>
                    <a:pt x="8045" y="15565"/>
                  </a:cubicBezTo>
                  <a:cubicBezTo>
                    <a:pt x="7139" y="15710"/>
                    <a:pt x="6180" y="15815"/>
                    <a:pt x="5207" y="15815"/>
                  </a:cubicBezTo>
                  <a:cubicBezTo>
                    <a:pt x="4835" y="15815"/>
                    <a:pt x="4460" y="15800"/>
                    <a:pt x="4085" y="15765"/>
                  </a:cubicBezTo>
                  <a:cubicBezTo>
                    <a:pt x="2732" y="15765"/>
                    <a:pt x="1354" y="15565"/>
                    <a:pt x="100" y="15264"/>
                  </a:cubicBezTo>
                  <a:lnTo>
                    <a:pt x="0" y="15264"/>
                  </a:lnTo>
                  <a:lnTo>
                    <a:pt x="0" y="15364"/>
                  </a:lnTo>
                  <a:cubicBezTo>
                    <a:pt x="1354" y="15891"/>
                    <a:pt x="2732" y="16191"/>
                    <a:pt x="4085" y="16292"/>
                  </a:cubicBezTo>
                  <a:cubicBezTo>
                    <a:pt x="4762" y="16342"/>
                    <a:pt x="5439" y="16367"/>
                    <a:pt x="6115" y="16367"/>
                  </a:cubicBezTo>
                  <a:cubicBezTo>
                    <a:pt x="6792" y="16367"/>
                    <a:pt x="7469" y="16342"/>
                    <a:pt x="8146" y="16292"/>
                  </a:cubicBezTo>
                  <a:cubicBezTo>
                    <a:pt x="10978" y="15891"/>
                    <a:pt x="13584" y="14938"/>
                    <a:pt x="15990" y="13485"/>
                  </a:cubicBezTo>
                  <a:cubicBezTo>
                    <a:pt x="18396" y="12006"/>
                    <a:pt x="20376" y="10126"/>
                    <a:pt x="22030" y="7845"/>
                  </a:cubicBezTo>
                  <a:cubicBezTo>
                    <a:pt x="23609" y="5540"/>
                    <a:pt x="24662" y="2933"/>
                    <a:pt x="24862" y="101"/>
                  </a:cubicBezTo>
                  <a:cubicBezTo>
                    <a:pt x="24862" y="101"/>
                    <a:pt x="24862" y="1"/>
                    <a:pt x="24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8"/>
            <p:cNvSpPr/>
            <p:nvPr/>
          </p:nvSpPr>
          <p:spPr>
            <a:xfrm flipH="1">
              <a:off x="5636844" y="3978401"/>
              <a:ext cx="977289" cy="263093"/>
            </a:xfrm>
            <a:custGeom>
              <a:avLst/>
              <a:gdLst/>
              <a:ahLst/>
              <a:cxnLst/>
              <a:rect l="l" t="t" r="r" b="b"/>
              <a:pathLst>
                <a:path w="58146" h="15651" extrusionOk="0">
                  <a:moveTo>
                    <a:pt x="17196" y="0"/>
                  </a:moveTo>
                  <a:cubicBezTo>
                    <a:pt x="16083" y="0"/>
                    <a:pt x="14975" y="71"/>
                    <a:pt x="13885" y="236"/>
                  </a:cubicBezTo>
                  <a:cubicBezTo>
                    <a:pt x="11053" y="637"/>
                    <a:pt x="8246" y="1590"/>
                    <a:pt x="5840" y="3043"/>
                  </a:cubicBezTo>
                  <a:cubicBezTo>
                    <a:pt x="3434" y="4622"/>
                    <a:pt x="1353" y="6703"/>
                    <a:pt x="0" y="9209"/>
                  </a:cubicBezTo>
                  <a:lnTo>
                    <a:pt x="0" y="9309"/>
                  </a:lnTo>
                  <a:lnTo>
                    <a:pt x="100" y="9309"/>
                  </a:lnTo>
                  <a:cubicBezTo>
                    <a:pt x="1654" y="6903"/>
                    <a:pt x="3759" y="4923"/>
                    <a:pt x="6140" y="3570"/>
                  </a:cubicBezTo>
                  <a:cubicBezTo>
                    <a:pt x="8446" y="2116"/>
                    <a:pt x="11153" y="1264"/>
                    <a:pt x="13985" y="963"/>
                  </a:cubicBezTo>
                  <a:cubicBezTo>
                    <a:pt x="15071" y="832"/>
                    <a:pt x="16178" y="770"/>
                    <a:pt x="17295" y="770"/>
                  </a:cubicBezTo>
                  <a:cubicBezTo>
                    <a:pt x="18961" y="770"/>
                    <a:pt x="20650" y="909"/>
                    <a:pt x="22331" y="1164"/>
                  </a:cubicBezTo>
                  <a:cubicBezTo>
                    <a:pt x="25063" y="1590"/>
                    <a:pt x="27770" y="2317"/>
                    <a:pt x="30176" y="3570"/>
                  </a:cubicBezTo>
                  <a:cubicBezTo>
                    <a:pt x="30476" y="3770"/>
                    <a:pt x="30802" y="3871"/>
                    <a:pt x="31103" y="4096"/>
                  </a:cubicBezTo>
                  <a:lnTo>
                    <a:pt x="32055" y="4622"/>
                  </a:lnTo>
                  <a:cubicBezTo>
                    <a:pt x="32256" y="4823"/>
                    <a:pt x="32582" y="5023"/>
                    <a:pt x="32882" y="5249"/>
                  </a:cubicBezTo>
                  <a:cubicBezTo>
                    <a:pt x="33083" y="5449"/>
                    <a:pt x="33409" y="5650"/>
                    <a:pt x="33609" y="5876"/>
                  </a:cubicBezTo>
                  <a:cubicBezTo>
                    <a:pt x="34762" y="6803"/>
                    <a:pt x="35589" y="7855"/>
                    <a:pt x="36542" y="8883"/>
                  </a:cubicBezTo>
                  <a:cubicBezTo>
                    <a:pt x="37469" y="9936"/>
                    <a:pt x="38321" y="11089"/>
                    <a:pt x="39248" y="12141"/>
                  </a:cubicBezTo>
                  <a:cubicBezTo>
                    <a:pt x="39474" y="12442"/>
                    <a:pt x="39674" y="12642"/>
                    <a:pt x="39975" y="12968"/>
                  </a:cubicBezTo>
                  <a:cubicBezTo>
                    <a:pt x="40201" y="13169"/>
                    <a:pt x="40501" y="13394"/>
                    <a:pt x="40827" y="13695"/>
                  </a:cubicBezTo>
                  <a:cubicBezTo>
                    <a:pt x="40928" y="13795"/>
                    <a:pt x="41028" y="13896"/>
                    <a:pt x="41228" y="14021"/>
                  </a:cubicBezTo>
                  <a:lnTo>
                    <a:pt x="41654" y="14322"/>
                  </a:lnTo>
                  <a:cubicBezTo>
                    <a:pt x="41980" y="14522"/>
                    <a:pt x="42281" y="14748"/>
                    <a:pt x="42607" y="14848"/>
                  </a:cubicBezTo>
                  <a:cubicBezTo>
                    <a:pt x="43233" y="15149"/>
                    <a:pt x="43960" y="15475"/>
                    <a:pt x="44687" y="15575"/>
                  </a:cubicBezTo>
                  <a:cubicBezTo>
                    <a:pt x="45050" y="15625"/>
                    <a:pt x="45414" y="15650"/>
                    <a:pt x="45777" y="15650"/>
                  </a:cubicBezTo>
                  <a:cubicBezTo>
                    <a:pt x="46141" y="15650"/>
                    <a:pt x="46504" y="15625"/>
                    <a:pt x="46867" y="15575"/>
                  </a:cubicBezTo>
                  <a:cubicBezTo>
                    <a:pt x="48346" y="15374"/>
                    <a:pt x="49700" y="14748"/>
                    <a:pt x="50953" y="14221"/>
                  </a:cubicBezTo>
                  <a:cubicBezTo>
                    <a:pt x="52206" y="13595"/>
                    <a:pt x="53559" y="13169"/>
                    <a:pt x="54913" y="13169"/>
                  </a:cubicBezTo>
                  <a:cubicBezTo>
                    <a:pt x="55639" y="13169"/>
                    <a:pt x="56266" y="13394"/>
                    <a:pt x="56792" y="13795"/>
                  </a:cubicBezTo>
                  <a:cubicBezTo>
                    <a:pt x="57419" y="14121"/>
                    <a:pt x="57745" y="14748"/>
                    <a:pt x="57945" y="15475"/>
                  </a:cubicBezTo>
                  <a:lnTo>
                    <a:pt x="58045" y="15475"/>
                  </a:lnTo>
                  <a:cubicBezTo>
                    <a:pt x="58146" y="15475"/>
                    <a:pt x="58146" y="15475"/>
                    <a:pt x="58146" y="15374"/>
                  </a:cubicBezTo>
                  <a:cubicBezTo>
                    <a:pt x="57945" y="14748"/>
                    <a:pt x="57519" y="14021"/>
                    <a:pt x="57018" y="13595"/>
                  </a:cubicBezTo>
                  <a:cubicBezTo>
                    <a:pt x="56391" y="13069"/>
                    <a:pt x="55639" y="12868"/>
                    <a:pt x="54913" y="12868"/>
                  </a:cubicBezTo>
                  <a:cubicBezTo>
                    <a:pt x="54785" y="12859"/>
                    <a:pt x="54659" y="12855"/>
                    <a:pt x="54533" y="12855"/>
                  </a:cubicBezTo>
                  <a:cubicBezTo>
                    <a:pt x="53222" y="12855"/>
                    <a:pt x="51987" y="13306"/>
                    <a:pt x="50752" y="13695"/>
                  </a:cubicBezTo>
                  <a:cubicBezTo>
                    <a:pt x="49499" y="14221"/>
                    <a:pt x="48121" y="14848"/>
                    <a:pt x="46767" y="14948"/>
                  </a:cubicBezTo>
                  <a:cubicBezTo>
                    <a:pt x="46454" y="14998"/>
                    <a:pt x="46116" y="15023"/>
                    <a:pt x="45777" y="15023"/>
                  </a:cubicBezTo>
                  <a:cubicBezTo>
                    <a:pt x="45439" y="15023"/>
                    <a:pt x="45101" y="14998"/>
                    <a:pt x="44787" y="14948"/>
                  </a:cubicBezTo>
                  <a:cubicBezTo>
                    <a:pt x="44161" y="14848"/>
                    <a:pt x="43534" y="14648"/>
                    <a:pt x="42908" y="14322"/>
                  </a:cubicBezTo>
                  <a:cubicBezTo>
                    <a:pt x="41755" y="13595"/>
                    <a:pt x="40727" y="12768"/>
                    <a:pt x="39775" y="11715"/>
                  </a:cubicBezTo>
                  <a:cubicBezTo>
                    <a:pt x="38847" y="10663"/>
                    <a:pt x="37995" y="9510"/>
                    <a:pt x="37168" y="8382"/>
                  </a:cubicBezTo>
                  <a:cubicBezTo>
                    <a:pt x="36216" y="7329"/>
                    <a:pt x="35288" y="6176"/>
                    <a:pt x="34136" y="5249"/>
                  </a:cubicBezTo>
                  <a:cubicBezTo>
                    <a:pt x="33935" y="5023"/>
                    <a:pt x="33609" y="4823"/>
                    <a:pt x="33308" y="4622"/>
                  </a:cubicBezTo>
                  <a:cubicBezTo>
                    <a:pt x="33083" y="4397"/>
                    <a:pt x="32782" y="4196"/>
                    <a:pt x="32456" y="3996"/>
                  </a:cubicBezTo>
                  <a:lnTo>
                    <a:pt x="31529" y="3369"/>
                  </a:lnTo>
                  <a:cubicBezTo>
                    <a:pt x="31203" y="3144"/>
                    <a:pt x="30902" y="3043"/>
                    <a:pt x="30577" y="2843"/>
                  </a:cubicBezTo>
                  <a:cubicBezTo>
                    <a:pt x="28070" y="1590"/>
                    <a:pt x="25263" y="863"/>
                    <a:pt x="22431" y="437"/>
                  </a:cubicBezTo>
                  <a:cubicBezTo>
                    <a:pt x="20714" y="176"/>
                    <a:pt x="18950" y="0"/>
                    <a:pt x="17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8"/>
            <p:cNvSpPr/>
            <p:nvPr/>
          </p:nvSpPr>
          <p:spPr>
            <a:xfrm flipH="1">
              <a:off x="6380761" y="3706936"/>
              <a:ext cx="372387" cy="180657"/>
            </a:xfrm>
            <a:custGeom>
              <a:avLst/>
              <a:gdLst/>
              <a:ahLst/>
              <a:cxnLst/>
              <a:rect l="l" t="t" r="r" b="b"/>
              <a:pathLst>
                <a:path w="22156" h="10747" extrusionOk="0">
                  <a:moveTo>
                    <a:pt x="276" y="1"/>
                  </a:moveTo>
                  <a:cubicBezTo>
                    <a:pt x="226" y="1"/>
                    <a:pt x="176" y="32"/>
                    <a:pt x="126" y="95"/>
                  </a:cubicBezTo>
                  <a:cubicBezTo>
                    <a:pt x="0" y="95"/>
                    <a:pt x="0" y="195"/>
                    <a:pt x="0" y="295"/>
                  </a:cubicBezTo>
                  <a:cubicBezTo>
                    <a:pt x="326" y="721"/>
                    <a:pt x="627" y="1222"/>
                    <a:pt x="953" y="1648"/>
                  </a:cubicBezTo>
                  <a:cubicBezTo>
                    <a:pt x="1053" y="1849"/>
                    <a:pt x="1153" y="2075"/>
                    <a:pt x="1379" y="2275"/>
                  </a:cubicBezTo>
                  <a:lnTo>
                    <a:pt x="1880" y="2902"/>
                  </a:lnTo>
                  <a:cubicBezTo>
                    <a:pt x="2206" y="3328"/>
                    <a:pt x="2632" y="3729"/>
                    <a:pt x="2933" y="4055"/>
                  </a:cubicBezTo>
                  <a:cubicBezTo>
                    <a:pt x="3133" y="4255"/>
                    <a:pt x="3258" y="4481"/>
                    <a:pt x="3459" y="4681"/>
                  </a:cubicBezTo>
                  <a:lnTo>
                    <a:pt x="4086" y="5207"/>
                  </a:lnTo>
                  <a:cubicBezTo>
                    <a:pt x="5765" y="6561"/>
                    <a:pt x="7644" y="7714"/>
                    <a:pt x="9524" y="8541"/>
                  </a:cubicBezTo>
                  <a:cubicBezTo>
                    <a:pt x="11504" y="9368"/>
                    <a:pt x="13584" y="9894"/>
                    <a:pt x="15665" y="10320"/>
                  </a:cubicBezTo>
                  <a:cubicBezTo>
                    <a:pt x="16191" y="10320"/>
                    <a:pt x="16717" y="10420"/>
                    <a:pt x="17243" y="10521"/>
                  </a:cubicBezTo>
                  <a:lnTo>
                    <a:pt x="17970" y="10621"/>
                  </a:lnTo>
                  <a:lnTo>
                    <a:pt x="18797" y="10621"/>
                  </a:lnTo>
                  <a:cubicBezTo>
                    <a:pt x="19850" y="10746"/>
                    <a:pt x="20903" y="10746"/>
                    <a:pt x="21930" y="10746"/>
                  </a:cubicBezTo>
                  <a:cubicBezTo>
                    <a:pt x="22056" y="10746"/>
                    <a:pt x="22156" y="10621"/>
                    <a:pt x="22156" y="10521"/>
                  </a:cubicBezTo>
                  <a:cubicBezTo>
                    <a:pt x="22156" y="10420"/>
                    <a:pt x="22056" y="10320"/>
                    <a:pt x="21930" y="10320"/>
                  </a:cubicBezTo>
                  <a:cubicBezTo>
                    <a:pt x="20903" y="10220"/>
                    <a:pt x="19850" y="10220"/>
                    <a:pt x="18797" y="9994"/>
                  </a:cubicBezTo>
                  <a:lnTo>
                    <a:pt x="18071" y="9994"/>
                  </a:lnTo>
                  <a:lnTo>
                    <a:pt x="17344" y="9794"/>
                  </a:lnTo>
                  <a:cubicBezTo>
                    <a:pt x="16817" y="9794"/>
                    <a:pt x="16291" y="9694"/>
                    <a:pt x="15790" y="9593"/>
                  </a:cubicBezTo>
                  <a:cubicBezTo>
                    <a:pt x="13685" y="9167"/>
                    <a:pt x="11705" y="8541"/>
                    <a:pt x="9825" y="7714"/>
                  </a:cubicBezTo>
                  <a:cubicBezTo>
                    <a:pt x="7945" y="6987"/>
                    <a:pt x="6166" y="5934"/>
                    <a:pt x="4612" y="4681"/>
                  </a:cubicBezTo>
                  <a:cubicBezTo>
                    <a:pt x="2933" y="3328"/>
                    <a:pt x="1579" y="1849"/>
                    <a:pt x="426" y="95"/>
                  </a:cubicBezTo>
                  <a:cubicBezTo>
                    <a:pt x="376" y="32"/>
                    <a:pt x="3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8"/>
            <p:cNvSpPr/>
            <p:nvPr/>
          </p:nvSpPr>
          <p:spPr>
            <a:xfrm flipH="1">
              <a:off x="6331885" y="3552637"/>
              <a:ext cx="248986" cy="145356"/>
            </a:xfrm>
            <a:custGeom>
              <a:avLst/>
              <a:gdLst/>
              <a:ahLst/>
              <a:cxnLst/>
              <a:rect l="l" t="t" r="r" b="b"/>
              <a:pathLst>
                <a:path w="14814" h="8647" extrusionOk="0">
                  <a:moveTo>
                    <a:pt x="201" y="0"/>
                  </a:moveTo>
                  <a:cubicBezTo>
                    <a:pt x="151" y="0"/>
                    <a:pt x="101" y="25"/>
                    <a:pt x="101" y="76"/>
                  </a:cubicBezTo>
                  <a:cubicBezTo>
                    <a:pt x="1" y="176"/>
                    <a:pt x="1" y="276"/>
                    <a:pt x="101" y="376"/>
                  </a:cubicBezTo>
                  <a:cubicBezTo>
                    <a:pt x="1154" y="1329"/>
                    <a:pt x="2181" y="2156"/>
                    <a:pt x="3334" y="3008"/>
                  </a:cubicBezTo>
                  <a:cubicBezTo>
                    <a:pt x="4487" y="3835"/>
                    <a:pt x="5640" y="4662"/>
                    <a:pt x="6793" y="5389"/>
                  </a:cubicBezTo>
                  <a:cubicBezTo>
                    <a:pt x="8046" y="6015"/>
                    <a:pt x="9299" y="6767"/>
                    <a:pt x="10552" y="7269"/>
                  </a:cubicBezTo>
                  <a:cubicBezTo>
                    <a:pt x="11806" y="7795"/>
                    <a:pt x="13159" y="8321"/>
                    <a:pt x="14512" y="8647"/>
                  </a:cubicBezTo>
                  <a:cubicBezTo>
                    <a:pt x="14613" y="8647"/>
                    <a:pt x="14713" y="8647"/>
                    <a:pt x="14713" y="8522"/>
                  </a:cubicBezTo>
                  <a:cubicBezTo>
                    <a:pt x="14813" y="8421"/>
                    <a:pt x="14713" y="8321"/>
                    <a:pt x="14613" y="8221"/>
                  </a:cubicBezTo>
                  <a:cubicBezTo>
                    <a:pt x="13986" y="8020"/>
                    <a:pt x="13359" y="7795"/>
                    <a:pt x="12733" y="7494"/>
                  </a:cubicBezTo>
                  <a:cubicBezTo>
                    <a:pt x="12106" y="7168"/>
                    <a:pt x="11480" y="6968"/>
                    <a:pt x="10853" y="6642"/>
                  </a:cubicBezTo>
                  <a:cubicBezTo>
                    <a:pt x="9600" y="6015"/>
                    <a:pt x="8447" y="5389"/>
                    <a:pt x="7194" y="4662"/>
                  </a:cubicBezTo>
                  <a:cubicBezTo>
                    <a:pt x="6041" y="3935"/>
                    <a:pt x="4913" y="3208"/>
                    <a:pt x="3760" y="2482"/>
                  </a:cubicBezTo>
                  <a:cubicBezTo>
                    <a:pt x="3134" y="2056"/>
                    <a:pt x="2607" y="1629"/>
                    <a:pt x="2081" y="1228"/>
                  </a:cubicBezTo>
                  <a:cubicBezTo>
                    <a:pt x="1455" y="903"/>
                    <a:pt x="928" y="502"/>
                    <a:pt x="302" y="76"/>
                  </a:cubicBezTo>
                  <a:cubicBezTo>
                    <a:pt x="302" y="25"/>
                    <a:pt x="25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8"/>
            <p:cNvSpPr/>
            <p:nvPr/>
          </p:nvSpPr>
          <p:spPr>
            <a:xfrm flipH="1">
              <a:off x="5903495" y="3266144"/>
              <a:ext cx="205152" cy="322735"/>
            </a:xfrm>
            <a:custGeom>
              <a:avLst/>
              <a:gdLst/>
              <a:ahLst/>
              <a:cxnLst/>
              <a:rect l="l" t="t" r="r" b="b"/>
              <a:pathLst>
                <a:path w="12206" h="19199" extrusionOk="0">
                  <a:moveTo>
                    <a:pt x="301" y="1"/>
                  </a:moveTo>
                  <a:cubicBezTo>
                    <a:pt x="201" y="1"/>
                    <a:pt x="101" y="1"/>
                    <a:pt x="0" y="101"/>
                  </a:cubicBezTo>
                  <a:cubicBezTo>
                    <a:pt x="0" y="201"/>
                    <a:pt x="0" y="301"/>
                    <a:pt x="101" y="301"/>
                  </a:cubicBezTo>
                  <a:lnTo>
                    <a:pt x="101" y="402"/>
                  </a:lnTo>
                  <a:cubicBezTo>
                    <a:pt x="1028" y="828"/>
                    <a:pt x="1880" y="1254"/>
                    <a:pt x="2807" y="1755"/>
                  </a:cubicBezTo>
                  <a:cubicBezTo>
                    <a:pt x="3634" y="2281"/>
                    <a:pt x="4487" y="2808"/>
                    <a:pt x="5213" y="3434"/>
                  </a:cubicBezTo>
                  <a:cubicBezTo>
                    <a:pt x="6767" y="4587"/>
                    <a:pt x="8246" y="5941"/>
                    <a:pt x="9274" y="7620"/>
                  </a:cubicBezTo>
                  <a:cubicBezTo>
                    <a:pt x="10326" y="9274"/>
                    <a:pt x="10953" y="11154"/>
                    <a:pt x="11279" y="13033"/>
                  </a:cubicBezTo>
                  <a:cubicBezTo>
                    <a:pt x="11479" y="14086"/>
                    <a:pt x="11579" y="15038"/>
                    <a:pt x="11479" y="16066"/>
                  </a:cubicBezTo>
                  <a:cubicBezTo>
                    <a:pt x="11479" y="17018"/>
                    <a:pt x="11279" y="17946"/>
                    <a:pt x="11153" y="18998"/>
                  </a:cubicBezTo>
                  <a:cubicBezTo>
                    <a:pt x="11153" y="19099"/>
                    <a:pt x="11153" y="19199"/>
                    <a:pt x="11279" y="19199"/>
                  </a:cubicBezTo>
                  <a:cubicBezTo>
                    <a:pt x="11379" y="19199"/>
                    <a:pt x="11479" y="19199"/>
                    <a:pt x="11479" y="19099"/>
                  </a:cubicBezTo>
                  <a:cubicBezTo>
                    <a:pt x="11780" y="18046"/>
                    <a:pt x="12005" y="17119"/>
                    <a:pt x="12106" y="16066"/>
                  </a:cubicBezTo>
                  <a:cubicBezTo>
                    <a:pt x="12206" y="15038"/>
                    <a:pt x="12206" y="13986"/>
                    <a:pt x="12005" y="12933"/>
                  </a:cubicBezTo>
                  <a:cubicBezTo>
                    <a:pt x="11905" y="12006"/>
                    <a:pt x="11680" y="10953"/>
                    <a:pt x="11279" y="10026"/>
                  </a:cubicBezTo>
                  <a:cubicBezTo>
                    <a:pt x="10953" y="8973"/>
                    <a:pt x="10527" y="8146"/>
                    <a:pt x="9900" y="7194"/>
                  </a:cubicBezTo>
                  <a:cubicBezTo>
                    <a:pt x="8873" y="5414"/>
                    <a:pt x="7394" y="3961"/>
                    <a:pt x="5639" y="2808"/>
                  </a:cubicBezTo>
                  <a:cubicBezTo>
                    <a:pt x="3960" y="1655"/>
                    <a:pt x="2181" y="727"/>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8"/>
            <p:cNvSpPr/>
            <p:nvPr/>
          </p:nvSpPr>
          <p:spPr>
            <a:xfrm flipH="1">
              <a:off x="6080831" y="3367677"/>
              <a:ext cx="17295" cy="199148"/>
            </a:xfrm>
            <a:custGeom>
              <a:avLst/>
              <a:gdLst/>
              <a:ahLst/>
              <a:cxnLst/>
              <a:rect l="l" t="t" r="r" b="b"/>
              <a:pathLst>
                <a:path w="1029" h="11847" extrusionOk="0">
                  <a:moveTo>
                    <a:pt x="627" y="1"/>
                  </a:moveTo>
                  <a:cubicBezTo>
                    <a:pt x="502" y="1"/>
                    <a:pt x="402" y="101"/>
                    <a:pt x="402" y="226"/>
                  </a:cubicBezTo>
                  <a:cubicBezTo>
                    <a:pt x="201" y="2106"/>
                    <a:pt x="201" y="4086"/>
                    <a:pt x="101" y="5966"/>
                  </a:cubicBezTo>
                  <a:cubicBezTo>
                    <a:pt x="101" y="6893"/>
                    <a:pt x="1" y="7845"/>
                    <a:pt x="1" y="8773"/>
                  </a:cubicBezTo>
                  <a:lnTo>
                    <a:pt x="1" y="10251"/>
                  </a:lnTo>
                  <a:lnTo>
                    <a:pt x="1" y="11705"/>
                  </a:lnTo>
                  <a:cubicBezTo>
                    <a:pt x="1" y="11805"/>
                    <a:pt x="101" y="11805"/>
                    <a:pt x="201" y="11805"/>
                  </a:cubicBezTo>
                  <a:cubicBezTo>
                    <a:pt x="231" y="11835"/>
                    <a:pt x="260" y="11847"/>
                    <a:pt x="287" y="11847"/>
                  </a:cubicBezTo>
                  <a:cubicBezTo>
                    <a:pt x="352" y="11847"/>
                    <a:pt x="402" y="11776"/>
                    <a:pt x="402" y="11705"/>
                  </a:cubicBezTo>
                  <a:cubicBezTo>
                    <a:pt x="502" y="10753"/>
                    <a:pt x="627" y="9825"/>
                    <a:pt x="728" y="8873"/>
                  </a:cubicBezTo>
                  <a:cubicBezTo>
                    <a:pt x="828" y="7845"/>
                    <a:pt x="928" y="6893"/>
                    <a:pt x="928" y="5966"/>
                  </a:cubicBezTo>
                  <a:cubicBezTo>
                    <a:pt x="1029" y="4086"/>
                    <a:pt x="928" y="2106"/>
                    <a:pt x="828" y="226"/>
                  </a:cubicBezTo>
                  <a:cubicBezTo>
                    <a:pt x="828" y="101"/>
                    <a:pt x="728"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8"/>
            <p:cNvSpPr/>
            <p:nvPr/>
          </p:nvSpPr>
          <p:spPr>
            <a:xfrm flipH="1">
              <a:off x="5654106" y="4308885"/>
              <a:ext cx="105333" cy="29502"/>
            </a:xfrm>
            <a:custGeom>
              <a:avLst/>
              <a:gdLst/>
              <a:ahLst/>
              <a:cxnLst/>
              <a:rect l="l" t="t" r="r" b="b"/>
              <a:pathLst>
                <a:path w="6267" h="1755" extrusionOk="0">
                  <a:moveTo>
                    <a:pt x="3133" y="0"/>
                  </a:moveTo>
                  <a:cubicBezTo>
                    <a:pt x="2507" y="100"/>
                    <a:pt x="1980" y="201"/>
                    <a:pt x="1454" y="401"/>
                  </a:cubicBezTo>
                  <a:cubicBezTo>
                    <a:pt x="928" y="727"/>
                    <a:pt x="527" y="1028"/>
                    <a:pt x="101" y="1353"/>
                  </a:cubicBezTo>
                  <a:cubicBezTo>
                    <a:pt x="0" y="1454"/>
                    <a:pt x="0" y="1554"/>
                    <a:pt x="101" y="1654"/>
                  </a:cubicBezTo>
                  <a:cubicBezTo>
                    <a:pt x="101" y="1754"/>
                    <a:pt x="201" y="1754"/>
                    <a:pt x="301" y="1754"/>
                  </a:cubicBezTo>
                  <a:lnTo>
                    <a:pt x="301" y="1654"/>
                  </a:lnTo>
                  <a:cubicBezTo>
                    <a:pt x="827" y="1454"/>
                    <a:pt x="1254" y="1253"/>
                    <a:pt x="1780" y="1128"/>
                  </a:cubicBezTo>
                  <a:cubicBezTo>
                    <a:pt x="2181" y="1028"/>
                    <a:pt x="2707" y="927"/>
                    <a:pt x="3133" y="827"/>
                  </a:cubicBezTo>
                  <a:cubicBezTo>
                    <a:pt x="3660" y="827"/>
                    <a:pt x="4161" y="827"/>
                    <a:pt x="4587" y="927"/>
                  </a:cubicBezTo>
                  <a:cubicBezTo>
                    <a:pt x="5113" y="1028"/>
                    <a:pt x="5539" y="1353"/>
                    <a:pt x="5940" y="1554"/>
                  </a:cubicBezTo>
                  <a:cubicBezTo>
                    <a:pt x="6041" y="1554"/>
                    <a:pt x="6166" y="1554"/>
                    <a:pt x="6266" y="1454"/>
                  </a:cubicBezTo>
                  <a:lnTo>
                    <a:pt x="6266" y="1253"/>
                  </a:lnTo>
                  <a:cubicBezTo>
                    <a:pt x="5840" y="827"/>
                    <a:pt x="5314" y="501"/>
                    <a:pt x="4787" y="301"/>
                  </a:cubicBezTo>
                  <a:cubicBezTo>
                    <a:pt x="4286" y="100"/>
                    <a:pt x="3660" y="0"/>
                    <a:pt x="3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8"/>
            <p:cNvSpPr/>
            <p:nvPr/>
          </p:nvSpPr>
          <p:spPr>
            <a:xfrm flipH="1">
              <a:off x="5638525" y="4240200"/>
              <a:ext cx="110392" cy="34057"/>
            </a:xfrm>
            <a:custGeom>
              <a:avLst/>
              <a:gdLst/>
              <a:ahLst/>
              <a:cxnLst/>
              <a:rect l="l" t="t" r="r" b="b"/>
              <a:pathLst>
                <a:path w="6568" h="2026" extrusionOk="0">
                  <a:moveTo>
                    <a:pt x="3234" y="1"/>
                  </a:moveTo>
                  <a:cubicBezTo>
                    <a:pt x="2608" y="1"/>
                    <a:pt x="1981" y="201"/>
                    <a:pt x="1455" y="527"/>
                  </a:cubicBezTo>
                  <a:cubicBezTo>
                    <a:pt x="928" y="828"/>
                    <a:pt x="402" y="1254"/>
                    <a:pt x="1" y="1680"/>
                  </a:cubicBezTo>
                  <a:lnTo>
                    <a:pt x="1" y="1981"/>
                  </a:lnTo>
                  <a:cubicBezTo>
                    <a:pt x="68" y="1981"/>
                    <a:pt x="135" y="2025"/>
                    <a:pt x="201" y="2025"/>
                  </a:cubicBezTo>
                  <a:cubicBezTo>
                    <a:pt x="235" y="2025"/>
                    <a:pt x="268" y="2014"/>
                    <a:pt x="302" y="1981"/>
                  </a:cubicBezTo>
                  <a:cubicBezTo>
                    <a:pt x="728" y="1680"/>
                    <a:pt x="1254" y="1454"/>
                    <a:pt x="1780" y="1254"/>
                  </a:cubicBezTo>
                  <a:cubicBezTo>
                    <a:pt x="2282" y="1053"/>
                    <a:pt x="2708" y="828"/>
                    <a:pt x="3234" y="828"/>
                  </a:cubicBezTo>
                  <a:cubicBezTo>
                    <a:pt x="3334" y="794"/>
                    <a:pt x="3426" y="783"/>
                    <a:pt x="3515" y="783"/>
                  </a:cubicBezTo>
                  <a:cubicBezTo>
                    <a:pt x="3694" y="783"/>
                    <a:pt x="3861" y="828"/>
                    <a:pt x="4061" y="828"/>
                  </a:cubicBezTo>
                  <a:cubicBezTo>
                    <a:pt x="4287" y="828"/>
                    <a:pt x="4487" y="953"/>
                    <a:pt x="4788" y="953"/>
                  </a:cubicBezTo>
                  <a:cubicBezTo>
                    <a:pt x="5314" y="1154"/>
                    <a:pt x="5740" y="1354"/>
                    <a:pt x="6267" y="1680"/>
                  </a:cubicBezTo>
                  <a:cubicBezTo>
                    <a:pt x="6317" y="1730"/>
                    <a:pt x="6367" y="1755"/>
                    <a:pt x="6405" y="1755"/>
                  </a:cubicBezTo>
                  <a:cubicBezTo>
                    <a:pt x="6442" y="1755"/>
                    <a:pt x="6467" y="1730"/>
                    <a:pt x="6467" y="1680"/>
                  </a:cubicBezTo>
                  <a:cubicBezTo>
                    <a:pt x="6567" y="1580"/>
                    <a:pt x="6567" y="1454"/>
                    <a:pt x="6467" y="1354"/>
                  </a:cubicBezTo>
                  <a:cubicBezTo>
                    <a:pt x="6267" y="1154"/>
                    <a:pt x="6041" y="953"/>
                    <a:pt x="5841" y="728"/>
                  </a:cubicBezTo>
                  <a:cubicBezTo>
                    <a:pt x="5640" y="627"/>
                    <a:pt x="5314" y="427"/>
                    <a:pt x="5014" y="327"/>
                  </a:cubicBezTo>
                  <a:cubicBezTo>
                    <a:pt x="4788" y="101"/>
                    <a:pt x="4487" y="10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8"/>
            <p:cNvSpPr/>
            <p:nvPr/>
          </p:nvSpPr>
          <p:spPr>
            <a:xfrm flipH="1">
              <a:off x="6192887" y="3801207"/>
              <a:ext cx="65297" cy="37083"/>
            </a:xfrm>
            <a:custGeom>
              <a:avLst/>
              <a:gdLst/>
              <a:ahLst/>
              <a:cxnLst/>
              <a:rect l="l" t="t" r="r" b="b"/>
              <a:pathLst>
                <a:path w="3885" h="2206" extrusionOk="0">
                  <a:moveTo>
                    <a:pt x="226" y="0"/>
                  </a:moveTo>
                  <a:cubicBezTo>
                    <a:pt x="226" y="126"/>
                    <a:pt x="125" y="126"/>
                    <a:pt x="125" y="226"/>
                  </a:cubicBezTo>
                  <a:cubicBezTo>
                    <a:pt x="0" y="326"/>
                    <a:pt x="125" y="426"/>
                    <a:pt x="226" y="426"/>
                  </a:cubicBezTo>
                  <a:cubicBezTo>
                    <a:pt x="852" y="752"/>
                    <a:pt x="1379" y="953"/>
                    <a:pt x="2005" y="1254"/>
                  </a:cubicBezTo>
                  <a:cubicBezTo>
                    <a:pt x="2306" y="1379"/>
                    <a:pt x="2506" y="1479"/>
                    <a:pt x="2832" y="1579"/>
                  </a:cubicBezTo>
                  <a:cubicBezTo>
                    <a:pt x="3033" y="1780"/>
                    <a:pt x="3358" y="1880"/>
                    <a:pt x="3559" y="2106"/>
                  </a:cubicBezTo>
                  <a:lnTo>
                    <a:pt x="3559" y="2206"/>
                  </a:lnTo>
                  <a:lnTo>
                    <a:pt x="3759" y="2206"/>
                  </a:lnTo>
                  <a:cubicBezTo>
                    <a:pt x="3885" y="2206"/>
                    <a:pt x="3885" y="2106"/>
                    <a:pt x="3885" y="2005"/>
                  </a:cubicBezTo>
                  <a:cubicBezTo>
                    <a:pt x="3759" y="1579"/>
                    <a:pt x="3559" y="1254"/>
                    <a:pt x="3258" y="1053"/>
                  </a:cubicBezTo>
                  <a:cubicBezTo>
                    <a:pt x="2932" y="752"/>
                    <a:pt x="2632" y="627"/>
                    <a:pt x="2306" y="426"/>
                  </a:cubicBezTo>
                  <a:cubicBezTo>
                    <a:pt x="2005" y="326"/>
                    <a:pt x="1679" y="226"/>
                    <a:pt x="1253" y="126"/>
                  </a:cubicBezTo>
                  <a:cubicBezTo>
                    <a:pt x="952" y="126"/>
                    <a:pt x="627"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8"/>
            <p:cNvSpPr/>
            <p:nvPr/>
          </p:nvSpPr>
          <p:spPr>
            <a:xfrm flipH="1">
              <a:off x="6165087" y="3762863"/>
              <a:ext cx="63196" cy="45521"/>
            </a:xfrm>
            <a:custGeom>
              <a:avLst/>
              <a:gdLst/>
              <a:ahLst/>
              <a:cxnLst/>
              <a:rect l="l" t="t" r="r" b="b"/>
              <a:pathLst>
                <a:path w="3760" h="2708" extrusionOk="0">
                  <a:moveTo>
                    <a:pt x="226" y="1"/>
                  </a:moveTo>
                  <a:cubicBezTo>
                    <a:pt x="226" y="1"/>
                    <a:pt x="101" y="101"/>
                    <a:pt x="1" y="101"/>
                  </a:cubicBezTo>
                  <a:cubicBezTo>
                    <a:pt x="1" y="201"/>
                    <a:pt x="1" y="402"/>
                    <a:pt x="101" y="402"/>
                  </a:cubicBezTo>
                  <a:lnTo>
                    <a:pt x="1980" y="1354"/>
                  </a:lnTo>
                  <a:cubicBezTo>
                    <a:pt x="2206" y="1555"/>
                    <a:pt x="2507" y="1655"/>
                    <a:pt x="2732" y="1880"/>
                  </a:cubicBezTo>
                  <a:cubicBezTo>
                    <a:pt x="2933" y="2081"/>
                    <a:pt x="3133" y="2281"/>
                    <a:pt x="3359" y="2607"/>
                  </a:cubicBezTo>
                  <a:cubicBezTo>
                    <a:pt x="3459" y="2707"/>
                    <a:pt x="3459" y="2707"/>
                    <a:pt x="3559" y="2707"/>
                  </a:cubicBezTo>
                  <a:cubicBezTo>
                    <a:pt x="3660" y="2707"/>
                    <a:pt x="3760" y="2607"/>
                    <a:pt x="3760" y="2507"/>
                  </a:cubicBezTo>
                  <a:cubicBezTo>
                    <a:pt x="3760" y="2081"/>
                    <a:pt x="3559" y="1655"/>
                    <a:pt x="3234" y="1354"/>
                  </a:cubicBezTo>
                  <a:cubicBezTo>
                    <a:pt x="3033" y="1028"/>
                    <a:pt x="2732" y="828"/>
                    <a:pt x="2407" y="627"/>
                  </a:cubicBezTo>
                  <a:cubicBezTo>
                    <a:pt x="1980" y="402"/>
                    <a:pt x="1680" y="301"/>
                    <a:pt x="1354" y="201"/>
                  </a:cubicBezTo>
                  <a:cubicBezTo>
                    <a:pt x="953" y="101"/>
                    <a:pt x="627"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8"/>
            <p:cNvSpPr/>
            <p:nvPr/>
          </p:nvSpPr>
          <p:spPr>
            <a:xfrm flipH="1">
              <a:off x="6013853" y="3671450"/>
              <a:ext cx="21077" cy="66147"/>
            </a:xfrm>
            <a:custGeom>
              <a:avLst/>
              <a:gdLst/>
              <a:ahLst/>
              <a:cxnLst/>
              <a:rect l="l" t="t" r="r" b="b"/>
              <a:pathLst>
                <a:path w="1254" h="3935" extrusionOk="0">
                  <a:moveTo>
                    <a:pt x="627" y="0"/>
                  </a:moveTo>
                  <a:cubicBezTo>
                    <a:pt x="502" y="0"/>
                    <a:pt x="401" y="0"/>
                    <a:pt x="401" y="100"/>
                  </a:cubicBezTo>
                  <a:cubicBezTo>
                    <a:pt x="201" y="426"/>
                    <a:pt x="101" y="727"/>
                    <a:pt x="101" y="1053"/>
                  </a:cubicBezTo>
                  <a:cubicBezTo>
                    <a:pt x="0" y="1353"/>
                    <a:pt x="0" y="1780"/>
                    <a:pt x="0" y="2080"/>
                  </a:cubicBezTo>
                  <a:cubicBezTo>
                    <a:pt x="101" y="2406"/>
                    <a:pt x="101" y="2707"/>
                    <a:pt x="201" y="3033"/>
                  </a:cubicBezTo>
                  <a:cubicBezTo>
                    <a:pt x="401" y="3333"/>
                    <a:pt x="502" y="3659"/>
                    <a:pt x="827" y="3860"/>
                  </a:cubicBezTo>
                  <a:cubicBezTo>
                    <a:pt x="878" y="3910"/>
                    <a:pt x="928" y="3935"/>
                    <a:pt x="965" y="3935"/>
                  </a:cubicBezTo>
                  <a:cubicBezTo>
                    <a:pt x="1003" y="3935"/>
                    <a:pt x="1028" y="3910"/>
                    <a:pt x="1028" y="3860"/>
                  </a:cubicBezTo>
                  <a:cubicBezTo>
                    <a:pt x="1128" y="3860"/>
                    <a:pt x="1253" y="3759"/>
                    <a:pt x="1128" y="3659"/>
                  </a:cubicBezTo>
                  <a:cubicBezTo>
                    <a:pt x="1028" y="3333"/>
                    <a:pt x="1028" y="3133"/>
                    <a:pt x="928" y="2832"/>
                  </a:cubicBezTo>
                  <a:cubicBezTo>
                    <a:pt x="928" y="2607"/>
                    <a:pt x="928" y="2306"/>
                    <a:pt x="827" y="1980"/>
                  </a:cubicBezTo>
                  <a:cubicBezTo>
                    <a:pt x="827" y="1454"/>
                    <a:pt x="827" y="827"/>
                    <a:pt x="727" y="201"/>
                  </a:cubicBezTo>
                  <a:cubicBezTo>
                    <a:pt x="727" y="100"/>
                    <a:pt x="727" y="10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8"/>
            <p:cNvSpPr/>
            <p:nvPr/>
          </p:nvSpPr>
          <p:spPr>
            <a:xfrm flipH="1">
              <a:off x="6049233" y="3685352"/>
              <a:ext cx="26136" cy="66584"/>
            </a:xfrm>
            <a:custGeom>
              <a:avLst/>
              <a:gdLst/>
              <a:ahLst/>
              <a:cxnLst/>
              <a:rect l="l" t="t" r="r" b="b"/>
              <a:pathLst>
                <a:path w="1555" h="3961" extrusionOk="0">
                  <a:moveTo>
                    <a:pt x="527" y="0"/>
                  </a:moveTo>
                  <a:cubicBezTo>
                    <a:pt x="401" y="0"/>
                    <a:pt x="301" y="0"/>
                    <a:pt x="201" y="125"/>
                  </a:cubicBezTo>
                  <a:cubicBezTo>
                    <a:pt x="101" y="426"/>
                    <a:pt x="0" y="752"/>
                    <a:pt x="0" y="1153"/>
                  </a:cubicBezTo>
                  <a:cubicBezTo>
                    <a:pt x="0" y="1479"/>
                    <a:pt x="0" y="1780"/>
                    <a:pt x="101" y="2206"/>
                  </a:cubicBezTo>
                  <a:cubicBezTo>
                    <a:pt x="101" y="2506"/>
                    <a:pt x="201" y="2832"/>
                    <a:pt x="401" y="3133"/>
                  </a:cubicBezTo>
                  <a:cubicBezTo>
                    <a:pt x="627" y="3459"/>
                    <a:pt x="928" y="3760"/>
                    <a:pt x="1253" y="3885"/>
                  </a:cubicBezTo>
                  <a:cubicBezTo>
                    <a:pt x="1304" y="3935"/>
                    <a:pt x="1329" y="3960"/>
                    <a:pt x="1354" y="3960"/>
                  </a:cubicBezTo>
                  <a:cubicBezTo>
                    <a:pt x="1379" y="3960"/>
                    <a:pt x="1404" y="3935"/>
                    <a:pt x="1454" y="3885"/>
                  </a:cubicBezTo>
                  <a:cubicBezTo>
                    <a:pt x="1554" y="3885"/>
                    <a:pt x="1554" y="3659"/>
                    <a:pt x="1454" y="3659"/>
                  </a:cubicBezTo>
                  <a:lnTo>
                    <a:pt x="1454" y="3559"/>
                  </a:lnTo>
                  <a:cubicBezTo>
                    <a:pt x="1354" y="3359"/>
                    <a:pt x="1153" y="3133"/>
                    <a:pt x="1153" y="2832"/>
                  </a:cubicBezTo>
                  <a:cubicBezTo>
                    <a:pt x="1028" y="2632"/>
                    <a:pt x="928" y="2306"/>
                    <a:pt x="928" y="2005"/>
                  </a:cubicBezTo>
                  <a:cubicBezTo>
                    <a:pt x="827" y="1479"/>
                    <a:pt x="727" y="852"/>
                    <a:pt x="627" y="226"/>
                  </a:cubicBezTo>
                  <a:lnTo>
                    <a:pt x="627" y="125"/>
                  </a:lnTo>
                  <a:lnTo>
                    <a:pt x="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8"/>
            <p:cNvSpPr/>
            <p:nvPr/>
          </p:nvSpPr>
          <p:spPr>
            <a:xfrm flipH="1">
              <a:off x="6500397" y="3176413"/>
              <a:ext cx="48876" cy="49304"/>
            </a:xfrm>
            <a:custGeom>
              <a:avLst/>
              <a:gdLst/>
              <a:ahLst/>
              <a:cxnLst/>
              <a:rect l="l" t="t" r="r" b="b"/>
              <a:pathLst>
                <a:path w="2908" h="2933" extrusionOk="0">
                  <a:moveTo>
                    <a:pt x="1454" y="0"/>
                  </a:moveTo>
                  <a:cubicBezTo>
                    <a:pt x="627" y="0"/>
                    <a:pt x="1" y="627"/>
                    <a:pt x="1" y="1454"/>
                  </a:cubicBezTo>
                  <a:cubicBezTo>
                    <a:pt x="1" y="2306"/>
                    <a:pt x="627" y="2933"/>
                    <a:pt x="1454" y="2933"/>
                  </a:cubicBezTo>
                  <a:cubicBezTo>
                    <a:pt x="2181" y="2933"/>
                    <a:pt x="2908" y="2306"/>
                    <a:pt x="2908" y="1454"/>
                  </a:cubicBezTo>
                  <a:cubicBezTo>
                    <a:pt x="2908" y="627"/>
                    <a:pt x="2181" y="0"/>
                    <a:pt x="1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8"/>
            <p:cNvSpPr/>
            <p:nvPr/>
          </p:nvSpPr>
          <p:spPr>
            <a:xfrm flipH="1">
              <a:off x="6247646" y="3048337"/>
              <a:ext cx="48876" cy="49304"/>
            </a:xfrm>
            <a:custGeom>
              <a:avLst/>
              <a:gdLst/>
              <a:ahLst/>
              <a:cxnLst/>
              <a:rect l="l" t="t" r="r" b="b"/>
              <a:pathLst>
                <a:path w="2908" h="2933" extrusionOk="0">
                  <a:moveTo>
                    <a:pt x="1454" y="0"/>
                  </a:moveTo>
                  <a:cubicBezTo>
                    <a:pt x="627" y="0"/>
                    <a:pt x="0" y="627"/>
                    <a:pt x="0" y="1454"/>
                  </a:cubicBezTo>
                  <a:cubicBezTo>
                    <a:pt x="0" y="2306"/>
                    <a:pt x="627" y="2933"/>
                    <a:pt x="1454" y="2933"/>
                  </a:cubicBezTo>
                  <a:cubicBezTo>
                    <a:pt x="2181" y="2933"/>
                    <a:pt x="2908" y="2306"/>
                    <a:pt x="2908" y="1454"/>
                  </a:cubicBezTo>
                  <a:cubicBezTo>
                    <a:pt x="2908" y="627"/>
                    <a:pt x="2181" y="0"/>
                    <a:pt x="1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8"/>
            <p:cNvSpPr/>
            <p:nvPr/>
          </p:nvSpPr>
          <p:spPr>
            <a:xfrm flipH="1">
              <a:off x="6191189" y="3112114"/>
              <a:ext cx="270466" cy="244636"/>
            </a:xfrm>
            <a:custGeom>
              <a:avLst/>
              <a:gdLst/>
              <a:ahLst/>
              <a:cxnLst/>
              <a:rect l="l" t="t" r="r" b="b"/>
              <a:pathLst>
                <a:path w="16092" h="14553" extrusionOk="0">
                  <a:moveTo>
                    <a:pt x="6980" y="1"/>
                  </a:moveTo>
                  <a:cubicBezTo>
                    <a:pt x="6034" y="1"/>
                    <a:pt x="5114" y="235"/>
                    <a:pt x="4286" y="692"/>
                  </a:cubicBezTo>
                  <a:cubicBezTo>
                    <a:pt x="1880" y="1946"/>
                    <a:pt x="1" y="6432"/>
                    <a:pt x="1780" y="11043"/>
                  </a:cubicBezTo>
                  <a:cubicBezTo>
                    <a:pt x="2765" y="13553"/>
                    <a:pt x="5018" y="14553"/>
                    <a:pt x="7251" y="14553"/>
                  </a:cubicBezTo>
                  <a:cubicBezTo>
                    <a:pt x="8541" y="14553"/>
                    <a:pt x="9825" y="14219"/>
                    <a:pt x="10853" y="13650"/>
                  </a:cubicBezTo>
                  <a:cubicBezTo>
                    <a:pt x="13058" y="12397"/>
                    <a:pt x="16091" y="9038"/>
                    <a:pt x="13259" y="4151"/>
                  </a:cubicBezTo>
                  <a:cubicBezTo>
                    <a:pt x="11650" y="1340"/>
                    <a:pt x="9244" y="1"/>
                    <a:pt x="6980" y="1"/>
                  </a:cubicBezTo>
                  <a:close/>
                </a:path>
              </a:pathLst>
            </a:custGeom>
            <a:solidFill>
              <a:srgbClr val="D6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8"/>
            <p:cNvSpPr/>
            <p:nvPr/>
          </p:nvSpPr>
          <p:spPr>
            <a:xfrm flipH="1">
              <a:off x="6314203" y="3192416"/>
              <a:ext cx="29917" cy="61104"/>
            </a:xfrm>
            <a:custGeom>
              <a:avLst/>
              <a:gdLst/>
              <a:ahLst/>
              <a:cxnLst/>
              <a:rect l="l" t="t" r="r" b="b"/>
              <a:pathLst>
                <a:path w="1780" h="3635" extrusionOk="0">
                  <a:moveTo>
                    <a:pt x="101" y="1"/>
                  </a:moveTo>
                  <a:cubicBezTo>
                    <a:pt x="101" y="101"/>
                    <a:pt x="0" y="201"/>
                    <a:pt x="101" y="201"/>
                  </a:cubicBezTo>
                  <a:cubicBezTo>
                    <a:pt x="226" y="502"/>
                    <a:pt x="326" y="828"/>
                    <a:pt x="426" y="1028"/>
                  </a:cubicBezTo>
                  <a:lnTo>
                    <a:pt x="852" y="1880"/>
                  </a:lnTo>
                  <a:cubicBezTo>
                    <a:pt x="1053" y="2507"/>
                    <a:pt x="1253" y="3008"/>
                    <a:pt x="1479" y="3535"/>
                  </a:cubicBezTo>
                  <a:lnTo>
                    <a:pt x="1479" y="3635"/>
                  </a:lnTo>
                  <a:lnTo>
                    <a:pt x="1679" y="3635"/>
                  </a:lnTo>
                  <a:cubicBezTo>
                    <a:pt x="1679" y="3635"/>
                    <a:pt x="1780" y="3635"/>
                    <a:pt x="1780" y="3535"/>
                  </a:cubicBezTo>
                  <a:cubicBezTo>
                    <a:pt x="1780" y="3234"/>
                    <a:pt x="1679" y="2908"/>
                    <a:pt x="1679" y="2607"/>
                  </a:cubicBezTo>
                  <a:cubicBezTo>
                    <a:pt x="1579" y="2281"/>
                    <a:pt x="1479" y="1981"/>
                    <a:pt x="1354" y="1655"/>
                  </a:cubicBezTo>
                  <a:cubicBezTo>
                    <a:pt x="1053" y="1028"/>
                    <a:pt x="852" y="502"/>
                    <a:pt x="326" y="101"/>
                  </a:cubicBezTo>
                  <a:cubicBezTo>
                    <a:pt x="226" y="1"/>
                    <a:pt x="226" y="1"/>
                    <a:pt x="101" y="1"/>
                  </a:cubicBezTo>
                  <a:close/>
                </a:path>
              </a:pathLst>
            </a:custGeom>
            <a:solidFill>
              <a:srgbClr val="441E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8"/>
            <p:cNvSpPr/>
            <p:nvPr/>
          </p:nvSpPr>
          <p:spPr>
            <a:xfrm flipH="1">
              <a:off x="6452781" y="3251822"/>
              <a:ext cx="145771" cy="144095"/>
            </a:xfrm>
            <a:custGeom>
              <a:avLst/>
              <a:gdLst/>
              <a:ahLst/>
              <a:cxnLst/>
              <a:rect l="l" t="t" r="r" b="b"/>
              <a:pathLst>
                <a:path w="8673" h="8572" extrusionOk="0">
                  <a:moveTo>
                    <a:pt x="4386" y="1"/>
                  </a:moveTo>
                  <a:cubicBezTo>
                    <a:pt x="1980" y="1"/>
                    <a:pt x="0" y="1980"/>
                    <a:pt x="0" y="4286"/>
                  </a:cubicBezTo>
                  <a:cubicBezTo>
                    <a:pt x="0" y="6692"/>
                    <a:pt x="1980" y="8572"/>
                    <a:pt x="4386" y="8572"/>
                  </a:cubicBezTo>
                  <a:cubicBezTo>
                    <a:pt x="6692" y="8572"/>
                    <a:pt x="8672" y="6692"/>
                    <a:pt x="8672" y="4286"/>
                  </a:cubicBezTo>
                  <a:cubicBezTo>
                    <a:pt x="8672" y="1980"/>
                    <a:pt x="6692" y="1"/>
                    <a:pt x="4386" y="1"/>
                  </a:cubicBezTo>
                  <a:close/>
                </a:path>
              </a:pathLst>
            </a:custGeom>
            <a:solidFill>
              <a:srgbClr val="DB8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8"/>
            <p:cNvSpPr/>
            <p:nvPr/>
          </p:nvSpPr>
          <p:spPr>
            <a:xfrm flipH="1">
              <a:off x="6105269" y="3088782"/>
              <a:ext cx="136914" cy="136934"/>
            </a:xfrm>
            <a:custGeom>
              <a:avLst/>
              <a:gdLst/>
              <a:ahLst/>
              <a:cxnLst/>
              <a:rect l="l" t="t" r="r" b="b"/>
              <a:pathLst>
                <a:path w="8146" h="8146" extrusionOk="0">
                  <a:moveTo>
                    <a:pt x="4061" y="0"/>
                  </a:moveTo>
                  <a:cubicBezTo>
                    <a:pt x="1780" y="0"/>
                    <a:pt x="0" y="1780"/>
                    <a:pt x="0" y="4060"/>
                  </a:cubicBezTo>
                  <a:cubicBezTo>
                    <a:pt x="0" y="6366"/>
                    <a:pt x="1780" y="8146"/>
                    <a:pt x="4061" y="8146"/>
                  </a:cubicBezTo>
                  <a:cubicBezTo>
                    <a:pt x="6266" y="8146"/>
                    <a:pt x="8146" y="6366"/>
                    <a:pt x="8146" y="4060"/>
                  </a:cubicBezTo>
                  <a:cubicBezTo>
                    <a:pt x="8146" y="1780"/>
                    <a:pt x="6266" y="0"/>
                    <a:pt x="4061" y="0"/>
                  </a:cubicBezTo>
                  <a:close/>
                </a:path>
              </a:pathLst>
            </a:custGeom>
            <a:solidFill>
              <a:srgbClr val="DB8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8"/>
            <p:cNvSpPr/>
            <p:nvPr/>
          </p:nvSpPr>
          <p:spPr>
            <a:xfrm flipH="1">
              <a:off x="5513830" y="4075058"/>
              <a:ext cx="78794" cy="49304"/>
            </a:xfrm>
            <a:custGeom>
              <a:avLst/>
              <a:gdLst/>
              <a:ahLst/>
              <a:cxnLst/>
              <a:rect l="l" t="t" r="r" b="b"/>
              <a:pathLst>
                <a:path w="4688" h="2933" extrusionOk="0">
                  <a:moveTo>
                    <a:pt x="1454" y="0"/>
                  </a:moveTo>
                  <a:cubicBezTo>
                    <a:pt x="1028" y="126"/>
                    <a:pt x="502" y="226"/>
                    <a:pt x="101" y="426"/>
                  </a:cubicBezTo>
                  <a:cubicBezTo>
                    <a:pt x="0" y="527"/>
                    <a:pt x="0" y="527"/>
                    <a:pt x="0" y="627"/>
                  </a:cubicBezTo>
                  <a:cubicBezTo>
                    <a:pt x="0" y="752"/>
                    <a:pt x="101" y="852"/>
                    <a:pt x="201" y="852"/>
                  </a:cubicBezTo>
                  <a:cubicBezTo>
                    <a:pt x="627" y="752"/>
                    <a:pt x="1028" y="752"/>
                    <a:pt x="1454" y="752"/>
                  </a:cubicBezTo>
                  <a:cubicBezTo>
                    <a:pt x="1880" y="852"/>
                    <a:pt x="2281" y="953"/>
                    <a:pt x="2607" y="1153"/>
                  </a:cubicBezTo>
                  <a:cubicBezTo>
                    <a:pt x="2908" y="1253"/>
                    <a:pt x="3233" y="1579"/>
                    <a:pt x="3534" y="1780"/>
                  </a:cubicBezTo>
                  <a:cubicBezTo>
                    <a:pt x="3634" y="2005"/>
                    <a:pt x="3760" y="2206"/>
                    <a:pt x="3960" y="2306"/>
                  </a:cubicBezTo>
                  <a:cubicBezTo>
                    <a:pt x="4060" y="2506"/>
                    <a:pt x="4161" y="2632"/>
                    <a:pt x="4261" y="2832"/>
                  </a:cubicBezTo>
                  <a:cubicBezTo>
                    <a:pt x="4386" y="2933"/>
                    <a:pt x="4487" y="2933"/>
                    <a:pt x="4487" y="2933"/>
                  </a:cubicBezTo>
                  <a:cubicBezTo>
                    <a:pt x="4587" y="2933"/>
                    <a:pt x="4687" y="2832"/>
                    <a:pt x="4687" y="2732"/>
                  </a:cubicBezTo>
                  <a:cubicBezTo>
                    <a:pt x="4587" y="2506"/>
                    <a:pt x="4587" y="2206"/>
                    <a:pt x="4487" y="2005"/>
                  </a:cubicBezTo>
                  <a:cubicBezTo>
                    <a:pt x="4386" y="1780"/>
                    <a:pt x="4261" y="1579"/>
                    <a:pt x="4060" y="1379"/>
                  </a:cubicBezTo>
                  <a:cubicBezTo>
                    <a:pt x="3860" y="953"/>
                    <a:pt x="3434" y="627"/>
                    <a:pt x="3008" y="326"/>
                  </a:cubicBezTo>
                  <a:cubicBezTo>
                    <a:pt x="2507" y="126"/>
                    <a:pt x="1980"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8"/>
            <p:cNvSpPr/>
            <p:nvPr/>
          </p:nvSpPr>
          <p:spPr>
            <a:xfrm flipH="1">
              <a:off x="5492770" y="4013971"/>
              <a:ext cx="73735" cy="42143"/>
            </a:xfrm>
            <a:custGeom>
              <a:avLst/>
              <a:gdLst/>
              <a:ahLst/>
              <a:cxnLst/>
              <a:rect l="l" t="t" r="r" b="b"/>
              <a:pathLst>
                <a:path w="4387" h="2507" extrusionOk="0">
                  <a:moveTo>
                    <a:pt x="1354" y="0"/>
                  </a:moveTo>
                  <a:cubicBezTo>
                    <a:pt x="827" y="100"/>
                    <a:pt x="426" y="201"/>
                    <a:pt x="100" y="401"/>
                  </a:cubicBezTo>
                  <a:cubicBezTo>
                    <a:pt x="0" y="501"/>
                    <a:pt x="0" y="501"/>
                    <a:pt x="0" y="627"/>
                  </a:cubicBezTo>
                  <a:cubicBezTo>
                    <a:pt x="0" y="727"/>
                    <a:pt x="100" y="827"/>
                    <a:pt x="201" y="827"/>
                  </a:cubicBezTo>
                  <a:cubicBezTo>
                    <a:pt x="627" y="727"/>
                    <a:pt x="953" y="727"/>
                    <a:pt x="1354" y="727"/>
                  </a:cubicBezTo>
                  <a:cubicBezTo>
                    <a:pt x="1679" y="727"/>
                    <a:pt x="2080" y="827"/>
                    <a:pt x="2406" y="927"/>
                  </a:cubicBezTo>
                  <a:cubicBezTo>
                    <a:pt x="2707" y="1128"/>
                    <a:pt x="3033" y="1253"/>
                    <a:pt x="3233" y="1554"/>
                  </a:cubicBezTo>
                  <a:cubicBezTo>
                    <a:pt x="3334" y="1654"/>
                    <a:pt x="3459" y="1755"/>
                    <a:pt x="3659" y="1980"/>
                  </a:cubicBezTo>
                  <a:cubicBezTo>
                    <a:pt x="3760" y="2080"/>
                    <a:pt x="3860" y="2281"/>
                    <a:pt x="3960" y="2381"/>
                  </a:cubicBezTo>
                  <a:cubicBezTo>
                    <a:pt x="4085" y="2506"/>
                    <a:pt x="4085" y="2506"/>
                    <a:pt x="4186" y="2506"/>
                  </a:cubicBezTo>
                  <a:cubicBezTo>
                    <a:pt x="4286" y="2506"/>
                    <a:pt x="4386" y="2381"/>
                    <a:pt x="4386" y="2281"/>
                  </a:cubicBezTo>
                  <a:cubicBezTo>
                    <a:pt x="4286" y="2080"/>
                    <a:pt x="4186" y="1880"/>
                    <a:pt x="4186" y="1654"/>
                  </a:cubicBezTo>
                  <a:cubicBezTo>
                    <a:pt x="4085" y="1454"/>
                    <a:pt x="3960" y="1253"/>
                    <a:pt x="3760" y="1028"/>
                  </a:cubicBezTo>
                  <a:cubicBezTo>
                    <a:pt x="3559" y="627"/>
                    <a:pt x="3133" y="401"/>
                    <a:pt x="2707" y="201"/>
                  </a:cubicBezTo>
                  <a:cubicBezTo>
                    <a:pt x="2306" y="0"/>
                    <a:pt x="1780" y="0"/>
                    <a:pt x="1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8"/>
            <p:cNvSpPr/>
            <p:nvPr/>
          </p:nvSpPr>
          <p:spPr>
            <a:xfrm flipH="1">
              <a:off x="6301984" y="3138758"/>
              <a:ext cx="105333" cy="66601"/>
            </a:xfrm>
            <a:custGeom>
              <a:avLst/>
              <a:gdLst/>
              <a:ahLst/>
              <a:cxnLst/>
              <a:rect l="l" t="t" r="r" b="b"/>
              <a:pathLst>
                <a:path w="6267" h="3962" extrusionOk="0">
                  <a:moveTo>
                    <a:pt x="4176" y="0"/>
                  </a:moveTo>
                  <a:cubicBezTo>
                    <a:pt x="3659" y="0"/>
                    <a:pt x="3077" y="119"/>
                    <a:pt x="2507" y="361"/>
                  </a:cubicBezTo>
                  <a:cubicBezTo>
                    <a:pt x="953" y="1087"/>
                    <a:pt x="1" y="2240"/>
                    <a:pt x="427" y="3193"/>
                  </a:cubicBezTo>
                  <a:cubicBezTo>
                    <a:pt x="608" y="3691"/>
                    <a:pt x="1252" y="3961"/>
                    <a:pt x="2054" y="3961"/>
                  </a:cubicBezTo>
                  <a:cubicBezTo>
                    <a:pt x="2583" y="3961"/>
                    <a:pt x="3182" y="3843"/>
                    <a:pt x="3760" y="3594"/>
                  </a:cubicBezTo>
                  <a:cubicBezTo>
                    <a:pt x="5339" y="2967"/>
                    <a:pt x="6267" y="1714"/>
                    <a:pt x="5866" y="887"/>
                  </a:cubicBezTo>
                  <a:cubicBezTo>
                    <a:pt x="5665" y="302"/>
                    <a:pt x="5001" y="0"/>
                    <a:pt x="4176" y="0"/>
                  </a:cubicBezTo>
                  <a:close/>
                </a:path>
              </a:pathLst>
            </a:custGeom>
            <a:solidFill>
              <a:srgbClr val="5C2D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8"/>
            <p:cNvSpPr/>
            <p:nvPr/>
          </p:nvSpPr>
          <p:spPr>
            <a:xfrm flipH="1">
              <a:off x="6208888" y="4051608"/>
              <a:ext cx="22757" cy="11246"/>
            </a:xfrm>
            <a:custGeom>
              <a:avLst/>
              <a:gdLst/>
              <a:ahLst/>
              <a:cxnLst/>
              <a:rect l="l" t="t" r="r" b="b"/>
              <a:pathLst>
                <a:path w="1354" h="669" extrusionOk="0">
                  <a:moveTo>
                    <a:pt x="545" y="0"/>
                  </a:moveTo>
                  <a:cubicBezTo>
                    <a:pt x="396" y="0"/>
                    <a:pt x="242" y="71"/>
                    <a:pt x="100" y="142"/>
                  </a:cubicBezTo>
                  <a:lnTo>
                    <a:pt x="100" y="267"/>
                  </a:lnTo>
                  <a:cubicBezTo>
                    <a:pt x="0" y="368"/>
                    <a:pt x="100" y="468"/>
                    <a:pt x="100" y="468"/>
                  </a:cubicBezTo>
                  <a:cubicBezTo>
                    <a:pt x="301" y="568"/>
                    <a:pt x="526" y="568"/>
                    <a:pt x="627" y="668"/>
                  </a:cubicBezTo>
                  <a:lnTo>
                    <a:pt x="1253" y="668"/>
                  </a:lnTo>
                  <a:cubicBezTo>
                    <a:pt x="1353" y="568"/>
                    <a:pt x="1353" y="468"/>
                    <a:pt x="1353" y="368"/>
                  </a:cubicBezTo>
                  <a:cubicBezTo>
                    <a:pt x="1253" y="142"/>
                    <a:pt x="1053" y="42"/>
                    <a:pt x="727" y="42"/>
                  </a:cubicBezTo>
                  <a:cubicBezTo>
                    <a:pt x="668" y="12"/>
                    <a:pt x="607" y="0"/>
                    <a:pt x="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8"/>
            <p:cNvSpPr/>
            <p:nvPr/>
          </p:nvSpPr>
          <p:spPr>
            <a:xfrm flipH="1">
              <a:off x="6159608" y="4078841"/>
              <a:ext cx="22757" cy="12238"/>
            </a:xfrm>
            <a:custGeom>
              <a:avLst/>
              <a:gdLst/>
              <a:ahLst/>
              <a:cxnLst/>
              <a:rect l="l" t="t" r="r" b="b"/>
              <a:pathLst>
                <a:path w="1354" h="728" extrusionOk="0">
                  <a:moveTo>
                    <a:pt x="201" y="1"/>
                  </a:moveTo>
                  <a:lnTo>
                    <a:pt x="101" y="101"/>
                  </a:lnTo>
                  <a:cubicBezTo>
                    <a:pt x="0" y="101"/>
                    <a:pt x="0" y="302"/>
                    <a:pt x="101" y="302"/>
                  </a:cubicBezTo>
                  <a:cubicBezTo>
                    <a:pt x="201" y="527"/>
                    <a:pt x="401" y="627"/>
                    <a:pt x="502" y="627"/>
                  </a:cubicBezTo>
                  <a:cubicBezTo>
                    <a:pt x="727" y="728"/>
                    <a:pt x="928" y="728"/>
                    <a:pt x="1128" y="728"/>
                  </a:cubicBezTo>
                  <a:cubicBezTo>
                    <a:pt x="1254" y="728"/>
                    <a:pt x="1354" y="627"/>
                    <a:pt x="1254" y="527"/>
                  </a:cubicBezTo>
                  <a:cubicBezTo>
                    <a:pt x="1128" y="302"/>
                    <a:pt x="1028" y="101"/>
                    <a:pt x="827" y="101"/>
                  </a:cubicBezTo>
                  <a:cubicBezTo>
                    <a:pt x="627" y="1"/>
                    <a:pt x="401"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8"/>
            <p:cNvSpPr/>
            <p:nvPr/>
          </p:nvSpPr>
          <p:spPr>
            <a:xfrm flipH="1">
              <a:off x="6154549" y="4051037"/>
              <a:ext cx="19396" cy="11817"/>
            </a:xfrm>
            <a:custGeom>
              <a:avLst/>
              <a:gdLst/>
              <a:ahLst/>
              <a:cxnLst/>
              <a:rect l="l" t="t" r="r" b="b"/>
              <a:pathLst>
                <a:path w="1154" h="703" extrusionOk="0">
                  <a:moveTo>
                    <a:pt x="430" y="1"/>
                  </a:moveTo>
                  <a:cubicBezTo>
                    <a:pt x="326" y="1"/>
                    <a:pt x="226" y="26"/>
                    <a:pt x="126" y="76"/>
                  </a:cubicBezTo>
                  <a:cubicBezTo>
                    <a:pt x="1" y="176"/>
                    <a:pt x="1" y="301"/>
                    <a:pt x="126" y="301"/>
                  </a:cubicBezTo>
                  <a:cubicBezTo>
                    <a:pt x="226" y="502"/>
                    <a:pt x="326" y="602"/>
                    <a:pt x="527" y="602"/>
                  </a:cubicBezTo>
                  <a:cubicBezTo>
                    <a:pt x="627" y="702"/>
                    <a:pt x="753" y="702"/>
                    <a:pt x="953" y="702"/>
                  </a:cubicBezTo>
                  <a:lnTo>
                    <a:pt x="1053" y="702"/>
                  </a:lnTo>
                  <a:cubicBezTo>
                    <a:pt x="1154" y="702"/>
                    <a:pt x="1154" y="602"/>
                    <a:pt x="1154" y="502"/>
                  </a:cubicBezTo>
                  <a:cubicBezTo>
                    <a:pt x="1053" y="301"/>
                    <a:pt x="953" y="176"/>
                    <a:pt x="753" y="76"/>
                  </a:cubicBezTo>
                  <a:cubicBezTo>
                    <a:pt x="640" y="26"/>
                    <a:pt x="533"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8"/>
            <p:cNvSpPr/>
            <p:nvPr/>
          </p:nvSpPr>
          <p:spPr>
            <a:xfrm flipH="1">
              <a:off x="6221107" y="4083900"/>
              <a:ext cx="13917" cy="10557"/>
            </a:xfrm>
            <a:custGeom>
              <a:avLst/>
              <a:gdLst/>
              <a:ahLst/>
              <a:cxnLst/>
              <a:rect l="l" t="t" r="r" b="b"/>
              <a:pathLst>
                <a:path w="828" h="628" extrusionOk="0">
                  <a:moveTo>
                    <a:pt x="101" y="1"/>
                  </a:moveTo>
                  <a:cubicBezTo>
                    <a:pt x="1" y="1"/>
                    <a:pt x="1" y="101"/>
                    <a:pt x="1" y="226"/>
                  </a:cubicBezTo>
                  <a:cubicBezTo>
                    <a:pt x="1" y="427"/>
                    <a:pt x="101" y="527"/>
                    <a:pt x="201" y="627"/>
                  </a:cubicBezTo>
                  <a:cubicBezTo>
                    <a:pt x="402" y="627"/>
                    <a:pt x="502" y="627"/>
                    <a:pt x="727" y="527"/>
                  </a:cubicBezTo>
                  <a:cubicBezTo>
                    <a:pt x="828" y="527"/>
                    <a:pt x="828" y="326"/>
                    <a:pt x="727" y="326"/>
                  </a:cubicBezTo>
                  <a:lnTo>
                    <a:pt x="727" y="226"/>
                  </a:lnTo>
                  <a:cubicBezTo>
                    <a:pt x="627" y="101"/>
                    <a:pt x="627" y="10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8"/>
            <p:cNvSpPr/>
            <p:nvPr/>
          </p:nvSpPr>
          <p:spPr>
            <a:xfrm flipH="1">
              <a:off x="6144011" y="4144719"/>
              <a:ext cx="15614" cy="12927"/>
            </a:xfrm>
            <a:custGeom>
              <a:avLst/>
              <a:gdLst/>
              <a:ahLst/>
              <a:cxnLst/>
              <a:rect l="l" t="t" r="r" b="b"/>
              <a:pathLst>
                <a:path w="929" h="769" extrusionOk="0">
                  <a:moveTo>
                    <a:pt x="359" y="0"/>
                  </a:moveTo>
                  <a:cubicBezTo>
                    <a:pt x="312" y="0"/>
                    <a:pt x="260" y="12"/>
                    <a:pt x="201" y="42"/>
                  </a:cubicBezTo>
                  <a:cubicBezTo>
                    <a:pt x="101" y="42"/>
                    <a:pt x="1" y="142"/>
                    <a:pt x="101" y="242"/>
                  </a:cubicBezTo>
                  <a:lnTo>
                    <a:pt x="101" y="368"/>
                  </a:lnTo>
                  <a:cubicBezTo>
                    <a:pt x="101" y="468"/>
                    <a:pt x="201" y="568"/>
                    <a:pt x="302" y="668"/>
                  </a:cubicBezTo>
                  <a:cubicBezTo>
                    <a:pt x="302" y="668"/>
                    <a:pt x="402" y="668"/>
                    <a:pt x="627" y="769"/>
                  </a:cubicBezTo>
                  <a:cubicBezTo>
                    <a:pt x="728" y="769"/>
                    <a:pt x="828" y="668"/>
                    <a:pt x="828" y="568"/>
                  </a:cubicBezTo>
                  <a:cubicBezTo>
                    <a:pt x="928" y="368"/>
                    <a:pt x="828" y="242"/>
                    <a:pt x="627" y="142"/>
                  </a:cubicBezTo>
                  <a:cubicBezTo>
                    <a:pt x="556" y="71"/>
                    <a:pt x="473" y="0"/>
                    <a:pt x="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8"/>
            <p:cNvSpPr/>
            <p:nvPr/>
          </p:nvSpPr>
          <p:spPr>
            <a:xfrm flipH="1">
              <a:off x="6115791" y="4122664"/>
              <a:ext cx="13917" cy="13919"/>
            </a:xfrm>
            <a:custGeom>
              <a:avLst/>
              <a:gdLst/>
              <a:ahLst/>
              <a:cxnLst/>
              <a:rect l="l" t="t" r="r" b="b"/>
              <a:pathLst>
                <a:path w="828" h="828" extrusionOk="0">
                  <a:moveTo>
                    <a:pt x="201" y="0"/>
                  </a:moveTo>
                  <a:cubicBezTo>
                    <a:pt x="100" y="0"/>
                    <a:pt x="0" y="101"/>
                    <a:pt x="0" y="201"/>
                  </a:cubicBezTo>
                  <a:cubicBezTo>
                    <a:pt x="0" y="426"/>
                    <a:pt x="100" y="527"/>
                    <a:pt x="201" y="627"/>
                  </a:cubicBezTo>
                  <a:cubicBezTo>
                    <a:pt x="301" y="727"/>
                    <a:pt x="401" y="827"/>
                    <a:pt x="627" y="827"/>
                  </a:cubicBezTo>
                  <a:cubicBezTo>
                    <a:pt x="727" y="827"/>
                    <a:pt x="827" y="727"/>
                    <a:pt x="827" y="627"/>
                  </a:cubicBezTo>
                  <a:cubicBezTo>
                    <a:pt x="827" y="426"/>
                    <a:pt x="727" y="301"/>
                    <a:pt x="627" y="201"/>
                  </a:cubicBezTo>
                  <a:cubicBezTo>
                    <a:pt x="501" y="101"/>
                    <a:pt x="401"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8"/>
            <p:cNvSpPr/>
            <p:nvPr/>
          </p:nvSpPr>
          <p:spPr>
            <a:xfrm flipH="1">
              <a:off x="6098109" y="4096121"/>
              <a:ext cx="17698" cy="16020"/>
            </a:xfrm>
            <a:custGeom>
              <a:avLst/>
              <a:gdLst/>
              <a:ahLst/>
              <a:cxnLst/>
              <a:rect l="l" t="t" r="r" b="b"/>
              <a:pathLst>
                <a:path w="1053" h="953" extrusionOk="0">
                  <a:moveTo>
                    <a:pt x="201" y="0"/>
                  </a:moveTo>
                  <a:cubicBezTo>
                    <a:pt x="101" y="126"/>
                    <a:pt x="0" y="126"/>
                    <a:pt x="101" y="226"/>
                  </a:cubicBezTo>
                  <a:cubicBezTo>
                    <a:pt x="101" y="426"/>
                    <a:pt x="201" y="627"/>
                    <a:pt x="301" y="752"/>
                  </a:cubicBezTo>
                  <a:cubicBezTo>
                    <a:pt x="527" y="852"/>
                    <a:pt x="627" y="953"/>
                    <a:pt x="827" y="953"/>
                  </a:cubicBezTo>
                  <a:lnTo>
                    <a:pt x="928" y="953"/>
                  </a:lnTo>
                  <a:cubicBezTo>
                    <a:pt x="1053" y="953"/>
                    <a:pt x="1053" y="852"/>
                    <a:pt x="1053" y="752"/>
                  </a:cubicBezTo>
                  <a:cubicBezTo>
                    <a:pt x="1053" y="527"/>
                    <a:pt x="827" y="326"/>
                    <a:pt x="727" y="226"/>
                  </a:cubicBezTo>
                  <a:cubicBezTo>
                    <a:pt x="627" y="126"/>
                    <a:pt x="527"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8"/>
            <p:cNvSpPr/>
            <p:nvPr/>
          </p:nvSpPr>
          <p:spPr>
            <a:xfrm flipH="1">
              <a:off x="6908987" y="4000640"/>
              <a:ext cx="10555" cy="26257"/>
            </a:xfrm>
            <a:custGeom>
              <a:avLst/>
              <a:gdLst/>
              <a:ahLst/>
              <a:cxnLst/>
              <a:rect l="l" t="t" r="r" b="b"/>
              <a:pathLst>
                <a:path w="628" h="1562" extrusionOk="0">
                  <a:moveTo>
                    <a:pt x="279" y="0"/>
                  </a:moveTo>
                  <a:cubicBezTo>
                    <a:pt x="244" y="0"/>
                    <a:pt x="172" y="77"/>
                    <a:pt x="101" y="167"/>
                  </a:cubicBezTo>
                  <a:cubicBezTo>
                    <a:pt x="0" y="367"/>
                    <a:pt x="0" y="568"/>
                    <a:pt x="0" y="793"/>
                  </a:cubicBezTo>
                  <a:cubicBezTo>
                    <a:pt x="101" y="994"/>
                    <a:pt x="101" y="1294"/>
                    <a:pt x="201" y="1520"/>
                  </a:cubicBezTo>
                  <a:lnTo>
                    <a:pt x="301" y="1520"/>
                  </a:lnTo>
                  <a:cubicBezTo>
                    <a:pt x="331" y="1549"/>
                    <a:pt x="360" y="1561"/>
                    <a:pt x="387" y="1561"/>
                  </a:cubicBezTo>
                  <a:cubicBezTo>
                    <a:pt x="452" y="1561"/>
                    <a:pt x="502" y="1491"/>
                    <a:pt x="502" y="1420"/>
                  </a:cubicBezTo>
                  <a:cubicBezTo>
                    <a:pt x="627" y="1194"/>
                    <a:pt x="627" y="994"/>
                    <a:pt x="627" y="793"/>
                  </a:cubicBezTo>
                  <a:cubicBezTo>
                    <a:pt x="627" y="568"/>
                    <a:pt x="627" y="267"/>
                    <a:pt x="401" y="41"/>
                  </a:cubicBezTo>
                  <a:lnTo>
                    <a:pt x="301" y="41"/>
                  </a:lnTo>
                  <a:cubicBezTo>
                    <a:pt x="301" y="13"/>
                    <a:pt x="293" y="0"/>
                    <a:pt x="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8"/>
            <p:cNvSpPr/>
            <p:nvPr/>
          </p:nvSpPr>
          <p:spPr>
            <a:xfrm flipH="1">
              <a:off x="6887927" y="4062837"/>
              <a:ext cx="14337" cy="21080"/>
            </a:xfrm>
            <a:custGeom>
              <a:avLst/>
              <a:gdLst/>
              <a:ahLst/>
              <a:cxnLst/>
              <a:rect l="l" t="t" r="r" b="b"/>
              <a:pathLst>
                <a:path w="853" h="1254" extrusionOk="0">
                  <a:moveTo>
                    <a:pt x="326" y="0"/>
                  </a:moveTo>
                  <a:cubicBezTo>
                    <a:pt x="226" y="0"/>
                    <a:pt x="100" y="0"/>
                    <a:pt x="100" y="101"/>
                  </a:cubicBezTo>
                  <a:cubicBezTo>
                    <a:pt x="0" y="326"/>
                    <a:pt x="100" y="527"/>
                    <a:pt x="100" y="727"/>
                  </a:cubicBezTo>
                  <a:cubicBezTo>
                    <a:pt x="226" y="953"/>
                    <a:pt x="326" y="1053"/>
                    <a:pt x="426" y="1254"/>
                  </a:cubicBezTo>
                  <a:lnTo>
                    <a:pt x="526" y="1254"/>
                  </a:lnTo>
                  <a:cubicBezTo>
                    <a:pt x="627" y="1254"/>
                    <a:pt x="727" y="1254"/>
                    <a:pt x="727" y="1153"/>
                  </a:cubicBezTo>
                  <a:cubicBezTo>
                    <a:pt x="852" y="953"/>
                    <a:pt x="727" y="727"/>
                    <a:pt x="727" y="527"/>
                  </a:cubicBezTo>
                  <a:cubicBezTo>
                    <a:pt x="627" y="326"/>
                    <a:pt x="526" y="226"/>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8"/>
            <p:cNvSpPr/>
            <p:nvPr/>
          </p:nvSpPr>
          <p:spPr>
            <a:xfrm flipH="1">
              <a:off x="6874028" y="4035034"/>
              <a:ext cx="10555" cy="18978"/>
            </a:xfrm>
            <a:custGeom>
              <a:avLst/>
              <a:gdLst/>
              <a:ahLst/>
              <a:cxnLst/>
              <a:rect l="l" t="t" r="r" b="b"/>
              <a:pathLst>
                <a:path w="628" h="1129" extrusionOk="0">
                  <a:moveTo>
                    <a:pt x="301" y="0"/>
                  </a:moveTo>
                  <a:cubicBezTo>
                    <a:pt x="201" y="0"/>
                    <a:pt x="101" y="0"/>
                    <a:pt x="1" y="100"/>
                  </a:cubicBezTo>
                  <a:lnTo>
                    <a:pt x="1" y="627"/>
                  </a:lnTo>
                  <a:cubicBezTo>
                    <a:pt x="101" y="827"/>
                    <a:pt x="101" y="928"/>
                    <a:pt x="301" y="1128"/>
                  </a:cubicBezTo>
                  <a:cubicBezTo>
                    <a:pt x="427" y="1128"/>
                    <a:pt x="527" y="1128"/>
                    <a:pt x="627" y="1028"/>
                  </a:cubicBezTo>
                  <a:lnTo>
                    <a:pt x="627" y="502"/>
                  </a:lnTo>
                  <a:cubicBezTo>
                    <a:pt x="527" y="301"/>
                    <a:pt x="527" y="201"/>
                    <a:pt x="301" y="100"/>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8"/>
            <p:cNvSpPr/>
            <p:nvPr/>
          </p:nvSpPr>
          <p:spPr>
            <a:xfrm flipH="1">
              <a:off x="6833589" y="4038396"/>
              <a:ext cx="14337" cy="15616"/>
            </a:xfrm>
            <a:custGeom>
              <a:avLst/>
              <a:gdLst/>
              <a:ahLst/>
              <a:cxnLst/>
              <a:rect l="l" t="t" r="r" b="b"/>
              <a:pathLst>
                <a:path w="853" h="929" extrusionOk="0">
                  <a:moveTo>
                    <a:pt x="326" y="1"/>
                  </a:moveTo>
                  <a:cubicBezTo>
                    <a:pt x="226" y="1"/>
                    <a:pt x="125" y="1"/>
                    <a:pt x="125" y="101"/>
                  </a:cubicBezTo>
                  <a:cubicBezTo>
                    <a:pt x="0" y="302"/>
                    <a:pt x="125" y="527"/>
                    <a:pt x="125" y="627"/>
                  </a:cubicBezTo>
                  <a:cubicBezTo>
                    <a:pt x="226" y="728"/>
                    <a:pt x="326" y="828"/>
                    <a:pt x="526" y="928"/>
                  </a:cubicBezTo>
                  <a:cubicBezTo>
                    <a:pt x="627" y="928"/>
                    <a:pt x="752" y="928"/>
                    <a:pt x="752" y="828"/>
                  </a:cubicBezTo>
                  <a:cubicBezTo>
                    <a:pt x="852" y="627"/>
                    <a:pt x="752" y="427"/>
                    <a:pt x="752" y="302"/>
                  </a:cubicBezTo>
                  <a:cubicBezTo>
                    <a:pt x="627" y="201"/>
                    <a:pt x="526" y="10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8"/>
            <p:cNvSpPr/>
            <p:nvPr/>
          </p:nvSpPr>
          <p:spPr>
            <a:xfrm flipH="1">
              <a:off x="6860128" y="3973526"/>
              <a:ext cx="10555" cy="13498"/>
            </a:xfrm>
            <a:custGeom>
              <a:avLst/>
              <a:gdLst/>
              <a:ahLst/>
              <a:cxnLst/>
              <a:rect l="l" t="t" r="r" b="b"/>
              <a:pathLst>
                <a:path w="628" h="803" extrusionOk="0">
                  <a:moveTo>
                    <a:pt x="427" y="0"/>
                  </a:moveTo>
                  <a:cubicBezTo>
                    <a:pt x="327" y="0"/>
                    <a:pt x="226" y="0"/>
                    <a:pt x="101" y="100"/>
                  </a:cubicBezTo>
                  <a:cubicBezTo>
                    <a:pt x="1" y="201"/>
                    <a:pt x="1" y="301"/>
                    <a:pt x="1" y="401"/>
                  </a:cubicBezTo>
                  <a:cubicBezTo>
                    <a:pt x="101" y="526"/>
                    <a:pt x="101" y="627"/>
                    <a:pt x="226" y="727"/>
                  </a:cubicBezTo>
                  <a:cubicBezTo>
                    <a:pt x="276" y="777"/>
                    <a:pt x="352" y="802"/>
                    <a:pt x="414" y="802"/>
                  </a:cubicBezTo>
                  <a:cubicBezTo>
                    <a:pt x="477" y="802"/>
                    <a:pt x="527" y="777"/>
                    <a:pt x="527" y="727"/>
                  </a:cubicBezTo>
                  <a:cubicBezTo>
                    <a:pt x="627" y="627"/>
                    <a:pt x="627" y="401"/>
                    <a:pt x="627" y="301"/>
                  </a:cubicBezTo>
                  <a:cubicBezTo>
                    <a:pt x="627" y="201"/>
                    <a:pt x="627" y="100"/>
                    <a:pt x="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8"/>
            <p:cNvSpPr/>
            <p:nvPr/>
          </p:nvSpPr>
          <p:spPr>
            <a:xfrm flipH="1">
              <a:off x="6780931" y="4208614"/>
              <a:ext cx="14337" cy="13919"/>
            </a:xfrm>
            <a:custGeom>
              <a:avLst/>
              <a:gdLst/>
              <a:ahLst/>
              <a:cxnLst/>
              <a:rect l="l" t="t" r="r" b="b"/>
              <a:pathLst>
                <a:path w="853" h="828" extrusionOk="0">
                  <a:moveTo>
                    <a:pt x="326" y="0"/>
                  </a:moveTo>
                  <a:cubicBezTo>
                    <a:pt x="226" y="0"/>
                    <a:pt x="125" y="100"/>
                    <a:pt x="125" y="201"/>
                  </a:cubicBezTo>
                  <a:cubicBezTo>
                    <a:pt x="0" y="326"/>
                    <a:pt x="125" y="526"/>
                    <a:pt x="226" y="627"/>
                  </a:cubicBezTo>
                  <a:cubicBezTo>
                    <a:pt x="226" y="727"/>
                    <a:pt x="326" y="827"/>
                    <a:pt x="526" y="827"/>
                  </a:cubicBezTo>
                  <a:cubicBezTo>
                    <a:pt x="627" y="827"/>
                    <a:pt x="752" y="827"/>
                    <a:pt x="852" y="727"/>
                  </a:cubicBezTo>
                  <a:cubicBezTo>
                    <a:pt x="852" y="526"/>
                    <a:pt x="752" y="326"/>
                    <a:pt x="627" y="201"/>
                  </a:cubicBezTo>
                  <a:cubicBezTo>
                    <a:pt x="627" y="100"/>
                    <a:pt x="5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8"/>
            <p:cNvSpPr/>
            <p:nvPr/>
          </p:nvSpPr>
          <p:spPr>
            <a:xfrm flipH="1">
              <a:off x="6754812" y="4180373"/>
              <a:ext cx="13933" cy="17718"/>
            </a:xfrm>
            <a:custGeom>
              <a:avLst/>
              <a:gdLst/>
              <a:ahLst/>
              <a:cxnLst/>
              <a:rect l="l" t="t" r="r" b="b"/>
              <a:pathLst>
                <a:path w="829" h="1054" extrusionOk="0">
                  <a:moveTo>
                    <a:pt x="201" y="1"/>
                  </a:moveTo>
                  <a:cubicBezTo>
                    <a:pt x="101" y="1"/>
                    <a:pt x="101" y="126"/>
                    <a:pt x="1" y="226"/>
                  </a:cubicBezTo>
                  <a:cubicBezTo>
                    <a:pt x="1" y="427"/>
                    <a:pt x="101" y="527"/>
                    <a:pt x="201" y="753"/>
                  </a:cubicBezTo>
                  <a:cubicBezTo>
                    <a:pt x="302" y="853"/>
                    <a:pt x="427" y="953"/>
                    <a:pt x="628" y="1054"/>
                  </a:cubicBezTo>
                  <a:lnTo>
                    <a:pt x="728" y="1054"/>
                  </a:lnTo>
                  <a:cubicBezTo>
                    <a:pt x="828" y="1054"/>
                    <a:pt x="828" y="1054"/>
                    <a:pt x="828" y="953"/>
                  </a:cubicBezTo>
                  <a:cubicBezTo>
                    <a:pt x="828" y="753"/>
                    <a:pt x="828" y="527"/>
                    <a:pt x="728" y="427"/>
                  </a:cubicBezTo>
                  <a:cubicBezTo>
                    <a:pt x="628" y="226"/>
                    <a:pt x="527" y="126"/>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8"/>
            <p:cNvSpPr/>
            <p:nvPr/>
          </p:nvSpPr>
          <p:spPr>
            <a:xfrm flipH="1">
              <a:off x="6784729" y="4138247"/>
              <a:ext cx="13917" cy="19399"/>
            </a:xfrm>
            <a:custGeom>
              <a:avLst/>
              <a:gdLst/>
              <a:ahLst/>
              <a:cxnLst/>
              <a:rect l="l" t="t" r="r" b="b"/>
              <a:pathLst>
                <a:path w="828" h="1154" extrusionOk="0">
                  <a:moveTo>
                    <a:pt x="326" y="1"/>
                  </a:moveTo>
                  <a:cubicBezTo>
                    <a:pt x="201" y="1"/>
                    <a:pt x="101" y="1"/>
                    <a:pt x="101" y="126"/>
                  </a:cubicBezTo>
                  <a:cubicBezTo>
                    <a:pt x="1" y="326"/>
                    <a:pt x="101" y="527"/>
                    <a:pt x="101" y="753"/>
                  </a:cubicBezTo>
                  <a:cubicBezTo>
                    <a:pt x="201" y="853"/>
                    <a:pt x="326" y="953"/>
                    <a:pt x="527" y="1053"/>
                  </a:cubicBezTo>
                  <a:lnTo>
                    <a:pt x="527" y="1154"/>
                  </a:lnTo>
                  <a:cubicBezTo>
                    <a:pt x="627" y="1154"/>
                    <a:pt x="727" y="1053"/>
                    <a:pt x="727" y="953"/>
                  </a:cubicBezTo>
                  <a:cubicBezTo>
                    <a:pt x="828" y="753"/>
                    <a:pt x="727" y="627"/>
                    <a:pt x="727" y="427"/>
                  </a:cubicBezTo>
                  <a:cubicBezTo>
                    <a:pt x="627" y="326"/>
                    <a:pt x="527" y="126"/>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8"/>
            <p:cNvSpPr/>
            <p:nvPr/>
          </p:nvSpPr>
          <p:spPr>
            <a:xfrm flipH="1">
              <a:off x="6833589" y="4138247"/>
              <a:ext cx="12236" cy="21080"/>
            </a:xfrm>
            <a:custGeom>
              <a:avLst/>
              <a:gdLst/>
              <a:ahLst/>
              <a:cxnLst/>
              <a:rect l="l" t="t" r="r" b="b"/>
              <a:pathLst>
                <a:path w="728" h="1254" extrusionOk="0">
                  <a:moveTo>
                    <a:pt x="401" y="1"/>
                  </a:moveTo>
                  <a:cubicBezTo>
                    <a:pt x="301" y="1"/>
                    <a:pt x="201" y="1"/>
                    <a:pt x="101" y="126"/>
                  </a:cubicBezTo>
                  <a:cubicBezTo>
                    <a:pt x="0" y="326"/>
                    <a:pt x="0" y="527"/>
                    <a:pt x="101" y="753"/>
                  </a:cubicBezTo>
                  <a:cubicBezTo>
                    <a:pt x="101" y="953"/>
                    <a:pt x="201" y="1154"/>
                    <a:pt x="401" y="1254"/>
                  </a:cubicBezTo>
                  <a:lnTo>
                    <a:pt x="502" y="1254"/>
                  </a:lnTo>
                  <a:cubicBezTo>
                    <a:pt x="627" y="1254"/>
                    <a:pt x="727" y="1154"/>
                    <a:pt x="727" y="1053"/>
                  </a:cubicBezTo>
                  <a:lnTo>
                    <a:pt x="727" y="527"/>
                  </a:lnTo>
                  <a:cubicBezTo>
                    <a:pt x="627" y="427"/>
                    <a:pt x="627" y="226"/>
                    <a:pt x="401" y="126"/>
                  </a:cubicBezTo>
                  <a:lnTo>
                    <a:pt x="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8"/>
            <p:cNvSpPr/>
            <p:nvPr/>
          </p:nvSpPr>
          <p:spPr>
            <a:xfrm flipH="1">
              <a:off x="6703852" y="4266743"/>
              <a:ext cx="13917" cy="17297"/>
            </a:xfrm>
            <a:custGeom>
              <a:avLst/>
              <a:gdLst/>
              <a:ahLst/>
              <a:cxnLst/>
              <a:rect l="l" t="t" r="r" b="b"/>
              <a:pathLst>
                <a:path w="828" h="1029" extrusionOk="0">
                  <a:moveTo>
                    <a:pt x="101" y="1"/>
                  </a:moveTo>
                  <a:cubicBezTo>
                    <a:pt x="1" y="1"/>
                    <a:pt x="1" y="101"/>
                    <a:pt x="1" y="201"/>
                  </a:cubicBezTo>
                  <a:cubicBezTo>
                    <a:pt x="1" y="402"/>
                    <a:pt x="101" y="627"/>
                    <a:pt x="201" y="728"/>
                  </a:cubicBezTo>
                  <a:cubicBezTo>
                    <a:pt x="301" y="828"/>
                    <a:pt x="402" y="928"/>
                    <a:pt x="627" y="1028"/>
                  </a:cubicBezTo>
                  <a:lnTo>
                    <a:pt x="727" y="1028"/>
                  </a:lnTo>
                  <a:cubicBezTo>
                    <a:pt x="828" y="1028"/>
                    <a:pt x="828" y="928"/>
                    <a:pt x="828" y="828"/>
                  </a:cubicBezTo>
                  <a:cubicBezTo>
                    <a:pt x="828" y="627"/>
                    <a:pt x="727" y="402"/>
                    <a:pt x="627" y="302"/>
                  </a:cubicBezTo>
                  <a:cubicBezTo>
                    <a:pt x="527" y="201"/>
                    <a:pt x="402" y="1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8"/>
            <p:cNvSpPr/>
            <p:nvPr/>
          </p:nvSpPr>
          <p:spPr>
            <a:xfrm flipH="1">
              <a:off x="6670573" y="4254102"/>
              <a:ext cx="13917" cy="12658"/>
            </a:xfrm>
            <a:custGeom>
              <a:avLst/>
              <a:gdLst/>
              <a:ahLst/>
              <a:cxnLst/>
              <a:rect l="l" t="t" r="r" b="b"/>
              <a:pathLst>
                <a:path w="828" h="753" extrusionOk="0">
                  <a:moveTo>
                    <a:pt x="201" y="1"/>
                  </a:moveTo>
                  <a:cubicBezTo>
                    <a:pt x="101" y="1"/>
                    <a:pt x="1" y="126"/>
                    <a:pt x="1" y="226"/>
                  </a:cubicBezTo>
                  <a:cubicBezTo>
                    <a:pt x="1" y="427"/>
                    <a:pt x="101" y="527"/>
                    <a:pt x="201" y="627"/>
                  </a:cubicBezTo>
                  <a:cubicBezTo>
                    <a:pt x="301" y="627"/>
                    <a:pt x="427" y="753"/>
                    <a:pt x="627" y="753"/>
                  </a:cubicBezTo>
                  <a:cubicBezTo>
                    <a:pt x="727" y="753"/>
                    <a:pt x="828" y="627"/>
                    <a:pt x="828" y="427"/>
                  </a:cubicBezTo>
                  <a:cubicBezTo>
                    <a:pt x="828" y="327"/>
                    <a:pt x="727" y="226"/>
                    <a:pt x="627" y="126"/>
                  </a:cubicBezTo>
                  <a:cubicBezTo>
                    <a:pt x="527" y="1"/>
                    <a:pt x="427"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8"/>
            <p:cNvSpPr/>
            <p:nvPr/>
          </p:nvSpPr>
          <p:spPr>
            <a:xfrm flipH="1">
              <a:off x="6652875" y="4307944"/>
              <a:ext cx="12236" cy="11481"/>
            </a:xfrm>
            <a:custGeom>
              <a:avLst/>
              <a:gdLst/>
              <a:ahLst/>
              <a:cxnLst/>
              <a:rect l="l" t="t" r="r" b="b"/>
              <a:pathLst>
                <a:path w="728" h="683" extrusionOk="0">
                  <a:moveTo>
                    <a:pt x="378" y="0"/>
                  </a:moveTo>
                  <a:cubicBezTo>
                    <a:pt x="326" y="0"/>
                    <a:pt x="268" y="14"/>
                    <a:pt x="201" y="56"/>
                  </a:cubicBezTo>
                  <a:cubicBezTo>
                    <a:pt x="101" y="56"/>
                    <a:pt x="0" y="156"/>
                    <a:pt x="0" y="257"/>
                  </a:cubicBezTo>
                  <a:cubicBezTo>
                    <a:pt x="0" y="357"/>
                    <a:pt x="101" y="457"/>
                    <a:pt x="201" y="557"/>
                  </a:cubicBezTo>
                  <a:cubicBezTo>
                    <a:pt x="301" y="557"/>
                    <a:pt x="401" y="683"/>
                    <a:pt x="527" y="683"/>
                  </a:cubicBezTo>
                  <a:cubicBezTo>
                    <a:pt x="627" y="557"/>
                    <a:pt x="727" y="457"/>
                    <a:pt x="727" y="357"/>
                  </a:cubicBezTo>
                  <a:cubicBezTo>
                    <a:pt x="727" y="257"/>
                    <a:pt x="627" y="156"/>
                    <a:pt x="627" y="56"/>
                  </a:cubicBezTo>
                  <a:cubicBezTo>
                    <a:pt x="560" y="56"/>
                    <a:pt x="482"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8"/>
            <p:cNvSpPr/>
            <p:nvPr/>
          </p:nvSpPr>
          <p:spPr>
            <a:xfrm flipH="1">
              <a:off x="6714373" y="4324468"/>
              <a:ext cx="21093" cy="21080"/>
            </a:xfrm>
            <a:custGeom>
              <a:avLst/>
              <a:gdLst/>
              <a:ahLst/>
              <a:cxnLst/>
              <a:rect l="l" t="t" r="r" b="b"/>
              <a:pathLst>
                <a:path w="1255" h="1254" extrusionOk="0">
                  <a:moveTo>
                    <a:pt x="101" y="0"/>
                  </a:moveTo>
                  <a:cubicBezTo>
                    <a:pt x="101" y="0"/>
                    <a:pt x="1" y="101"/>
                    <a:pt x="1" y="201"/>
                  </a:cubicBezTo>
                  <a:cubicBezTo>
                    <a:pt x="101" y="426"/>
                    <a:pt x="201" y="627"/>
                    <a:pt x="427" y="827"/>
                  </a:cubicBezTo>
                  <a:cubicBezTo>
                    <a:pt x="527" y="1053"/>
                    <a:pt x="728" y="1153"/>
                    <a:pt x="953" y="1254"/>
                  </a:cubicBezTo>
                  <a:lnTo>
                    <a:pt x="1054" y="1254"/>
                  </a:lnTo>
                  <a:cubicBezTo>
                    <a:pt x="1154" y="1254"/>
                    <a:pt x="1254" y="1153"/>
                    <a:pt x="1254" y="1053"/>
                  </a:cubicBezTo>
                  <a:cubicBezTo>
                    <a:pt x="1154" y="827"/>
                    <a:pt x="1054" y="627"/>
                    <a:pt x="828" y="426"/>
                  </a:cubicBezTo>
                  <a:cubicBezTo>
                    <a:pt x="728" y="201"/>
                    <a:pt x="527" y="101"/>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8"/>
            <p:cNvSpPr/>
            <p:nvPr/>
          </p:nvSpPr>
          <p:spPr>
            <a:xfrm flipH="1">
              <a:off x="6270386" y="4053995"/>
              <a:ext cx="24455" cy="10540"/>
            </a:xfrm>
            <a:custGeom>
              <a:avLst/>
              <a:gdLst/>
              <a:ahLst/>
              <a:cxnLst/>
              <a:rect l="l" t="t" r="r" b="b"/>
              <a:pathLst>
                <a:path w="1455" h="627" extrusionOk="0">
                  <a:moveTo>
                    <a:pt x="727" y="0"/>
                  </a:moveTo>
                  <a:cubicBezTo>
                    <a:pt x="527" y="0"/>
                    <a:pt x="301" y="0"/>
                    <a:pt x="101" y="226"/>
                  </a:cubicBezTo>
                  <a:lnTo>
                    <a:pt x="1" y="226"/>
                  </a:lnTo>
                  <a:cubicBezTo>
                    <a:pt x="1" y="326"/>
                    <a:pt x="1" y="426"/>
                    <a:pt x="101" y="526"/>
                  </a:cubicBezTo>
                  <a:cubicBezTo>
                    <a:pt x="301" y="627"/>
                    <a:pt x="527" y="627"/>
                    <a:pt x="727" y="627"/>
                  </a:cubicBezTo>
                  <a:cubicBezTo>
                    <a:pt x="928" y="627"/>
                    <a:pt x="1153" y="627"/>
                    <a:pt x="1354" y="526"/>
                  </a:cubicBezTo>
                  <a:lnTo>
                    <a:pt x="1454" y="526"/>
                  </a:lnTo>
                  <a:cubicBezTo>
                    <a:pt x="1454" y="426"/>
                    <a:pt x="1454" y="326"/>
                    <a:pt x="1354" y="226"/>
                  </a:cubicBezTo>
                  <a:cubicBezTo>
                    <a:pt x="1254" y="125"/>
                    <a:pt x="928"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8"/>
            <p:cNvSpPr/>
            <p:nvPr/>
          </p:nvSpPr>
          <p:spPr>
            <a:xfrm flipH="1">
              <a:off x="6242166" y="4026175"/>
              <a:ext cx="19396" cy="10557"/>
            </a:xfrm>
            <a:custGeom>
              <a:avLst/>
              <a:gdLst/>
              <a:ahLst/>
              <a:cxnLst/>
              <a:rect l="l" t="t" r="r" b="b"/>
              <a:pathLst>
                <a:path w="1154" h="628" extrusionOk="0">
                  <a:moveTo>
                    <a:pt x="627" y="1"/>
                  </a:moveTo>
                  <a:cubicBezTo>
                    <a:pt x="427" y="1"/>
                    <a:pt x="326" y="1"/>
                    <a:pt x="101" y="101"/>
                  </a:cubicBezTo>
                  <a:cubicBezTo>
                    <a:pt x="1" y="201"/>
                    <a:pt x="1" y="302"/>
                    <a:pt x="101" y="402"/>
                  </a:cubicBezTo>
                  <a:cubicBezTo>
                    <a:pt x="201" y="527"/>
                    <a:pt x="427" y="627"/>
                    <a:pt x="527" y="627"/>
                  </a:cubicBezTo>
                  <a:cubicBezTo>
                    <a:pt x="727" y="627"/>
                    <a:pt x="828" y="627"/>
                    <a:pt x="1053" y="527"/>
                  </a:cubicBezTo>
                  <a:cubicBezTo>
                    <a:pt x="1153" y="402"/>
                    <a:pt x="1153" y="302"/>
                    <a:pt x="1053" y="201"/>
                  </a:cubicBezTo>
                  <a:cubicBezTo>
                    <a:pt x="953" y="101"/>
                    <a:pt x="727"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8"/>
            <p:cNvSpPr/>
            <p:nvPr/>
          </p:nvSpPr>
          <p:spPr>
            <a:xfrm flipH="1">
              <a:off x="6326422" y="4032916"/>
              <a:ext cx="19379" cy="11498"/>
            </a:xfrm>
            <a:custGeom>
              <a:avLst/>
              <a:gdLst/>
              <a:ahLst/>
              <a:cxnLst/>
              <a:rect l="l" t="t" r="r" b="b"/>
              <a:pathLst>
                <a:path w="1153" h="684" extrusionOk="0">
                  <a:moveTo>
                    <a:pt x="526" y="1"/>
                  </a:moveTo>
                  <a:cubicBezTo>
                    <a:pt x="326" y="126"/>
                    <a:pt x="201" y="126"/>
                    <a:pt x="0" y="327"/>
                  </a:cubicBezTo>
                  <a:cubicBezTo>
                    <a:pt x="0" y="427"/>
                    <a:pt x="0" y="527"/>
                    <a:pt x="100" y="628"/>
                  </a:cubicBezTo>
                  <a:cubicBezTo>
                    <a:pt x="175" y="669"/>
                    <a:pt x="237" y="683"/>
                    <a:pt x="292" y="683"/>
                  </a:cubicBezTo>
                  <a:cubicBezTo>
                    <a:pt x="404" y="683"/>
                    <a:pt x="493" y="628"/>
                    <a:pt x="627" y="628"/>
                  </a:cubicBezTo>
                  <a:cubicBezTo>
                    <a:pt x="727" y="628"/>
                    <a:pt x="952" y="628"/>
                    <a:pt x="1053" y="427"/>
                  </a:cubicBezTo>
                  <a:lnTo>
                    <a:pt x="1153" y="427"/>
                  </a:lnTo>
                  <a:cubicBezTo>
                    <a:pt x="1153" y="327"/>
                    <a:pt x="1153" y="226"/>
                    <a:pt x="1053" y="126"/>
                  </a:cubicBezTo>
                  <a:cubicBezTo>
                    <a:pt x="952" y="1"/>
                    <a:pt x="727"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8"/>
            <p:cNvSpPr/>
            <p:nvPr/>
          </p:nvSpPr>
          <p:spPr>
            <a:xfrm flipH="1">
              <a:off x="6345802" y="4061156"/>
              <a:ext cx="13917" cy="10540"/>
            </a:xfrm>
            <a:custGeom>
              <a:avLst/>
              <a:gdLst/>
              <a:ahLst/>
              <a:cxnLst/>
              <a:rect l="l" t="t" r="r" b="b"/>
              <a:pathLst>
                <a:path w="828" h="627" extrusionOk="0">
                  <a:moveTo>
                    <a:pt x="302" y="0"/>
                  </a:moveTo>
                  <a:cubicBezTo>
                    <a:pt x="201" y="100"/>
                    <a:pt x="101" y="100"/>
                    <a:pt x="1" y="326"/>
                  </a:cubicBezTo>
                  <a:cubicBezTo>
                    <a:pt x="1" y="426"/>
                    <a:pt x="101" y="526"/>
                    <a:pt x="201" y="526"/>
                  </a:cubicBezTo>
                  <a:cubicBezTo>
                    <a:pt x="302" y="627"/>
                    <a:pt x="402" y="627"/>
                    <a:pt x="527" y="627"/>
                  </a:cubicBezTo>
                  <a:cubicBezTo>
                    <a:pt x="628" y="627"/>
                    <a:pt x="628" y="526"/>
                    <a:pt x="728" y="426"/>
                  </a:cubicBezTo>
                  <a:cubicBezTo>
                    <a:pt x="828" y="326"/>
                    <a:pt x="728" y="201"/>
                    <a:pt x="728" y="100"/>
                  </a:cubicBezTo>
                  <a:cubicBezTo>
                    <a:pt x="527" y="0"/>
                    <a:pt x="402" y="0"/>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8"/>
            <p:cNvSpPr/>
            <p:nvPr/>
          </p:nvSpPr>
          <p:spPr>
            <a:xfrm flipH="1">
              <a:off x="6408981" y="4059459"/>
              <a:ext cx="10538" cy="10557"/>
            </a:xfrm>
            <a:custGeom>
              <a:avLst/>
              <a:gdLst/>
              <a:ahLst/>
              <a:cxnLst/>
              <a:rect l="l" t="t" r="r" b="b"/>
              <a:pathLst>
                <a:path w="627" h="628" extrusionOk="0">
                  <a:moveTo>
                    <a:pt x="201" y="1"/>
                  </a:moveTo>
                  <a:cubicBezTo>
                    <a:pt x="100" y="1"/>
                    <a:pt x="0" y="101"/>
                    <a:pt x="0" y="201"/>
                  </a:cubicBezTo>
                  <a:cubicBezTo>
                    <a:pt x="0" y="302"/>
                    <a:pt x="0" y="427"/>
                    <a:pt x="100" y="527"/>
                  </a:cubicBezTo>
                  <a:cubicBezTo>
                    <a:pt x="201" y="627"/>
                    <a:pt x="326" y="627"/>
                    <a:pt x="426" y="627"/>
                  </a:cubicBezTo>
                  <a:lnTo>
                    <a:pt x="627" y="427"/>
                  </a:lnTo>
                  <a:cubicBezTo>
                    <a:pt x="627" y="302"/>
                    <a:pt x="627" y="201"/>
                    <a:pt x="526" y="101"/>
                  </a:cubicBezTo>
                  <a:cubicBezTo>
                    <a:pt x="426" y="1"/>
                    <a:pt x="32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8"/>
            <p:cNvSpPr/>
            <p:nvPr/>
          </p:nvSpPr>
          <p:spPr>
            <a:xfrm flipH="1">
              <a:off x="6166768" y="4115503"/>
              <a:ext cx="13917" cy="12238"/>
            </a:xfrm>
            <a:custGeom>
              <a:avLst/>
              <a:gdLst/>
              <a:ahLst/>
              <a:cxnLst/>
              <a:rect l="l" t="t" r="r" b="b"/>
              <a:pathLst>
                <a:path w="828" h="728" extrusionOk="0">
                  <a:moveTo>
                    <a:pt x="201" y="0"/>
                  </a:moveTo>
                  <a:cubicBezTo>
                    <a:pt x="101" y="0"/>
                    <a:pt x="1" y="100"/>
                    <a:pt x="1" y="226"/>
                  </a:cubicBezTo>
                  <a:cubicBezTo>
                    <a:pt x="1" y="426"/>
                    <a:pt x="101" y="527"/>
                    <a:pt x="201" y="627"/>
                  </a:cubicBezTo>
                  <a:cubicBezTo>
                    <a:pt x="301" y="727"/>
                    <a:pt x="402" y="727"/>
                    <a:pt x="627" y="727"/>
                  </a:cubicBezTo>
                  <a:cubicBezTo>
                    <a:pt x="727" y="627"/>
                    <a:pt x="828" y="527"/>
                    <a:pt x="828" y="426"/>
                  </a:cubicBezTo>
                  <a:lnTo>
                    <a:pt x="727" y="426"/>
                  </a:lnTo>
                  <a:cubicBezTo>
                    <a:pt x="727" y="326"/>
                    <a:pt x="627" y="226"/>
                    <a:pt x="627" y="100"/>
                  </a:cubicBezTo>
                  <a:cubicBezTo>
                    <a:pt x="527" y="0"/>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8"/>
            <p:cNvSpPr/>
            <p:nvPr/>
          </p:nvSpPr>
          <p:spPr>
            <a:xfrm flipH="1">
              <a:off x="6066511" y="4100895"/>
              <a:ext cx="12656" cy="11246"/>
            </a:xfrm>
            <a:custGeom>
              <a:avLst/>
              <a:gdLst/>
              <a:ahLst/>
              <a:cxnLst/>
              <a:rect l="l" t="t" r="r" b="b"/>
              <a:pathLst>
                <a:path w="753" h="669" extrusionOk="0">
                  <a:moveTo>
                    <a:pt x="415" y="1"/>
                  </a:moveTo>
                  <a:cubicBezTo>
                    <a:pt x="385" y="1"/>
                    <a:pt x="356" y="13"/>
                    <a:pt x="327" y="42"/>
                  </a:cubicBezTo>
                  <a:cubicBezTo>
                    <a:pt x="226" y="42"/>
                    <a:pt x="126" y="142"/>
                    <a:pt x="126" y="243"/>
                  </a:cubicBezTo>
                  <a:cubicBezTo>
                    <a:pt x="1" y="343"/>
                    <a:pt x="126" y="468"/>
                    <a:pt x="226" y="568"/>
                  </a:cubicBezTo>
                  <a:cubicBezTo>
                    <a:pt x="226" y="669"/>
                    <a:pt x="327" y="669"/>
                    <a:pt x="527" y="669"/>
                  </a:cubicBezTo>
                  <a:cubicBezTo>
                    <a:pt x="627" y="669"/>
                    <a:pt x="753" y="568"/>
                    <a:pt x="753" y="468"/>
                  </a:cubicBezTo>
                  <a:cubicBezTo>
                    <a:pt x="753" y="243"/>
                    <a:pt x="627" y="142"/>
                    <a:pt x="627" y="142"/>
                  </a:cubicBezTo>
                  <a:cubicBezTo>
                    <a:pt x="556" y="72"/>
                    <a:pt x="486"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8"/>
            <p:cNvSpPr/>
            <p:nvPr/>
          </p:nvSpPr>
          <p:spPr>
            <a:xfrm flipH="1">
              <a:off x="6058091" y="4140348"/>
              <a:ext cx="13917" cy="12944"/>
            </a:xfrm>
            <a:custGeom>
              <a:avLst/>
              <a:gdLst/>
              <a:ahLst/>
              <a:cxnLst/>
              <a:rect l="l" t="t" r="r" b="b"/>
              <a:pathLst>
                <a:path w="828" h="770" extrusionOk="0">
                  <a:moveTo>
                    <a:pt x="201" y="1"/>
                  </a:moveTo>
                  <a:cubicBezTo>
                    <a:pt x="101" y="101"/>
                    <a:pt x="1" y="101"/>
                    <a:pt x="1" y="201"/>
                  </a:cubicBezTo>
                  <a:lnTo>
                    <a:pt x="101" y="302"/>
                  </a:lnTo>
                  <a:lnTo>
                    <a:pt x="101" y="628"/>
                  </a:lnTo>
                  <a:cubicBezTo>
                    <a:pt x="201" y="628"/>
                    <a:pt x="327" y="728"/>
                    <a:pt x="427" y="728"/>
                  </a:cubicBezTo>
                  <a:cubicBezTo>
                    <a:pt x="456" y="757"/>
                    <a:pt x="486" y="769"/>
                    <a:pt x="515" y="769"/>
                  </a:cubicBezTo>
                  <a:cubicBezTo>
                    <a:pt x="586" y="769"/>
                    <a:pt x="657" y="698"/>
                    <a:pt x="728" y="628"/>
                  </a:cubicBezTo>
                  <a:cubicBezTo>
                    <a:pt x="828" y="502"/>
                    <a:pt x="728" y="302"/>
                    <a:pt x="627" y="201"/>
                  </a:cubicBezTo>
                  <a:cubicBezTo>
                    <a:pt x="527" y="101"/>
                    <a:pt x="427"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8"/>
            <p:cNvSpPr/>
            <p:nvPr/>
          </p:nvSpPr>
          <p:spPr>
            <a:xfrm flipH="1">
              <a:off x="6084210" y="4157629"/>
              <a:ext cx="13917" cy="14339"/>
            </a:xfrm>
            <a:custGeom>
              <a:avLst/>
              <a:gdLst/>
              <a:ahLst/>
              <a:cxnLst/>
              <a:rect l="l" t="t" r="r" b="b"/>
              <a:pathLst>
                <a:path w="828" h="853" extrusionOk="0">
                  <a:moveTo>
                    <a:pt x="201" y="1"/>
                  </a:moveTo>
                  <a:cubicBezTo>
                    <a:pt x="101" y="1"/>
                    <a:pt x="1" y="101"/>
                    <a:pt x="1" y="226"/>
                  </a:cubicBezTo>
                  <a:cubicBezTo>
                    <a:pt x="1" y="427"/>
                    <a:pt x="1" y="527"/>
                    <a:pt x="101" y="627"/>
                  </a:cubicBezTo>
                  <a:cubicBezTo>
                    <a:pt x="201" y="727"/>
                    <a:pt x="402" y="853"/>
                    <a:pt x="502" y="853"/>
                  </a:cubicBezTo>
                  <a:lnTo>
                    <a:pt x="627" y="853"/>
                  </a:lnTo>
                  <a:cubicBezTo>
                    <a:pt x="728" y="853"/>
                    <a:pt x="828" y="727"/>
                    <a:pt x="828" y="627"/>
                  </a:cubicBezTo>
                  <a:cubicBezTo>
                    <a:pt x="828" y="527"/>
                    <a:pt x="728" y="326"/>
                    <a:pt x="627" y="226"/>
                  </a:cubicBezTo>
                  <a:cubicBezTo>
                    <a:pt x="502" y="101"/>
                    <a:pt x="402"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8"/>
            <p:cNvSpPr/>
            <p:nvPr/>
          </p:nvSpPr>
          <p:spPr>
            <a:xfrm flipH="1">
              <a:off x="6049233" y="4177011"/>
              <a:ext cx="10555" cy="9615"/>
            </a:xfrm>
            <a:custGeom>
              <a:avLst/>
              <a:gdLst/>
              <a:ahLst/>
              <a:cxnLst/>
              <a:rect l="l" t="t" r="r" b="b"/>
              <a:pathLst>
                <a:path w="628" h="572" extrusionOk="0">
                  <a:moveTo>
                    <a:pt x="527" y="0"/>
                  </a:moveTo>
                  <a:cubicBezTo>
                    <a:pt x="427" y="0"/>
                    <a:pt x="427" y="0"/>
                    <a:pt x="326" y="101"/>
                  </a:cubicBezTo>
                  <a:cubicBezTo>
                    <a:pt x="226" y="101"/>
                    <a:pt x="101" y="201"/>
                    <a:pt x="101" y="326"/>
                  </a:cubicBezTo>
                  <a:cubicBezTo>
                    <a:pt x="1" y="426"/>
                    <a:pt x="101" y="527"/>
                    <a:pt x="101" y="527"/>
                  </a:cubicBezTo>
                  <a:cubicBezTo>
                    <a:pt x="184" y="527"/>
                    <a:pt x="212" y="571"/>
                    <a:pt x="281" y="571"/>
                  </a:cubicBezTo>
                  <a:cubicBezTo>
                    <a:pt x="315" y="571"/>
                    <a:pt x="360" y="560"/>
                    <a:pt x="427" y="527"/>
                  </a:cubicBezTo>
                  <a:cubicBezTo>
                    <a:pt x="427" y="527"/>
                    <a:pt x="527" y="426"/>
                    <a:pt x="527" y="326"/>
                  </a:cubicBezTo>
                  <a:cubicBezTo>
                    <a:pt x="627" y="101"/>
                    <a:pt x="527" y="101"/>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8"/>
            <p:cNvSpPr/>
            <p:nvPr/>
          </p:nvSpPr>
          <p:spPr>
            <a:xfrm flipH="1">
              <a:off x="6374021" y="4031235"/>
              <a:ext cx="8437" cy="10557"/>
            </a:xfrm>
            <a:custGeom>
              <a:avLst/>
              <a:gdLst/>
              <a:ahLst/>
              <a:cxnLst/>
              <a:rect l="l" t="t" r="r" b="b"/>
              <a:pathLst>
                <a:path w="502" h="628" extrusionOk="0">
                  <a:moveTo>
                    <a:pt x="201" y="1"/>
                  </a:moveTo>
                  <a:cubicBezTo>
                    <a:pt x="201" y="101"/>
                    <a:pt x="101" y="101"/>
                    <a:pt x="1" y="226"/>
                  </a:cubicBezTo>
                  <a:cubicBezTo>
                    <a:pt x="1" y="326"/>
                    <a:pt x="1" y="427"/>
                    <a:pt x="101" y="527"/>
                  </a:cubicBezTo>
                  <a:cubicBezTo>
                    <a:pt x="201" y="627"/>
                    <a:pt x="201" y="627"/>
                    <a:pt x="301" y="627"/>
                  </a:cubicBezTo>
                  <a:cubicBezTo>
                    <a:pt x="301" y="627"/>
                    <a:pt x="402" y="627"/>
                    <a:pt x="502" y="527"/>
                  </a:cubicBezTo>
                  <a:lnTo>
                    <a:pt x="502" y="226"/>
                  </a:lnTo>
                  <a:cubicBezTo>
                    <a:pt x="402" y="101"/>
                    <a:pt x="301"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8"/>
            <p:cNvSpPr/>
            <p:nvPr/>
          </p:nvSpPr>
          <p:spPr>
            <a:xfrm flipH="1">
              <a:off x="6624655" y="3762863"/>
              <a:ext cx="14337" cy="13919"/>
            </a:xfrm>
            <a:custGeom>
              <a:avLst/>
              <a:gdLst/>
              <a:ahLst/>
              <a:cxnLst/>
              <a:rect l="l" t="t" r="r" b="b"/>
              <a:pathLst>
                <a:path w="853" h="828" extrusionOk="0">
                  <a:moveTo>
                    <a:pt x="101" y="1"/>
                  </a:moveTo>
                  <a:cubicBezTo>
                    <a:pt x="0" y="1"/>
                    <a:pt x="0" y="101"/>
                    <a:pt x="0" y="201"/>
                  </a:cubicBezTo>
                  <a:cubicBezTo>
                    <a:pt x="101" y="402"/>
                    <a:pt x="101" y="527"/>
                    <a:pt x="226" y="627"/>
                  </a:cubicBezTo>
                  <a:cubicBezTo>
                    <a:pt x="326" y="728"/>
                    <a:pt x="426" y="828"/>
                    <a:pt x="627" y="828"/>
                  </a:cubicBezTo>
                  <a:cubicBezTo>
                    <a:pt x="727" y="828"/>
                    <a:pt x="852" y="828"/>
                    <a:pt x="852" y="728"/>
                  </a:cubicBezTo>
                  <a:cubicBezTo>
                    <a:pt x="852" y="527"/>
                    <a:pt x="852" y="301"/>
                    <a:pt x="627" y="201"/>
                  </a:cubicBezTo>
                  <a:cubicBezTo>
                    <a:pt x="527" y="101"/>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8"/>
            <p:cNvSpPr/>
            <p:nvPr/>
          </p:nvSpPr>
          <p:spPr>
            <a:xfrm flipH="1">
              <a:off x="6603595" y="3764544"/>
              <a:ext cx="16018" cy="15616"/>
            </a:xfrm>
            <a:custGeom>
              <a:avLst/>
              <a:gdLst/>
              <a:ahLst/>
              <a:cxnLst/>
              <a:rect l="l" t="t" r="r" b="b"/>
              <a:pathLst>
                <a:path w="953" h="929" extrusionOk="0">
                  <a:moveTo>
                    <a:pt x="326" y="1"/>
                  </a:moveTo>
                  <a:cubicBezTo>
                    <a:pt x="201" y="1"/>
                    <a:pt x="100" y="1"/>
                    <a:pt x="100" y="101"/>
                  </a:cubicBezTo>
                  <a:cubicBezTo>
                    <a:pt x="0" y="427"/>
                    <a:pt x="100" y="527"/>
                    <a:pt x="201" y="728"/>
                  </a:cubicBezTo>
                  <a:cubicBezTo>
                    <a:pt x="326" y="828"/>
                    <a:pt x="527" y="928"/>
                    <a:pt x="727" y="928"/>
                  </a:cubicBezTo>
                  <a:lnTo>
                    <a:pt x="827" y="928"/>
                  </a:lnTo>
                  <a:cubicBezTo>
                    <a:pt x="953" y="928"/>
                    <a:pt x="953" y="828"/>
                    <a:pt x="953" y="728"/>
                  </a:cubicBezTo>
                  <a:cubicBezTo>
                    <a:pt x="953" y="527"/>
                    <a:pt x="827" y="427"/>
                    <a:pt x="727" y="302"/>
                  </a:cubicBezTo>
                  <a:cubicBezTo>
                    <a:pt x="627" y="201"/>
                    <a:pt x="527" y="10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8"/>
            <p:cNvSpPr/>
            <p:nvPr/>
          </p:nvSpPr>
          <p:spPr>
            <a:xfrm flipH="1">
              <a:off x="6591376" y="3796147"/>
              <a:ext cx="14337" cy="13919"/>
            </a:xfrm>
            <a:custGeom>
              <a:avLst/>
              <a:gdLst/>
              <a:ahLst/>
              <a:cxnLst/>
              <a:rect l="l" t="t" r="r" b="b"/>
              <a:pathLst>
                <a:path w="853" h="828" extrusionOk="0">
                  <a:moveTo>
                    <a:pt x="226" y="1"/>
                  </a:moveTo>
                  <a:cubicBezTo>
                    <a:pt x="126" y="1"/>
                    <a:pt x="0" y="101"/>
                    <a:pt x="0" y="201"/>
                  </a:cubicBezTo>
                  <a:cubicBezTo>
                    <a:pt x="0" y="427"/>
                    <a:pt x="126" y="527"/>
                    <a:pt x="226" y="627"/>
                  </a:cubicBezTo>
                  <a:cubicBezTo>
                    <a:pt x="326" y="727"/>
                    <a:pt x="426" y="828"/>
                    <a:pt x="627" y="828"/>
                  </a:cubicBezTo>
                  <a:cubicBezTo>
                    <a:pt x="752" y="828"/>
                    <a:pt x="852" y="727"/>
                    <a:pt x="852" y="627"/>
                  </a:cubicBezTo>
                  <a:cubicBezTo>
                    <a:pt x="852" y="427"/>
                    <a:pt x="752" y="301"/>
                    <a:pt x="627" y="201"/>
                  </a:cubicBezTo>
                  <a:cubicBezTo>
                    <a:pt x="527" y="101"/>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8"/>
            <p:cNvSpPr/>
            <p:nvPr/>
          </p:nvSpPr>
          <p:spPr>
            <a:xfrm flipH="1">
              <a:off x="6553038" y="3801207"/>
              <a:ext cx="17295" cy="14339"/>
            </a:xfrm>
            <a:custGeom>
              <a:avLst/>
              <a:gdLst/>
              <a:ahLst/>
              <a:cxnLst/>
              <a:rect l="l" t="t" r="r" b="b"/>
              <a:pathLst>
                <a:path w="1029" h="853" extrusionOk="0">
                  <a:moveTo>
                    <a:pt x="201" y="0"/>
                  </a:moveTo>
                  <a:cubicBezTo>
                    <a:pt x="101" y="0"/>
                    <a:pt x="1" y="126"/>
                    <a:pt x="1" y="226"/>
                  </a:cubicBezTo>
                  <a:cubicBezTo>
                    <a:pt x="101" y="426"/>
                    <a:pt x="201" y="527"/>
                    <a:pt x="301" y="627"/>
                  </a:cubicBezTo>
                  <a:cubicBezTo>
                    <a:pt x="402" y="853"/>
                    <a:pt x="627" y="853"/>
                    <a:pt x="828" y="853"/>
                  </a:cubicBezTo>
                  <a:lnTo>
                    <a:pt x="928" y="853"/>
                  </a:lnTo>
                  <a:cubicBezTo>
                    <a:pt x="928" y="853"/>
                    <a:pt x="1028" y="752"/>
                    <a:pt x="1028" y="627"/>
                  </a:cubicBezTo>
                  <a:cubicBezTo>
                    <a:pt x="928" y="426"/>
                    <a:pt x="828" y="326"/>
                    <a:pt x="727" y="226"/>
                  </a:cubicBezTo>
                  <a:cubicBezTo>
                    <a:pt x="627" y="126"/>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8"/>
            <p:cNvSpPr/>
            <p:nvPr/>
          </p:nvSpPr>
          <p:spPr>
            <a:xfrm flipH="1">
              <a:off x="6566938" y="3780144"/>
              <a:ext cx="13933" cy="12658"/>
            </a:xfrm>
            <a:custGeom>
              <a:avLst/>
              <a:gdLst/>
              <a:ahLst/>
              <a:cxnLst/>
              <a:rect l="l" t="t" r="r" b="b"/>
              <a:pathLst>
                <a:path w="829" h="753" extrusionOk="0">
                  <a:moveTo>
                    <a:pt x="201" y="0"/>
                  </a:moveTo>
                  <a:cubicBezTo>
                    <a:pt x="101" y="0"/>
                    <a:pt x="1" y="0"/>
                    <a:pt x="1" y="126"/>
                  </a:cubicBezTo>
                  <a:cubicBezTo>
                    <a:pt x="1" y="326"/>
                    <a:pt x="101" y="527"/>
                    <a:pt x="201" y="627"/>
                  </a:cubicBezTo>
                  <a:cubicBezTo>
                    <a:pt x="302" y="752"/>
                    <a:pt x="527" y="752"/>
                    <a:pt x="728" y="752"/>
                  </a:cubicBezTo>
                  <a:cubicBezTo>
                    <a:pt x="828" y="752"/>
                    <a:pt x="828" y="627"/>
                    <a:pt x="828" y="527"/>
                  </a:cubicBezTo>
                  <a:lnTo>
                    <a:pt x="828" y="426"/>
                  </a:lnTo>
                  <a:cubicBezTo>
                    <a:pt x="728" y="326"/>
                    <a:pt x="728" y="226"/>
                    <a:pt x="628" y="126"/>
                  </a:cubicBezTo>
                  <a:cubicBezTo>
                    <a:pt x="527" y="126"/>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8"/>
            <p:cNvSpPr/>
            <p:nvPr/>
          </p:nvSpPr>
          <p:spPr>
            <a:xfrm flipH="1">
              <a:off x="6508817" y="3811730"/>
              <a:ext cx="23178" cy="15045"/>
            </a:xfrm>
            <a:custGeom>
              <a:avLst/>
              <a:gdLst/>
              <a:ahLst/>
              <a:cxnLst/>
              <a:rect l="l" t="t" r="r" b="b"/>
              <a:pathLst>
                <a:path w="1379" h="895" extrusionOk="0">
                  <a:moveTo>
                    <a:pt x="126" y="1"/>
                  </a:moveTo>
                  <a:cubicBezTo>
                    <a:pt x="126" y="126"/>
                    <a:pt x="0" y="227"/>
                    <a:pt x="0" y="227"/>
                  </a:cubicBezTo>
                  <a:cubicBezTo>
                    <a:pt x="126" y="527"/>
                    <a:pt x="326" y="628"/>
                    <a:pt x="527" y="753"/>
                  </a:cubicBezTo>
                  <a:cubicBezTo>
                    <a:pt x="686" y="824"/>
                    <a:pt x="833" y="895"/>
                    <a:pt x="976" y="895"/>
                  </a:cubicBezTo>
                  <a:cubicBezTo>
                    <a:pt x="1036" y="895"/>
                    <a:pt x="1094" y="882"/>
                    <a:pt x="1153" y="853"/>
                  </a:cubicBezTo>
                  <a:lnTo>
                    <a:pt x="1253" y="853"/>
                  </a:lnTo>
                  <a:cubicBezTo>
                    <a:pt x="1379" y="853"/>
                    <a:pt x="1379" y="753"/>
                    <a:pt x="1253" y="628"/>
                  </a:cubicBezTo>
                  <a:cubicBezTo>
                    <a:pt x="1153" y="427"/>
                    <a:pt x="953" y="327"/>
                    <a:pt x="852" y="227"/>
                  </a:cubicBezTo>
                  <a:cubicBezTo>
                    <a:pt x="627" y="126"/>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8"/>
            <p:cNvSpPr/>
            <p:nvPr/>
          </p:nvSpPr>
          <p:spPr>
            <a:xfrm flipH="1">
              <a:off x="6521457" y="3791894"/>
              <a:ext cx="15597" cy="13112"/>
            </a:xfrm>
            <a:custGeom>
              <a:avLst/>
              <a:gdLst/>
              <a:ahLst/>
              <a:cxnLst/>
              <a:rect l="l" t="t" r="r" b="b"/>
              <a:pathLst>
                <a:path w="928" h="780" extrusionOk="0">
                  <a:moveTo>
                    <a:pt x="373" y="1"/>
                  </a:moveTo>
                  <a:cubicBezTo>
                    <a:pt x="325" y="1"/>
                    <a:pt x="269" y="16"/>
                    <a:pt x="201" y="53"/>
                  </a:cubicBezTo>
                  <a:lnTo>
                    <a:pt x="101" y="53"/>
                  </a:lnTo>
                  <a:cubicBezTo>
                    <a:pt x="0" y="53"/>
                    <a:pt x="0" y="153"/>
                    <a:pt x="0" y="254"/>
                  </a:cubicBezTo>
                  <a:cubicBezTo>
                    <a:pt x="101" y="454"/>
                    <a:pt x="201" y="554"/>
                    <a:pt x="301" y="680"/>
                  </a:cubicBezTo>
                  <a:cubicBezTo>
                    <a:pt x="427" y="680"/>
                    <a:pt x="527" y="780"/>
                    <a:pt x="727" y="780"/>
                  </a:cubicBezTo>
                  <a:lnTo>
                    <a:pt x="828" y="780"/>
                  </a:lnTo>
                  <a:cubicBezTo>
                    <a:pt x="928" y="780"/>
                    <a:pt x="928" y="680"/>
                    <a:pt x="928" y="554"/>
                  </a:cubicBezTo>
                  <a:cubicBezTo>
                    <a:pt x="928" y="354"/>
                    <a:pt x="828" y="254"/>
                    <a:pt x="627" y="153"/>
                  </a:cubicBezTo>
                  <a:cubicBezTo>
                    <a:pt x="557" y="83"/>
                    <a:pt x="487"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8"/>
            <p:cNvSpPr/>
            <p:nvPr/>
          </p:nvSpPr>
          <p:spPr>
            <a:xfrm flipH="1">
              <a:off x="6521457" y="3836592"/>
              <a:ext cx="12219" cy="10557"/>
            </a:xfrm>
            <a:custGeom>
              <a:avLst/>
              <a:gdLst/>
              <a:ahLst/>
              <a:cxnLst/>
              <a:rect l="l" t="t" r="r" b="b"/>
              <a:pathLst>
                <a:path w="727" h="628" extrusionOk="0">
                  <a:moveTo>
                    <a:pt x="426" y="1"/>
                  </a:moveTo>
                  <a:cubicBezTo>
                    <a:pt x="326" y="1"/>
                    <a:pt x="226" y="1"/>
                    <a:pt x="100" y="101"/>
                  </a:cubicBezTo>
                  <a:cubicBezTo>
                    <a:pt x="0" y="101"/>
                    <a:pt x="0" y="201"/>
                    <a:pt x="0" y="301"/>
                  </a:cubicBezTo>
                  <a:cubicBezTo>
                    <a:pt x="0" y="527"/>
                    <a:pt x="100" y="627"/>
                    <a:pt x="226" y="627"/>
                  </a:cubicBezTo>
                  <a:cubicBezTo>
                    <a:pt x="426" y="627"/>
                    <a:pt x="526" y="627"/>
                    <a:pt x="627" y="527"/>
                  </a:cubicBezTo>
                  <a:cubicBezTo>
                    <a:pt x="727" y="402"/>
                    <a:pt x="727" y="301"/>
                    <a:pt x="627" y="201"/>
                  </a:cubicBezTo>
                  <a:cubicBezTo>
                    <a:pt x="526" y="101"/>
                    <a:pt x="526" y="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8"/>
            <p:cNvSpPr/>
            <p:nvPr/>
          </p:nvSpPr>
          <p:spPr>
            <a:xfrm flipH="1">
              <a:off x="6049233" y="3427503"/>
              <a:ext cx="12236" cy="15179"/>
            </a:xfrm>
            <a:custGeom>
              <a:avLst/>
              <a:gdLst/>
              <a:ahLst/>
              <a:cxnLst/>
              <a:rect l="l" t="t" r="r" b="b"/>
              <a:pathLst>
                <a:path w="728" h="903" extrusionOk="0">
                  <a:moveTo>
                    <a:pt x="426" y="1"/>
                  </a:moveTo>
                  <a:cubicBezTo>
                    <a:pt x="326" y="1"/>
                    <a:pt x="201" y="1"/>
                    <a:pt x="101" y="101"/>
                  </a:cubicBezTo>
                  <a:cubicBezTo>
                    <a:pt x="0" y="301"/>
                    <a:pt x="0" y="427"/>
                    <a:pt x="101" y="527"/>
                  </a:cubicBezTo>
                  <a:cubicBezTo>
                    <a:pt x="101" y="627"/>
                    <a:pt x="101" y="728"/>
                    <a:pt x="201" y="828"/>
                  </a:cubicBezTo>
                  <a:cubicBezTo>
                    <a:pt x="264" y="878"/>
                    <a:pt x="320" y="903"/>
                    <a:pt x="373" y="903"/>
                  </a:cubicBezTo>
                  <a:cubicBezTo>
                    <a:pt x="426" y="903"/>
                    <a:pt x="477" y="878"/>
                    <a:pt x="527" y="828"/>
                  </a:cubicBezTo>
                  <a:cubicBezTo>
                    <a:pt x="627" y="728"/>
                    <a:pt x="727" y="627"/>
                    <a:pt x="627" y="427"/>
                  </a:cubicBezTo>
                  <a:cubicBezTo>
                    <a:pt x="627" y="301"/>
                    <a:pt x="627" y="10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8"/>
            <p:cNvSpPr/>
            <p:nvPr/>
          </p:nvSpPr>
          <p:spPr>
            <a:xfrm flipH="1">
              <a:off x="6050931" y="3461729"/>
              <a:ext cx="10538" cy="15095"/>
            </a:xfrm>
            <a:custGeom>
              <a:avLst/>
              <a:gdLst/>
              <a:ahLst/>
              <a:cxnLst/>
              <a:rect l="l" t="t" r="r" b="b"/>
              <a:pathLst>
                <a:path w="627" h="898" extrusionOk="0">
                  <a:moveTo>
                    <a:pt x="368" y="0"/>
                  </a:moveTo>
                  <a:cubicBezTo>
                    <a:pt x="301" y="0"/>
                    <a:pt x="201" y="45"/>
                    <a:pt x="201" y="45"/>
                  </a:cubicBezTo>
                  <a:lnTo>
                    <a:pt x="201" y="145"/>
                  </a:lnTo>
                  <a:cubicBezTo>
                    <a:pt x="101" y="270"/>
                    <a:pt x="0" y="371"/>
                    <a:pt x="0" y="471"/>
                  </a:cubicBezTo>
                  <a:cubicBezTo>
                    <a:pt x="0" y="571"/>
                    <a:pt x="0" y="571"/>
                    <a:pt x="101" y="772"/>
                  </a:cubicBezTo>
                  <a:cubicBezTo>
                    <a:pt x="201" y="897"/>
                    <a:pt x="326" y="897"/>
                    <a:pt x="426" y="897"/>
                  </a:cubicBezTo>
                  <a:cubicBezTo>
                    <a:pt x="527" y="772"/>
                    <a:pt x="627" y="671"/>
                    <a:pt x="627" y="471"/>
                  </a:cubicBezTo>
                  <a:cubicBezTo>
                    <a:pt x="627" y="371"/>
                    <a:pt x="627" y="145"/>
                    <a:pt x="426" y="45"/>
                  </a:cubicBezTo>
                  <a:cubicBezTo>
                    <a:pt x="426" y="11"/>
                    <a:pt x="401" y="0"/>
                    <a:pt x="3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8"/>
            <p:cNvSpPr/>
            <p:nvPr/>
          </p:nvSpPr>
          <p:spPr>
            <a:xfrm flipH="1">
              <a:off x="6034913" y="3448987"/>
              <a:ext cx="10555" cy="16776"/>
            </a:xfrm>
            <a:custGeom>
              <a:avLst/>
              <a:gdLst/>
              <a:ahLst/>
              <a:cxnLst/>
              <a:rect l="l" t="t" r="r" b="b"/>
              <a:pathLst>
                <a:path w="628" h="998" extrusionOk="0">
                  <a:moveTo>
                    <a:pt x="302" y="1"/>
                  </a:moveTo>
                  <a:cubicBezTo>
                    <a:pt x="251" y="1"/>
                    <a:pt x="201" y="26"/>
                    <a:pt x="201" y="76"/>
                  </a:cubicBezTo>
                  <a:cubicBezTo>
                    <a:pt x="1" y="176"/>
                    <a:pt x="1" y="402"/>
                    <a:pt x="1" y="502"/>
                  </a:cubicBezTo>
                  <a:cubicBezTo>
                    <a:pt x="1" y="602"/>
                    <a:pt x="1" y="703"/>
                    <a:pt x="201" y="903"/>
                  </a:cubicBezTo>
                  <a:cubicBezTo>
                    <a:pt x="201" y="966"/>
                    <a:pt x="251" y="997"/>
                    <a:pt x="302" y="997"/>
                  </a:cubicBezTo>
                  <a:cubicBezTo>
                    <a:pt x="352" y="997"/>
                    <a:pt x="402" y="966"/>
                    <a:pt x="402" y="903"/>
                  </a:cubicBezTo>
                  <a:cubicBezTo>
                    <a:pt x="627" y="703"/>
                    <a:pt x="627" y="602"/>
                    <a:pt x="627" y="502"/>
                  </a:cubicBezTo>
                  <a:cubicBezTo>
                    <a:pt x="627" y="402"/>
                    <a:pt x="627" y="176"/>
                    <a:pt x="402" y="76"/>
                  </a:cubicBezTo>
                  <a:cubicBezTo>
                    <a:pt x="402" y="26"/>
                    <a:pt x="352"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8"/>
            <p:cNvSpPr/>
            <p:nvPr/>
          </p:nvSpPr>
          <p:spPr>
            <a:xfrm flipH="1">
              <a:off x="6026493" y="3420763"/>
              <a:ext cx="10538" cy="15179"/>
            </a:xfrm>
            <a:custGeom>
              <a:avLst/>
              <a:gdLst/>
              <a:ahLst/>
              <a:cxnLst/>
              <a:rect l="l" t="t" r="r" b="b"/>
              <a:pathLst>
                <a:path w="627" h="903" extrusionOk="0">
                  <a:moveTo>
                    <a:pt x="276" y="1"/>
                  </a:moveTo>
                  <a:cubicBezTo>
                    <a:pt x="226" y="1"/>
                    <a:pt x="175" y="26"/>
                    <a:pt x="125" y="76"/>
                  </a:cubicBezTo>
                  <a:cubicBezTo>
                    <a:pt x="0" y="301"/>
                    <a:pt x="0" y="402"/>
                    <a:pt x="0" y="502"/>
                  </a:cubicBezTo>
                  <a:cubicBezTo>
                    <a:pt x="0" y="602"/>
                    <a:pt x="125" y="702"/>
                    <a:pt x="226" y="828"/>
                  </a:cubicBezTo>
                  <a:cubicBezTo>
                    <a:pt x="276" y="878"/>
                    <a:pt x="326" y="903"/>
                    <a:pt x="376" y="903"/>
                  </a:cubicBezTo>
                  <a:cubicBezTo>
                    <a:pt x="426" y="903"/>
                    <a:pt x="476" y="878"/>
                    <a:pt x="526" y="828"/>
                  </a:cubicBezTo>
                  <a:cubicBezTo>
                    <a:pt x="627" y="602"/>
                    <a:pt x="627" y="502"/>
                    <a:pt x="627" y="402"/>
                  </a:cubicBezTo>
                  <a:cubicBezTo>
                    <a:pt x="627" y="301"/>
                    <a:pt x="526" y="201"/>
                    <a:pt x="426" y="76"/>
                  </a:cubicBezTo>
                  <a:cubicBezTo>
                    <a:pt x="376" y="26"/>
                    <a:pt x="3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8"/>
            <p:cNvSpPr/>
            <p:nvPr/>
          </p:nvSpPr>
          <p:spPr>
            <a:xfrm flipH="1">
              <a:off x="6015954" y="3473428"/>
              <a:ext cx="10555" cy="10136"/>
            </a:xfrm>
            <a:custGeom>
              <a:avLst/>
              <a:gdLst/>
              <a:ahLst/>
              <a:cxnLst/>
              <a:rect l="l" t="t" r="r" b="b"/>
              <a:pathLst>
                <a:path w="628" h="603" extrusionOk="0">
                  <a:moveTo>
                    <a:pt x="377" y="1"/>
                  </a:moveTo>
                  <a:cubicBezTo>
                    <a:pt x="326" y="1"/>
                    <a:pt x="276" y="26"/>
                    <a:pt x="226" y="76"/>
                  </a:cubicBezTo>
                  <a:cubicBezTo>
                    <a:pt x="126" y="76"/>
                    <a:pt x="1" y="201"/>
                    <a:pt x="1" y="301"/>
                  </a:cubicBezTo>
                  <a:cubicBezTo>
                    <a:pt x="1" y="402"/>
                    <a:pt x="126" y="402"/>
                    <a:pt x="226" y="502"/>
                  </a:cubicBezTo>
                  <a:cubicBezTo>
                    <a:pt x="226" y="602"/>
                    <a:pt x="427" y="602"/>
                    <a:pt x="527" y="602"/>
                  </a:cubicBezTo>
                  <a:cubicBezTo>
                    <a:pt x="627" y="502"/>
                    <a:pt x="627" y="402"/>
                    <a:pt x="627" y="301"/>
                  </a:cubicBezTo>
                  <a:cubicBezTo>
                    <a:pt x="627" y="301"/>
                    <a:pt x="627" y="201"/>
                    <a:pt x="527" y="76"/>
                  </a:cubicBezTo>
                  <a:cubicBezTo>
                    <a:pt x="477" y="26"/>
                    <a:pt x="427"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8"/>
            <p:cNvSpPr/>
            <p:nvPr/>
          </p:nvSpPr>
          <p:spPr>
            <a:xfrm flipH="1">
              <a:off x="6858447" y="3160813"/>
              <a:ext cx="12236" cy="22357"/>
            </a:xfrm>
            <a:custGeom>
              <a:avLst/>
              <a:gdLst/>
              <a:ahLst/>
              <a:cxnLst/>
              <a:rect l="l" t="t" r="r" b="b"/>
              <a:pathLst>
                <a:path w="728" h="1330" extrusionOk="0">
                  <a:moveTo>
                    <a:pt x="427" y="1"/>
                  </a:moveTo>
                  <a:cubicBezTo>
                    <a:pt x="226" y="201"/>
                    <a:pt x="101" y="402"/>
                    <a:pt x="101" y="502"/>
                  </a:cubicBezTo>
                  <a:cubicBezTo>
                    <a:pt x="1" y="728"/>
                    <a:pt x="1" y="1029"/>
                    <a:pt x="101" y="1254"/>
                  </a:cubicBezTo>
                  <a:lnTo>
                    <a:pt x="226" y="1254"/>
                  </a:lnTo>
                  <a:cubicBezTo>
                    <a:pt x="226" y="1304"/>
                    <a:pt x="251" y="1329"/>
                    <a:pt x="289" y="1329"/>
                  </a:cubicBezTo>
                  <a:cubicBezTo>
                    <a:pt x="327" y="1329"/>
                    <a:pt x="377" y="1304"/>
                    <a:pt x="427" y="1254"/>
                  </a:cubicBezTo>
                  <a:cubicBezTo>
                    <a:pt x="527" y="1029"/>
                    <a:pt x="627" y="828"/>
                    <a:pt x="627" y="728"/>
                  </a:cubicBezTo>
                  <a:cubicBezTo>
                    <a:pt x="728" y="502"/>
                    <a:pt x="728" y="302"/>
                    <a:pt x="627" y="101"/>
                  </a:cubicBez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8"/>
            <p:cNvSpPr/>
            <p:nvPr/>
          </p:nvSpPr>
          <p:spPr>
            <a:xfrm flipH="1">
              <a:off x="6879507" y="3222438"/>
              <a:ext cx="12236" cy="22139"/>
            </a:xfrm>
            <a:custGeom>
              <a:avLst/>
              <a:gdLst/>
              <a:ahLst/>
              <a:cxnLst/>
              <a:rect l="l" t="t" r="r" b="b"/>
              <a:pathLst>
                <a:path w="728" h="1317" extrusionOk="0">
                  <a:moveTo>
                    <a:pt x="565" y="0"/>
                  </a:moveTo>
                  <a:cubicBezTo>
                    <a:pt x="527" y="0"/>
                    <a:pt x="477" y="32"/>
                    <a:pt x="427" y="94"/>
                  </a:cubicBezTo>
                  <a:cubicBezTo>
                    <a:pt x="226" y="195"/>
                    <a:pt x="101" y="395"/>
                    <a:pt x="101" y="596"/>
                  </a:cubicBezTo>
                  <a:cubicBezTo>
                    <a:pt x="1" y="721"/>
                    <a:pt x="1" y="921"/>
                    <a:pt x="101" y="1122"/>
                  </a:cubicBezTo>
                  <a:lnTo>
                    <a:pt x="101" y="1222"/>
                  </a:lnTo>
                  <a:cubicBezTo>
                    <a:pt x="101" y="1285"/>
                    <a:pt x="132" y="1316"/>
                    <a:pt x="176" y="1316"/>
                  </a:cubicBezTo>
                  <a:cubicBezTo>
                    <a:pt x="220" y="1316"/>
                    <a:pt x="276" y="1285"/>
                    <a:pt x="326" y="1222"/>
                  </a:cubicBezTo>
                  <a:cubicBezTo>
                    <a:pt x="527" y="1122"/>
                    <a:pt x="627" y="921"/>
                    <a:pt x="727" y="721"/>
                  </a:cubicBezTo>
                  <a:lnTo>
                    <a:pt x="727" y="195"/>
                  </a:lnTo>
                  <a:lnTo>
                    <a:pt x="627" y="94"/>
                  </a:lnTo>
                  <a:cubicBezTo>
                    <a:pt x="627" y="32"/>
                    <a:pt x="602"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8"/>
            <p:cNvSpPr/>
            <p:nvPr/>
          </p:nvSpPr>
          <p:spPr>
            <a:xfrm flipH="1">
              <a:off x="6845808" y="3204636"/>
              <a:ext cx="12656" cy="24038"/>
            </a:xfrm>
            <a:custGeom>
              <a:avLst/>
              <a:gdLst/>
              <a:ahLst/>
              <a:cxnLst/>
              <a:rect l="l" t="t" r="r" b="b"/>
              <a:pathLst>
                <a:path w="753" h="1430" extrusionOk="0">
                  <a:moveTo>
                    <a:pt x="427" y="0"/>
                  </a:moveTo>
                  <a:cubicBezTo>
                    <a:pt x="226" y="201"/>
                    <a:pt x="126" y="401"/>
                    <a:pt x="126" y="627"/>
                  </a:cubicBezTo>
                  <a:cubicBezTo>
                    <a:pt x="1" y="828"/>
                    <a:pt x="1" y="1028"/>
                    <a:pt x="1" y="1254"/>
                  </a:cubicBezTo>
                  <a:lnTo>
                    <a:pt x="126" y="1354"/>
                  </a:lnTo>
                  <a:cubicBezTo>
                    <a:pt x="126" y="1404"/>
                    <a:pt x="151" y="1429"/>
                    <a:pt x="189" y="1429"/>
                  </a:cubicBezTo>
                  <a:cubicBezTo>
                    <a:pt x="226" y="1429"/>
                    <a:pt x="276" y="1404"/>
                    <a:pt x="326" y="1354"/>
                  </a:cubicBezTo>
                  <a:cubicBezTo>
                    <a:pt x="527" y="1254"/>
                    <a:pt x="627" y="1028"/>
                    <a:pt x="752" y="828"/>
                  </a:cubicBezTo>
                  <a:cubicBezTo>
                    <a:pt x="752" y="627"/>
                    <a:pt x="752" y="301"/>
                    <a:pt x="627" y="101"/>
                  </a:cubicBez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8"/>
            <p:cNvSpPr/>
            <p:nvPr/>
          </p:nvSpPr>
          <p:spPr>
            <a:xfrm flipH="1">
              <a:off x="6833589" y="3179085"/>
              <a:ext cx="10555" cy="9565"/>
            </a:xfrm>
            <a:custGeom>
              <a:avLst/>
              <a:gdLst/>
              <a:ahLst/>
              <a:cxnLst/>
              <a:rect l="l" t="t" r="r" b="b"/>
              <a:pathLst>
                <a:path w="628" h="569" extrusionOk="0">
                  <a:moveTo>
                    <a:pt x="390" y="1"/>
                  </a:moveTo>
                  <a:cubicBezTo>
                    <a:pt x="361" y="1"/>
                    <a:pt x="330" y="13"/>
                    <a:pt x="301" y="42"/>
                  </a:cubicBezTo>
                  <a:cubicBezTo>
                    <a:pt x="101" y="42"/>
                    <a:pt x="101" y="167"/>
                    <a:pt x="101" y="167"/>
                  </a:cubicBezTo>
                  <a:cubicBezTo>
                    <a:pt x="1" y="267"/>
                    <a:pt x="1" y="368"/>
                    <a:pt x="101" y="468"/>
                  </a:cubicBezTo>
                  <a:cubicBezTo>
                    <a:pt x="201" y="568"/>
                    <a:pt x="301" y="568"/>
                    <a:pt x="402" y="568"/>
                  </a:cubicBezTo>
                  <a:cubicBezTo>
                    <a:pt x="527" y="468"/>
                    <a:pt x="627" y="468"/>
                    <a:pt x="627" y="368"/>
                  </a:cubicBezTo>
                  <a:cubicBezTo>
                    <a:pt x="627" y="267"/>
                    <a:pt x="627" y="267"/>
                    <a:pt x="527" y="167"/>
                  </a:cubicBezTo>
                  <a:cubicBezTo>
                    <a:pt x="527" y="78"/>
                    <a:pt x="463" y="1"/>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8"/>
            <p:cNvSpPr/>
            <p:nvPr/>
          </p:nvSpPr>
          <p:spPr>
            <a:xfrm flipH="1">
              <a:off x="6879507" y="3315952"/>
              <a:ext cx="12236" cy="23937"/>
            </a:xfrm>
            <a:custGeom>
              <a:avLst/>
              <a:gdLst/>
              <a:ahLst/>
              <a:cxnLst/>
              <a:rect l="l" t="t" r="r" b="b"/>
              <a:pathLst>
                <a:path w="728" h="1424" extrusionOk="0">
                  <a:moveTo>
                    <a:pt x="427" y="1"/>
                  </a:moveTo>
                  <a:cubicBezTo>
                    <a:pt x="360" y="1"/>
                    <a:pt x="293" y="45"/>
                    <a:pt x="226" y="45"/>
                  </a:cubicBezTo>
                  <a:cubicBezTo>
                    <a:pt x="101" y="271"/>
                    <a:pt x="101" y="471"/>
                    <a:pt x="101" y="672"/>
                  </a:cubicBezTo>
                  <a:cubicBezTo>
                    <a:pt x="1" y="897"/>
                    <a:pt x="1" y="998"/>
                    <a:pt x="1" y="1298"/>
                  </a:cubicBezTo>
                  <a:lnTo>
                    <a:pt x="101" y="1298"/>
                  </a:lnTo>
                  <a:cubicBezTo>
                    <a:pt x="101" y="1424"/>
                    <a:pt x="226" y="1424"/>
                    <a:pt x="326" y="1424"/>
                  </a:cubicBezTo>
                  <a:cubicBezTo>
                    <a:pt x="527" y="1198"/>
                    <a:pt x="627" y="998"/>
                    <a:pt x="627" y="797"/>
                  </a:cubicBezTo>
                  <a:cubicBezTo>
                    <a:pt x="727" y="572"/>
                    <a:pt x="727" y="271"/>
                    <a:pt x="527" y="45"/>
                  </a:cubicBezTo>
                  <a:cubicBezTo>
                    <a:pt x="494" y="12"/>
                    <a:pt x="46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8"/>
            <p:cNvSpPr/>
            <p:nvPr/>
          </p:nvSpPr>
          <p:spPr>
            <a:xfrm flipH="1">
              <a:off x="6898466" y="3269523"/>
              <a:ext cx="14337" cy="22340"/>
            </a:xfrm>
            <a:custGeom>
              <a:avLst/>
              <a:gdLst/>
              <a:ahLst/>
              <a:cxnLst/>
              <a:rect l="l" t="t" r="r" b="b"/>
              <a:pathLst>
                <a:path w="853" h="1329" extrusionOk="0">
                  <a:moveTo>
                    <a:pt x="527" y="0"/>
                  </a:moveTo>
                  <a:cubicBezTo>
                    <a:pt x="326" y="100"/>
                    <a:pt x="226" y="301"/>
                    <a:pt x="101" y="526"/>
                  </a:cubicBezTo>
                  <a:cubicBezTo>
                    <a:pt x="101" y="727"/>
                    <a:pt x="0" y="927"/>
                    <a:pt x="101" y="1253"/>
                  </a:cubicBezTo>
                  <a:cubicBezTo>
                    <a:pt x="163" y="1303"/>
                    <a:pt x="220" y="1328"/>
                    <a:pt x="273" y="1328"/>
                  </a:cubicBezTo>
                  <a:cubicBezTo>
                    <a:pt x="326" y="1328"/>
                    <a:pt x="376" y="1303"/>
                    <a:pt x="427" y="1253"/>
                  </a:cubicBezTo>
                  <a:cubicBezTo>
                    <a:pt x="527" y="1153"/>
                    <a:pt x="627" y="927"/>
                    <a:pt x="727" y="727"/>
                  </a:cubicBezTo>
                  <a:cubicBezTo>
                    <a:pt x="727" y="627"/>
                    <a:pt x="853" y="426"/>
                    <a:pt x="853" y="201"/>
                  </a:cubicBezTo>
                  <a:lnTo>
                    <a:pt x="853" y="100"/>
                  </a:lnTo>
                  <a:cubicBezTo>
                    <a:pt x="727" y="0"/>
                    <a:pt x="627"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8"/>
            <p:cNvSpPr/>
            <p:nvPr/>
          </p:nvSpPr>
          <p:spPr>
            <a:xfrm flipH="1">
              <a:off x="6861809" y="3267136"/>
              <a:ext cx="12236" cy="17566"/>
            </a:xfrm>
            <a:custGeom>
              <a:avLst/>
              <a:gdLst/>
              <a:ahLst/>
              <a:cxnLst/>
              <a:rect l="l" t="t" r="r" b="b"/>
              <a:pathLst>
                <a:path w="728" h="1045" extrusionOk="0">
                  <a:moveTo>
                    <a:pt x="468" y="0"/>
                  </a:moveTo>
                  <a:cubicBezTo>
                    <a:pt x="444" y="0"/>
                    <a:pt x="426" y="13"/>
                    <a:pt x="426" y="42"/>
                  </a:cubicBezTo>
                  <a:cubicBezTo>
                    <a:pt x="201" y="142"/>
                    <a:pt x="101" y="242"/>
                    <a:pt x="0" y="443"/>
                  </a:cubicBezTo>
                  <a:lnTo>
                    <a:pt x="0" y="869"/>
                  </a:lnTo>
                  <a:lnTo>
                    <a:pt x="0" y="969"/>
                  </a:lnTo>
                  <a:cubicBezTo>
                    <a:pt x="50" y="1019"/>
                    <a:pt x="101" y="1044"/>
                    <a:pt x="151" y="1044"/>
                  </a:cubicBezTo>
                  <a:cubicBezTo>
                    <a:pt x="201" y="1044"/>
                    <a:pt x="251" y="1019"/>
                    <a:pt x="301" y="969"/>
                  </a:cubicBezTo>
                  <a:cubicBezTo>
                    <a:pt x="527" y="869"/>
                    <a:pt x="527" y="769"/>
                    <a:pt x="627" y="668"/>
                  </a:cubicBezTo>
                  <a:cubicBezTo>
                    <a:pt x="727" y="443"/>
                    <a:pt x="727" y="343"/>
                    <a:pt x="627" y="142"/>
                  </a:cubicBezTo>
                  <a:cubicBezTo>
                    <a:pt x="627" y="71"/>
                    <a:pt x="527" y="0"/>
                    <a:pt x="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8"/>
            <p:cNvSpPr/>
            <p:nvPr/>
          </p:nvSpPr>
          <p:spPr>
            <a:xfrm flipH="1">
              <a:off x="6916164" y="3364315"/>
              <a:ext cx="10538" cy="19399"/>
            </a:xfrm>
            <a:custGeom>
              <a:avLst/>
              <a:gdLst/>
              <a:ahLst/>
              <a:cxnLst/>
              <a:rect l="l" t="t" r="r" b="b"/>
              <a:pathLst>
                <a:path w="627" h="1154" extrusionOk="0">
                  <a:moveTo>
                    <a:pt x="426" y="0"/>
                  </a:moveTo>
                  <a:cubicBezTo>
                    <a:pt x="301" y="0"/>
                    <a:pt x="201" y="0"/>
                    <a:pt x="101" y="101"/>
                  </a:cubicBezTo>
                  <a:cubicBezTo>
                    <a:pt x="0" y="201"/>
                    <a:pt x="0" y="426"/>
                    <a:pt x="0" y="527"/>
                  </a:cubicBezTo>
                  <a:lnTo>
                    <a:pt x="0" y="1053"/>
                  </a:lnTo>
                  <a:cubicBezTo>
                    <a:pt x="101" y="1153"/>
                    <a:pt x="201" y="1153"/>
                    <a:pt x="301" y="1153"/>
                  </a:cubicBezTo>
                  <a:cubicBezTo>
                    <a:pt x="527" y="1053"/>
                    <a:pt x="527" y="827"/>
                    <a:pt x="627" y="627"/>
                  </a:cubicBezTo>
                  <a:cubicBezTo>
                    <a:pt x="627" y="426"/>
                    <a:pt x="627" y="201"/>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8"/>
            <p:cNvSpPr/>
            <p:nvPr/>
          </p:nvSpPr>
          <p:spPr>
            <a:xfrm flipH="1">
              <a:off x="6847909" y="3311649"/>
              <a:ext cx="13917" cy="24021"/>
            </a:xfrm>
            <a:custGeom>
              <a:avLst/>
              <a:gdLst/>
              <a:ahLst/>
              <a:cxnLst/>
              <a:rect l="l" t="t" r="r" b="b"/>
              <a:pathLst>
                <a:path w="828" h="1429" extrusionOk="0">
                  <a:moveTo>
                    <a:pt x="426" y="0"/>
                  </a:moveTo>
                  <a:lnTo>
                    <a:pt x="326" y="101"/>
                  </a:lnTo>
                  <a:cubicBezTo>
                    <a:pt x="201" y="201"/>
                    <a:pt x="201" y="427"/>
                    <a:pt x="100" y="627"/>
                  </a:cubicBezTo>
                  <a:cubicBezTo>
                    <a:pt x="100" y="828"/>
                    <a:pt x="0" y="1053"/>
                    <a:pt x="0" y="1254"/>
                  </a:cubicBezTo>
                  <a:lnTo>
                    <a:pt x="100" y="1354"/>
                  </a:lnTo>
                  <a:cubicBezTo>
                    <a:pt x="100" y="1404"/>
                    <a:pt x="125" y="1429"/>
                    <a:pt x="166" y="1429"/>
                  </a:cubicBezTo>
                  <a:cubicBezTo>
                    <a:pt x="207" y="1429"/>
                    <a:pt x="263" y="1404"/>
                    <a:pt x="326" y="1354"/>
                  </a:cubicBezTo>
                  <a:cubicBezTo>
                    <a:pt x="526" y="1254"/>
                    <a:pt x="627" y="1053"/>
                    <a:pt x="727" y="828"/>
                  </a:cubicBezTo>
                  <a:cubicBezTo>
                    <a:pt x="727" y="527"/>
                    <a:pt x="827" y="301"/>
                    <a:pt x="627" y="101"/>
                  </a:cubicBez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8"/>
            <p:cNvSpPr/>
            <p:nvPr/>
          </p:nvSpPr>
          <p:spPr>
            <a:xfrm flipH="1">
              <a:off x="6874028" y="3381999"/>
              <a:ext cx="10555" cy="13498"/>
            </a:xfrm>
            <a:custGeom>
              <a:avLst/>
              <a:gdLst/>
              <a:ahLst/>
              <a:cxnLst/>
              <a:rect l="l" t="t" r="r" b="b"/>
              <a:pathLst>
                <a:path w="628" h="803" extrusionOk="0">
                  <a:moveTo>
                    <a:pt x="101" y="1"/>
                  </a:moveTo>
                  <a:cubicBezTo>
                    <a:pt x="1" y="201"/>
                    <a:pt x="1" y="302"/>
                    <a:pt x="1" y="402"/>
                  </a:cubicBezTo>
                  <a:cubicBezTo>
                    <a:pt x="1" y="502"/>
                    <a:pt x="1" y="627"/>
                    <a:pt x="101" y="728"/>
                  </a:cubicBezTo>
                  <a:cubicBezTo>
                    <a:pt x="151" y="778"/>
                    <a:pt x="201" y="803"/>
                    <a:pt x="254" y="803"/>
                  </a:cubicBezTo>
                  <a:cubicBezTo>
                    <a:pt x="308" y="803"/>
                    <a:pt x="364" y="778"/>
                    <a:pt x="427" y="728"/>
                  </a:cubicBezTo>
                  <a:cubicBezTo>
                    <a:pt x="527" y="627"/>
                    <a:pt x="627" y="502"/>
                    <a:pt x="627" y="402"/>
                  </a:cubicBezTo>
                  <a:cubicBezTo>
                    <a:pt x="627" y="302"/>
                    <a:pt x="527" y="20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8"/>
            <p:cNvSpPr/>
            <p:nvPr/>
          </p:nvSpPr>
          <p:spPr>
            <a:xfrm flipH="1">
              <a:off x="6818008" y="3250561"/>
              <a:ext cx="12236" cy="20239"/>
            </a:xfrm>
            <a:custGeom>
              <a:avLst/>
              <a:gdLst/>
              <a:ahLst/>
              <a:cxnLst/>
              <a:rect l="l" t="t" r="r" b="b"/>
              <a:pathLst>
                <a:path w="728" h="1204" extrusionOk="0">
                  <a:moveTo>
                    <a:pt x="477" y="0"/>
                  </a:moveTo>
                  <a:cubicBezTo>
                    <a:pt x="427" y="0"/>
                    <a:pt x="377" y="25"/>
                    <a:pt x="327" y="76"/>
                  </a:cubicBezTo>
                  <a:cubicBezTo>
                    <a:pt x="201" y="176"/>
                    <a:pt x="101" y="401"/>
                    <a:pt x="101" y="602"/>
                  </a:cubicBezTo>
                  <a:cubicBezTo>
                    <a:pt x="1" y="702"/>
                    <a:pt x="1" y="928"/>
                    <a:pt x="101" y="1128"/>
                  </a:cubicBezTo>
                  <a:cubicBezTo>
                    <a:pt x="151" y="1178"/>
                    <a:pt x="208" y="1203"/>
                    <a:pt x="264" y="1203"/>
                  </a:cubicBezTo>
                  <a:cubicBezTo>
                    <a:pt x="320" y="1203"/>
                    <a:pt x="377" y="1178"/>
                    <a:pt x="427" y="1128"/>
                  </a:cubicBezTo>
                  <a:cubicBezTo>
                    <a:pt x="527" y="1028"/>
                    <a:pt x="627" y="928"/>
                    <a:pt x="627" y="702"/>
                  </a:cubicBezTo>
                  <a:cubicBezTo>
                    <a:pt x="728" y="502"/>
                    <a:pt x="728" y="401"/>
                    <a:pt x="627" y="176"/>
                  </a:cubicBezTo>
                  <a:lnTo>
                    <a:pt x="627" y="76"/>
                  </a:lnTo>
                  <a:cubicBezTo>
                    <a:pt x="577" y="25"/>
                    <a:pt x="527"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8"/>
            <p:cNvSpPr/>
            <p:nvPr/>
          </p:nvSpPr>
          <p:spPr>
            <a:xfrm flipH="1">
              <a:off x="6923324" y="3427503"/>
              <a:ext cx="10538" cy="25198"/>
            </a:xfrm>
            <a:custGeom>
              <a:avLst/>
              <a:gdLst/>
              <a:ahLst/>
              <a:cxnLst/>
              <a:rect l="l" t="t" r="r" b="b"/>
              <a:pathLst>
                <a:path w="627" h="1499" extrusionOk="0">
                  <a:moveTo>
                    <a:pt x="426" y="1"/>
                  </a:moveTo>
                  <a:cubicBezTo>
                    <a:pt x="326" y="1"/>
                    <a:pt x="226" y="1"/>
                    <a:pt x="226" y="101"/>
                  </a:cubicBezTo>
                  <a:cubicBezTo>
                    <a:pt x="0" y="301"/>
                    <a:pt x="0" y="527"/>
                    <a:pt x="0" y="728"/>
                  </a:cubicBezTo>
                  <a:cubicBezTo>
                    <a:pt x="0" y="928"/>
                    <a:pt x="0" y="1154"/>
                    <a:pt x="101" y="1354"/>
                  </a:cubicBezTo>
                  <a:lnTo>
                    <a:pt x="101" y="1454"/>
                  </a:lnTo>
                  <a:cubicBezTo>
                    <a:pt x="142" y="1488"/>
                    <a:pt x="181" y="1499"/>
                    <a:pt x="218" y="1499"/>
                  </a:cubicBezTo>
                  <a:cubicBezTo>
                    <a:pt x="293" y="1499"/>
                    <a:pt x="360" y="1454"/>
                    <a:pt x="426" y="1454"/>
                  </a:cubicBezTo>
                  <a:cubicBezTo>
                    <a:pt x="527" y="1254"/>
                    <a:pt x="527" y="1053"/>
                    <a:pt x="627" y="728"/>
                  </a:cubicBezTo>
                  <a:cubicBezTo>
                    <a:pt x="627" y="527"/>
                    <a:pt x="627" y="301"/>
                    <a:pt x="426" y="101"/>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8"/>
            <p:cNvSpPr/>
            <p:nvPr/>
          </p:nvSpPr>
          <p:spPr>
            <a:xfrm flipH="1">
              <a:off x="6959964" y="3439724"/>
              <a:ext cx="10555" cy="24038"/>
            </a:xfrm>
            <a:custGeom>
              <a:avLst/>
              <a:gdLst/>
              <a:ahLst/>
              <a:cxnLst/>
              <a:rect l="l" t="t" r="r" b="b"/>
              <a:pathLst>
                <a:path w="628" h="1430" extrusionOk="0">
                  <a:moveTo>
                    <a:pt x="402" y="1"/>
                  </a:moveTo>
                  <a:cubicBezTo>
                    <a:pt x="402" y="1"/>
                    <a:pt x="201" y="1"/>
                    <a:pt x="201" y="101"/>
                  </a:cubicBezTo>
                  <a:cubicBezTo>
                    <a:pt x="101" y="326"/>
                    <a:pt x="1" y="527"/>
                    <a:pt x="1" y="727"/>
                  </a:cubicBezTo>
                  <a:cubicBezTo>
                    <a:pt x="1" y="953"/>
                    <a:pt x="101" y="1153"/>
                    <a:pt x="201" y="1354"/>
                  </a:cubicBezTo>
                  <a:lnTo>
                    <a:pt x="302" y="1354"/>
                  </a:lnTo>
                  <a:cubicBezTo>
                    <a:pt x="302" y="1404"/>
                    <a:pt x="327" y="1429"/>
                    <a:pt x="367" y="1429"/>
                  </a:cubicBezTo>
                  <a:cubicBezTo>
                    <a:pt x="408" y="1429"/>
                    <a:pt x="465" y="1404"/>
                    <a:pt x="527" y="1354"/>
                  </a:cubicBezTo>
                  <a:cubicBezTo>
                    <a:pt x="627" y="1153"/>
                    <a:pt x="627" y="953"/>
                    <a:pt x="627" y="727"/>
                  </a:cubicBezTo>
                  <a:cubicBezTo>
                    <a:pt x="627" y="527"/>
                    <a:pt x="627" y="326"/>
                    <a:pt x="527" y="101"/>
                  </a:cubicBezTo>
                  <a:lnTo>
                    <a:pt x="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8"/>
            <p:cNvSpPr/>
            <p:nvPr/>
          </p:nvSpPr>
          <p:spPr>
            <a:xfrm flipH="1">
              <a:off x="6886247" y="3458350"/>
              <a:ext cx="10555" cy="30678"/>
            </a:xfrm>
            <a:custGeom>
              <a:avLst/>
              <a:gdLst/>
              <a:ahLst/>
              <a:cxnLst/>
              <a:rect l="l" t="t" r="r" b="b"/>
              <a:pathLst>
                <a:path w="628" h="1825" extrusionOk="0">
                  <a:moveTo>
                    <a:pt x="272" y="1"/>
                  </a:moveTo>
                  <a:cubicBezTo>
                    <a:pt x="235" y="1"/>
                    <a:pt x="168" y="45"/>
                    <a:pt x="101" y="45"/>
                  </a:cubicBezTo>
                  <a:cubicBezTo>
                    <a:pt x="1" y="346"/>
                    <a:pt x="1" y="672"/>
                    <a:pt x="1" y="872"/>
                  </a:cubicBezTo>
                  <a:cubicBezTo>
                    <a:pt x="1" y="1198"/>
                    <a:pt x="1" y="1499"/>
                    <a:pt x="201" y="1725"/>
                  </a:cubicBezTo>
                  <a:cubicBezTo>
                    <a:pt x="201" y="1725"/>
                    <a:pt x="201" y="1825"/>
                    <a:pt x="302" y="1825"/>
                  </a:cubicBezTo>
                  <a:cubicBezTo>
                    <a:pt x="402" y="1825"/>
                    <a:pt x="527" y="1725"/>
                    <a:pt x="527" y="1725"/>
                  </a:cubicBezTo>
                  <a:cubicBezTo>
                    <a:pt x="627" y="1399"/>
                    <a:pt x="627" y="1098"/>
                    <a:pt x="627" y="872"/>
                  </a:cubicBezTo>
                  <a:cubicBezTo>
                    <a:pt x="527" y="672"/>
                    <a:pt x="527" y="346"/>
                    <a:pt x="402" y="146"/>
                  </a:cubicBezTo>
                  <a:lnTo>
                    <a:pt x="302" y="45"/>
                  </a:lnTo>
                  <a:cubicBezTo>
                    <a:pt x="302" y="12"/>
                    <a:pt x="290"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8"/>
            <p:cNvSpPr/>
            <p:nvPr/>
          </p:nvSpPr>
          <p:spPr>
            <a:xfrm flipH="1">
              <a:off x="6830227" y="3413602"/>
              <a:ext cx="10538" cy="21836"/>
            </a:xfrm>
            <a:custGeom>
              <a:avLst/>
              <a:gdLst/>
              <a:ahLst/>
              <a:cxnLst/>
              <a:rect l="l" t="t" r="r" b="b"/>
              <a:pathLst>
                <a:path w="627" h="1299" extrusionOk="0">
                  <a:moveTo>
                    <a:pt x="326" y="1"/>
                  </a:moveTo>
                  <a:cubicBezTo>
                    <a:pt x="201" y="1"/>
                    <a:pt x="100" y="1"/>
                    <a:pt x="100" y="101"/>
                  </a:cubicBezTo>
                  <a:cubicBezTo>
                    <a:pt x="0" y="301"/>
                    <a:pt x="0" y="502"/>
                    <a:pt x="0" y="727"/>
                  </a:cubicBezTo>
                  <a:cubicBezTo>
                    <a:pt x="0" y="828"/>
                    <a:pt x="100" y="1028"/>
                    <a:pt x="201" y="1254"/>
                  </a:cubicBezTo>
                  <a:lnTo>
                    <a:pt x="326" y="1254"/>
                  </a:lnTo>
                  <a:cubicBezTo>
                    <a:pt x="359" y="1287"/>
                    <a:pt x="393" y="1298"/>
                    <a:pt x="423" y="1298"/>
                  </a:cubicBezTo>
                  <a:cubicBezTo>
                    <a:pt x="482" y="1298"/>
                    <a:pt x="527" y="1254"/>
                    <a:pt x="527" y="1254"/>
                  </a:cubicBezTo>
                  <a:cubicBezTo>
                    <a:pt x="627" y="1028"/>
                    <a:pt x="627" y="828"/>
                    <a:pt x="627" y="627"/>
                  </a:cubicBezTo>
                  <a:cubicBezTo>
                    <a:pt x="627" y="402"/>
                    <a:pt x="527" y="20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8"/>
            <p:cNvSpPr/>
            <p:nvPr/>
          </p:nvSpPr>
          <p:spPr>
            <a:xfrm flipH="1">
              <a:off x="6926686" y="3515134"/>
              <a:ext cx="12236" cy="24879"/>
            </a:xfrm>
            <a:custGeom>
              <a:avLst/>
              <a:gdLst/>
              <a:ahLst/>
              <a:cxnLst/>
              <a:rect l="l" t="t" r="r" b="b"/>
              <a:pathLst>
                <a:path w="728" h="1480" extrusionOk="0">
                  <a:moveTo>
                    <a:pt x="402" y="1"/>
                  </a:moveTo>
                  <a:cubicBezTo>
                    <a:pt x="301" y="1"/>
                    <a:pt x="201" y="1"/>
                    <a:pt x="101" y="101"/>
                  </a:cubicBezTo>
                  <a:cubicBezTo>
                    <a:pt x="1" y="327"/>
                    <a:pt x="1" y="527"/>
                    <a:pt x="101" y="853"/>
                  </a:cubicBezTo>
                  <a:cubicBezTo>
                    <a:pt x="101" y="1053"/>
                    <a:pt x="201" y="1254"/>
                    <a:pt x="402" y="1479"/>
                  </a:cubicBezTo>
                  <a:cubicBezTo>
                    <a:pt x="527" y="1479"/>
                    <a:pt x="627" y="1479"/>
                    <a:pt x="627" y="1354"/>
                  </a:cubicBezTo>
                  <a:cubicBezTo>
                    <a:pt x="727" y="1053"/>
                    <a:pt x="727" y="853"/>
                    <a:pt x="627" y="627"/>
                  </a:cubicBezTo>
                  <a:cubicBezTo>
                    <a:pt x="627" y="427"/>
                    <a:pt x="627" y="327"/>
                    <a:pt x="402" y="101"/>
                  </a:cubicBezTo>
                  <a:lnTo>
                    <a:pt x="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8"/>
            <p:cNvSpPr/>
            <p:nvPr/>
          </p:nvSpPr>
          <p:spPr>
            <a:xfrm flipH="1">
              <a:off x="6872347" y="3515554"/>
              <a:ext cx="12236" cy="18978"/>
            </a:xfrm>
            <a:custGeom>
              <a:avLst/>
              <a:gdLst/>
              <a:ahLst/>
              <a:cxnLst/>
              <a:rect l="l" t="t" r="r" b="b"/>
              <a:pathLst>
                <a:path w="728" h="1129" extrusionOk="0">
                  <a:moveTo>
                    <a:pt x="352" y="1"/>
                  </a:moveTo>
                  <a:cubicBezTo>
                    <a:pt x="308" y="1"/>
                    <a:pt x="251" y="26"/>
                    <a:pt x="201" y="76"/>
                  </a:cubicBezTo>
                  <a:cubicBezTo>
                    <a:pt x="1" y="302"/>
                    <a:pt x="1" y="502"/>
                    <a:pt x="101" y="703"/>
                  </a:cubicBezTo>
                  <a:cubicBezTo>
                    <a:pt x="101" y="928"/>
                    <a:pt x="201" y="1028"/>
                    <a:pt x="427" y="1129"/>
                  </a:cubicBezTo>
                  <a:lnTo>
                    <a:pt x="527" y="1129"/>
                  </a:lnTo>
                  <a:cubicBezTo>
                    <a:pt x="627" y="1129"/>
                    <a:pt x="627" y="1129"/>
                    <a:pt x="728" y="1028"/>
                  </a:cubicBezTo>
                  <a:lnTo>
                    <a:pt x="728" y="502"/>
                  </a:lnTo>
                  <a:cubicBezTo>
                    <a:pt x="627" y="402"/>
                    <a:pt x="627" y="302"/>
                    <a:pt x="527" y="76"/>
                  </a:cubicBezTo>
                  <a:lnTo>
                    <a:pt x="427" y="76"/>
                  </a:lnTo>
                  <a:cubicBezTo>
                    <a:pt x="427" y="26"/>
                    <a:pt x="395" y="1"/>
                    <a:pt x="3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8"/>
            <p:cNvSpPr/>
            <p:nvPr/>
          </p:nvSpPr>
          <p:spPr>
            <a:xfrm flipH="1">
              <a:off x="6849606" y="3474689"/>
              <a:ext cx="12219" cy="16037"/>
            </a:xfrm>
            <a:custGeom>
              <a:avLst/>
              <a:gdLst/>
              <a:ahLst/>
              <a:cxnLst/>
              <a:rect l="l" t="t" r="r" b="b"/>
              <a:pathLst>
                <a:path w="727" h="954" extrusionOk="0">
                  <a:moveTo>
                    <a:pt x="426" y="1"/>
                  </a:moveTo>
                  <a:cubicBezTo>
                    <a:pt x="326" y="1"/>
                    <a:pt x="201" y="1"/>
                    <a:pt x="201" y="126"/>
                  </a:cubicBezTo>
                  <a:cubicBezTo>
                    <a:pt x="100" y="226"/>
                    <a:pt x="0" y="427"/>
                    <a:pt x="100" y="527"/>
                  </a:cubicBezTo>
                  <a:cubicBezTo>
                    <a:pt x="100" y="627"/>
                    <a:pt x="100" y="753"/>
                    <a:pt x="326" y="853"/>
                  </a:cubicBezTo>
                  <a:lnTo>
                    <a:pt x="326" y="953"/>
                  </a:lnTo>
                  <a:cubicBezTo>
                    <a:pt x="426" y="953"/>
                    <a:pt x="526" y="953"/>
                    <a:pt x="627" y="853"/>
                  </a:cubicBezTo>
                  <a:cubicBezTo>
                    <a:pt x="727" y="753"/>
                    <a:pt x="727" y="527"/>
                    <a:pt x="727" y="427"/>
                  </a:cubicBezTo>
                  <a:cubicBezTo>
                    <a:pt x="627" y="327"/>
                    <a:pt x="627" y="126"/>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8"/>
            <p:cNvSpPr/>
            <p:nvPr/>
          </p:nvSpPr>
          <p:spPr>
            <a:xfrm flipH="1">
              <a:off x="6968805" y="3537895"/>
              <a:ext cx="10555" cy="25568"/>
            </a:xfrm>
            <a:custGeom>
              <a:avLst/>
              <a:gdLst/>
              <a:ahLst/>
              <a:cxnLst/>
              <a:rect l="l" t="t" r="r" b="b"/>
              <a:pathLst>
                <a:path w="628" h="1521" extrusionOk="0">
                  <a:moveTo>
                    <a:pt x="427" y="0"/>
                  </a:moveTo>
                  <a:cubicBezTo>
                    <a:pt x="301" y="0"/>
                    <a:pt x="201" y="0"/>
                    <a:pt x="101" y="125"/>
                  </a:cubicBezTo>
                  <a:cubicBezTo>
                    <a:pt x="1" y="326"/>
                    <a:pt x="1" y="526"/>
                    <a:pt x="1" y="752"/>
                  </a:cubicBezTo>
                  <a:cubicBezTo>
                    <a:pt x="1" y="1053"/>
                    <a:pt x="101" y="1253"/>
                    <a:pt x="201" y="1479"/>
                  </a:cubicBezTo>
                  <a:lnTo>
                    <a:pt x="301" y="1479"/>
                  </a:lnTo>
                  <a:cubicBezTo>
                    <a:pt x="338" y="1508"/>
                    <a:pt x="373" y="1520"/>
                    <a:pt x="403" y="1520"/>
                  </a:cubicBezTo>
                  <a:cubicBezTo>
                    <a:pt x="477" y="1520"/>
                    <a:pt x="527" y="1449"/>
                    <a:pt x="527" y="1379"/>
                  </a:cubicBezTo>
                  <a:cubicBezTo>
                    <a:pt x="627" y="1153"/>
                    <a:pt x="627" y="953"/>
                    <a:pt x="627" y="752"/>
                  </a:cubicBezTo>
                  <a:cubicBezTo>
                    <a:pt x="627" y="526"/>
                    <a:pt x="627" y="326"/>
                    <a:pt x="427" y="125"/>
                  </a:cubicBez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8"/>
            <p:cNvSpPr/>
            <p:nvPr/>
          </p:nvSpPr>
          <p:spPr>
            <a:xfrm flipH="1">
              <a:off x="6940585" y="3581248"/>
              <a:ext cx="10555" cy="19853"/>
            </a:xfrm>
            <a:custGeom>
              <a:avLst/>
              <a:gdLst/>
              <a:ahLst/>
              <a:cxnLst/>
              <a:rect l="l" t="t" r="r" b="b"/>
              <a:pathLst>
                <a:path w="628" h="1181" extrusionOk="0">
                  <a:moveTo>
                    <a:pt x="214" y="0"/>
                  </a:moveTo>
                  <a:cubicBezTo>
                    <a:pt x="150" y="0"/>
                    <a:pt x="101" y="83"/>
                    <a:pt x="101" y="153"/>
                  </a:cubicBezTo>
                  <a:cubicBezTo>
                    <a:pt x="1" y="253"/>
                    <a:pt x="1" y="454"/>
                    <a:pt x="1" y="679"/>
                  </a:cubicBezTo>
                  <a:cubicBezTo>
                    <a:pt x="1" y="780"/>
                    <a:pt x="101" y="980"/>
                    <a:pt x="201" y="1080"/>
                  </a:cubicBezTo>
                  <a:lnTo>
                    <a:pt x="201" y="1181"/>
                  </a:lnTo>
                  <a:cubicBezTo>
                    <a:pt x="302" y="1181"/>
                    <a:pt x="402" y="1181"/>
                    <a:pt x="502" y="1080"/>
                  </a:cubicBezTo>
                  <a:cubicBezTo>
                    <a:pt x="627" y="880"/>
                    <a:pt x="627" y="780"/>
                    <a:pt x="627" y="554"/>
                  </a:cubicBezTo>
                  <a:cubicBezTo>
                    <a:pt x="502" y="354"/>
                    <a:pt x="502" y="253"/>
                    <a:pt x="302" y="53"/>
                  </a:cubicBezTo>
                  <a:cubicBezTo>
                    <a:pt x="272" y="15"/>
                    <a:pt x="242"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8"/>
            <p:cNvSpPr/>
            <p:nvPr/>
          </p:nvSpPr>
          <p:spPr>
            <a:xfrm flipH="1">
              <a:off x="6891726" y="3575381"/>
              <a:ext cx="10538" cy="14255"/>
            </a:xfrm>
            <a:custGeom>
              <a:avLst/>
              <a:gdLst/>
              <a:ahLst/>
              <a:cxnLst/>
              <a:rect l="l" t="t" r="r" b="b"/>
              <a:pathLst>
                <a:path w="627" h="848" extrusionOk="0">
                  <a:moveTo>
                    <a:pt x="226" y="1"/>
                  </a:moveTo>
                  <a:cubicBezTo>
                    <a:pt x="157" y="1"/>
                    <a:pt x="100" y="26"/>
                    <a:pt x="100" y="76"/>
                  </a:cubicBezTo>
                  <a:cubicBezTo>
                    <a:pt x="0" y="276"/>
                    <a:pt x="0" y="402"/>
                    <a:pt x="0" y="502"/>
                  </a:cubicBezTo>
                  <a:cubicBezTo>
                    <a:pt x="0" y="602"/>
                    <a:pt x="100" y="703"/>
                    <a:pt x="226" y="803"/>
                  </a:cubicBezTo>
                  <a:cubicBezTo>
                    <a:pt x="259" y="836"/>
                    <a:pt x="292" y="847"/>
                    <a:pt x="326" y="847"/>
                  </a:cubicBezTo>
                  <a:cubicBezTo>
                    <a:pt x="393" y="847"/>
                    <a:pt x="460" y="803"/>
                    <a:pt x="526" y="803"/>
                  </a:cubicBezTo>
                  <a:cubicBezTo>
                    <a:pt x="627" y="602"/>
                    <a:pt x="627" y="502"/>
                    <a:pt x="627" y="402"/>
                  </a:cubicBezTo>
                  <a:cubicBezTo>
                    <a:pt x="627" y="276"/>
                    <a:pt x="526" y="76"/>
                    <a:pt x="426" y="76"/>
                  </a:cubicBezTo>
                  <a:cubicBezTo>
                    <a:pt x="376" y="26"/>
                    <a:pt x="295"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8"/>
            <p:cNvSpPr/>
            <p:nvPr/>
          </p:nvSpPr>
          <p:spPr>
            <a:xfrm flipH="1">
              <a:off x="6968805" y="3624265"/>
              <a:ext cx="12236" cy="31603"/>
            </a:xfrm>
            <a:custGeom>
              <a:avLst/>
              <a:gdLst/>
              <a:ahLst/>
              <a:cxnLst/>
              <a:rect l="l" t="t" r="r" b="b"/>
              <a:pathLst>
                <a:path w="728" h="1880" extrusionOk="0">
                  <a:moveTo>
                    <a:pt x="301" y="0"/>
                  </a:moveTo>
                  <a:cubicBezTo>
                    <a:pt x="201" y="0"/>
                    <a:pt x="101" y="0"/>
                    <a:pt x="101" y="100"/>
                  </a:cubicBezTo>
                  <a:cubicBezTo>
                    <a:pt x="0" y="401"/>
                    <a:pt x="0" y="727"/>
                    <a:pt x="0" y="1028"/>
                  </a:cubicBezTo>
                  <a:cubicBezTo>
                    <a:pt x="101" y="1253"/>
                    <a:pt x="201" y="1554"/>
                    <a:pt x="401" y="1754"/>
                  </a:cubicBezTo>
                  <a:cubicBezTo>
                    <a:pt x="401" y="1880"/>
                    <a:pt x="527" y="1880"/>
                    <a:pt x="527" y="1880"/>
                  </a:cubicBezTo>
                  <a:cubicBezTo>
                    <a:pt x="627" y="1880"/>
                    <a:pt x="727" y="1754"/>
                    <a:pt x="727" y="1654"/>
                  </a:cubicBezTo>
                  <a:cubicBezTo>
                    <a:pt x="727" y="1353"/>
                    <a:pt x="727" y="1128"/>
                    <a:pt x="627" y="827"/>
                  </a:cubicBezTo>
                  <a:cubicBezTo>
                    <a:pt x="627" y="627"/>
                    <a:pt x="527" y="301"/>
                    <a:pt x="401" y="100"/>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8"/>
            <p:cNvSpPr/>
            <p:nvPr/>
          </p:nvSpPr>
          <p:spPr>
            <a:xfrm rot="825059" flipH="1">
              <a:off x="7217475" y="3302410"/>
              <a:ext cx="188370" cy="791862"/>
            </a:xfrm>
            <a:custGeom>
              <a:avLst/>
              <a:gdLst/>
              <a:ahLst/>
              <a:cxnLst/>
              <a:rect l="l" t="t" r="r" b="b"/>
              <a:pathLst>
                <a:path w="11208" h="47109" extrusionOk="0">
                  <a:moveTo>
                    <a:pt x="8829" y="1"/>
                  </a:moveTo>
                  <a:cubicBezTo>
                    <a:pt x="8458" y="1"/>
                    <a:pt x="7993" y="203"/>
                    <a:pt x="7419" y="625"/>
                  </a:cubicBezTo>
                  <a:cubicBezTo>
                    <a:pt x="2181" y="4485"/>
                    <a:pt x="0" y="29974"/>
                    <a:pt x="9800" y="46991"/>
                  </a:cubicBezTo>
                  <a:cubicBezTo>
                    <a:pt x="9846" y="47070"/>
                    <a:pt x="9877" y="47109"/>
                    <a:pt x="9894" y="47109"/>
                  </a:cubicBezTo>
                  <a:cubicBezTo>
                    <a:pt x="10194" y="47109"/>
                    <a:pt x="6373" y="35377"/>
                    <a:pt x="8246" y="20350"/>
                  </a:cubicBezTo>
                  <a:cubicBezTo>
                    <a:pt x="9699" y="8336"/>
                    <a:pt x="11208" y="1"/>
                    <a:pt x="8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8"/>
            <p:cNvSpPr/>
            <p:nvPr/>
          </p:nvSpPr>
          <p:spPr>
            <a:xfrm rot="825059" flipH="1">
              <a:off x="7179669" y="3407764"/>
              <a:ext cx="112487" cy="753974"/>
            </a:xfrm>
            <a:custGeom>
              <a:avLst/>
              <a:gdLst/>
              <a:ahLst/>
              <a:cxnLst/>
              <a:rect l="l" t="t" r="r" b="b"/>
              <a:pathLst>
                <a:path w="6693" h="44855" extrusionOk="0">
                  <a:moveTo>
                    <a:pt x="1479" y="1"/>
                  </a:moveTo>
                  <a:cubicBezTo>
                    <a:pt x="1379" y="1"/>
                    <a:pt x="1254" y="101"/>
                    <a:pt x="1254" y="226"/>
                  </a:cubicBezTo>
                  <a:cubicBezTo>
                    <a:pt x="627" y="3986"/>
                    <a:pt x="326" y="7745"/>
                    <a:pt x="226" y="11504"/>
                  </a:cubicBezTo>
                  <a:cubicBezTo>
                    <a:pt x="1" y="15364"/>
                    <a:pt x="126" y="19124"/>
                    <a:pt x="326" y="22883"/>
                  </a:cubicBezTo>
                  <a:cubicBezTo>
                    <a:pt x="427" y="24863"/>
                    <a:pt x="627" y="26743"/>
                    <a:pt x="953" y="28622"/>
                  </a:cubicBezTo>
                  <a:cubicBezTo>
                    <a:pt x="1254" y="30502"/>
                    <a:pt x="1580" y="32382"/>
                    <a:pt x="2106" y="34161"/>
                  </a:cubicBezTo>
                  <a:cubicBezTo>
                    <a:pt x="2933" y="37921"/>
                    <a:pt x="4286" y="41454"/>
                    <a:pt x="6392" y="44713"/>
                  </a:cubicBezTo>
                  <a:cubicBezTo>
                    <a:pt x="6392" y="44784"/>
                    <a:pt x="6442" y="44854"/>
                    <a:pt x="6507" y="44854"/>
                  </a:cubicBezTo>
                  <a:cubicBezTo>
                    <a:pt x="6533" y="44854"/>
                    <a:pt x="6563" y="44842"/>
                    <a:pt x="6592" y="44813"/>
                  </a:cubicBezTo>
                  <a:cubicBezTo>
                    <a:pt x="6692" y="44713"/>
                    <a:pt x="6692" y="44587"/>
                    <a:pt x="6692" y="44487"/>
                  </a:cubicBezTo>
                  <a:cubicBezTo>
                    <a:pt x="5765" y="42933"/>
                    <a:pt x="5013" y="41154"/>
                    <a:pt x="4387" y="39374"/>
                  </a:cubicBezTo>
                  <a:cubicBezTo>
                    <a:pt x="3660" y="37695"/>
                    <a:pt x="3133" y="35815"/>
                    <a:pt x="2732" y="34061"/>
                  </a:cubicBezTo>
                  <a:cubicBezTo>
                    <a:pt x="2306" y="32181"/>
                    <a:pt x="2006" y="30302"/>
                    <a:pt x="1780" y="28522"/>
                  </a:cubicBezTo>
                  <a:cubicBezTo>
                    <a:pt x="1479" y="26642"/>
                    <a:pt x="1254" y="24763"/>
                    <a:pt x="1154" y="22883"/>
                  </a:cubicBezTo>
                  <a:cubicBezTo>
                    <a:pt x="853" y="19124"/>
                    <a:pt x="853" y="15364"/>
                    <a:pt x="953" y="11605"/>
                  </a:cubicBezTo>
                  <a:cubicBezTo>
                    <a:pt x="953" y="9725"/>
                    <a:pt x="1053" y="7845"/>
                    <a:pt x="1154" y="5966"/>
                  </a:cubicBezTo>
                  <a:cubicBezTo>
                    <a:pt x="1254" y="4086"/>
                    <a:pt x="1479" y="2206"/>
                    <a:pt x="1680" y="326"/>
                  </a:cubicBezTo>
                  <a:cubicBezTo>
                    <a:pt x="1680" y="226"/>
                    <a:pt x="1580" y="101"/>
                    <a:pt x="1479"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8"/>
            <p:cNvSpPr/>
            <p:nvPr/>
          </p:nvSpPr>
          <p:spPr>
            <a:xfrm flipH="1">
              <a:off x="7114847" y="4515732"/>
              <a:ext cx="136914" cy="180758"/>
            </a:xfrm>
            <a:custGeom>
              <a:avLst/>
              <a:gdLst/>
              <a:ahLst/>
              <a:cxnLst/>
              <a:rect l="l" t="t" r="r" b="b"/>
              <a:pathLst>
                <a:path w="8146" h="10753" extrusionOk="0">
                  <a:moveTo>
                    <a:pt x="2406" y="1"/>
                  </a:moveTo>
                  <a:cubicBezTo>
                    <a:pt x="1654" y="527"/>
                    <a:pt x="827" y="953"/>
                    <a:pt x="0" y="1254"/>
                  </a:cubicBezTo>
                  <a:cubicBezTo>
                    <a:pt x="401" y="5339"/>
                    <a:pt x="1654" y="10352"/>
                    <a:pt x="2406" y="10653"/>
                  </a:cubicBezTo>
                  <a:cubicBezTo>
                    <a:pt x="2530" y="10717"/>
                    <a:pt x="2798" y="10752"/>
                    <a:pt x="3151" y="10752"/>
                  </a:cubicBezTo>
                  <a:cubicBezTo>
                    <a:pt x="4580" y="10752"/>
                    <a:pt x="7418" y="10180"/>
                    <a:pt x="7920" y="8673"/>
                  </a:cubicBezTo>
                  <a:cubicBezTo>
                    <a:pt x="8145" y="8146"/>
                    <a:pt x="4587" y="7520"/>
                    <a:pt x="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8"/>
            <p:cNvSpPr/>
            <p:nvPr/>
          </p:nvSpPr>
          <p:spPr>
            <a:xfrm flipH="1">
              <a:off x="7134226" y="4280796"/>
              <a:ext cx="241154" cy="261816"/>
            </a:xfrm>
            <a:custGeom>
              <a:avLst/>
              <a:gdLst/>
              <a:ahLst/>
              <a:cxnLst/>
              <a:rect l="l" t="t" r="r" b="b"/>
              <a:pathLst>
                <a:path w="14348" h="15575" extrusionOk="0">
                  <a:moveTo>
                    <a:pt x="5592" y="1"/>
                  </a:moveTo>
                  <a:cubicBezTo>
                    <a:pt x="5127" y="1"/>
                    <a:pt x="4601" y="91"/>
                    <a:pt x="3997" y="293"/>
                  </a:cubicBezTo>
                  <a:cubicBezTo>
                    <a:pt x="1616" y="1044"/>
                    <a:pt x="1089" y="3325"/>
                    <a:pt x="864" y="5430"/>
                  </a:cubicBezTo>
                  <a:cubicBezTo>
                    <a:pt x="663" y="7511"/>
                    <a:pt x="1716" y="12197"/>
                    <a:pt x="237" y="13977"/>
                  </a:cubicBezTo>
                  <a:cubicBezTo>
                    <a:pt x="1" y="14233"/>
                    <a:pt x="2276" y="15575"/>
                    <a:pt x="5039" y="15575"/>
                  </a:cubicBezTo>
                  <a:cubicBezTo>
                    <a:pt x="5789" y="15575"/>
                    <a:pt x="6574" y="15476"/>
                    <a:pt x="7355" y="15230"/>
                  </a:cubicBezTo>
                  <a:cubicBezTo>
                    <a:pt x="8182" y="14929"/>
                    <a:pt x="9009" y="14503"/>
                    <a:pt x="9761" y="13977"/>
                  </a:cubicBezTo>
                  <a:cubicBezTo>
                    <a:pt x="13921" y="10543"/>
                    <a:pt x="14348" y="7711"/>
                    <a:pt x="14147" y="7310"/>
                  </a:cubicBezTo>
                  <a:cubicBezTo>
                    <a:pt x="13821" y="6984"/>
                    <a:pt x="11641" y="6984"/>
                    <a:pt x="10062" y="4578"/>
                  </a:cubicBezTo>
                  <a:cubicBezTo>
                    <a:pt x="8758" y="2475"/>
                    <a:pt x="8018" y="1"/>
                    <a:pt x="5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8"/>
            <p:cNvSpPr/>
            <p:nvPr/>
          </p:nvSpPr>
          <p:spPr>
            <a:xfrm flipH="1">
              <a:off x="7314940" y="4287806"/>
              <a:ext cx="24875" cy="247326"/>
            </a:xfrm>
            <a:custGeom>
              <a:avLst/>
              <a:gdLst/>
              <a:ahLst/>
              <a:cxnLst/>
              <a:rect l="l" t="t" r="r" b="b"/>
              <a:pathLst>
                <a:path w="1480" h="14713" extrusionOk="0">
                  <a:moveTo>
                    <a:pt x="1379" y="1"/>
                  </a:moveTo>
                  <a:cubicBezTo>
                    <a:pt x="853" y="402"/>
                    <a:pt x="527" y="1028"/>
                    <a:pt x="427" y="1655"/>
                  </a:cubicBezTo>
                  <a:cubicBezTo>
                    <a:pt x="226" y="2282"/>
                    <a:pt x="126" y="2908"/>
                    <a:pt x="126" y="3535"/>
                  </a:cubicBezTo>
                  <a:cubicBezTo>
                    <a:pt x="126" y="4888"/>
                    <a:pt x="327" y="6141"/>
                    <a:pt x="627" y="7394"/>
                  </a:cubicBezTo>
                  <a:cubicBezTo>
                    <a:pt x="953" y="8648"/>
                    <a:pt x="1254" y="9901"/>
                    <a:pt x="1254" y="11154"/>
                  </a:cubicBezTo>
                  <a:cubicBezTo>
                    <a:pt x="1254" y="11780"/>
                    <a:pt x="1154" y="12407"/>
                    <a:pt x="953" y="12933"/>
                  </a:cubicBezTo>
                  <a:cubicBezTo>
                    <a:pt x="753" y="13560"/>
                    <a:pt x="527" y="14186"/>
                    <a:pt x="1" y="14613"/>
                  </a:cubicBezTo>
                  <a:lnTo>
                    <a:pt x="1" y="14713"/>
                  </a:lnTo>
                  <a:lnTo>
                    <a:pt x="126" y="14713"/>
                  </a:lnTo>
                  <a:cubicBezTo>
                    <a:pt x="753" y="14287"/>
                    <a:pt x="953" y="13660"/>
                    <a:pt x="1154" y="13034"/>
                  </a:cubicBezTo>
                  <a:cubicBezTo>
                    <a:pt x="1379" y="12407"/>
                    <a:pt x="1480" y="11780"/>
                    <a:pt x="1480" y="11154"/>
                  </a:cubicBezTo>
                  <a:cubicBezTo>
                    <a:pt x="1480" y="9800"/>
                    <a:pt x="1254" y="8547"/>
                    <a:pt x="953" y="7294"/>
                  </a:cubicBezTo>
                  <a:cubicBezTo>
                    <a:pt x="627" y="6041"/>
                    <a:pt x="327" y="4888"/>
                    <a:pt x="427" y="3635"/>
                  </a:cubicBezTo>
                  <a:cubicBezTo>
                    <a:pt x="427" y="2908"/>
                    <a:pt x="527" y="2382"/>
                    <a:pt x="627" y="1755"/>
                  </a:cubicBezTo>
                  <a:cubicBezTo>
                    <a:pt x="753" y="1129"/>
                    <a:pt x="1054" y="502"/>
                    <a:pt x="1480" y="101"/>
                  </a:cubicBezTo>
                  <a:lnTo>
                    <a:pt x="14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8"/>
            <p:cNvSpPr/>
            <p:nvPr/>
          </p:nvSpPr>
          <p:spPr>
            <a:xfrm flipH="1">
              <a:off x="7292183" y="4284023"/>
              <a:ext cx="29934" cy="259967"/>
            </a:xfrm>
            <a:custGeom>
              <a:avLst/>
              <a:gdLst/>
              <a:ahLst/>
              <a:cxnLst/>
              <a:rect l="l" t="t" r="r" b="b"/>
              <a:pathLst>
                <a:path w="1781" h="15465" extrusionOk="0">
                  <a:moveTo>
                    <a:pt x="953" y="0"/>
                  </a:moveTo>
                  <a:cubicBezTo>
                    <a:pt x="527" y="527"/>
                    <a:pt x="326" y="1253"/>
                    <a:pt x="201" y="1880"/>
                  </a:cubicBezTo>
                  <a:cubicBezTo>
                    <a:pt x="1" y="2507"/>
                    <a:pt x="1" y="3233"/>
                    <a:pt x="101" y="3860"/>
                  </a:cubicBezTo>
                  <a:cubicBezTo>
                    <a:pt x="201" y="5238"/>
                    <a:pt x="627" y="6492"/>
                    <a:pt x="953" y="7745"/>
                  </a:cubicBezTo>
                  <a:cubicBezTo>
                    <a:pt x="1254" y="8998"/>
                    <a:pt x="1580" y="10251"/>
                    <a:pt x="1580" y="11604"/>
                  </a:cubicBezTo>
                  <a:cubicBezTo>
                    <a:pt x="1580" y="12231"/>
                    <a:pt x="1454" y="12858"/>
                    <a:pt x="1454" y="13584"/>
                  </a:cubicBezTo>
                  <a:cubicBezTo>
                    <a:pt x="1354" y="14211"/>
                    <a:pt x="1254" y="14838"/>
                    <a:pt x="828" y="15364"/>
                  </a:cubicBezTo>
                  <a:lnTo>
                    <a:pt x="828" y="15464"/>
                  </a:lnTo>
                  <a:lnTo>
                    <a:pt x="953" y="15464"/>
                  </a:lnTo>
                  <a:cubicBezTo>
                    <a:pt x="1454" y="14938"/>
                    <a:pt x="1580" y="14211"/>
                    <a:pt x="1680" y="13584"/>
                  </a:cubicBezTo>
                  <a:cubicBezTo>
                    <a:pt x="1780" y="12958"/>
                    <a:pt x="1780" y="12231"/>
                    <a:pt x="1780" y="11604"/>
                  </a:cubicBezTo>
                  <a:cubicBezTo>
                    <a:pt x="1780" y="10251"/>
                    <a:pt x="1580" y="8998"/>
                    <a:pt x="1254" y="7619"/>
                  </a:cubicBezTo>
                  <a:cubicBezTo>
                    <a:pt x="953" y="6366"/>
                    <a:pt x="427" y="5113"/>
                    <a:pt x="326" y="3860"/>
                  </a:cubicBezTo>
                  <a:cubicBezTo>
                    <a:pt x="201" y="2607"/>
                    <a:pt x="427" y="1253"/>
                    <a:pt x="1053" y="101"/>
                  </a:cubicBezTo>
                  <a:lnTo>
                    <a:pt x="10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8"/>
            <p:cNvSpPr/>
            <p:nvPr/>
          </p:nvSpPr>
          <p:spPr>
            <a:xfrm flipH="1">
              <a:off x="7248382" y="4278964"/>
              <a:ext cx="47195" cy="263329"/>
            </a:xfrm>
            <a:custGeom>
              <a:avLst/>
              <a:gdLst/>
              <a:ahLst/>
              <a:cxnLst/>
              <a:rect l="l" t="t" r="r" b="b"/>
              <a:pathLst>
                <a:path w="2808" h="15665" extrusionOk="0">
                  <a:moveTo>
                    <a:pt x="828" y="1"/>
                  </a:moveTo>
                  <a:cubicBezTo>
                    <a:pt x="727" y="1"/>
                    <a:pt x="727" y="1"/>
                    <a:pt x="727" y="101"/>
                  </a:cubicBezTo>
                  <a:cubicBezTo>
                    <a:pt x="201" y="1354"/>
                    <a:pt x="1" y="2707"/>
                    <a:pt x="101" y="4061"/>
                  </a:cubicBezTo>
                  <a:cubicBezTo>
                    <a:pt x="201" y="5414"/>
                    <a:pt x="627" y="6667"/>
                    <a:pt x="1028" y="7920"/>
                  </a:cubicBezTo>
                  <a:cubicBezTo>
                    <a:pt x="1454" y="9174"/>
                    <a:pt x="1980" y="10427"/>
                    <a:pt x="2281" y="11680"/>
                  </a:cubicBezTo>
                  <a:cubicBezTo>
                    <a:pt x="2381" y="12306"/>
                    <a:pt x="2507" y="12933"/>
                    <a:pt x="2507" y="13685"/>
                  </a:cubicBezTo>
                  <a:cubicBezTo>
                    <a:pt x="2607" y="13986"/>
                    <a:pt x="2607" y="14311"/>
                    <a:pt x="2507" y="14612"/>
                  </a:cubicBezTo>
                  <a:lnTo>
                    <a:pt x="2507" y="15139"/>
                  </a:lnTo>
                  <a:cubicBezTo>
                    <a:pt x="2507" y="15239"/>
                    <a:pt x="2507" y="15439"/>
                    <a:pt x="2381" y="15439"/>
                  </a:cubicBezTo>
                  <a:lnTo>
                    <a:pt x="2381" y="15565"/>
                  </a:lnTo>
                  <a:cubicBezTo>
                    <a:pt x="2381" y="15665"/>
                    <a:pt x="2381" y="15665"/>
                    <a:pt x="2507" y="15665"/>
                  </a:cubicBezTo>
                  <a:cubicBezTo>
                    <a:pt x="2607" y="15565"/>
                    <a:pt x="2607" y="15439"/>
                    <a:pt x="2707" y="15339"/>
                  </a:cubicBezTo>
                  <a:lnTo>
                    <a:pt x="2707" y="15139"/>
                  </a:lnTo>
                  <a:cubicBezTo>
                    <a:pt x="2707" y="14938"/>
                    <a:pt x="2707" y="14813"/>
                    <a:pt x="2808" y="14612"/>
                  </a:cubicBezTo>
                  <a:lnTo>
                    <a:pt x="2808" y="13560"/>
                  </a:lnTo>
                  <a:cubicBezTo>
                    <a:pt x="2808" y="12933"/>
                    <a:pt x="2607" y="12306"/>
                    <a:pt x="2507" y="11580"/>
                  </a:cubicBezTo>
                  <a:cubicBezTo>
                    <a:pt x="2181" y="10326"/>
                    <a:pt x="1755" y="9073"/>
                    <a:pt x="1354" y="7820"/>
                  </a:cubicBezTo>
                  <a:cubicBezTo>
                    <a:pt x="928" y="6567"/>
                    <a:pt x="402" y="5314"/>
                    <a:pt x="301" y="3961"/>
                  </a:cubicBezTo>
                  <a:cubicBezTo>
                    <a:pt x="301" y="2707"/>
                    <a:pt x="502" y="1354"/>
                    <a:pt x="828" y="101"/>
                  </a:cubicBezTo>
                  <a:lnTo>
                    <a:pt x="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8"/>
            <p:cNvSpPr/>
            <p:nvPr/>
          </p:nvSpPr>
          <p:spPr>
            <a:xfrm flipH="1">
              <a:off x="7148126" y="4289503"/>
              <a:ext cx="115854" cy="157997"/>
            </a:xfrm>
            <a:custGeom>
              <a:avLst/>
              <a:gdLst/>
              <a:ahLst/>
              <a:cxnLst/>
              <a:rect l="l" t="t" r="r" b="b"/>
              <a:pathLst>
                <a:path w="6893" h="9399" extrusionOk="0">
                  <a:moveTo>
                    <a:pt x="100" y="0"/>
                  </a:moveTo>
                  <a:cubicBezTo>
                    <a:pt x="100" y="0"/>
                    <a:pt x="0" y="0"/>
                    <a:pt x="0" y="100"/>
                  </a:cubicBezTo>
                  <a:cubicBezTo>
                    <a:pt x="201" y="1028"/>
                    <a:pt x="401" y="1980"/>
                    <a:pt x="827" y="2907"/>
                  </a:cubicBezTo>
                  <a:cubicBezTo>
                    <a:pt x="1253" y="3860"/>
                    <a:pt x="1654" y="4687"/>
                    <a:pt x="2281" y="5539"/>
                  </a:cubicBezTo>
                  <a:cubicBezTo>
                    <a:pt x="2506" y="5940"/>
                    <a:pt x="2907" y="6366"/>
                    <a:pt x="3233" y="6667"/>
                  </a:cubicBezTo>
                  <a:cubicBezTo>
                    <a:pt x="3534" y="7093"/>
                    <a:pt x="3860" y="7419"/>
                    <a:pt x="4261" y="7720"/>
                  </a:cubicBezTo>
                  <a:cubicBezTo>
                    <a:pt x="4486" y="7920"/>
                    <a:pt x="4587" y="8045"/>
                    <a:pt x="4787" y="8246"/>
                  </a:cubicBezTo>
                  <a:lnTo>
                    <a:pt x="5414" y="8672"/>
                  </a:lnTo>
                  <a:cubicBezTo>
                    <a:pt x="5639" y="8772"/>
                    <a:pt x="5840" y="8973"/>
                    <a:pt x="6040" y="9073"/>
                  </a:cubicBezTo>
                  <a:cubicBezTo>
                    <a:pt x="6266" y="9173"/>
                    <a:pt x="6466" y="9298"/>
                    <a:pt x="6667" y="9399"/>
                  </a:cubicBezTo>
                  <a:lnTo>
                    <a:pt x="6892" y="9399"/>
                  </a:lnTo>
                  <a:cubicBezTo>
                    <a:pt x="6892" y="9298"/>
                    <a:pt x="6892" y="9298"/>
                    <a:pt x="6767" y="9298"/>
                  </a:cubicBezTo>
                  <a:cubicBezTo>
                    <a:pt x="5940" y="8772"/>
                    <a:pt x="5113" y="8246"/>
                    <a:pt x="4386" y="7619"/>
                  </a:cubicBezTo>
                  <a:cubicBezTo>
                    <a:pt x="4060" y="7293"/>
                    <a:pt x="3760" y="6892"/>
                    <a:pt x="3434" y="6567"/>
                  </a:cubicBezTo>
                  <a:cubicBezTo>
                    <a:pt x="3133" y="6166"/>
                    <a:pt x="2807" y="5740"/>
                    <a:pt x="2506" y="5414"/>
                  </a:cubicBezTo>
                  <a:cubicBezTo>
                    <a:pt x="1980" y="4587"/>
                    <a:pt x="1454" y="3760"/>
                    <a:pt x="1028" y="2807"/>
                  </a:cubicBezTo>
                  <a:lnTo>
                    <a:pt x="827" y="2181"/>
                  </a:lnTo>
                  <a:lnTo>
                    <a:pt x="627" y="1454"/>
                  </a:lnTo>
                  <a:cubicBezTo>
                    <a:pt x="401" y="1028"/>
                    <a:pt x="301" y="526"/>
                    <a:pt x="201" y="100"/>
                  </a:cubicBezTo>
                  <a:cubicBezTo>
                    <a:pt x="201" y="0"/>
                    <a:pt x="201"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8"/>
            <p:cNvSpPr/>
            <p:nvPr/>
          </p:nvSpPr>
          <p:spPr>
            <a:xfrm flipH="1">
              <a:off x="7183505" y="4280645"/>
              <a:ext cx="93114" cy="214042"/>
            </a:xfrm>
            <a:custGeom>
              <a:avLst/>
              <a:gdLst/>
              <a:ahLst/>
              <a:cxnLst/>
              <a:rect l="l" t="t" r="r" b="b"/>
              <a:pathLst>
                <a:path w="5540" h="12733" extrusionOk="0">
                  <a:moveTo>
                    <a:pt x="426" y="1"/>
                  </a:moveTo>
                  <a:cubicBezTo>
                    <a:pt x="0" y="1254"/>
                    <a:pt x="0" y="2407"/>
                    <a:pt x="226" y="3560"/>
                  </a:cubicBezTo>
                  <a:cubicBezTo>
                    <a:pt x="426" y="4813"/>
                    <a:pt x="752" y="5941"/>
                    <a:pt x="1253" y="6993"/>
                  </a:cubicBezTo>
                  <a:cubicBezTo>
                    <a:pt x="1780" y="8046"/>
                    <a:pt x="2406" y="9074"/>
                    <a:pt x="3133" y="10026"/>
                  </a:cubicBezTo>
                  <a:cubicBezTo>
                    <a:pt x="3459" y="10552"/>
                    <a:pt x="3885" y="10953"/>
                    <a:pt x="4186" y="11379"/>
                  </a:cubicBezTo>
                  <a:cubicBezTo>
                    <a:pt x="4612" y="11906"/>
                    <a:pt x="5013" y="12332"/>
                    <a:pt x="5439" y="12733"/>
                  </a:cubicBezTo>
                  <a:lnTo>
                    <a:pt x="5539" y="12733"/>
                  </a:lnTo>
                  <a:lnTo>
                    <a:pt x="5539" y="12633"/>
                  </a:lnTo>
                  <a:lnTo>
                    <a:pt x="5539" y="12532"/>
                  </a:lnTo>
                  <a:cubicBezTo>
                    <a:pt x="5138" y="12106"/>
                    <a:pt x="4812" y="11705"/>
                    <a:pt x="4386" y="11279"/>
                  </a:cubicBezTo>
                  <a:cubicBezTo>
                    <a:pt x="3985" y="10753"/>
                    <a:pt x="3659" y="10327"/>
                    <a:pt x="3258" y="9926"/>
                  </a:cubicBezTo>
                  <a:cubicBezTo>
                    <a:pt x="2933" y="9399"/>
                    <a:pt x="2632" y="8973"/>
                    <a:pt x="2306" y="8447"/>
                  </a:cubicBezTo>
                  <a:cubicBezTo>
                    <a:pt x="2206" y="8146"/>
                    <a:pt x="2106" y="7946"/>
                    <a:pt x="1880" y="7620"/>
                  </a:cubicBezTo>
                  <a:cubicBezTo>
                    <a:pt x="1780" y="7419"/>
                    <a:pt x="1680" y="7094"/>
                    <a:pt x="1579" y="6893"/>
                  </a:cubicBezTo>
                  <a:cubicBezTo>
                    <a:pt x="1053" y="5840"/>
                    <a:pt x="627" y="4688"/>
                    <a:pt x="527" y="3560"/>
                  </a:cubicBezTo>
                  <a:cubicBezTo>
                    <a:pt x="426" y="2933"/>
                    <a:pt x="326" y="2407"/>
                    <a:pt x="326" y="1780"/>
                  </a:cubicBezTo>
                  <a:cubicBezTo>
                    <a:pt x="326" y="1254"/>
                    <a:pt x="426" y="627"/>
                    <a:pt x="527" y="101"/>
                  </a:cubicBezTo>
                  <a:cubicBezTo>
                    <a:pt x="527" y="1"/>
                    <a:pt x="527" y="1"/>
                    <a:pt x="4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8"/>
            <p:cNvSpPr/>
            <p:nvPr/>
          </p:nvSpPr>
          <p:spPr>
            <a:xfrm flipH="1">
              <a:off x="6946065" y="4185853"/>
              <a:ext cx="47195" cy="49321"/>
            </a:xfrm>
            <a:custGeom>
              <a:avLst/>
              <a:gdLst/>
              <a:ahLst/>
              <a:cxnLst/>
              <a:rect l="l" t="t" r="r" b="b"/>
              <a:pathLst>
                <a:path w="2808" h="2934" extrusionOk="0">
                  <a:moveTo>
                    <a:pt x="1254" y="1"/>
                  </a:moveTo>
                  <a:cubicBezTo>
                    <a:pt x="928" y="1"/>
                    <a:pt x="727" y="101"/>
                    <a:pt x="627" y="201"/>
                  </a:cubicBezTo>
                  <a:cubicBezTo>
                    <a:pt x="502" y="301"/>
                    <a:pt x="401" y="427"/>
                    <a:pt x="401" y="527"/>
                  </a:cubicBezTo>
                  <a:cubicBezTo>
                    <a:pt x="401" y="527"/>
                    <a:pt x="301" y="527"/>
                    <a:pt x="301" y="627"/>
                  </a:cubicBezTo>
                  <a:cubicBezTo>
                    <a:pt x="301" y="728"/>
                    <a:pt x="201" y="728"/>
                    <a:pt x="201" y="828"/>
                  </a:cubicBezTo>
                  <a:lnTo>
                    <a:pt x="201" y="1254"/>
                  </a:lnTo>
                  <a:lnTo>
                    <a:pt x="201" y="1454"/>
                  </a:lnTo>
                  <a:cubicBezTo>
                    <a:pt x="101" y="1555"/>
                    <a:pt x="0" y="1680"/>
                    <a:pt x="0" y="1780"/>
                  </a:cubicBezTo>
                  <a:cubicBezTo>
                    <a:pt x="0" y="1981"/>
                    <a:pt x="0" y="2181"/>
                    <a:pt x="101" y="2307"/>
                  </a:cubicBezTo>
                  <a:cubicBezTo>
                    <a:pt x="101" y="2407"/>
                    <a:pt x="201" y="2507"/>
                    <a:pt x="301" y="2607"/>
                  </a:cubicBezTo>
                  <a:cubicBezTo>
                    <a:pt x="401" y="2708"/>
                    <a:pt x="502" y="2808"/>
                    <a:pt x="727" y="2808"/>
                  </a:cubicBezTo>
                  <a:cubicBezTo>
                    <a:pt x="828" y="2933"/>
                    <a:pt x="828" y="2933"/>
                    <a:pt x="928" y="2933"/>
                  </a:cubicBezTo>
                  <a:lnTo>
                    <a:pt x="1254" y="2933"/>
                  </a:lnTo>
                  <a:cubicBezTo>
                    <a:pt x="1554" y="2933"/>
                    <a:pt x="1755" y="2808"/>
                    <a:pt x="1980" y="2708"/>
                  </a:cubicBezTo>
                  <a:cubicBezTo>
                    <a:pt x="2181" y="2607"/>
                    <a:pt x="2381" y="2407"/>
                    <a:pt x="2507" y="2181"/>
                  </a:cubicBezTo>
                  <a:cubicBezTo>
                    <a:pt x="2808" y="1780"/>
                    <a:pt x="2707" y="1254"/>
                    <a:pt x="2507" y="728"/>
                  </a:cubicBezTo>
                  <a:cubicBezTo>
                    <a:pt x="2381" y="527"/>
                    <a:pt x="2181" y="301"/>
                    <a:pt x="1980" y="201"/>
                  </a:cubicBezTo>
                  <a:cubicBezTo>
                    <a:pt x="1880" y="101"/>
                    <a:pt x="1755" y="101"/>
                    <a:pt x="1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8"/>
            <p:cNvSpPr/>
            <p:nvPr/>
          </p:nvSpPr>
          <p:spPr>
            <a:xfrm flipH="1">
              <a:off x="6900567" y="4261263"/>
              <a:ext cx="50574" cy="50581"/>
            </a:xfrm>
            <a:custGeom>
              <a:avLst/>
              <a:gdLst/>
              <a:ahLst/>
              <a:cxnLst/>
              <a:rect l="l" t="t" r="r" b="b"/>
              <a:pathLst>
                <a:path w="3009" h="3009" extrusionOk="0">
                  <a:moveTo>
                    <a:pt x="1354" y="1"/>
                  </a:moveTo>
                  <a:cubicBezTo>
                    <a:pt x="1254" y="1"/>
                    <a:pt x="1028" y="1"/>
                    <a:pt x="928" y="101"/>
                  </a:cubicBezTo>
                  <a:cubicBezTo>
                    <a:pt x="828" y="101"/>
                    <a:pt x="728" y="101"/>
                    <a:pt x="627" y="201"/>
                  </a:cubicBezTo>
                  <a:cubicBezTo>
                    <a:pt x="402" y="327"/>
                    <a:pt x="302" y="527"/>
                    <a:pt x="201" y="728"/>
                  </a:cubicBezTo>
                  <a:cubicBezTo>
                    <a:pt x="1" y="953"/>
                    <a:pt x="1" y="1154"/>
                    <a:pt x="1" y="1354"/>
                  </a:cubicBezTo>
                  <a:cubicBezTo>
                    <a:pt x="1" y="1680"/>
                    <a:pt x="1" y="1881"/>
                    <a:pt x="201" y="2081"/>
                  </a:cubicBezTo>
                  <a:cubicBezTo>
                    <a:pt x="201" y="2206"/>
                    <a:pt x="302" y="2307"/>
                    <a:pt x="402" y="2407"/>
                  </a:cubicBezTo>
                  <a:cubicBezTo>
                    <a:pt x="502" y="2507"/>
                    <a:pt x="627" y="2507"/>
                    <a:pt x="728" y="2607"/>
                  </a:cubicBezTo>
                  <a:cubicBezTo>
                    <a:pt x="828" y="2607"/>
                    <a:pt x="928" y="2708"/>
                    <a:pt x="1028" y="2708"/>
                  </a:cubicBezTo>
                  <a:cubicBezTo>
                    <a:pt x="1129" y="2833"/>
                    <a:pt x="1254" y="2933"/>
                    <a:pt x="1454" y="2933"/>
                  </a:cubicBezTo>
                  <a:cubicBezTo>
                    <a:pt x="1555" y="2983"/>
                    <a:pt x="1661" y="3009"/>
                    <a:pt x="1768" y="3009"/>
                  </a:cubicBezTo>
                  <a:cubicBezTo>
                    <a:pt x="1874" y="3009"/>
                    <a:pt x="1981" y="2983"/>
                    <a:pt x="2081" y="2933"/>
                  </a:cubicBezTo>
                  <a:cubicBezTo>
                    <a:pt x="2507" y="2833"/>
                    <a:pt x="2808" y="2407"/>
                    <a:pt x="2908" y="1981"/>
                  </a:cubicBezTo>
                  <a:cubicBezTo>
                    <a:pt x="3008" y="1580"/>
                    <a:pt x="3008" y="1254"/>
                    <a:pt x="2808" y="828"/>
                  </a:cubicBezTo>
                  <a:cubicBezTo>
                    <a:pt x="2808" y="728"/>
                    <a:pt x="2708" y="728"/>
                    <a:pt x="2708" y="628"/>
                  </a:cubicBezTo>
                  <a:cubicBezTo>
                    <a:pt x="2607" y="527"/>
                    <a:pt x="2607" y="527"/>
                    <a:pt x="2507" y="427"/>
                  </a:cubicBezTo>
                  <a:cubicBezTo>
                    <a:pt x="2281" y="201"/>
                    <a:pt x="2081" y="101"/>
                    <a:pt x="1880" y="101"/>
                  </a:cubicBezTo>
                  <a:cubicBezTo>
                    <a:pt x="1655" y="1"/>
                    <a:pt x="1555" y="1"/>
                    <a:pt x="1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8"/>
            <p:cNvSpPr/>
            <p:nvPr/>
          </p:nvSpPr>
          <p:spPr>
            <a:xfrm flipH="1">
              <a:off x="6391283" y="4498485"/>
              <a:ext cx="401884" cy="191836"/>
            </a:xfrm>
            <a:custGeom>
              <a:avLst/>
              <a:gdLst/>
              <a:ahLst/>
              <a:cxnLst/>
              <a:rect l="l" t="t" r="r" b="b"/>
              <a:pathLst>
                <a:path w="23911" h="11412" extrusionOk="0">
                  <a:moveTo>
                    <a:pt x="3210" y="1"/>
                  </a:moveTo>
                  <a:cubicBezTo>
                    <a:pt x="2976" y="1"/>
                    <a:pt x="2741" y="32"/>
                    <a:pt x="2507" y="100"/>
                  </a:cubicBezTo>
                  <a:cubicBezTo>
                    <a:pt x="1354" y="400"/>
                    <a:pt x="627" y="1453"/>
                    <a:pt x="301" y="2506"/>
                  </a:cubicBezTo>
                  <a:cubicBezTo>
                    <a:pt x="0" y="3633"/>
                    <a:pt x="101" y="4786"/>
                    <a:pt x="401" y="5839"/>
                  </a:cubicBezTo>
                  <a:cubicBezTo>
                    <a:pt x="502" y="6265"/>
                    <a:pt x="627" y="6566"/>
                    <a:pt x="727" y="6992"/>
                  </a:cubicBezTo>
                  <a:cubicBezTo>
                    <a:pt x="1454" y="9072"/>
                    <a:pt x="3434" y="9899"/>
                    <a:pt x="5514" y="10325"/>
                  </a:cubicBezTo>
                  <a:cubicBezTo>
                    <a:pt x="8020" y="10952"/>
                    <a:pt x="10527" y="11278"/>
                    <a:pt x="13033" y="11378"/>
                  </a:cubicBezTo>
                  <a:cubicBezTo>
                    <a:pt x="13546" y="11399"/>
                    <a:pt x="14063" y="11411"/>
                    <a:pt x="14583" y="11411"/>
                  </a:cubicBezTo>
                  <a:cubicBezTo>
                    <a:pt x="16503" y="11411"/>
                    <a:pt x="18458" y="11244"/>
                    <a:pt x="20351" y="10751"/>
                  </a:cubicBezTo>
                  <a:cubicBezTo>
                    <a:pt x="21404" y="10526"/>
                    <a:pt x="22657" y="10024"/>
                    <a:pt x="23384" y="9273"/>
                  </a:cubicBezTo>
                  <a:cubicBezTo>
                    <a:pt x="23810" y="8872"/>
                    <a:pt x="23910" y="8245"/>
                    <a:pt x="23685" y="7719"/>
                  </a:cubicBezTo>
                  <a:cubicBezTo>
                    <a:pt x="23384" y="7192"/>
                    <a:pt x="22858" y="6892"/>
                    <a:pt x="22331" y="6766"/>
                  </a:cubicBezTo>
                  <a:cubicBezTo>
                    <a:pt x="21178" y="6265"/>
                    <a:pt x="20051" y="6265"/>
                    <a:pt x="18898" y="6265"/>
                  </a:cubicBezTo>
                  <a:cubicBezTo>
                    <a:pt x="17845" y="6140"/>
                    <a:pt x="16792" y="6140"/>
                    <a:pt x="15765" y="6039"/>
                  </a:cubicBezTo>
                  <a:cubicBezTo>
                    <a:pt x="13785" y="5839"/>
                    <a:pt x="11780" y="5513"/>
                    <a:pt x="10025" y="4686"/>
                  </a:cubicBezTo>
                  <a:cubicBezTo>
                    <a:pt x="9173" y="4260"/>
                    <a:pt x="8346" y="3859"/>
                    <a:pt x="7720" y="3232"/>
                  </a:cubicBezTo>
                  <a:cubicBezTo>
                    <a:pt x="6993" y="2506"/>
                    <a:pt x="6366" y="1653"/>
                    <a:pt x="5639" y="1027"/>
                  </a:cubicBezTo>
                  <a:cubicBezTo>
                    <a:pt x="4964" y="451"/>
                    <a:pt x="4100" y="1"/>
                    <a:pt x="3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8"/>
            <p:cNvSpPr/>
            <p:nvPr/>
          </p:nvSpPr>
          <p:spPr>
            <a:xfrm flipH="1">
              <a:off x="6224468" y="4609952"/>
              <a:ext cx="72054" cy="57709"/>
            </a:xfrm>
            <a:custGeom>
              <a:avLst/>
              <a:gdLst/>
              <a:ahLst/>
              <a:cxnLst/>
              <a:rect l="l" t="t" r="r" b="b"/>
              <a:pathLst>
                <a:path w="4287" h="3433" extrusionOk="0">
                  <a:moveTo>
                    <a:pt x="2150" y="0"/>
                  </a:moveTo>
                  <a:cubicBezTo>
                    <a:pt x="1987" y="0"/>
                    <a:pt x="1822" y="13"/>
                    <a:pt x="1654" y="35"/>
                  </a:cubicBezTo>
                  <a:cubicBezTo>
                    <a:pt x="1554" y="135"/>
                    <a:pt x="1454" y="135"/>
                    <a:pt x="1354" y="135"/>
                  </a:cubicBezTo>
                  <a:cubicBezTo>
                    <a:pt x="1028" y="261"/>
                    <a:pt x="627" y="461"/>
                    <a:pt x="401" y="762"/>
                  </a:cubicBezTo>
                  <a:cubicBezTo>
                    <a:pt x="201" y="1088"/>
                    <a:pt x="101" y="1288"/>
                    <a:pt x="0" y="1614"/>
                  </a:cubicBezTo>
                  <a:cubicBezTo>
                    <a:pt x="0" y="1714"/>
                    <a:pt x="0" y="1814"/>
                    <a:pt x="101" y="1915"/>
                  </a:cubicBezTo>
                  <a:cubicBezTo>
                    <a:pt x="101" y="2441"/>
                    <a:pt x="527" y="2967"/>
                    <a:pt x="1028" y="3168"/>
                  </a:cubicBezTo>
                  <a:cubicBezTo>
                    <a:pt x="1416" y="3334"/>
                    <a:pt x="1804" y="3432"/>
                    <a:pt x="2232" y="3432"/>
                  </a:cubicBezTo>
                  <a:cubicBezTo>
                    <a:pt x="2385" y="3432"/>
                    <a:pt x="2542" y="3420"/>
                    <a:pt x="2707" y="3393"/>
                  </a:cubicBezTo>
                  <a:cubicBezTo>
                    <a:pt x="3133" y="3393"/>
                    <a:pt x="3434" y="3268"/>
                    <a:pt x="3760" y="2967"/>
                  </a:cubicBezTo>
                  <a:cubicBezTo>
                    <a:pt x="3960" y="2767"/>
                    <a:pt x="4161" y="2441"/>
                    <a:pt x="4161" y="2241"/>
                  </a:cubicBezTo>
                  <a:cubicBezTo>
                    <a:pt x="4286" y="1614"/>
                    <a:pt x="4161" y="987"/>
                    <a:pt x="3660" y="561"/>
                  </a:cubicBezTo>
                  <a:cubicBezTo>
                    <a:pt x="3250" y="152"/>
                    <a:pt x="2720" y="0"/>
                    <a:pt x="2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8"/>
            <p:cNvSpPr/>
            <p:nvPr/>
          </p:nvSpPr>
          <p:spPr>
            <a:xfrm flipH="1">
              <a:off x="6136851" y="4610541"/>
              <a:ext cx="42153" cy="40462"/>
            </a:xfrm>
            <a:custGeom>
              <a:avLst/>
              <a:gdLst/>
              <a:ahLst/>
              <a:cxnLst/>
              <a:rect l="l" t="t" r="r" b="b"/>
              <a:pathLst>
                <a:path w="2508" h="2407" extrusionOk="0">
                  <a:moveTo>
                    <a:pt x="1354" y="0"/>
                  </a:moveTo>
                  <a:cubicBezTo>
                    <a:pt x="1154" y="0"/>
                    <a:pt x="928" y="100"/>
                    <a:pt x="728" y="226"/>
                  </a:cubicBezTo>
                  <a:cubicBezTo>
                    <a:pt x="627" y="226"/>
                    <a:pt x="527" y="326"/>
                    <a:pt x="427" y="426"/>
                  </a:cubicBezTo>
                  <a:cubicBezTo>
                    <a:pt x="201" y="627"/>
                    <a:pt x="101" y="852"/>
                    <a:pt x="101" y="1053"/>
                  </a:cubicBezTo>
                  <a:cubicBezTo>
                    <a:pt x="1" y="1053"/>
                    <a:pt x="1" y="1253"/>
                    <a:pt x="1" y="1353"/>
                  </a:cubicBezTo>
                  <a:lnTo>
                    <a:pt x="1" y="1679"/>
                  </a:lnTo>
                  <a:cubicBezTo>
                    <a:pt x="101" y="1880"/>
                    <a:pt x="302" y="1980"/>
                    <a:pt x="527" y="2105"/>
                  </a:cubicBezTo>
                  <a:cubicBezTo>
                    <a:pt x="627" y="2206"/>
                    <a:pt x="828" y="2306"/>
                    <a:pt x="928" y="2306"/>
                  </a:cubicBezTo>
                  <a:cubicBezTo>
                    <a:pt x="1054" y="2406"/>
                    <a:pt x="1254" y="2406"/>
                    <a:pt x="1354" y="2406"/>
                  </a:cubicBezTo>
                  <a:cubicBezTo>
                    <a:pt x="1680" y="2406"/>
                    <a:pt x="1981" y="2306"/>
                    <a:pt x="2181" y="2105"/>
                  </a:cubicBezTo>
                  <a:cubicBezTo>
                    <a:pt x="2307" y="1980"/>
                    <a:pt x="2407" y="1779"/>
                    <a:pt x="2407" y="1679"/>
                  </a:cubicBezTo>
                  <a:cubicBezTo>
                    <a:pt x="2507" y="1579"/>
                    <a:pt x="2507" y="1353"/>
                    <a:pt x="2507" y="1253"/>
                  </a:cubicBezTo>
                  <a:cubicBezTo>
                    <a:pt x="2507" y="1153"/>
                    <a:pt x="2507" y="1053"/>
                    <a:pt x="2407" y="852"/>
                  </a:cubicBezTo>
                  <a:cubicBezTo>
                    <a:pt x="2407" y="727"/>
                    <a:pt x="2307" y="526"/>
                    <a:pt x="2181" y="426"/>
                  </a:cubicBezTo>
                  <a:cubicBezTo>
                    <a:pt x="1981" y="226"/>
                    <a:pt x="1680" y="0"/>
                    <a:pt x="1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8"/>
            <p:cNvSpPr/>
            <p:nvPr/>
          </p:nvSpPr>
          <p:spPr>
            <a:xfrm flipH="1">
              <a:off x="5503022" y="4524104"/>
              <a:ext cx="226229" cy="154181"/>
            </a:xfrm>
            <a:custGeom>
              <a:avLst/>
              <a:gdLst/>
              <a:ahLst/>
              <a:cxnLst/>
              <a:rect l="l" t="t" r="r" b="b"/>
              <a:pathLst>
                <a:path w="13460" h="9172" extrusionOk="0">
                  <a:moveTo>
                    <a:pt x="11465" y="1"/>
                  </a:moveTo>
                  <a:cubicBezTo>
                    <a:pt x="10925" y="1"/>
                    <a:pt x="10365" y="193"/>
                    <a:pt x="9926" y="556"/>
                  </a:cubicBezTo>
                  <a:cubicBezTo>
                    <a:pt x="9399" y="1082"/>
                    <a:pt x="9074" y="1608"/>
                    <a:pt x="8673" y="2109"/>
                  </a:cubicBezTo>
                  <a:cubicBezTo>
                    <a:pt x="8046" y="2535"/>
                    <a:pt x="7520" y="2861"/>
                    <a:pt x="6893" y="3162"/>
                  </a:cubicBezTo>
                  <a:cubicBezTo>
                    <a:pt x="5540" y="3789"/>
                    <a:pt x="4061" y="4315"/>
                    <a:pt x="2808" y="5142"/>
                  </a:cubicBezTo>
                  <a:cubicBezTo>
                    <a:pt x="1780" y="5769"/>
                    <a:pt x="1" y="7348"/>
                    <a:pt x="1354" y="8601"/>
                  </a:cubicBezTo>
                  <a:cubicBezTo>
                    <a:pt x="1881" y="9002"/>
                    <a:pt x="2708" y="9002"/>
                    <a:pt x="3334" y="9127"/>
                  </a:cubicBezTo>
                  <a:cubicBezTo>
                    <a:pt x="3543" y="9160"/>
                    <a:pt x="3752" y="9172"/>
                    <a:pt x="3961" y="9172"/>
                  </a:cubicBezTo>
                  <a:cubicBezTo>
                    <a:pt x="4378" y="9172"/>
                    <a:pt x="4796" y="9127"/>
                    <a:pt x="5214" y="9127"/>
                  </a:cubicBezTo>
                  <a:cubicBezTo>
                    <a:pt x="7820" y="8701"/>
                    <a:pt x="10327" y="7348"/>
                    <a:pt x="11906" y="5242"/>
                  </a:cubicBezTo>
                  <a:cubicBezTo>
                    <a:pt x="12733" y="4215"/>
                    <a:pt x="13460" y="2861"/>
                    <a:pt x="13359" y="1608"/>
                  </a:cubicBezTo>
                  <a:cubicBezTo>
                    <a:pt x="13173" y="507"/>
                    <a:pt x="12344" y="1"/>
                    <a:pt x="11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8"/>
            <p:cNvSpPr/>
            <p:nvPr/>
          </p:nvSpPr>
          <p:spPr>
            <a:xfrm rot="1459866" flipH="1">
              <a:off x="7229443" y="2943411"/>
              <a:ext cx="130833" cy="232182"/>
            </a:xfrm>
            <a:custGeom>
              <a:avLst/>
              <a:gdLst/>
              <a:ahLst/>
              <a:cxnLst/>
              <a:rect l="l" t="t" r="r" b="b"/>
              <a:pathLst>
                <a:path w="7784" h="13812" extrusionOk="0">
                  <a:moveTo>
                    <a:pt x="4978" y="0"/>
                  </a:moveTo>
                  <a:cubicBezTo>
                    <a:pt x="4012" y="0"/>
                    <a:pt x="1" y="5315"/>
                    <a:pt x="565" y="10101"/>
                  </a:cubicBezTo>
                  <a:cubicBezTo>
                    <a:pt x="873" y="12678"/>
                    <a:pt x="2195" y="13812"/>
                    <a:pt x="3556" y="13812"/>
                  </a:cubicBezTo>
                  <a:cubicBezTo>
                    <a:pt x="4962" y="13812"/>
                    <a:pt x="6411" y="12603"/>
                    <a:pt x="6831" y="10527"/>
                  </a:cubicBezTo>
                  <a:cubicBezTo>
                    <a:pt x="7783" y="6467"/>
                    <a:pt x="5377" y="2182"/>
                    <a:pt x="5177" y="202"/>
                  </a:cubicBezTo>
                  <a:cubicBezTo>
                    <a:pt x="5154" y="65"/>
                    <a:pt x="5085" y="0"/>
                    <a:pt x="4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8"/>
            <p:cNvSpPr/>
            <p:nvPr/>
          </p:nvSpPr>
          <p:spPr>
            <a:xfrm rot="1459866" flipH="1">
              <a:off x="7249975" y="2849081"/>
              <a:ext cx="89737" cy="270089"/>
            </a:xfrm>
            <a:custGeom>
              <a:avLst/>
              <a:gdLst/>
              <a:ahLst/>
              <a:cxnLst/>
              <a:rect l="l" t="t" r="r" b="b"/>
              <a:pathLst>
                <a:path w="5339" h="16067" extrusionOk="0">
                  <a:moveTo>
                    <a:pt x="5076" y="1"/>
                  </a:moveTo>
                  <a:cubicBezTo>
                    <a:pt x="5019" y="1"/>
                    <a:pt x="4963" y="26"/>
                    <a:pt x="4913" y="76"/>
                  </a:cubicBezTo>
                  <a:cubicBezTo>
                    <a:pt x="3885" y="1029"/>
                    <a:pt x="2833" y="2056"/>
                    <a:pt x="2206" y="3309"/>
                  </a:cubicBezTo>
                  <a:cubicBezTo>
                    <a:pt x="1479" y="4562"/>
                    <a:pt x="853" y="5916"/>
                    <a:pt x="527" y="7395"/>
                  </a:cubicBezTo>
                  <a:cubicBezTo>
                    <a:pt x="226" y="8748"/>
                    <a:pt x="0" y="10202"/>
                    <a:pt x="0" y="11680"/>
                  </a:cubicBezTo>
                  <a:cubicBezTo>
                    <a:pt x="0" y="13134"/>
                    <a:pt x="126" y="14487"/>
                    <a:pt x="527" y="15941"/>
                  </a:cubicBezTo>
                  <a:cubicBezTo>
                    <a:pt x="527" y="16066"/>
                    <a:pt x="627" y="16066"/>
                    <a:pt x="752" y="16066"/>
                  </a:cubicBezTo>
                  <a:cubicBezTo>
                    <a:pt x="853" y="16066"/>
                    <a:pt x="953" y="15941"/>
                    <a:pt x="953" y="15841"/>
                  </a:cubicBezTo>
                  <a:cubicBezTo>
                    <a:pt x="853" y="15114"/>
                    <a:pt x="752" y="14487"/>
                    <a:pt x="752" y="13760"/>
                  </a:cubicBezTo>
                  <a:lnTo>
                    <a:pt x="752" y="11680"/>
                  </a:lnTo>
                  <a:cubicBezTo>
                    <a:pt x="853" y="10302"/>
                    <a:pt x="953" y="8848"/>
                    <a:pt x="1379" y="7595"/>
                  </a:cubicBezTo>
                  <a:cubicBezTo>
                    <a:pt x="1680" y="6242"/>
                    <a:pt x="2206" y="4888"/>
                    <a:pt x="2833" y="3735"/>
                  </a:cubicBezTo>
                  <a:lnTo>
                    <a:pt x="3359" y="2783"/>
                  </a:lnTo>
                  <a:lnTo>
                    <a:pt x="3885" y="1956"/>
                  </a:lnTo>
                  <a:cubicBezTo>
                    <a:pt x="3985" y="1856"/>
                    <a:pt x="4086" y="1655"/>
                    <a:pt x="4186" y="1530"/>
                  </a:cubicBezTo>
                  <a:lnTo>
                    <a:pt x="4612" y="1129"/>
                  </a:lnTo>
                  <a:cubicBezTo>
                    <a:pt x="4813" y="903"/>
                    <a:pt x="5013" y="603"/>
                    <a:pt x="5239" y="277"/>
                  </a:cubicBezTo>
                  <a:cubicBezTo>
                    <a:pt x="5339" y="277"/>
                    <a:pt x="5339" y="76"/>
                    <a:pt x="5239" y="76"/>
                  </a:cubicBezTo>
                  <a:cubicBezTo>
                    <a:pt x="5188" y="26"/>
                    <a:pt x="5132" y="1"/>
                    <a:pt x="5076"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8"/>
            <p:cNvSpPr/>
            <p:nvPr/>
          </p:nvSpPr>
          <p:spPr>
            <a:xfrm rot="1459866" flipH="1">
              <a:off x="7410562" y="2818548"/>
              <a:ext cx="97637" cy="148770"/>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8"/>
            <p:cNvSpPr/>
            <p:nvPr/>
          </p:nvSpPr>
          <p:spPr>
            <a:xfrm rot="1459866" flipH="1">
              <a:off x="7409805" y="2850119"/>
              <a:ext cx="42154" cy="164168"/>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8"/>
            <p:cNvSpPr/>
            <p:nvPr/>
          </p:nvSpPr>
          <p:spPr>
            <a:xfrm rot="1459866" flipH="1">
              <a:off x="7415740" y="2721657"/>
              <a:ext cx="52676" cy="55625"/>
            </a:xfrm>
            <a:custGeom>
              <a:avLst/>
              <a:gdLst/>
              <a:ahLst/>
              <a:cxnLst/>
              <a:rect l="l" t="t" r="r" b="b"/>
              <a:pathLst>
                <a:path w="3134" h="3309" extrusionOk="0">
                  <a:moveTo>
                    <a:pt x="1454" y="0"/>
                  </a:moveTo>
                  <a:cubicBezTo>
                    <a:pt x="1254" y="0"/>
                    <a:pt x="1128" y="100"/>
                    <a:pt x="1028" y="100"/>
                  </a:cubicBezTo>
                  <a:cubicBezTo>
                    <a:pt x="828" y="201"/>
                    <a:pt x="627" y="326"/>
                    <a:pt x="502" y="426"/>
                  </a:cubicBezTo>
                  <a:cubicBezTo>
                    <a:pt x="301" y="627"/>
                    <a:pt x="101" y="827"/>
                    <a:pt x="101" y="1153"/>
                  </a:cubicBezTo>
                  <a:cubicBezTo>
                    <a:pt x="1" y="1353"/>
                    <a:pt x="1" y="1679"/>
                    <a:pt x="101" y="1880"/>
                  </a:cubicBezTo>
                  <a:cubicBezTo>
                    <a:pt x="101" y="2080"/>
                    <a:pt x="101" y="2206"/>
                    <a:pt x="201" y="2406"/>
                  </a:cubicBezTo>
                  <a:cubicBezTo>
                    <a:pt x="301" y="2607"/>
                    <a:pt x="402" y="2832"/>
                    <a:pt x="627" y="2932"/>
                  </a:cubicBezTo>
                  <a:cubicBezTo>
                    <a:pt x="828" y="3133"/>
                    <a:pt x="1028" y="3233"/>
                    <a:pt x="1254" y="3233"/>
                  </a:cubicBezTo>
                  <a:cubicBezTo>
                    <a:pt x="1404" y="3283"/>
                    <a:pt x="1529" y="3308"/>
                    <a:pt x="1645" y="3308"/>
                  </a:cubicBezTo>
                  <a:cubicBezTo>
                    <a:pt x="1761" y="3308"/>
                    <a:pt x="1868" y="3283"/>
                    <a:pt x="1981" y="3233"/>
                  </a:cubicBezTo>
                  <a:cubicBezTo>
                    <a:pt x="2507" y="3133"/>
                    <a:pt x="2908" y="2707"/>
                    <a:pt x="3134" y="2206"/>
                  </a:cubicBezTo>
                  <a:lnTo>
                    <a:pt x="3134" y="1353"/>
                  </a:lnTo>
                  <a:cubicBezTo>
                    <a:pt x="3134" y="1253"/>
                    <a:pt x="3008" y="1153"/>
                    <a:pt x="3008" y="1053"/>
                  </a:cubicBezTo>
                  <a:cubicBezTo>
                    <a:pt x="3008" y="952"/>
                    <a:pt x="2908" y="827"/>
                    <a:pt x="2808" y="727"/>
                  </a:cubicBezTo>
                  <a:cubicBezTo>
                    <a:pt x="2707" y="526"/>
                    <a:pt x="2507" y="326"/>
                    <a:pt x="2281" y="201"/>
                  </a:cubicBezTo>
                  <a:cubicBezTo>
                    <a:pt x="1981" y="100"/>
                    <a:pt x="1655" y="0"/>
                    <a:pt x="1454" y="0"/>
                  </a:cubicBezTo>
                  <a:close/>
                </a:path>
              </a:pathLst>
            </a:custGeom>
            <a:solidFill>
              <a:srgbClr val="1F8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8"/>
            <p:cNvSpPr/>
            <p:nvPr/>
          </p:nvSpPr>
          <p:spPr>
            <a:xfrm rot="1459866" flipH="1">
              <a:off x="7362936" y="2807550"/>
              <a:ext cx="38759" cy="38781"/>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8"/>
            <p:cNvSpPr/>
            <p:nvPr/>
          </p:nvSpPr>
          <p:spPr>
            <a:xfrm rot="-675788">
              <a:off x="5077397" y="3454659"/>
              <a:ext cx="188364" cy="791838"/>
            </a:xfrm>
            <a:custGeom>
              <a:avLst/>
              <a:gdLst/>
              <a:ahLst/>
              <a:cxnLst/>
              <a:rect l="l" t="t" r="r" b="b"/>
              <a:pathLst>
                <a:path w="11208" h="47109" extrusionOk="0">
                  <a:moveTo>
                    <a:pt x="8829" y="1"/>
                  </a:moveTo>
                  <a:cubicBezTo>
                    <a:pt x="8458" y="1"/>
                    <a:pt x="7993" y="203"/>
                    <a:pt x="7419" y="625"/>
                  </a:cubicBezTo>
                  <a:cubicBezTo>
                    <a:pt x="2181" y="4485"/>
                    <a:pt x="0" y="29974"/>
                    <a:pt x="9800" y="46991"/>
                  </a:cubicBezTo>
                  <a:cubicBezTo>
                    <a:pt x="9846" y="47070"/>
                    <a:pt x="9877" y="47109"/>
                    <a:pt x="9894" y="47109"/>
                  </a:cubicBezTo>
                  <a:cubicBezTo>
                    <a:pt x="10194" y="47109"/>
                    <a:pt x="6373" y="35377"/>
                    <a:pt x="8246" y="20350"/>
                  </a:cubicBezTo>
                  <a:cubicBezTo>
                    <a:pt x="9699" y="8336"/>
                    <a:pt x="11208" y="1"/>
                    <a:pt x="8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8"/>
            <p:cNvSpPr/>
            <p:nvPr/>
          </p:nvSpPr>
          <p:spPr>
            <a:xfrm rot="-675788">
              <a:off x="5187257" y="3563226"/>
              <a:ext cx="112484" cy="753951"/>
            </a:xfrm>
            <a:custGeom>
              <a:avLst/>
              <a:gdLst/>
              <a:ahLst/>
              <a:cxnLst/>
              <a:rect l="l" t="t" r="r" b="b"/>
              <a:pathLst>
                <a:path w="6693" h="44855" extrusionOk="0">
                  <a:moveTo>
                    <a:pt x="1479" y="1"/>
                  </a:moveTo>
                  <a:cubicBezTo>
                    <a:pt x="1379" y="1"/>
                    <a:pt x="1254" y="101"/>
                    <a:pt x="1254" y="226"/>
                  </a:cubicBezTo>
                  <a:cubicBezTo>
                    <a:pt x="627" y="3986"/>
                    <a:pt x="326" y="7745"/>
                    <a:pt x="226" y="11504"/>
                  </a:cubicBezTo>
                  <a:cubicBezTo>
                    <a:pt x="1" y="15364"/>
                    <a:pt x="126" y="19124"/>
                    <a:pt x="326" y="22883"/>
                  </a:cubicBezTo>
                  <a:cubicBezTo>
                    <a:pt x="427" y="24863"/>
                    <a:pt x="627" y="26743"/>
                    <a:pt x="953" y="28622"/>
                  </a:cubicBezTo>
                  <a:cubicBezTo>
                    <a:pt x="1254" y="30502"/>
                    <a:pt x="1580" y="32382"/>
                    <a:pt x="2106" y="34161"/>
                  </a:cubicBezTo>
                  <a:cubicBezTo>
                    <a:pt x="2933" y="37921"/>
                    <a:pt x="4286" y="41454"/>
                    <a:pt x="6392" y="44713"/>
                  </a:cubicBezTo>
                  <a:cubicBezTo>
                    <a:pt x="6392" y="44784"/>
                    <a:pt x="6442" y="44854"/>
                    <a:pt x="6507" y="44854"/>
                  </a:cubicBezTo>
                  <a:cubicBezTo>
                    <a:pt x="6533" y="44854"/>
                    <a:pt x="6563" y="44842"/>
                    <a:pt x="6592" y="44813"/>
                  </a:cubicBezTo>
                  <a:cubicBezTo>
                    <a:pt x="6692" y="44713"/>
                    <a:pt x="6692" y="44587"/>
                    <a:pt x="6692" y="44487"/>
                  </a:cubicBezTo>
                  <a:cubicBezTo>
                    <a:pt x="5765" y="42933"/>
                    <a:pt x="5013" y="41154"/>
                    <a:pt x="4387" y="39374"/>
                  </a:cubicBezTo>
                  <a:cubicBezTo>
                    <a:pt x="3660" y="37695"/>
                    <a:pt x="3133" y="35815"/>
                    <a:pt x="2732" y="34061"/>
                  </a:cubicBezTo>
                  <a:cubicBezTo>
                    <a:pt x="2306" y="32181"/>
                    <a:pt x="2006" y="30302"/>
                    <a:pt x="1780" y="28522"/>
                  </a:cubicBezTo>
                  <a:cubicBezTo>
                    <a:pt x="1479" y="26642"/>
                    <a:pt x="1254" y="24763"/>
                    <a:pt x="1154" y="22883"/>
                  </a:cubicBezTo>
                  <a:cubicBezTo>
                    <a:pt x="853" y="19124"/>
                    <a:pt x="853" y="15364"/>
                    <a:pt x="953" y="11605"/>
                  </a:cubicBezTo>
                  <a:cubicBezTo>
                    <a:pt x="953" y="9725"/>
                    <a:pt x="1053" y="7845"/>
                    <a:pt x="1154" y="5966"/>
                  </a:cubicBezTo>
                  <a:cubicBezTo>
                    <a:pt x="1254" y="4086"/>
                    <a:pt x="1479" y="2206"/>
                    <a:pt x="1680" y="326"/>
                  </a:cubicBezTo>
                  <a:cubicBezTo>
                    <a:pt x="1680" y="226"/>
                    <a:pt x="1580" y="101"/>
                    <a:pt x="1479"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8"/>
            <p:cNvSpPr/>
            <p:nvPr/>
          </p:nvSpPr>
          <p:spPr>
            <a:xfrm rot="-1310268">
              <a:off x="5150697" y="3097005"/>
              <a:ext cx="130839" cy="232194"/>
            </a:xfrm>
            <a:custGeom>
              <a:avLst/>
              <a:gdLst/>
              <a:ahLst/>
              <a:cxnLst/>
              <a:rect l="l" t="t" r="r" b="b"/>
              <a:pathLst>
                <a:path w="7784" h="13812" extrusionOk="0">
                  <a:moveTo>
                    <a:pt x="4978" y="0"/>
                  </a:moveTo>
                  <a:cubicBezTo>
                    <a:pt x="4012" y="0"/>
                    <a:pt x="1" y="5315"/>
                    <a:pt x="565" y="10101"/>
                  </a:cubicBezTo>
                  <a:cubicBezTo>
                    <a:pt x="873" y="12678"/>
                    <a:pt x="2195" y="13812"/>
                    <a:pt x="3556" y="13812"/>
                  </a:cubicBezTo>
                  <a:cubicBezTo>
                    <a:pt x="4962" y="13812"/>
                    <a:pt x="6411" y="12603"/>
                    <a:pt x="6831" y="10527"/>
                  </a:cubicBezTo>
                  <a:cubicBezTo>
                    <a:pt x="7783" y="6467"/>
                    <a:pt x="5377" y="2182"/>
                    <a:pt x="5177" y="202"/>
                  </a:cubicBezTo>
                  <a:cubicBezTo>
                    <a:pt x="5154" y="65"/>
                    <a:pt x="5085" y="0"/>
                    <a:pt x="4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8"/>
            <p:cNvSpPr/>
            <p:nvPr/>
          </p:nvSpPr>
          <p:spPr>
            <a:xfrm rot="-1310268">
              <a:off x="5174537" y="3002747"/>
              <a:ext cx="89742" cy="270102"/>
            </a:xfrm>
            <a:custGeom>
              <a:avLst/>
              <a:gdLst/>
              <a:ahLst/>
              <a:cxnLst/>
              <a:rect l="l" t="t" r="r" b="b"/>
              <a:pathLst>
                <a:path w="5339" h="16067" extrusionOk="0">
                  <a:moveTo>
                    <a:pt x="5076" y="1"/>
                  </a:moveTo>
                  <a:cubicBezTo>
                    <a:pt x="5019" y="1"/>
                    <a:pt x="4963" y="26"/>
                    <a:pt x="4913" y="76"/>
                  </a:cubicBezTo>
                  <a:cubicBezTo>
                    <a:pt x="3885" y="1029"/>
                    <a:pt x="2833" y="2056"/>
                    <a:pt x="2206" y="3309"/>
                  </a:cubicBezTo>
                  <a:cubicBezTo>
                    <a:pt x="1479" y="4562"/>
                    <a:pt x="853" y="5916"/>
                    <a:pt x="527" y="7395"/>
                  </a:cubicBezTo>
                  <a:cubicBezTo>
                    <a:pt x="226" y="8748"/>
                    <a:pt x="0" y="10202"/>
                    <a:pt x="0" y="11680"/>
                  </a:cubicBezTo>
                  <a:cubicBezTo>
                    <a:pt x="0" y="13134"/>
                    <a:pt x="126" y="14487"/>
                    <a:pt x="527" y="15941"/>
                  </a:cubicBezTo>
                  <a:cubicBezTo>
                    <a:pt x="527" y="16066"/>
                    <a:pt x="627" y="16066"/>
                    <a:pt x="752" y="16066"/>
                  </a:cubicBezTo>
                  <a:cubicBezTo>
                    <a:pt x="853" y="16066"/>
                    <a:pt x="953" y="15941"/>
                    <a:pt x="953" y="15841"/>
                  </a:cubicBezTo>
                  <a:cubicBezTo>
                    <a:pt x="853" y="15114"/>
                    <a:pt x="752" y="14487"/>
                    <a:pt x="752" y="13760"/>
                  </a:cubicBezTo>
                  <a:lnTo>
                    <a:pt x="752" y="11680"/>
                  </a:lnTo>
                  <a:cubicBezTo>
                    <a:pt x="853" y="10302"/>
                    <a:pt x="953" y="8848"/>
                    <a:pt x="1379" y="7595"/>
                  </a:cubicBezTo>
                  <a:cubicBezTo>
                    <a:pt x="1680" y="6242"/>
                    <a:pt x="2206" y="4888"/>
                    <a:pt x="2833" y="3735"/>
                  </a:cubicBezTo>
                  <a:lnTo>
                    <a:pt x="3359" y="2783"/>
                  </a:lnTo>
                  <a:lnTo>
                    <a:pt x="3885" y="1956"/>
                  </a:lnTo>
                  <a:cubicBezTo>
                    <a:pt x="3985" y="1856"/>
                    <a:pt x="4086" y="1655"/>
                    <a:pt x="4186" y="1530"/>
                  </a:cubicBezTo>
                  <a:lnTo>
                    <a:pt x="4612" y="1129"/>
                  </a:lnTo>
                  <a:cubicBezTo>
                    <a:pt x="4813" y="903"/>
                    <a:pt x="5013" y="603"/>
                    <a:pt x="5239" y="277"/>
                  </a:cubicBezTo>
                  <a:cubicBezTo>
                    <a:pt x="5339" y="277"/>
                    <a:pt x="5339" y="76"/>
                    <a:pt x="5239" y="76"/>
                  </a:cubicBezTo>
                  <a:cubicBezTo>
                    <a:pt x="5188" y="26"/>
                    <a:pt x="5132" y="1"/>
                    <a:pt x="5076"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8"/>
            <p:cNvSpPr/>
            <p:nvPr/>
          </p:nvSpPr>
          <p:spPr>
            <a:xfrm rot="-1310268">
              <a:off x="5010170" y="2965148"/>
              <a:ext cx="97642" cy="148777"/>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8"/>
            <p:cNvSpPr/>
            <p:nvPr/>
          </p:nvSpPr>
          <p:spPr>
            <a:xfrm rot="-1310268">
              <a:off x="5064676" y="2997920"/>
              <a:ext cx="42156" cy="164176"/>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8"/>
            <p:cNvSpPr/>
            <p:nvPr/>
          </p:nvSpPr>
          <p:spPr>
            <a:xfrm rot="-1310268">
              <a:off x="5119470" y="2957561"/>
              <a:ext cx="38761" cy="38783"/>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5846;p38">
            <a:extLst>
              <a:ext uri="{FF2B5EF4-FFF2-40B4-BE49-F238E27FC236}">
                <a16:creationId xmlns:a16="http://schemas.microsoft.com/office/drawing/2014/main" xmlns="" id="{7A976BD9-64BD-400B-8B09-E3645684AE9B}"/>
              </a:ext>
            </a:extLst>
          </p:cNvPr>
          <p:cNvSpPr txBox="1">
            <a:spLocks/>
          </p:cNvSpPr>
          <p:nvPr/>
        </p:nvSpPr>
        <p:spPr>
          <a:xfrm>
            <a:off x="1827384" y="2781984"/>
            <a:ext cx="321840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600" dirty="0" err="1" smtClean="0">
                <a:latin typeface="#9Slide05 Lobster" panose="02000506000000020003" pitchFamily="2" charset="0"/>
              </a:rPr>
              <a:t>Gấu</a:t>
            </a:r>
            <a:r>
              <a:rPr lang="en-US" sz="6600" dirty="0" smtClean="0">
                <a:latin typeface="#9Slide05 Lobster" panose="02000506000000020003" pitchFamily="2" charset="0"/>
              </a:rPr>
              <a:t> con </a:t>
            </a:r>
            <a:r>
              <a:rPr lang="en-US" sz="6600" dirty="0" err="1" smtClean="0">
                <a:latin typeface="#9Slide05 Lobster" panose="02000506000000020003" pitchFamily="2" charset="0"/>
              </a:rPr>
              <a:t>trổ</a:t>
            </a:r>
            <a:r>
              <a:rPr lang="en-US" sz="6600" dirty="0" smtClean="0">
                <a:latin typeface="#9Slide05 Lobster" panose="02000506000000020003" pitchFamily="2" charset="0"/>
              </a:rPr>
              <a:t> </a:t>
            </a:r>
            <a:r>
              <a:rPr lang="en-US" sz="6600" dirty="0" err="1" smtClean="0">
                <a:latin typeface="#9Slide05 Lobster" panose="02000506000000020003" pitchFamily="2" charset="0"/>
              </a:rPr>
              <a:t>tài</a:t>
            </a:r>
            <a:endParaRPr lang="en-US" sz="6600" dirty="0">
              <a:latin typeface="#9Slide05 Lobster" panose="02000506000000020003" pitchFamily="2" charset="0"/>
            </a:endParaRPr>
          </a:p>
        </p:txBody>
      </p:sp>
      <p:grpSp>
        <p:nvGrpSpPr>
          <p:cNvPr id="282" name="Google Shape;12841;p79">
            <a:extLst>
              <a:ext uri="{FF2B5EF4-FFF2-40B4-BE49-F238E27FC236}">
                <a16:creationId xmlns:a16="http://schemas.microsoft.com/office/drawing/2014/main" xmlns="" id="{0AE99226-B91F-4590-AB10-B2B9653B258D}"/>
              </a:ext>
            </a:extLst>
          </p:cNvPr>
          <p:cNvGrpSpPr/>
          <p:nvPr/>
        </p:nvGrpSpPr>
        <p:grpSpPr>
          <a:xfrm rot="2423905" flipH="1">
            <a:off x="938685" y="466108"/>
            <a:ext cx="1203372" cy="1437549"/>
            <a:chOff x="5020480" y="2324406"/>
            <a:chExt cx="1833337" cy="2324799"/>
          </a:xfrm>
        </p:grpSpPr>
        <p:sp>
          <p:nvSpPr>
            <p:cNvPr id="283" name="Google Shape;12842;p79">
              <a:extLst>
                <a:ext uri="{FF2B5EF4-FFF2-40B4-BE49-F238E27FC236}">
                  <a16:creationId xmlns:a16="http://schemas.microsoft.com/office/drawing/2014/main" xmlns="" id="{79F79EAF-FE16-4ACD-8FC8-7E786BE2FFCE}"/>
                </a:ext>
              </a:extLst>
            </p:cNvPr>
            <p:cNvSpPr/>
            <p:nvPr/>
          </p:nvSpPr>
          <p:spPr>
            <a:xfrm flipH="1">
              <a:off x="5096040" y="3357785"/>
              <a:ext cx="128035" cy="253976"/>
            </a:xfrm>
            <a:custGeom>
              <a:avLst/>
              <a:gdLst/>
              <a:ahLst/>
              <a:cxnLst/>
              <a:rect l="l" t="t" r="r" b="b"/>
              <a:pathLst>
                <a:path w="4587" h="9099" extrusionOk="0">
                  <a:moveTo>
                    <a:pt x="4486" y="1"/>
                  </a:moveTo>
                  <a:cubicBezTo>
                    <a:pt x="4386" y="1"/>
                    <a:pt x="4286" y="1"/>
                    <a:pt x="4161" y="101"/>
                  </a:cubicBezTo>
                  <a:cubicBezTo>
                    <a:pt x="3860" y="853"/>
                    <a:pt x="3659" y="1780"/>
                    <a:pt x="3534" y="2507"/>
                  </a:cubicBezTo>
                  <a:cubicBezTo>
                    <a:pt x="3434" y="2933"/>
                    <a:pt x="3434" y="3359"/>
                    <a:pt x="3333" y="3760"/>
                  </a:cubicBezTo>
                  <a:cubicBezTo>
                    <a:pt x="3333" y="3860"/>
                    <a:pt x="3233" y="3986"/>
                    <a:pt x="3233" y="3986"/>
                  </a:cubicBezTo>
                  <a:lnTo>
                    <a:pt x="3233" y="4086"/>
                  </a:lnTo>
                  <a:lnTo>
                    <a:pt x="3133" y="4186"/>
                  </a:lnTo>
                  <a:cubicBezTo>
                    <a:pt x="3033" y="4387"/>
                    <a:pt x="2907" y="4487"/>
                    <a:pt x="2807" y="4713"/>
                  </a:cubicBezTo>
                  <a:cubicBezTo>
                    <a:pt x="1880" y="6066"/>
                    <a:pt x="927" y="7419"/>
                    <a:pt x="0" y="8773"/>
                  </a:cubicBezTo>
                  <a:cubicBezTo>
                    <a:pt x="0" y="8873"/>
                    <a:pt x="0" y="8998"/>
                    <a:pt x="100" y="9099"/>
                  </a:cubicBezTo>
                  <a:lnTo>
                    <a:pt x="301" y="9099"/>
                  </a:lnTo>
                  <a:cubicBezTo>
                    <a:pt x="927" y="8472"/>
                    <a:pt x="1454" y="7845"/>
                    <a:pt x="1980" y="7219"/>
                  </a:cubicBezTo>
                  <a:cubicBezTo>
                    <a:pt x="2506" y="6492"/>
                    <a:pt x="3033" y="5865"/>
                    <a:pt x="3534" y="5114"/>
                  </a:cubicBezTo>
                  <a:cubicBezTo>
                    <a:pt x="3659" y="5013"/>
                    <a:pt x="3760" y="4813"/>
                    <a:pt x="3860" y="4612"/>
                  </a:cubicBezTo>
                  <a:lnTo>
                    <a:pt x="3960" y="4487"/>
                  </a:lnTo>
                  <a:cubicBezTo>
                    <a:pt x="3960" y="4387"/>
                    <a:pt x="3960" y="4286"/>
                    <a:pt x="4060" y="4286"/>
                  </a:cubicBezTo>
                  <a:lnTo>
                    <a:pt x="4060" y="3860"/>
                  </a:lnTo>
                  <a:cubicBezTo>
                    <a:pt x="4161" y="3459"/>
                    <a:pt x="4161" y="3033"/>
                    <a:pt x="4286" y="2607"/>
                  </a:cubicBezTo>
                  <a:cubicBezTo>
                    <a:pt x="4286" y="1780"/>
                    <a:pt x="4386" y="1053"/>
                    <a:pt x="4587" y="226"/>
                  </a:cubicBezTo>
                  <a:cubicBezTo>
                    <a:pt x="4587" y="101"/>
                    <a:pt x="4587" y="1"/>
                    <a:pt x="4486"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843;p79">
              <a:extLst>
                <a:ext uri="{FF2B5EF4-FFF2-40B4-BE49-F238E27FC236}">
                  <a16:creationId xmlns:a16="http://schemas.microsoft.com/office/drawing/2014/main" xmlns="" id="{A93AB592-2000-447A-A5A2-ADF81DBF680B}"/>
                </a:ext>
              </a:extLst>
            </p:cNvPr>
            <p:cNvSpPr/>
            <p:nvPr/>
          </p:nvSpPr>
          <p:spPr>
            <a:xfrm flipH="1">
              <a:off x="5133807" y="3812509"/>
              <a:ext cx="204319" cy="113353"/>
            </a:xfrm>
            <a:custGeom>
              <a:avLst/>
              <a:gdLst/>
              <a:ahLst/>
              <a:cxnLst/>
              <a:rect l="l" t="t" r="r" b="b"/>
              <a:pathLst>
                <a:path w="7320" h="4061" extrusionOk="0">
                  <a:moveTo>
                    <a:pt x="1780" y="1"/>
                  </a:moveTo>
                  <a:cubicBezTo>
                    <a:pt x="1254" y="1"/>
                    <a:pt x="728" y="1"/>
                    <a:pt x="226" y="101"/>
                  </a:cubicBezTo>
                  <a:cubicBezTo>
                    <a:pt x="101" y="101"/>
                    <a:pt x="1" y="226"/>
                    <a:pt x="1" y="326"/>
                  </a:cubicBezTo>
                  <a:cubicBezTo>
                    <a:pt x="1" y="427"/>
                    <a:pt x="101" y="427"/>
                    <a:pt x="226" y="527"/>
                  </a:cubicBezTo>
                  <a:cubicBezTo>
                    <a:pt x="728" y="527"/>
                    <a:pt x="1254" y="527"/>
                    <a:pt x="1780" y="627"/>
                  </a:cubicBezTo>
                  <a:cubicBezTo>
                    <a:pt x="2206" y="727"/>
                    <a:pt x="2733" y="727"/>
                    <a:pt x="3234" y="853"/>
                  </a:cubicBezTo>
                  <a:cubicBezTo>
                    <a:pt x="3760" y="953"/>
                    <a:pt x="4287" y="1053"/>
                    <a:pt x="4813" y="1153"/>
                  </a:cubicBezTo>
                  <a:cubicBezTo>
                    <a:pt x="5167" y="1237"/>
                    <a:pt x="5572" y="1406"/>
                    <a:pt x="6001" y="1519"/>
                  </a:cubicBezTo>
                  <a:lnTo>
                    <a:pt x="6001" y="1519"/>
                  </a:lnTo>
                  <a:cubicBezTo>
                    <a:pt x="6030" y="1655"/>
                    <a:pt x="6066" y="1799"/>
                    <a:pt x="6066" y="1980"/>
                  </a:cubicBezTo>
                  <a:cubicBezTo>
                    <a:pt x="6166" y="2206"/>
                    <a:pt x="6166" y="2407"/>
                    <a:pt x="6267" y="2732"/>
                  </a:cubicBezTo>
                  <a:cubicBezTo>
                    <a:pt x="6267" y="2933"/>
                    <a:pt x="6367" y="3133"/>
                    <a:pt x="6492" y="3359"/>
                  </a:cubicBezTo>
                  <a:cubicBezTo>
                    <a:pt x="6693" y="3559"/>
                    <a:pt x="6793" y="3760"/>
                    <a:pt x="6993" y="3986"/>
                  </a:cubicBezTo>
                  <a:cubicBezTo>
                    <a:pt x="7056" y="4036"/>
                    <a:pt x="7087" y="4061"/>
                    <a:pt x="7116" y="4061"/>
                  </a:cubicBezTo>
                  <a:cubicBezTo>
                    <a:pt x="7144" y="4061"/>
                    <a:pt x="7169" y="4036"/>
                    <a:pt x="7219" y="3986"/>
                  </a:cubicBezTo>
                  <a:cubicBezTo>
                    <a:pt x="7319" y="3986"/>
                    <a:pt x="7319" y="3760"/>
                    <a:pt x="7319" y="3760"/>
                  </a:cubicBezTo>
                  <a:lnTo>
                    <a:pt x="7319" y="3660"/>
                  </a:lnTo>
                  <a:cubicBezTo>
                    <a:pt x="6993" y="3359"/>
                    <a:pt x="6893" y="2933"/>
                    <a:pt x="6893" y="2507"/>
                  </a:cubicBezTo>
                  <a:cubicBezTo>
                    <a:pt x="6793" y="2306"/>
                    <a:pt x="6793" y="2106"/>
                    <a:pt x="6793" y="1880"/>
                  </a:cubicBezTo>
                  <a:lnTo>
                    <a:pt x="6793" y="1254"/>
                  </a:lnTo>
                  <a:cubicBezTo>
                    <a:pt x="6793" y="1053"/>
                    <a:pt x="6693" y="953"/>
                    <a:pt x="6492" y="853"/>
                  </a:cubicBezTo>
                  <a:cubicBezTo>
                    <a:pt x="5966" y="627"/>
                    <a:pt x="5540" y="527"/>
                    <a:pt x="4913" y="326"/>
                  </a:cubicBezTo>
                  <a:cubicBezTo>
                    <a:pt x="4387" y="226"/>
                    <a:pt x="3861" y="101"/>
                    <a:pt x="3359" y="101"/>
                  </a:cubicBezTo>
                  <a:cubicBezTo>
                    <a:pt x="2833" y="1"/>
                    <a:pt x="2307" y="1"/>
                    <a:pt x="1780"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844;p79">
              <a:extLst>
                <a:ext uri="{FF2B5EF4-FFF2-40B4-BE49-F238E27FC236}">
                  <a16:creationId xmlns:a16="http://schemas.microsoft.com/office/drawing/2014/main" xmlns="" id="{E32A914C-4D93-4490-B68B-615EFD1CBDB8}"/>
                </a:ext>
              </a:extLst>
            </p:cNvPr>
            <p:cNvSpPr/>
            <p:nvPr/>
          </p:nvSpPr>
          <p:spPr>
            <a:xfrm flipH="1">
              <a:off x="5049174" y="3386005"/>
              <a:ext cx="79076" cy="90744"/>
            </a:xfrm>
            <a:custGeom>
              <a:avLst/>
              <a:gdLst/>
              <a:ahLst/>
              <a:cxnLst/>
              <a:rect l="l" t="t" r="r" b="b"/>
              <a:pathLst>
                <a:path w="2833" h="3251" extrusionOk="0">
                  <a:moveTo>
                    <a:pt x="2618" y="1"/>
                  </a:moveTo>
                  <a:cubicBezTo>
                    <a:pt x="2576" y="1"/>
                    <a:pt x="2536" y="13"/>
                    <a:pt x="2507" y="42"/>
                  </a:cubicBezTo>
                  <a:cubicBezTo>
                    <a:pt x="2306" y="143"/>
                    <a:pt x="1981" y="343"/>
                    <a:pt x="1780" y="569"/>
                  </a:cubicBezTo>
                  <a:cubicBezTo>
                    <a:pt x="1479" y="769"/>
                    <a:pt x="1254" y="970"/>
                    <a:pt x="1053" y="1295"/>
                  </a:cubicBezTo>
                  <a:cubicBezTo>
                    <a:pt x="627" y="1822"/>
                    <a:pt x="226" y="2348"/>
                    <a:pt x="1" y="2975"/>
                  </a:cubicBezTo>
                  <a:cubicBezTo>
                    <a:pt x="1" y="3075"/>
                    <a:pt x="1" y="3075"/>
                    <a:pt x="101" y="3175"/>
                  </a:cubicBezTo>
                  <a:cubicBezTo>
                    <a:pt x="164" y="3225"/>
                    <a:pt x="220" y="3250"/>
                    <a:pt x="273" y="3250"/>
                  </a:cubicBezTo>
                  <a:cubicBezTo>
                    <a:pt x="327" y="3250"/>
                    <a:pt x="377" y="3225"/>
                    <a:pt x="427" y="3175"/>
                  </a:cubicBezTo>
                  <a:cubicBezTo>
                    <a:pt x="853" y="2749"/>
                    <a:pt x="1254" y="2348"/>
                    <a:pt x="1680" y="1822"/>
                  </a:cubicBezTo>
                  <a:cubicBezTo>
                    <a:pt x="2106" y="1396"/>
                    <a:pt x="2507" y="869"/>
                    <a:pt x="2833" y="343"/>
                  </a:cubicBezTo>
                  <a:lnTo>
                    <a:pt x="2833" y="143"/>
                  </a:lnTo>
                  <a:cubicBezTo>
                    <a:pt x="2833" y="72"/>
                    <a:pt x="2720" y="1"/>
                    <a:pt x="2618"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845;p79">
              <a:extLst>
                <a:ext uri="{FF2B5EF4-FFF2-40B4-BE49-F238E27FC236}">
                  <a16:creationId xmlns:a16="http://schemas.microsoft.com/office/drawing/2014/main" xmlns="" id="{2E7FFB46-FB52-4A20-863E-AB41DEECD7C1}"/>
                </a:ext>
              </a:extLst>
            </p:cNvPr>
            <p:cNvSpPr/>
            <p:nvPr/>
          </p:nvSpPr>
          <p:spPr>
            <a:xfrm flipH="1">
              <a:off x="5020480" y="3445235"/>
              <a:ext cx="110561" cy="37794"/>
            </a:xfrm>
            <a:custGeom>
              <a:avLst/>
              <a:gdLst/>
              <a:ahLst/>
              <a:cxnLst/>
              <a:rect l="l" t="t" r="r" b="b"/>
              <a:pathLst>
                <a:path w="3961" h="1354" extrusionOk="0">
                  <a:moveTo>
                    <a:pt x="2833" y="1"/>
                  </a:moveTo>
                  <a:cubicBezTo>
                    <a:pt x="2507" y="1"/>
                    <a:pt x="2206" y="1"/>
                    <a:pt x="1880" y="101"/>
                  </a:cubicBezTo>
                  <a:cubicBezTo>
                    <a:pt x="1579" y="101"/>
                    <a:pt x="1254" y="226"/>
                    <a:pt x="953" y="427"/>
                  </a:cubicBezTo>
                  <a:cubicBezTo>
                    <a:pt x="627" y="527"/>
                    <a:pt x="326" y="727"/>
                    <a:pt x="101" y="1053"/>
                  </a:cubicBezTo>
                  <a:cubicBezTo>
                    <a:pt x="101" y="1053"/>
                    <a:pt x="0" y="1153"/>
                    <a:pt x="101" y="1254"/>
                  </a:cubicBezTo>
                  <a:cubicBezTo>
                    <a:pt x="101" y="1354"/>
                    <a:pt x="201" y="1354"/>
                    <a:pt x="326" y="1354"/>
                  </a:cubicBezTo>
                  <a:lnTo>
                    <a:pt x="427" y="1354"/>
                  </a:lnTo>
                  <a:cubicBezTo>
                    <a:pt x="627" y="1254"/>
                    <a:pt x="828" y="1153"/>
                    <a:pt x="1153" y="1053"/>
                  </a:cubicBezTo>
                  <a:cubicBezTo>
                    <a:pt x="1454" y="1053"/>
                    <a:pt x="1780" y="953"/>
                    <a:pt x="1980" y="953"/>
                  </a:cubicBezTo>
                  <a:cubicBezTo>
                    <a:pt x="2607" y="853"/>
                    <a:pt x="3234" y="727"/>
                    <a:pt x="3760" y="527"/>
                  </a:cubicBezTo>
                  <a:cubicBezTo>
                    <a:pt x="3860" y="527"/>
                    <a:pt x="3960" y="427"/>
                    <a:pt x="3960" y="326"/>
                  </a:cubicBezTo>
                  <a:cubicBezTo>
                    <a:pt x="3960" y="226"/>
                    <a:pt x="3860" y="101"/>
                    <a:pt x="3760" y="101"/>
                  </a:cubicBezTo>
                  <a:cubicBezTo>
                    <a:pt x="3459" y="1"/>
                    <a:pt x="3133" y="1"/>
                    <a:pt x="2833"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846;p79">
              <a:extLst>
                <a:ext uri="{FF2B5EF4-FFF2-40B4-BE49-F238E27FC236}">
                  <a16:creationId xmlns:a16="http://schemas.microsoft.com/office/drawing/2014/main" xmlns="" id="{7D5ABD8D-094C-4FEE-8A0F-12871BE0B2A5}"/>
                </a:ext>
              </a:extLst>
            </p:cNvPr>
            <p:cNvSpPr/>
            <p:nvPr/>
          </p:nvSpPr>
          <p:spPr>
            <a:xfrm flipH="1">
              <a:off x="5101622" y="3782364"/>
              <a:ext cx="61603" cy="73549"/>
            </a:xfrm>
            <a:custGeom>
              <a:avLst/>
              <a:gdLst/>
              <a:ahLst/>
              <a:cxnLst/>
              <a:rect l="l" t="t" r="r" b="b"/>
              <a:pathLst>
                <a:path w="2207" h="2635" extrusionOk="0">
                  <a:moveTo>
                    <a:pt x="2050" y="0"/>
                  </a:moveTo>
                  <a:cubicBezTo>
                    <a:pt x="2004" y="0"/>
                    <a:pt x="1948" y="15"/>
                    <a:pt x="1880" y="53"/>
                  </a:cubicBezTo>
                  <a:cubicBezTo>
                    <a:pt x="1680" y="53"/>
                    <a:pt x="1479" y="253"/>
                    <a:pt x="1254" y="354"/>
                  </a:cubicBezTo>
                  <a:cubicBezTo>
                    <a:pt x="953" y="454"/>
                    <a:pt x="853" y="680"/>
                    <a:pt x="627" y="880"/>
                  </a:cubicBezTo>
                  <a:cubicBezTo>
                    <a:pt x="326" y="1306"/>
                    <a:pt x="1" y="1807"/>
                    <a:pt x="1" y="2334"/>
                  </a:cubicBezTo>
                  <a:lnTo>
                    <a:pt x="1" y="2559"/>
                  </a:lnTo>
                  <a:cubicBezTo>
                    <a:pt x="51" y="2609"/>
                    <a:pt x="132" y="2634"/>
                    <a:pt x="201" y="2634"/>
                  </a:cubicBezTo>
                  <a:cubicBezTo>
                    <a:pt x="270" y="2634"/>
                    <a:pt x="326" y="2609"/>
                    <a:pt x="326" y="2559"/>
                  </a:cubicBezTo>
                  <a:cubicBezTo>
                    <a:pt x="527" y="2334"/>
                    <a:pt x="627" y="2133"/>
                    <a:pt x="853" y="1933"/>
                  </a:cubicBezTo>
                  <a:cubicBezTo>
                    <a:pt x="953" y="1807"/>
                    <a:pt x="1053" y="1607"/>
                    <a:pt x="1254" y="1406"/>
                  </a:cubicBezTo>
                  <a:cubicBezTo>
                    <a:pt x="1580" y="1081"/>
                    <a:pt x="1880" y="780"/>
                    <a:pt x="2206" y="354"/>
                  </a:cubicBezTo>
                  <a:lnTo>
                    <a:pt x="2206" y="153"/>
                  </a:lnTo>
                  <a:cubicBezTo>
                    <a:pt x="2206" y="83"/>
                    <a:pt x="2157" y="0"/>
                    <a:pt x="2050"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847;p79">
              <a:extLst>
                <a:ext uri="{FF2B5EF4-FFF2-40B4-BE49-F238E27FC236}">
                  <a16:creationId xmlns:a16="http://schemas.microsoft.com/office/drawing/2014/main" xmlns="" id="{537DFAFB-F0D8-4631-9AD9-3FB995A14FDD}"/>
                </a:ext>
              </a:extLst>
            </p:cNvPr>
            <p:cNvSpPr/>
            <p:nvPr/>
          </p:nvSpPr>
          <p:spPr>
            <a:xfrm flipH="1">
              <a:off x="5078539" y="3821609"/>
              <a:ext cx="84687" cy="35002"/>
            </a:xfrm>
            <a:custGeom>
              <a:avLst/>
              <a:gdLst/>
              <a:ahLst/>
              <a:cxnLst/>
              <a:rect l="l" t="t" r="r" b="b"/>
              <a:pathLst>
                <a:path w="3034" h="1254" extrusionOk="0">
                  <a:moveTo>
                    <a:pt x="2106" y="0"/>
                  </a:moveTo>
                  <a:cubicBezTo>
                    <a:pt x="1880" y="0"/>
                    <a:pt x="1580" y="0"/>
                    <a:pt x="1354" y="101"/>
                  </a:cubicBezTo>
                  <a:cubicBezTo>
                    <a:pt x="853" y="201"/>
                    <a:pt x="326" y="401"/>
                    <a:pt x="1" y="827"/>
                  </a:cubicBezTo>
                  <a:lnTo>
                    <a:pt x="1" y="1028"/>
                  </a:lnTo>
                  <a:cubicBezTo>
                    <a:pt x="1" y="1153"/>
                    <a:pt x="101" y="1253"/>
                    <a:pt x="326" y="1253"/>
                  </a:cubicBezTo>
                  <a:cubicBezTo>
                    <a:pt x="527" y="1153"/>
                    <a:pt x="727" y="1028"/>
                    <a:pt x="953" y="1028"/>
                  </a:cubicBezTo>
                  <a:cubicBezTo>
                    <a:pt x="1153" y="928"/>
                    <a:pt x="1354" y="928"/>
                    <a:pt x="1580" y="827"/>
                  </a:cubicBezTo>
                  <a:cubicBezTo>
                    <a:pt x="1780" y="827"/>
                    <a:pt x="1981" y="727"/>
                    <a:pt x="2206" y="727"/>
                  </a:cubicBezTo>
                  <a:cubicBezTo>
                    <a:pt x="2407" y="627"/>
                    <a:pt x="2607" y="627"/>
                    <a:pt x="2833" y="527"/>
                  </a:cubicBezTo>
                  <a:cubicBezTo>
                    <a:pt x="2833" y="527"/>
                    <a:pt x="2933" y="527"/>
                    <a:pt x="2933" y="401"/>
                  </a:cubicBezTo>
                  <a:cubicBezTo>
                    <a:pt x="3033" y="301"/>
                    <a:pt x="2933" y="201"/>
                    <a:pt x="2833" y="101"/>
                  </a:cubicBezTo>
                  <a:cubicBezTo>
                    <a:pt x="2607" y="0"/>
                    <a:pt x="2306" y="0"/>
                    <a:pt x="2106"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848;p79">
              <a:extLst>
                <a:ext uri="{FF2B5EF4-FFF2-40B4-BE49-F238E27FC236}">
                  <a16:creationId xmlns:a16="http://schemas.microsoft.com/office/drawing/2014/main" xmlns="" id="{88A5B0DB-71DC-4487-AACF-5BEE8C3F324F}"/>
                </a:ext>
              </a:extLst>
            </p:cNvPr>
            <p:cNvSpPr/>
            <p:nvPr/>
          </p:nvSpPr>
          <p:spPr>
            <a:xfrm flipH="1">
              <a:off x="5261062" y="2818291"/>
              <a:ext cx="350581" cy="228799"/>
            </a:xfrm>
            <a:custGeom>
              <a:avLst/>
              <a:gdLst/>
              <a:ahLst/>
              <a:cxnLst/>
              <a:rect l="l" t="t" r="r" b="b"/>
              <a:pathLst>
                <a:path w="12560" h="8197" extrusionOk="0">
                  <a:moveTo>
                    <a:pt x="12159" y="0"/>
                  </a:moveTo>
                  <a:cubicBezTo>
                    <a:pt x="12145" y="0"/>
                    <a:pt x="12127" y="2"/>
                    <a:pt x="12106" y="5"/>
                  </a:cubicBezTo>
                  <a:cubicBezTo>
                    <a:pt x="7519" y="331"/>
                    <a:pt x="1654" y="2111"/>
                    <a:pt x="1454" y="2938"/>
                  </a:cubicBezTo>
                  <a:cubicBezTo>
                    <a:pt x="1354" y="3464"/>
                    <a:pt x="1128" y="4191"/>
                    <a:pt x="928" y="4918"/>
                  </a:cubicBezTo>
                  <a:cubicBezTo>
                    <a:pt x="502" y="6271"/>
                    <a:pt x="0" y="7649"/>
                    <a:pt x="0" y="7649"/>
                  </a:cubicBezTo>
                  <a:cubicBezTo>
                    <a:pt x="101" y="7649"/>
                    <a:pt x="201" y="7750"/>
                    <a:pt x="301" y="7750"/>
                  </a:cubicBezTo>
                  <a:cubicBezTo>
                    <a:pt x="827" y="7950"/>
                    <a:pt x="1354" y="8151"/>
                    <a:pt x="1755" y="8151"/>
                  </a:cubicBezTo>
                  <a:cubicBezTo>
                    <a:pt x="1945" y="8182"/>
                    <a:pt x="2125" y="8197"/>
                    <a:pt x="2296" y="8197"/>
                  </a:cubicBezTo>
                  <a:cubicBezTo>
                    <a:pt x="3362" y="8197"/>
                    <a:pt x="4075" y="7618"/>
                    <a:pt x="4787" y="6797"/>
                  </a:cubicBezTo>
                  <a:cubicBezTo>
                    <a:pt x="5414" y="6171"/>
                    <a:pt x="6040" y="5243"/>
                    <a:pt x="6767" y="4617"/>
                  </a:cubicBezTo>
                  <a:cubicBezTo>
                    <a:pt x="10107" y="1374"/>
                    <a:pt x="12559" y="0"/>
                    <a:pt x="12159"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849;p79">
              <a:extLst>
                <a:ext uri="{FF2B5EF4-FFF2-40B4-BE49-F238E27FC236}">
                  <a16:creationId xmlns:a16="http://schemas.microsoft.com/office/drawing/2014/main" xmlns="" id="{FF87311E-68F6-4AA2-9676-E7E220639C2A}"/>
                </a:ext>
              </a:extLst>
            </p:cNvPr>
            <p:cNvSpPr/>
            <p:nvPr/>
          </p:nvSpPr>
          <p:spPr>
            <a:xfrm flipH="1">
              <a:off x="5235944" y="2952746"/>
              <a:ext cx="682126" cy="419776"/>
            </a:xfrm>
            <a:custGeom>
              <a:avLst/>
              <a:gdLst/>
              <a:ahLst/>
              <a:cxnLst/>
              <a:rect l="l" t="t" r="r" b="b"/>
              <a:pathLst>
                <a:path w="24438" h="15039" extrusionOk="0">
                  <a:moveTo>
                    <a:pt x="11705" y="0"/>
                  </a:moveTo>
                  <a:cubicBezTo>
                    <a:pt x="11605" y="527"/>
                    <a:pt x="11279" y="1153"/>
                    <a:pt x="11279" y="1153"/>
                  </a:cubicBezTo>
                  <a:cubicBezTo>
                    <a:pt x="10552" y="2607"/>
                    <a:pt x="8773" y="2507"/>
                    <a:pt x="7419" y="3233"/>
                  </a:cubicBezTo>
                  <a:cubicBezTo>
                    <a:pt x="5966" y="3960"/>
                    <a:pt x="201" y="7319"/>
                    <a:pt x="201" y="7319"/>
                  </a:cubicBezTo>
                  <a:lnTo>
                    <a:pt x="1" y="7319"/>
                  </a:lnTo>
                  <a:cubicBezTo>
                    <a:pt x="201" y="8046"/>
                    <a:pt x="427" y="8672"/>
                    <a:pt x="728" y="9198"/>
                  </a:cubicBezTo>
                  <a:cubicBezTo>
                    <a:pt x="1780" y="11379"/>
                    <a:pt x="3961" y="12231"/>
                    <a:pt x="5339" y="13359"/>
                  </a:cubicBezTo>
                  <a:cubicBezTo>
                    <a:pt x="6099" y="13634"/>
                    <a:pt x="7002" y="13827"/>
                    <a:pt x="8006" y="13827"/>
                  </a:cubicBezTo>
                  <a:cubicBezTo>
                    <a:pt x="8923" y="13827"/>
                    <a:pt x="9925" y="13666"/>
                    <a:pt x="10978" y="13259"/>
                  </a:cubicBezTo>
                  <a:cubicBezTo>
                    <a:pt x="12837" y="12522"/>
                    <a:pt x="14587" y="12090"/>
                    <a:pt x="16364" y="12090"/>
                  </a:cubicBezTo>
                  <a:cubicBezTo>
                    <a:pt x="18877" y="12090"/>
                    <a:pt x="21442" y="12953"/>
                    <a:pt x="24437" y="15038"/>
                  </a:cubicBezTo>
                  <a:cubicBezTo>
                    <a:pt x="24237" y="14612"/>
                    <a:pt x="24136" y="14311"/>
                    <a:pt x="23911" y="13985"/>
                  </a:cubicBezTo>
                  <a:cubicBezTo>
                    <a:pt x="23911" y="13985"/>
                    <a:pt x="21505" y="10652"/>
                    <a:pt x="16091" y="10351"/>
                  </a:cubicBezTo>
                  <a:cubicBezTo>
                    <a:pt x="15746" y="10326"/>
                    <a:pt x="15412" y="10314"/>
                    <a:pt x="15087" y="10314"/>
                  </a:cubicBezTo>
                  <a:cubicBezTo>
                    <a:pt x="12533" y="10314"/>
                    <a:pt x="10618" y="11019"/>
                    <a:pt x="9377" y="11019"/>
                  </a:cubicBezTo>
                  <a:cubicBezTo>
                    <a:pt x="8771" y="11019"/>
                    <a:pt x="8326" y="10851"/>
                    <a:pt x="8046" y="10351"/>
                  </a:cubicBezTo>
                  <a:cubicBezTo>
                    <a:pt x="6793" y="7845"/>
                    <a:pt x="9500" y="3960"/>
                    <a:pt x="11279" y="2933"/>
                  </a:cubicBezTo>
                  <a:cubicBezTo>
                    <a:pt x="11179" y="2933"/>
                    <a:pt x="11079" y="2832"/>
                    <a:pt x="10978" y="2832"/>
                  </a:cubicBezTo>
                  <a:cubicBezTo>
                    <a:pt x="10978" y="2832"/>
                    <a:pt x="11480" y="1454"/>
                    <a:pt x="11906" y="101"/>
                  </a:cubicBezTo>
                  <a:lnTo>
                    <a:pt x="11705" y="0"/>
                  </a:ln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850;p79">
              <a:extLst>
                <a:ext uri="{FF2B5EF4-FFF2-40B4-BE49-F238E27FC236}">
                  <a16:creationId xmlns:a16="http://schemas.microsoft.com/office/drawing/2014/main" xmlns="" id="{F90A7B1B-005F-495C-8A28-7538ABAE4952}"/>
                </a:ext>
              </a:extLst>
            </p:cNvPr>
            <p:cNvSpPr/>
            <p:nvPr/>
          </p:nvSpPr>
          <p:spPr>
            <a:xfrm flipH="1">
              <a:off x="5571062" y="2849972"/>
              <a:ext cx="358899" cy="295175"/>
            </a:xfrm>
            <a:custGeom>
              <a:avLst/>
              <a:gdLst/>
              <a:ahLst/>
              <a:cxnLst/>
              <a:rect l="l" t="t" r="r" b="b"/>
              <a:pathLst>
                <a:path w="12858" h="10575" extrusionOk="0">
                  <a:moveTo>
                    <a:pt x="8001" y="0"/>
                  </a:moveTo>
                  <a:cubicBezTo>
                    <a:pt x="6862" y="0"/>
                    <a:pt x="5533" y="278"/>
                    <a:pt x="4186" y="1176"/>
                  </a:cubicBezTo>
                  <a:cubicBezTo>
                    <a:pt x="1053" y="3056"/>
                    <a:pt x="1" y="6715"/>
                    <a:pt x="226" y="9748"/>
                  </a:cubicBezTo>
                  <a:cubicBezTo>
                    <a:pt x="327" y="9948"/>
                    <a:pt x="327" y="10274"/>
                    <a:pt x="327" y="10575"/>
                  </a:cubicBezTo>
                  <a:cubicBezTo>
                    <a:pt x="527" y="10474"/>
                    <a:pt x="5339" y="6615"/>
                    <a:pt x="6066" y="6088"/>
                  </a:cubicBezTo>
                  <a:cubicBezTo>
                    <a:pt x="6692" y="5562"/>
                    <a:pt x="6166" y="3682"/>
                    <a:pt x="7946" y="2529"/>
                  </a:cubicBezTo>
                  <a:cubicBezTo>
                    <a:pt x="8429" y="2189"/>
                    <a:pt x="8959" y="2065"/>
                    <a:pt x="9474" y="2065"/>
                  </a:cubicBezTo>
                  <a:cubicBezTo>
                    <a:pt x="10855" y="2065"/>
                    <a:pt x="12131" y="2956"/>
                    <a:pt x="12131" y="2956"/>
                  </a:cubicBezTo>
                  <a:cubicBezTo>
                    <a:pt x="12332" y="3056"/>
                    <a:pt x="12231" y="3382"/>
                    <a:pt x="12131" y="3682"/>
                  </a:cubicBezTo>
                  <a:lnTo>
                    <a:pt x="12332" y="3783"/>
                  </a:lnTo>
                  <a:cubicBezTo>
                    <a:pt x="12532" y="3056"/>
                    <a:pt x="12758" y="2329"/>
                    <a:pt x="12858" y="1803"/>
                  </a:cubicBezTo>
                  <a:cubicBezTo>
                    <a:pt x="12858" y="1803"/>
                    <a:pt x="11179" y="249"/>
                    <a:pt x="8572" y="23"/>
                  </a:cubicBezTo>
                  <a:cubicBezTo>
                    <a:pt x="8388" y="8"/>
                    <a:pt x="8198" y="0"/>
                    <a:pt x="8001" y="0"/>
                  </a:cubicBez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851;p79">
              <a:extLst>
                <a:ext uri="{FF2B5EF4-FFF2-40B4-BE49-F238E27FC236}">
                  <a16:creationId xmlns:a16="http://schemas.microsoft.com/office/drawing/2014/main" xmlns="" id="{474D0489-50BA-49A0-93C4-5FB13287F03B}"/>
                </a:ext>
              </a:extLst>
            </p:cNvPr>
            <p:cNvSpPr/>
            <p:nvPr/>
          </p:nvSpPr>
          <p:spPr>
            <a:xfrm flipH="1">
              <a:off x="5463317" y="3008013"/>
              <a:ext cx="163037" cy="186623"/>
            </a:xfrm>
            <a:custGeom>
              <a:avLst/>
              <a:gdLst/>
              <a:ahLst/>
              <a:cxnLst/>
              <a:rect l="l" t="t" r="r" b="b"/>
              <a:pathLst>
                <a:path w="5841" h="6686" extrusionOk="0">
                  <a:moveTo>
                    <a:pt x="5314" y="0"/>
                  </a:moveTo>
                  <a:cubicBezTo>
                    <a:pt x="4602" y="821"/>
                    <a:pt x="3889" y="1400"/>
                    <a:pt x="2823" y="1400"/>
                  </a:cubicBezTo>
                  <a:cubicBezTo>
                    <a:pt x="2652" y="1400"/>
                    <a:pt x="2472" y="1385"/>
                    <a:pt x="2282" y="1354"/>
                  </a:cubicBezTo>
                  <a:lnTo>
                    <a:pt x="2282" y="1479"/>
                  </a:lnTo>
                  <a:cubicBezTo>
                    <a:pt x="2282" y="1479"/>
                    <a:pt x="1" y="4612"/>
                    <a:pt x="628" y="6166"/>
                  </a:cubicBezTo>
                  <a:cubicBezTo>
                    <a:pt x="769" y="6522"/>
                    <a:pt x="1054" y="6686"/>
                    <a:pt x="1423" y="6686"/>
                  </a:cubicBezTo>
                  <a:cubicBezTo>
                    <a:pt x="2689" y="6686"/>
                    <a:pt x="4948" y="4764"/>
                    <a:pt x="5841" y="2106"/>
                  </a:cubicBezTo>
                  <a:cubicBezTo>
                    <a:pt x="5740" y="953"/>
                    <a:pt x="5415" y="226"/>
                    <a:pt x="5314" y="0"/>
                  </a:cubicBez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852;p79">
              <a:extLst>
                <a:ext uri="{FF2B5EF4-FFF2-40B4-BE49-F238E27FC236}">
                  <a16:creationId xmlns:a16="http://schemas.microsoft.com/office/drawing/2014/main" xmlns="" id="{0B931991-5FCD-47C5-B631-A7D1978EF4EA}"/>
                </a:ext>
              </a:extLst>
            </p:cNvPr>
            <p:cNvSpPr/>
            <p:nvPr/>
          </p:nvSpPr>
          <p:spPr>
            <a:xfrm flipH="1">
              <a:off x="5195388" y="3290181"/>
              <a:ext cx="772674" cy="1229239"/>
            </a:xfrm>
            <a:custGeom>
              <a:avLst/>
              <a:gdLst/>
              <a:ahLst/>
              <a:cxnLst/>
              <a:rect l="l" t="t" r="r" b="b"/>
              <a:pathLst>
                <a:path w="27682" h="44039" extrusionOk="0">
                  <a:moveTo>
                    <a:pt x="18155" y="1"/>
                  </a:moveTo>
                  <a:cubicBezTo>
                    <a:pt x="16378" y="1"/>
                    <a:pt x="14628" y="433"/>
                    <a:pt x="12769" y="1170"/>
                  </a:cubicBezTo>
                  <a:cubicBezTo>
                    <a:pt x="11716" y="1577"/>
                    <a:pt x="10714" y="1738"/>
                    <a:pt x="9797" y="1738"/>
                  </a:cubicBezTo>
                  <a:cubicBezTo>
                    <a:pt x="8793" y="1738"/>
                    <a:pt x="7890" y="1545"/>
                    <a:pt x="7130" y="1270"/>
                  </a:cubicBezTo>
                  <a:lnTo>
                    <a:pt x="7130" y="1270"/>
                  </a:lnTo>
                  <a:cubicBezTo>
                    <a:pt x="7631" y="1796"/>
                    <a:pt x="8057" y="2322"/>
                    <a:pt x="8057" y="3049"/>
                  </a:cubicBezTo>
                  <a:cubicBezTo>
                    <a:pt x="8383" y="5455"/>
                    <a:pt x="2218" y="29365"/>
                    <a:pt x="3672" y="31671"/>
                  </a:cubicBezTo>
                  <a:cubicBezTo>
                    <a:pt x="3779" y="31845"/>
                    <a:pt x="3943" y="31926"/>
                    <a:pt x="4151" y="31926"/>
                  </a:cubicBezTo>
                  <a:cubicBezTo>
                    <a:pt x="4570" y="31926"/>
                    <a:pt x="5173" y="31597"/>
                    <a:pt x="5877" y="31044"/>
                  </a:cubicBezTo>
                  <a:lnTo>
                    <a:pt x="5877" y="31044"/>
                  </a:lnTo>
                  <a:cubicBezTo>
                    <a:pt x="5659" y="31457"/>
                    <a:pt x="1" y="42889"/>
                    <a:pt x="1989" y="42889"/>
                  </a:cubicBezTo>
                  <a:cubicBezTo>
                    <a:pt x="2056" y="42889"/>
                    <a:pt x="2132" y="42876"/>
                    <a:pt x="2218" y="42849"/>
                  </a:cubicBezTo>
                  <a:cubicBezTo>
                    <a:pt x="2418" y="42749"/>
                    <a:pt x="2619" y="42523"/>
                    <a:pt x="2844" y="42423"/>
                  </a:cubicBezTo>
                  <a:lnTo>
                    <a:pt x="2844" y="42423"/>
                  </a:lnTo>
                  <a:cubicBezTo>
                    <a:pt x="2757" y="43433"/>
                    <a:pt x="2900" y="44039"/>
                    <a:pt x="3492" y="44039"/>
                  </a:cubicBezTo>
                  <a:cubicBezTo>
                    <a:pt x="3576" y="44039"/>
                    <a:pt x="3669" y="44027"/>
                    <a:pt x="3772" y="44002"/>
                  </a:cubicBezTo>
                  <a:cubicBezTo>
                    <a:pt x="4499" y="43676"/>
                    <a:pt x="5351" y="42623"/>
                    <a:pt x="6178" y="41270"/>
                  </a:cubicBezTo>
                  <a:lnTo>
                    <a:pt x="6178" y="41270"/>
                  </a:lnTo>
                  <a:cubicBezTo>
                    <a:pt x="6078" y="42222"/>
                    <a:pt x="6178" y="42849"/>
                    <a:pt x="6504" y="42849"/>
                  </a:cubicBezTo>
                  <a:cubicBezTo>
                    <a:pt x="8158" y="42849"/>
                    <a:pt x="12243" y="28839"/>
                    <a:pt x="13697" y="27385"/>
                  </a:cubicBezTo>
                  <a:cubicBezTo>
                    <a:pt x="15150" y="25831"/>
                    <a:pt x="26754" y="19666"/>
                    <a:pt x="27481" y="9415"/>
                  </a:cubicBezTo>
                  <a:cubicBezTo>
                    <a:pt x="27682" y="6809"/>
                    <a:pt x="27180" y="4728"/>
                    <a:pt x="26228" y="2949"/>
                  </a:cubicBezTo>
                  <a:cubicBezTo>
                    <a:pt x="23233" y="864"/>
                    <a:pt x="20668" y="1"/>
                    <a:pt x="1815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853;p79">
              <a:extLst>
                <a:ext uri="{FF2B5EF4-FFF2-40B4-BE49-F238E27FC236}">
                  <a16:creationId xmlns:a16="http://schemas.microsoft.com/office/drawing/2014/main" xmlns="" id="{51E453A5-78B4-4C24-A790-57F2AC892111}"/>
                </a:ext>
              </a:extLst>
            </p:cNvPr>
            <p:cNvSpPr/>
            <p:nvPr/>
          </p:nvSpPr>
          <p:spPr>
            <a:xfrm flipH="1">
              <a:off x="5250652" y="3034585"/>
              <a:ext cx="477834" cy="308545"/>
            </a:xfrm>
            <a:custGeom>
              <a:avLst/>
              <a:gdLst/>
              <a:ahLst/>
              <a:cxnLst/>
              <a:rect l="l" t="t" r="r" b="b"/>
              <a:pathLst>
                <a:path w="17119" h="11054" extrusionOk="0">
                  <a:moveTo>
                    <a:pt x="4487" y="1"/>
                  </a:moveTo>
                  <a:cubicBezTo>
                    <a:pt x="2708" y="1028"/>
                    <a:pt x="1" y="4913"/>
                    <a:pt x="1254" y="7419"/>
                  </a:cubicBezTo>
                  <a:cubicBezTo>
                    <a:pt x="1534" y="7919"/>
                    <a:pt x="1979" y="8087"/>
                    <a:pt x="2585" y="8087"/>
                  </a:cubicBezTo>
                  <a:cubicBezTo>
                    <a:pt x="3826" y="8087"/>
                    <a:pt x="5741" y="7382"/>
                    <a:pt x="8295" y="7382"/>
                  </a:cubicBezTo>
                  <a:cubicBezTo>
                    <a:pt x="8620" y="7382"/>
                    <a:pt x="8954" y="7394"/>
                    <a:pt x="9299" y="7419"/>
                  </a:cubicBezTo>
                  <a:cubicBezTo>
                    <a:pt x="14713" y="7720"/>
                    <a:pt x="17119" y="11053"/>
                    <a:pt x="17119" y="11053"/>
                  </a:cubicBezTo>
                  <a:cubicBezTo>
                    <a:pt x="14211" y="6567"/>
                    <a:pt x="9074" y="4687"/>
                    <a:pt x="9299" y="4161"/>
                  </a:cubicBezTo>
                  <a:cubicBezTo>
                    <a:pt x="9600" y="3033"/>
                    <a:pt x="9600" y="1981"/>
                    <a:pt x="9500" y="1154"/>
                  </a:cubicBezTo>
                  <a:lnTo>
                    <a:pt x="9500" y="1154"/>
                  </a:lnTo>
                  <a:cubicBezTo>
                    <a:pt x="8607" y="3812"/>
                    <a:pt x="6348" y="5734"/>
                    <a:pt x="5082" y="5734"/>
                  </a:cubicBezTo>
                  <a:cubicBezTo>
                    <a:pt x="4713" y="5734"/>
                    <a:pt x="4428" y="5570"/>
                    <a:pt x="4287" y="5214"/>
                  </a:cubicBezTo>
                  <a:cubicBezTo>
                    <a:pt x="3660" y="3660"/>
                    <a:pt x="5941" y="527"/>
                    <a:pt x="5941" y="527"/>
                  </a:cubicBezTo>
                  <a:lnTo>
                    <a:pt x="5941" y="402"/>
                  </a:lnTo>
                  <a:cubicBezTo>
                    <a:pt x="5540" y="402"/>
                    <a:pt x="5013" y="201"/>
                    <a:pt x="448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854;p79">
              <a:extLst>
                <a:ext uri="{FF2B5EF4-FFF2-40B4-BE49-F238E27FC236}">
                  <a16:creationId xmlns:a16="http://schemas.microsoft.com/office/drawing/2014/main" xmlns="" id="{8CED4238-8B90-4B48-8A8D-238A8035544D}"/>
                </a:ext>
              </a:extLst>
            </p:cNvPr>
            <p:cNvSpPr/>
            <p:nvPr/>
          </p:nvSpPr>
          <p:spPr>
            <a:xfrm flipH="1">
              <a:off x="5585743" y="2907583"/>
              <a:ext cx="335117" cy="249454"/>
            </a:xfrm>
            <a:custGeom>
              <a:avLst/>
              <a:gdLst/>
              <a:ahLst/>
              <a:cxnLst/>
              <a:rect l="l" t="t" r="r" b="b"/>
              <a:pathLst>
                <a:path w="12006" h="8937" extrusionOk="0">
                  <a:moveTo>
                    <a:pt x="9148" y="1"/>
                  </a:moveTo>
                  <a:cubicBezTo>
                    <a:pt x="8633" y="1"/>
                    <a:pt x="8103" y="125"/>
                    <a:pt x="7620" y="465"/>
                  </a:cubicBezTo>
                  <a:cubicBezTo>
                    <a:pt x="5840" y="1618"/>
                    <a:pt x="6366" y="3498"/>
                    <a:pt x="5740" y="4024"/>
                  </a:cubicBezTo>
                  <a:cubicBezTo>
                    <a:pt x="5013" y="4551"/>
                    <a:pt x="201" y="8410"/>
                    <a:pt x="1" y="8511"/>
                  </a:cubicBezTo>
                  <a:cubicBezTo>
                    <a:pt x="101" y="8711"/>
                    <a:pt x="101" y="8836"/>
                    <a:pt x="101" y="8937"/>
                  </a:cubicBezTo>
                  <a:lnTo>
                    <a:pt x="301" y="8937"/>
                  </a:lnTo>
                  <a:cubicBezTo>
                    <a:pt x="301" y="8937"/>
                    <a:pt x="6066" y="5578"/>
                    <a:pt x="7519" y="4851"/>
                  </a:cubicBezTo>
                  <a:cubicBezTo>
                    <a:pt x="8873" y="4125"/>
                    <a:pt x="10652" y="4225"/>
                    <a:pt x="11379" y="2771"/>
                  </a:cubicBezTo>
                  <a:cubicBezTo>
                    <a:pt x="11379" y="2771"/>
                    <a:pt x="11705" y="2145"/>
                    <a:pt x="11805" y="1618"/>
                  </a:cubicBezTo>
                  <a:cubicBezTo>
                    <a:pt x="11905" y="1318"/>
                    <a:pt x="12006" y="992"/>
                    <a:pt x="11805" y="892"/>
                  </a:cubicBezTo>
                  <a:cubicBezTo>
                    <a:pt x="11805" y="892"/>
                    <a:pt x="10529" y="1"/>
                    <a:pt x="9148"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855;p79">
              <a:extLst>
                <a:ext uri="{FF2B5EF4-FFF2-40B4-BE49-F238E27FC236}">
                  <a16:creationId xmlns:a16="http://schemas.microsoft.com/office/drawing/2014/main" xmlns="" id="{AC2EA709-3ABA-441C-AB63-564E78291D04}"/>
                </a:ext>
              </a:extLst>
            </p:cNvPr>
            <p:cNvSpPr/>
            <p:nvPr/>
          </p:nvSpPr>
          <p:spPr>
            <a:xfrm flipH="1">
              <a:off x="5690669" y="2799031"/>
              <a:ext cx="495335" cy="392338"/>
            </a:xfrm>
            <a:custGeom>
              <a:avLst/>
              <a:gdLst/>
              <a:ahLst/>
              <a:cxnLst/>
              <a:rect l="l" t="t" r="r" b="b"/>
              <a:pathLst>
                <a:path w="17746" h="14056" extrusionOk="0">
                  <a:moveTo>
                    <a:pt x="13528" y="0"/>
                  </a:moveTo>
                  <a:cubicBezTo>
                    <a:pt x="12889" y="0"/>
                    <a:pt x="12174" y="86"/>
                    <a:pt x="11379" y="294"/>
                  </a:cubicBezTo>
                  <a:cubicBezTo>
                    <a:pt x="6893" y="1447"/>
                    <a:pt x="6166" y="5608"/>
                    <a:pt x="4161" y="6560"/>
                  </a:cubicBezTo>
                  <a:cubicBezTo>
                    <a:pt x="2281" y="7588"/>
                    <a:pt x="1" y="8114"/>
                    <a:pt x="1028" y="8966"/>
                  </a:cubicBezTo>
                  <a:cubicBezTo>
                    <a:pt x="1354" y="9167"/>
                    <a:pt x="1880" y="9267"/>
                    <a:pt x="2407" y="9367"/>
                  </a:cubicBezTo>
                  <a:cubicBezTo>
                    <a:pt x="1880" y="9793"/>
                    <a:pt x="1454" y="10219"/>
                    <a:pt x="1454" y="10846"/>
                  </a:cubicBezTo>
                  <a:cubicBezTo>
                    <a:pt x="1454" y="11146"/>
                    <a:pt x="2081" y="11573"/>
                    <a:pt x="2908" y="11773"/>
                  </a:cubicBezTo>
                  <a:cubicBezTo>
                    <a:pt x="2281" y="12099"/>
                    <a:pt x="1880" y="12600"/>
                    <a:pt x="1981" y="13126"/>
                  </a:cubicBezTo>
                  <a:cubicBezTo>
                    <a:pt x="1981" y="13720"/>
                    <a:pt x="2976" y="14056"/>
                    <a:pt x="4247" y="14056"/>
                  </a:cubicBezTo>
                  <a:cubicBezTo>
                    <a:pt x="6141" y="14056"/>
                    <a:pt x="8650" y="13312"/>
                    <a:pt x="9399" y="11573"/>
                  </a:cubicBezTo>
                  <a:cubicBezTo>
                    <a:pt x="9174" y="8540"/>
                    <a:pt x="10226" y="4881"/>
                    <a:pt x="13359" y="3001"/>
                  </a:cubicBezTo>
                  <a:cubicBezTo>
                    <a:pt x="14706" y="2103"/>
                    <a:pt x="16035" y="1825"/>
                    <a:pt x="17174" y="1825"/>
                  </a:cubicBezTo>
                  <a:cubicBezTo>
                    <a:pt x="17371" y="1825"/>
                    <a:pt x="17561" y="1833"/>
                    <a:pt x="17745" y="1848"/>
                  </a:cubicBezTo>
                  <a:lnTo>
                    <a:pt x="17745" y="1748"/>
                  </a:lnTo>
                  <a:cubicBezTo>
                    <a:pt x="17745" y="1748"/>
                    <a:pt x="16417" y="0"/>
                    <a:pt x="135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856;p79">
              <a:extLst>
                <a:ext uri="{FF2B5EF4-FFF2-40B4-BE49-F238E27FC236}">
                  <a16:creationId xmlns:a16="http://schemas.microsoft.com/office/drawing/2014/main" xmlns="" id="{54EE8BB3-FDDE-4539-BDF1-556F6F8D83BE}"/>
                </a:ext>
              </a:extLst>
            </p:cNvPr>
            <p:cNvSpPr/>
            <p:nvPr/>
          </p:nvSpPr>
          <p:spPr>
            <a:xfrm flipH="1">
              <a:off x="5503091" y="2892120"/>
              <a:ext cx="26601" cy="14766"/>
            </a:xfrm>
            <a:custGeom>
              <a:avLst/>
              <a:gdLst/>
              <a:ahLst/>
              <a:cxnLst/>
              <a:rect l="l" t="t" r="r" b="b"/>
              <a:pathLst>
                <a:path w="953" h="529" extrusionOk="0">
                  <a:moveTo>
                    <a:pt x="784" y="1"/>
                  </a:moveTo>
                  <a:cubicBezTo>
                    <a:pt x="520" y="1"/>
                    <a:pt x="0" y="177"/>
                    <a:pt x="72" y="393"/>
                  </a:cubicBezTo>
                  <a:cubicBezTo>
                    <a:pt x="72" y="489"/>
                    <a:pt x="146" y="528"/>
                    <a:pt x="251" y="528"/>
                  </a:cubicBezTo>
                  <a:cubicBezTo>
                    <a:pt x="501" y="528"/>
                    <a:pt x="924" y="304"/>
                    <a:pt x="924" y="92"/>
                  </a:cubicBezTo>
                  <a:cubicBezTo>
                    <a:pt x="952" y="28"/>
                    <a:pt x="888"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857;p79">
              <a:extLst>
                <a:ext uri="{FF2B5EF4-FFF2-40B4-BE49-F238E27FC236}">
                  <a16:creationId xmlns:a16="http://schemas.microsoft.com/office/drawing/2014/main" xmlns="" id="{74917492-B71B-4FDC-BF59-3719BF01E78E}"/>
                </a:ext>
              </a:extLst>
            </p:cNvPr>
            <p:cNvSpPr/>
            <p:nvPr/>
          </p:nvSpPr>
          <p:spPr>
            <a:xfrm flipH="1">
              <a:off x="5629117" y="2947135"/>
              <a:ext cx="46893" cy="43404"/>
            </a:xfrm>
            <a:custGeom>
              <a:avLst/>
              <a:gdLst/>
              <a:ahLst/>
              <a:cxnLst/>
              <a:rect l="l" t="t" r="r" b="b"/>
              <a:pathLst>
                <a:path w="1680" h="1555" extrusionOk="0">
                  <a:moveTo>
                    <a:pt x="828" y="1"/>
                  </a:moveTo>
                  <a:cubicBezTo>
                    <a:pt x="427" y="1"/>
                    <a:pt x="1" y="302"/>
                    <a:pt x="1" y="828"/>
                  </a:cubicBezTo>
                  <a:cubicBezTo>
                    <a:pt x="1" y="1254"/>
                    <a:pt x="427" y="1555"/>
                    <a:pt x="828" y="1555"/>
                  </a:cubicBezTo>
                  <a:cubicBezTo>
                    <a:pt x="1254" y="1555"/>
                    <a:pt x="1680" y="1254"/>
                    <a:pt x="1680" y="828"/>
                  </a:cubicBezTo>
                  <a:cubicBezTo>
                    <a:pt x="1680" y="302"/>
                    <a:pt x="1254" y="1"/>
                    <a:pt x="828" y="1"/>
                  </a:cubicBezTo>
                  <a:close/>
                </a:path>
              </a:pathLst>
            </a:custGeom>
            <a:solidFill>
              <a:srgbClr val="F9ED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858;p79">
              <a:extLst>
                <a:ext uri="{FF2B5EF4-FFF2-40B4-BE49-F238E27FC236}">
                  <a16:creationId xmlns:a16="http://schemas.microsoft.com/office/drawing/2014/main" xmlns="" id="{2B6AF869-C734-4C14-8AD9-656E5D48A1EC}"/>
                </a:ext>
              </a:extLst>
            </p:cNvPr>
            <p:cNvSpPr/>
            <p:nvPr/>
          </p:nvSpPr>
          <p:spPr>
            <a:xfrm flipH="1">
              <a:off x="5632606" y="2949955"/>
              <a:ext cx="37794" cy="37794"/>
            </a:xfrm>
            <a:custGeom>
              <a:avLst/>
              <a:gdLst/>
              <a:ahLst/>
              <a:cxnLst/>
              <a:rect l="l" t="t" r="r" b="b"/>
              <a:pathLst>
                <a:path w="1354" h="1354" extrusionOk="0">
                  <a:moveTo>
                    <a:pt x="627" y="0"/>
                  </a:moveTo>
                  <a:cubicBezTo>
                    <a:pt x="226" y="0"/>
                    <a:pt x="0" y="301"/>
                    <a:pt x="0" y="727"/>
                  </a:cubicBezTo>
                  <a:cubicBezTo>
                    <a:pt x="0" y="1053"/>
                    <a:pt x="226" y="1354"/>
                    <a:pt x="627" y="1354"/>
                  </a:cubicBezTo>
                  <a:cubicBezTo>
                    <a:pt x="1053" y="1354"/>
                    <a:pt x="1353" y="1053"/>
                    <a:pt x="1353" y="727"/>
                  </a:cubicBezTo>
                  <a:cubicBezTo>
                    <a:pt x="1353" y="301"/>
                    <a:pt x="1053" y="0"/>
                    <a:pt x="627" y="0"/>
                  </a:cubicBezTo>
                  <a:close/>
                </a:path>
              </a:pathLst>
            </a:custGeom>
            <a:solidFill>
              <a:srgbClr val="1B10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859;p79">
              <a:extLst>
                <a:ext uri="{FF2B5EF4-FFF2-40B4-BE49-F238E27FC236}">
                  <a16:creationId xmlns:a16="http://schemas.microsoft.com/office/drawing/2014/main" xmlns="" id="{26F1C141-543E-4008-86E9-5A3E3036E1DE}"/>
                </a:ext>
              </a:extLst>
            </p:cNvPr>
            <p:cNvSpPr/>
            <p:nvPr/>
          </p:nvSpPr>
          <p:spPr>
            <a:xfrm flipH="1">
              <a:off x="5635398" y="3008013"/>
              <a:ext cx="122452" cy="125243"/>
            </a:xfrm>
            <a:custGeom>
              <a:avLst/>
              <a:gdLst/>
              <a:ahLst/>
              <a:cxnLst/>
              <a:rect l="l" t="t" r="r" b="b"/>
              <a:pathLst>
                <a:path w="4387" h="4487" extrusionOk="0">
                  <a:moveTo>
                    <a:pt x="2206" y="0"/>
                  </a:moveTo>
                  <a:cubicBezTo>
                    <a:pt x="1053" y="0"/>
                    <a:pt x="0" y="1053"/>
                    <a:pt x="0" y="2206"/>
                  </a:cubicBezTo>
                  <a:cubicBezTo>
                    <a:pt x="0" y="3459"/>
                    <a:pt x="1053" y="4487"/>
                    <a:pt x="2206" y="4487"/>
                  </a:cubicBezTo>
                  <a:cubicBezTo>
                    <a:pt x="3459" y="4487"/>
                    <a:pt x="4386" y="3459"/>
                    <a:pt x="4386" y="2206"/>
                  </a:cubicBezTo>
                  <a:cubicBezTo>
                    <a:pt x="4386" y="1053"/>
                    <a:pt x="3459" y="0"/>
                    <a:pt x="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860;p79">
              <a:extLst>
                <a:ext uri="{FF2B5EF4-FFF2-40B4-BE49-F238E27FC236}">
                  <a16:creationId xmlns:a16="http://schemas.microsoft.com/office/drawing/2014/main" xmlns="" id="{8927BC22-02A4-451D-BC01-8D5F1C5A37EE}"/>
                </a:ext>
              </a:extLst>
            </p:cNvPr>
            <p:cNvSpPr/>
            <p:nvPr/>
          </p:nvSpPr>
          <p:spPr>
            <a:xfrm flipH="1">
              <a:off x="5803990" y="3988945"/>
              <a:ext cx="17529" cy="36258"/>
            </a:xfrm>
            <a:custGeom>
              <a:avLst/>
              <a:gdLst/>
              <a:ahLst/>
              <a:cxnLst/>
              <a:rect l="l" t="t" r="r" b="b"/>
              <a:pathLst>
                <a:path w="628" h="1299" extrusionOk="0">
                  <a:moveTo>
                    <a:pt x="476" y="1"/>
                  </a:moveTo>
                  <a:cubicBezTo>
                    <a:pt x="446" y="1"/>
                    <a:pt x="401" y="45"/>
                    <a:pt x="401" y="45"/>
                  </a:cubicBezTo>
                  <a:cubicBezTo>
                    <a:pt x="301" y="171"/>
                    <a:pt x="201" y="371"/>
                    <a:pt x="101" y="472"/>
                  </a:cubicBezTo>
                  <a:cubicBezTo>
                    <a:pt x="101" y="572"/>
                    <a:pt x="101" y="672"/>
                    <a:pt x="0" y="672"/>
                  </a:cubicBezTo>
                  <a:lnTo>
                    <a:pt x="0" y="898"/>
                  </a:lnTo>
                  <a:lnTo>
                    <a:pt x="0" y="998"/>
                  </a:lnTo>
                  <a:lnTo>
                    <a:pt x="0" y="1198"/>
                  </a:lnTo>
                  <a:cubicBezTo>
                    <a:pt x="101" y="1198"/>
                    <a:pt x="101" y="1299"/>
                    <a:pt x="201" y="1299"/>
                  </a:cubicBezTo>
                  <a:cubicBezTo>
                    <a:pt x="301" y="1299"/>
                    <a:pt x="401" y="1198"/>
                    <a:pt x="401" y="1198"/>
                  </a:cubicBezTo>
                  <a:cubicBezTo>
                    <a:pt x="502" y="1098"/>
                    <a:pt x="502" y="1098"/>
                    <a:pt x="502" y="998"/>
                  </a:cubicBezTo>
                  <a:lnTo>
                    <a:pt x="502" y="898"/>
                  </a:lnTo>
                  <a:cubicBezTo>
                    <a:pt x="627" y="797"/>
                    <a:pt x="627" y="672"/>
                    <a:pt x="627" y="572"/>
                  </a:cubicBezTo>
                  <a:lnTo>
                    <a:pt x="627" y="371"/>
                  </a:lnTo>
                  <a:lnTo>
                    <a:pt x="627" y="271"/>
                  </a:lnTo>
                  <a:lnTo>
                    <a:pt x="627" y="171"/>
                  </a:lnTo>
                  <a:cubicBezTo>
                    <a:pt x="627" y="45"/>
                    <a:pt x="627" y="45"/>
                    <a:pt x="502" y="45"/>
                  </a:cubicBezTo>
                  <a:cubicBezTo>
                    <a:pt x="502" y="12"/>
                    <a:pt x="491" y="1"/>
                    <a:pt x="47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861;p79">
              <a:extLst>
                <a:ext uri="{FF2B5EF4-FFF2-40B4-BE49-F238E27FC236}">
                  <a16:creationId xmlns:a16="http://schemas.microsoft.com/office/drawing/2014/main" xmlns="" id="{12F42671-BD80-4B23-902D-5D40F2A0CAE2}"/>
                </a:ext>
              </a:extLst>
            </p:cNvPr>
            <p:cNvSpPr/>
            <p:nvPr/>
          </p:nvSpPr>
          <p:spPr>
            <a:xfrm flipH="1">
              <a:off x="5772533" y="3984590"/>
              <a:ext cx="14012" cy="32211"/>
            </a:xfrm>
            <a:custGeom>
              <a:avLst/>
              <a:gdLst/>
              <a:ahLst/>
              <a:cxnLst/>
              <a:rect l="l" t="t" r="r" b="b"/>
              <a:pathLst>
                <a:path w="502" h="1154" extrusionOk="0">
                  <a:moveTo>
                    <a:pt x="201" y="1"/>
                  </a:moveTo>
                  <a:cubicBezTo>
                    <a:pt x="201" y="101"/>
                    <a:pt x="101" y="101"/>
                    <a:pt x="101" y="201"/>
                  </a:cubicBezTo>
                  <a:cubicBezTo>
                    <a:pt x="101" y="327"/>
                    <a:pt x="101" y="427"/>
                    <a:pt x="1" y="527"/>
                  </a:cubicBezTo>
                  <a:lnTo>
                    <a:pt x="1" y="728"/>
                  </a:lnTo>
                  <a:lnTo>
                    <a:pt x="1" y="953"/>
                  </a:lnTo>
                  <a:cubicBezTo>
                    <a:pt x="1" y="1054"/>
                    <a:pt x="1" y="1154"/>
                    <a:pt x="101" y="1154"/>
                  </a:cubicBezTo>
                  <a:lnTo>
                    <a:pt x="201" y="1154"/>
                  </a:lnTo>
                  <a:cubicBezTo>
                    <a:pt x="301" y="1154"/>
                    <a:pt x="301" y="1154"/>
                    <a:pt x="301" y="1054"/>
                  </a:cubicBezTo>
                  <a:cubicBezTo>
                    <a:pt x="402" y="1054"/>
                    <a:pt x="502" y="953"/>
                    <a:pt x="502" y="828"/>
                  </a:cubicBezTo>
                  <a:lnTo>
                    <a:pt x="502" y="628"/>
                  </a:lnTo>
                  <a:lnTo>
                    <a:pt x="502" y="201"/>
                  </a:lnTo>
                  <a:cubicBezTo>
                    <a:pt x="502" y="101"/>
                    <a:pt x="502" y="1"/>
                    <a:pt x="40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862;p79">
              <a:extLst>
                <a:ext uri="{FF2B5EF4-FFF2-40B4-BE49-F238E27FC236}">
                  <a16:creationId xmlns:a16="http://schemas.microsoft.com/office/drawing/2014/main" xmlns="" id="{B92217CF-B631-4128-BBDA-C75BFC21A132}"/>
                </a:ext>
              </a:extLst>
            </p:cNvPr>
            <p:cNvSpPr/>
            <p:nvPr/>
          </p:nvSpPr>
          <p:spPr>
            <a:xfrm flipH="1">
              <a:off x="5775324" y="3923741"/>
              <a:ext cx="17501" cy="30536"/>
            </a:xfrm>
            <a:custGeom>
              <a:avLst/>
              <a:gdLst/>
              <a:ahLst/>
              <a:cxnLst/>
              <a:rect l="l" t="t" r="r" b="b"/>
              <a:pathLst>
                <a:path w="627" h="1094" extrusionOk="0">
                  <a:moveTo>
                    <a:pt x="426" y="1"/>
                  </a:moveTo>
                  <a:cubicBezTo>
                    <a:pt x="426" y="1"/>
                    <a:pt x="326" y="1"/>
                    <a:pt x="226" y="101"/>
                  </a:cubicBezTo>
                  <a:lnTo>
                    <a:pt x="100" y="201"/>
                  </a:lnTo>
                  <a:cubicBezTo>
                    <a:pt x="100" y="301"/>
                    <a:pt x="0" y="402"/>
                    <a:pt x="0" y="502"/>
                  </a:cubicBezTo>
                  <a:lnTo>
                    <a:pt x="0" y="627"/>
                  </a:lnTo>
                  <a:lnTo>
                    <a:pt x="0" y="727"/>
                  </a:lnTo>
                  <a:lnTo>
                    <a:pt x="0" y="828"/>
                  </a:lnTo>
                  <a:lnTo>
                    <a:pt x="0" y="928"/>
                  </a:lnTo>
                  <a:cubicBezTo>
                    <a:pt x="0" y="1045"/>
                    <a:pt x="77" y="1094"/>
                    <a:pt x="182" y="1094"/>
                  </a:cubicBezTo>
                  <a:cubicBezTo>
                    <a:pt x="256" y="1094"/>
                    <a:pt x="343" y="1070"/>
                    <a:pt x="426" y="1028"/>
                  </a:cubicBezTo>
                  <a:cubicBezTo>
                    <a:pt x="526" y="928"/>
                    <a:pt x="526" y="928"/>
                    <a:pt x="526" y="828"/>
                  </a:cubicBezTo>
                  <a:lnTo>
                    <a:pt x="526" y="627"/>
                  </a:lnTo>
                  <a:cubicBezTo>
                    <a:pt x="526" y="627"/>
                    <a:pt x="627" y="502"/>
                    <a:pt x="627" y="402"/>
                  </a:cubicBezTo>
                  <a:lnTo>
                    <a:pt x="627" y="201"/>
                  </a:lnTo>
                  <a:cubicBezTo>
                    <a:pt x="526" y="101"/>
                    <a:pt x="526" y="10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863;p79">
              <a:extLst>
                <a:ext uri="{FF2B5EF4-FFF2-40B4-BE49-F238E27FC236}">
                  <a16:creationId xmlns:a16="http://schemas.microsoft.com/office/drawing/2014/main" xmlns="" id="{C1EC894E-8CC8-449A-A830-8D0EE9164966}"/>
                </a:ext>
              </a:extLst>
            </p:cNvPr>
            <p:cNvSpPr/>
            <p:nvPr/>
          </p:nvSpPr>
          <p:spPr>
            <a:xfrm flipH="1">
              <a:off x="5725639" y="3909059"/>
              <a:ext cx="17529" cy="32211"/>
            </a:xfrm>
            <a:custGeom>
              <a:avLst/>
              <a:gdLst/>
              <a:ahLst/>
              <a:cxnLst/>
              <a:rect l="l" t="t" r="r" b="b"/>
              <a:pathLst>
                <a:path w="628" h="1154" extrusionOk="0">
                  <a:moveTo>
                    <a:pt x="427" y="0"/>
                  </a:moveTo>
                  <a:cubicBezTo>
                    <a:pt x="326" y="0"/>
                    <a:pt x="201" y="100"/>
                    <a:pt x="101" y="201"/>
                  </a:cubicBezTo>
                  <a:cubicBezTo>
                    <a:pt x="101" y="301"/>
                    <a:pt x="101" y="401"/>
                    <a:pt x="0" y="627"/>
                  </a:cubicBezTo>
                  <a:lnTo>
                    <a:pt x="0" y="827"/>
                  </a:lnTo>
                  <a:lnTo>
                    <a:pt x="0" y="1028"/>
                  </a:lnTo>
                  <a:lnTo>
                    <a:pt x="101" y="1153"/>
                  </a:lnTo>
                  <a:lnTo>
                    <a:pt x="427" y="1153"/>
                  </a:lnTo>
                  <a:cubicBezTo>
                    <a:pt x="427" y="1028"/>
                    <a:pt x="527" y="928"/>
                    <a:pt x="527" y="928"/>
                  </a:cubicBezTo>
                  <a:cubicBezTo>
                    <a:pt x="527" y="827"/>
                    <a:pt x="527" y="727"/>
                    <a:pt x="627" y="727"/>
                  </a:cubicBezTo>
                  <a:lnTo>
                    <a:pt x="627" y="301"/>
                  </a:lnTo>
                  <a:lnTo>
                    <a:pt x="627" y="100"/>
                  </a:lnTo>
                  <a:cubicBezTo>
                    <a:pt x="627" y="100"/>
                    <a:pt x="527" y="0"/>
                    <a:pt x="4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864;p79">
              <a:extLst>
                <a:ext uri="{FF2B5EF4-FFF2-40B4-BE49-F238E27FC236}">
                  <a16:creationId xmlns:a16="http://schemas.microsoft.com/office/drawing/2014/main" xmlns="" id="{32F7D8B6-6DEA-49B5-95C9-1C657F5BACD1}"/>
                </a:ext>
              </a:extLst>
            </p:cNvPr>
            <p:cNvSpPr/>
            <p:nvPr/>
          </p:nvSpPr>
          <p:spPr>
            <a:xfrm flipH="1">
              <a:off x="5685082" y="3847484"/>
              <a:ext cx="17501" cy="33467"/>
            </a:xfrm>
            <a:custGeom>
              <a:avLst/>
              <a:gdLst/>
              <a:ahLst/>
              <a:cxnLst/>
              <a:rect l="l" t="t" r="r" b="b"/>
              <a:pathLst>
                <a:path w="627" h="1199" extrusionOk="0">
                  <a:moveTo>
                    <a:pt x="426" y="1"/>
                  </a:moveTo>
                  <a:cubicBezTo>
                    <a:pt x="326" y="1"/>
                    <a:pt x="226" y="101"/>
                    <a:pt x="226" y="226"/>
                  </a:cubicBezTo>
                  <a:lnTo>
                    <a:pt x="226" y="326"/>
                  </a:lnTo>
                  <a:lnTo>
                    <a:pt x="226" y="427"/>
                  </a:lnTo>
                  <a:cubicBezTo>
                    <a:pt x="226" y="427"/>
                    <a:pt x="125" y="527"/>
                    <a:pt x="125" y="627"/>
                  </a:cubicBezTo>
                  <a:lnTo>
                    <a:pt x="125" y="727"/>
                  </a:lnTo>
                  <a:cubicBezTo>
                    <a:pt x="0" y="853"/>
                    <a:pt x="0" y="853"/>
                    <a:pt x="0" y="953"/>
                  </a:cubicBezTo>
                  <a:cubicBezTo>
                    <a:pt x="0" y="1053"/>
                    <a:pt x="0" y="1053"/>
                    <a:pt x="125" y="1154"/>
                  </a:cubicBezTo>
                  <a:cubicBezTo>
                    <a:pt x="125" y="1154"/>
                    <a:pt x="170" y="1198"/>
                    <a:pt x="229" y="1198"/>
                  </a:cubicBezTo>
                  <a:cubicBezTo>
                    <a:pt x="259" y="1198"/>
                    <a:pt x="293" y="1187"/>
                    <a:pt x="326" y="1154"/>
                  </a:cubicBezTo>
                  <a:lnTo>
                    <a:pt x="426" y="1154"/>
                  </a:lnTo>
                  <a:cubicBezTo>
                    <a:pt x="526" y="1053"/>
                    <a:pt x="526" y="1053"/>
                    <a:pt x="526" y="953"/>
                  </a:cubicBezTo>
                  <a:cubicBezTo>
                    <a:pt x="526" y="853"/>
                    <a:pt x="627" y="727"/>
                    <a:pt x="627" y="727"/>
                  </a:cubicBezTo>
                  <a:lnTo>
                    <a:pt x="627" y="226"/>
                  </a:lnTo>
                  <a:cubicBezTo>
                    <a:pt x="627" y="101"/>
                    <a:pt x="526" y="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865;p79">
              <a:extLst>
                <a:ext uri="{FF2B5EF4-FFF2-40B4-BE49-F238E27FC236}">
                  <a16:creationId xmlns:a16="http://schemas.microsoft.com/office/drawing/2014/main" xmlns="" id="{977B22D3-5D77-47FC-984A-F85121926364}"/>
                </a:ext>
              </a:extLst>
            </p:cNvPr>
            <p:cNvSpPr/>
            <p:nvPr/>
          </p:nvSpPr>
          <p:spPr>
            <a:xfrm flipH="1">
              <a:off x="5673191" y="3906240"/>
              <a:ext cx="14710" cy="28722"/>
            </a:xfrm>
            <a:custGeom>
              <a:avLst/>
              <a:gdLst/>
              <a:ahLst/>
              <a:cxnLst/>
              <a:rect l="l" t="t" r="r" b="b"/>
              <a:pathLst>
                <a:path w="527" h="1029" extrusionOk="0">
                  <a:moveTo>
                    <a:pt x="326" y="1"/>
                  </a:moveTo>
                  <a:cubicBezTo>
                    <a:pt x="101" y="1"/>
                    <a:pt x="101" y="101"/>
                    <a:pt x="101" y="201"/>
                  </a:cubicBezTo>
                  <a:cubicBezTo>
                    <a:pt x="101" y="302"/>
                    <a:pt x="0" y="402"/>
                    <a:pt x="0" y="502"/>
                  </a:cubicBezTo>
                  <a:lnTo>
                    <a:pt x="0" y="628"/>
                  </a:lnTo>
                  <a:lnTo>
                    <a:pt x="0" y="828"/>
                  </a:lnTo>
                  <a:cubicBezTo>
                    <a:pt x="0" y="928"/>
                    <a:pt x="101" y="1029"/>
                    <a:pt x="226" y="1029"/>
                  </a:cubicBezTo>
                  <a:cubicBezTo>
                    <a:pt x="326" y="1029"/>
                    <a:pt x="427" y="1029"/>
                    <a:pt x="427" y="928"/>
                  </a:cubicBezTo>
                  <a:lnTo>
                    <a:pt x="527" y="928"/>
                  </a:lnTo>
                  <a:lnTo>
                    <a:pt x="527" y="828"/>
                  </a:lnTo>
                  <a:lnTo>
                    <a:pt x="527" y="728"/>
                  </a:lnTo>
                  <a:lnTo>
                    <a:pt x="527" y="628"/>
                  </a:lnTo>
                  <a:lnTo>
                    <a:pt x="527" y="502"/>
                  </a:lnTo>
                  <a:lnTo>
                    <a:pt x="527" y="101"/>
                  </a:lnTo>
                  <a:lnTo>
                    <a:pt x="427" y="1"/>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866;p79">
              <a:extLst>
                <a:ext uri="{FF2B5EF4-FFF2-40B4-BE49-F238E27FC236}">
                  <a16:creationId xmlns:a16="http://schemas.microsoft.com/office/drawing/2014/main" xmlns="" id="{19E54031-FF5A-4843-903C-B6CF4D37675E}"/>
                </a:ext>
              </a:extLst>
            </p:cNvPr>
            <p:cNvSpPr/>
            <p:nvPr/>
          </p:nvSpPr>
          <p:spPr>
            <a:xfrm flipH="1">
              <a:off x="5629117" y="3832802"/>
              <a:ext cx="11919" cy="27773"/>
            </a:xfrm>
            <a:custGeom>
              <a:avLst/>
              <a:gdLst/>
              <a:ahLst/>
              <a:cxnLst/>
              <a:rect l="l" t="t" r="r" b="b"/>
              <a:pathLst>
                <a:path w="427" h="995" extrusionOk="0">
                  <a:moveTo>
                    <a:pt x="201" y="0"/>
                  </a:moveTo>
                  <a:cubicBezTo>
                    <a:pt x="101" y="0"/>
                    <a:pt x="1" y="126"/>
                    <a:pt x="101" y="226"/>
                  </a:cubicBezTo>
                  <a:cubicBezTo>
                    <a:pt x="101" y="326"/>
                    <a:pt x="101" y="426"/>
                    <a:pt x="1" y="527"/>
                  </a:cubicBezTo>
                  <a:lnTo>
                    <a:pt x="1" y="627"/>
                  </a:lnTo>
                  <a:lnTo>
                    <a:pt x="1" y="752"/>
                  </a:lnTo>
                  <a:lnTo>
                    <a:pt x="1" y="852"/>
                  </a:lnTo>
                  <a:cubicBezTo>
                    <a:pt x="72" y="923"/>
                    <a:pt x="142" y="994"/>
                    <a:pt x="213" y="994"/>
                  </a:cubicBezTo>
                  <a:cubicBezTo>
                    <a:pt x="243" y="994"/>
                    <a:pt x="272" y="982"/>
                    <a:pt x="301" y="953"/>
                  </a:cubicBezTo>
                  <a:lnTo>
                    <a:pt x="427" y="852"/>
                  </a:lnTo>
                  <a:lnTo>
                    <a:pt x="427" y="752"/>
                  </a:lnTo>
                  <a:lnTo>
                    <a:pt x="427" y="527"/>
                  </a:lnTo>
                  <a:lnTo>
                    <a:pt x="427" y="226"/>
                  </a:lnTo>
                  <a:cubicBezTo>
                    <a:pt x="427" y="126"/>
                    <a:pt x="427" y="126"/>
                    <a:pt x="301" y="126"/>
                  </a:cubicBezTo>
                  <a:cubicBezTo>
                    <a:pt x="301" y="0"/>
                    <a:pt x="301" y="0"/>
                    <a:pt x="20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867;p79">
              <a:extLst>
                <a:ext uri="{FF2B5EF4-FFF2-40B4-BE49-F238E27FC236}">
                  <a16:creationId xmlns:a16="http://schemas.microsoft.com/office/drawing/2014/main" xmlns="" id="{4345AF01-D51F-4B83-A29D-D1EBD120DCBD}"/>
                </a:ext>
              </a:extLst>
            </p:cNvPr>
            <p:cNvSpPr/>
            <p:nvPr/>
          </p:nvSpPr>
          <p:spPr>
            <a:xfrm flipH="1">
              <a:off x="5734041" y="3840729"/>
              <a:ext cx="21018" cy="33383"/>
            </a:xfrm>
            <a:custGeom>
              <a:avLst/>
              <a:gdLst/>
              <a:ahLst/>
              <a:cxnLst/>
              <a:rect l="l" t="t" r="r" b="b"/>
              <a:pathLst>
                <a:path w="753" h="1196" extrusionOk="0">
                  <a:moveTo>
                    <a:pt x="420" y="1"/>
                  </a:moveTo>
                  <a:cubicBezTo>
                    <a:pt x="326" y="1"/>
                    <a:pt x="226" y="72"/>
                    <a:pt x="226" y="142"/>
                  </a:cubicBezTo>
                  <a:cubicBezTo>
                    <a:pt x="226" y="243"/>
                    <a:pt x="126" y="468"/>
                    <a:pt x="126" y="568"/>
                  </a:cubicBezTo>
                  <a:lnTo>
                    <a:pt x="126" y="669"/>
                  </a:lnTo>
                  <a:cubicBezTo>
                    <a:pt x="126" y="769"/>
                    <a:pt x="0" y="769"/>
                    <a:pt x="0" y="869"/>
                  </a:cubicBezTo>
                  <a:lnTo>
                    <a:pt x="126" y="969"/>
                  </a:lnTo>
                  <a:lnTo>
                    <a:pt x="126" y="1095"/>
                  </a:lnTo>
                  <a:lnTo>
                    <a:pt x="226" y="1195"/>
                  </a:lnTo>
                  <a:cubicBezTo>
                    <a:pt x="326" y="1195"/>
                    <a:pt x="527" y="1195"/>
                    <a:pt x="527" y="1095"/>
                  </a:cubicBezTo>
                  <a:lnTo>
                    <a:pt x="627" y="969"/>
                  </a:lnTo>
                  <a:lnTo>
                    <a:pt x="627" y="869"/>
                  </a:lnTo>
                  <a:lnTo>
                    <a:pt x="627" y="669"/>
                  </a:lnTo>
                  <a:cubicBezTo>
                    <a:pt x="752" y="568"/>
                    <a:pt x="752" y="468"/>
                    <a:pt x="752" y="343"/>
                  </a:cubicBezTo>
                  <a:lnTo>
                    <a:pt x="752" y="142"/>
                  </a:lnTo>
                  <a:cubicBezTo>
                    <a:pt x="627" y="42"/>
                    <a:pt x="627" y="42"/>
                    <a:pt x="527" y="42"/>
                  </a:cubicBezTo>
                  <a:cubicBezTo>
                    <a:pt x="497" y="13"/>
                    <a:pt x="459" y="1"/>
                    <a:pt x="42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868;p79">
              <a:extLst>
                <a:ext uri="{FF2B5EF4-FFF2-40B4-BE49-F238E27FC236}">
                  <a16:creationId xmlns:a16="http://schemas.microsoft.com/office/drawing/2014/main" xmlns="" id="{A4626E2E-308E-4BCD-B8D7-C0C80DE4793D}"/>
                </a:ext>
              </a:extLst>
            </p:cNvPr>
            <p:cNvSpPr/>
            <p:nvPr/>
          </p:nvSpPr>
          <p:spPr>
            <a:xfrm flipH="1">
              <a:off x="5783726" y="3847484"/>
              <a:ext cx="23809" cy="35002"/>
            </a:xfrm>
            <a:custGeom>
              <a:avLst/>
              <a:gdLst/>
              <a:ahLst/>
              <a:cxnLst/>
              <a:rect l="l" t="t" r="r" b="b"/>
              <a:pathLst>
                <a:path w="853" h="1254" extrusionOk="0">
                  <a:moveTo>
                    <a:pt x="627" y="1"/>
                  </a:moveTo>
                  <a:cubicBezTo>
                    <a:pt x="527" y="1"/>
                    <a:pt x="427" y="1"/>
                    <a:pt x="327" y="101"/>
                  </a:cubicBezTo>
                  <a:lnTo>
                    <a:pt x="226" y="226"/>
                  </a:lnTo>
                  <a:cubicBezTo>
                    <a:pt x="126" y="427"/>
                    <a:pt x="126" y="527"/>
                    <a:pt x="126" y="627"/>
                  </a:cubicBezTo>
                  <a:lnTo>
                    <a:pt x="1" y="627"/>
                  </a:lnTo>
                  <a:lnTo>
                    <a:pt x="1" y="727"/>
                  </a:lnTo>
                  <a:lnTo>
                    <a:pt x="1" y="853"/>
                  </a:lnTo>
                  <a:lnTo>
                    <a:pt x="1" y="953"/>
                  </a:lnTo>
                  <a:cubicBezTo>
                    <a:pt x="1" y="953"/>
                    <a:pt x="1" y="1053"/>
                    <a:pt x="126" y="1154"/>
                  </a:cubicBezTo>
                  <a:lnTo>
                    <a:pt x="226" y="1254"/>
                  </a:lnTo>
                  <a:lnTo>
                    <a:pt x="427" y="1254"/>
                  </a:lnTo>
                  <a:lnTo>
                    <a:pt x="627" y="1053"/>
                  </a:lnTo>
                  <a:cubicBezTo>
                    <a:pt x="627" y="953"/>
                    <a:pt x="753" y="853"/>
                    <a:pt x="753" y="727"/>
                  </a:cubicBezTo>
                  <a:cubicBezTo>
                    <a:pt x="753" y="627"/>
                    <a:pt x="753" y="527"/>
                    <a:pt x="853" y="427"/>
                  </a:cubicBezTo>
                  <a:cubicBezTo>
                    <a:pt x="853" y="326"/>
                    <a:pt x="853" y="226"/>
                    <a:pt x="753" y="226"/>
                  </a:cubicBezTo>
                  <a:cubicBezTo>
                    <a:pt x="753" y="101"/>
                    <a:pt x="627" y="101"/>
                    <a:pt x="62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869;p79">
              <a:extLst>
                <a:ext uri="{FF2B5EF4-FFF2-40B4-BE49-F238E27FC236}">
                  <a16:creationId xmlns:a16="http://schemas.microsoft.com/office/drawing/2014/main" xmlns="" id="{F33A9094-835C-4A50-AAD0-2E280A633D5C}"/>
                </a:ext>
              </a:extLst>
            </p:cNvPr>
            <p:cNvSpPr/>
            <p:nvPr/>
          </p:nvSpPr>
          <p:spPr>
            <a:xfrm flipH="1">
              <a:off x="5740349" y="3760034"/>
              <a:ext cx="17501" cy="29420"/>
            </a:xfrm>
            <a:custGeom>
              <a:avLst/>
              <a:gdLst/>
              <a:ahLst/>
              <a:cxnLst/>
              <a:rect l="l" t="t" r="r" b="b"/>
              <a:pathLst>
                <a:path w="627" h="1054" extrusionOk="0">
                  <a:moveTo>
                    <a:pt x="526" y="1"/>
                  </a:moveTo>
                  <a:cubicBezTo>
                    <a:pt x="426" y="1"/>
                    <a:pt x="326" y="101"/>
                    <a:pt x="226" y="101"/>
                  </a:cubicBezTo>
                  <a:cubicBezTo>
                    <a:pt x="226" y="226"/>
                    <a:pt x="100" y="327"/>
                    <a:pt x="100" y="427"/>
                  </a:cubicBezTo>
                  <a:lnTo>
                    <a:pt x="0" y="427"/>
                  </a:lnTo>
                  <a:lnTo>
                    <a:pt x="0" y="627"/>
                  </a:lnTo>
                  <a:lnTo>
                    <a:pt x="0" y="728"/>
                  </a:lnTo>
                  <a:lnTo>
                    <a:pt x="0" y="853"/>
                  </a:lnTo>
                  <a:cubicBezTo>
                    <a:pt x="0" y="953"/>
                    <a:pt x="100" y="1053"/>
                    <a:pt x="226" y="1053"/>
                  </a:cubicBezTo>
                  <a:cubicBezTo>
                    <a:pt x="226" y="1053"/>
                    <a:pt x="326" y="1053"/>
                    <a:pt x="426" y="953"/>
                  </a:cubicBezTo>
                  <a:cubicBezTo>
                    <a:pt x="526" y="953"/>
                    <a:pt x="526" y="853"/>
                    <a:pt x="526" y="728"/>
                  </a:cubicBezTo>
                  <a:lnTo>
                    <a:pt x="627" y="728"/>
                  </a:lnTo>
                  <a:lnTo>
                    <a:pt x="627" y="627"/>
                  </a:lnTo>
                  <a:lnTo>
                    <a:pt x="627" y="527"/>
                  </a:lnTo>
                  <a:lnTo>
                    <a:pt x="627" y="226"/>
                  </a:lnTo>
                  <a:lnTo>
                    <a:pt x="627" y="101"/>
                  </a:lnTo>
                  <a:cubicBezTo>
                    <a:pt x="526" y="101"/>
                    <a:pt x="526" y="101"/>
                    <a:pt x="5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870;p79">
              <a:extLst>
                <a:ext uri="{FF2B5EF4-FFF2-40B4-BE49-F238E27FC236}">
                  <a16:creationId xmlns:a16="http://schemas.microsoft.com/office/drawing/2014/main" xmlns="" id="{187695EB-4760-4526-AF16-83898E1EA954}"/>
                </a:ext>
              </a:extLst>
            </p:cNvPr>
            <p:cNvSpPr/>
            <p:nvPr/>
          </p:nvSpPr>
          <p:spPr>
            <a:xfrm flipH="1">
              <a:off x="5699066" y="3751660"/>
              <a:ext cx="21018" cy="28694"/>
            </a:xfrm>
            <a:custGeom>
              <a:avLst/>
              <a:gdLst/>
              <a:ahLst/>
              <a:cxnLst/>
              <a:rect l="l" t="t" r="r" b="b"/>
              <a:pathLst>
                <a:path w="753" h="1028" extrusionOk="0">
                  <a:moveTo>
                    <a:pt x="427" y="0"/>
                  </a:moveTo>
                  <a:cubicBezTo>
                    <a:pt x="326" y="0"/>
                    <a:pt x="126" y="100"/>
                    <a:pt x="126" y="301"/>
                  </a:cubicBezTo>
                  <a:lnTo>
                    <a:pt x="126" y="526"/>
                  </a:lnTo>
                  <a:lnTo>
                    <a:pt x="126" y="627"/>
                  </a:lnTo>
                  <a:lnTo>
                    <a:pt x="126" y="727"/>
                  </a:lnTo>
                  <a:lnTo>
                    <a:pt x="1" y="727"/>
                  </a:lnTo>
                  <a:lnTo>
                    <a:pt x="126" y="827"/>
                  </a:lnTo>
                  <a:cubicBezTo>
                    <a:pt x="126" y="927"/>
                    <a:pt x="126" y="927"/>
                    <a:pt x="226" y="1028"/>
                  </a:cubicBezTo>
                  <a:lnTo>
                    <a:pt x="427" y="1028"/>
                  </a:lnTo>
                  <a:lnTo>
                    <a:pt x="527" y="927"/>
                  </a:lnTo>
                  <a:cubicBezTo>
                    <a:pt x="627" y="827"/>
                    <a:pt x="627" y="727"/>
                    <a:pt x="627" y="627"/>
                  </a:cubicBezTo>
                  <a:cubicBezTo>
                    <a:pt x="627" y="526"/>
                    <a:pt x="752" y="401"/>
                    <a:pt x="752" y="301"/>
                  </a:cubicBezTo>
                  <a:cubicBezTo>
                    <a:pt x="752" y="201"/>
                    <a:pt x="627" y="100"/>
                    <a:pt x="627" y="100"/>
                  </a:cubicBezTo>
                  <a:cubicBezTo>
                    <a:pt x="527" y="0"/>
                    <a:pt x="527" y="0"/>
                    <a:pt x="4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871;p79">
              <a:extLst>
                <a:ext uri="{FF2B5EF4-FFF2-40B4-BE49-F238E27FC236}">
                  <a16:creationId xmlns:a16="http://schemas.microsoft.com/office/drawing/2014/main" xmlns="" id="{1F83CD10-6A49-421A-A493-BF93765AD1BA}"/>
                </a:ext>
              </a:extLst>
            </p:cNvPr>
            <p:cNvSpPr/>
            <p:nvPr/>
          </p:nvSpPr>
          <p:spPr>
            <a:xfrm flipH="1">
              <a:off x="5650107" y="3727850"/>
              <a:ext cx="17501" cy="38519"/>
            </a:xfrm>
            <a:custGeom>
              <a:avLst/>
              <a:gdLst/>
              <a:ahLst/>
              <a:cxnLst/>
              <a:rect l="l" t="t" r="r" b="b"/>
              <a:pathLst>
                <a:path w="627" h="1380" extrusionOk="0">
                  <a:moveTo>
                    <a:pt x="426" y="1"/>
                  </a:moveTo>
                  <a:cubicBezTo>
                    <a:pt x="326" y="1"/>
                    <a:pt x="226" y="126"/>
                    <a:pt x="226" y="227"/>
                  </a:cubicBezTo>
                  <a:cubicBezTo>
                    <a:pt x="126" y="327"/>
                    <a:pt x="126" y="527"/>
                    <a:pt x="0" y="753"/>
                  </a:cubicBezTo>
                  <a:lnTo>
                    <a:pt x="0" y="953"/>
                  </a:lnTo>
                  <a:lnTo>
                    <a:pt x="0" y="1254"/>
                  </a:lnTo>
                  <a:cubicBezTo>
                    <a:pt x="126" y="1254"/>
                    <a:pt x="126" y="1379"/>
                    <a:pt x="226" y="1379"/>
                  </a:cubicBezTo>
                  <a:cubicBezTo>
                    <a:pt x="326" y="1379"/>
                    <a:pt x="426" y="1379"/>
                    <a:pt x="426" y="1254"/>
                  </a:cubicBezTo>
                  <a:cubicBezTo>
                    <a:pt x="527" y="1254"/>
                    <a:pt x="527" y="1154"/>
                    <a:pt x="527" y="1054"/>
                  </a:cubicBezTo>
                  <a:cubicBezTo>
                    <a:pt x="527" y="953"/>
                    <a:pt x="627" y="853"/>
                    <a:pt x="627" y="753"/>
                  </a:cubicBezTo>
                  <a:lnTo>
                    <a:pt x="627" y="227"/>
                  </a:lnTo>
                  <a:cubicBezTo>
                    <a:pt x="627" y="126"/>
                    <a:pt x="527" y="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872;p79">
              <a:extLst>
                <a:ext uri="{FF2B5EF4-FFF2-40B4-BE49-F238E27FC236}">
                  <a16:creationId xmlns:a16="http://schemas.microsoft.com/office/drawing/2014/main" xmlns="" id="{F4513D6F-744C-4B53-9546-3F3C9DA4C453}"/>
                </a:ext>
              </a:extLst>
            </p:cNvPr>
            <p:cNvSpPr/>
            <p:nvPr/>
          </p:nvSpPr>
          <p:spPr>
            <a:xfrm flipH="1">
              <a:off x="5600423" y="3716657"/>
              <a:ext cx="11221" cy="27159"/>
            </a:xfrm>
            <a:custGeom>
              <a:avLst/>
              <a:gdLst/>
              <a:ahLst/>
              <a:cxnLst/>
              <a:rect l="l" t="t" r="r" b="b"/>
              <a:pathLst>
                <a:path w="402" h="973" extrusionOk="0">
                  <a:moveTo>
                    <a:pt x="301" y="1"/>
                  </a:moveTo>
                  <a:cubicBezTo>
                    <a:pt x="201" y="1"/>
                    <a:pt x="101" y="101"/>
                    <a:pt x="101" y="201"/>
                  </a:cubicBezTo>
                  <a:cubicBezTo>
                    <a:pt x="0" y="302"/>
                    <a:pt x="0" y="402"/>
                    <a:pt x="0" y="402"/>
                  </a:cubicBezTo>
                  <a:lnTo>
                    <a:pt x="0" y="628"/>
                  </a:lnTo>
                  <a:lnTo>
                    <a:pt x="0" y="828"/>
                  </a:lnTo>
                  <a:lnTo>
                    <a:pt x="0" y="928"/>
                  </a:lnTo>
                  <a:lnTo>
                    <a:pt x="201" y="928"/>
                  </a:lnTo>
                  <a:cubicBezTo>
                    <a:pt x="201" y="962"/>
                    <a:pt x="212" y="973"/>
                    <a:pt x="227" y="973"/>
                  </a:cubicBezTo>
                  <a:cubicBezTo>
                    <a:pt x="256" y="973"/>
                    <a:pt x="301" y="928"/>
                    <a:pt x="301" y="928"/>
                  </a:cubicBezTo>
                  <a:lnTo>
                    <a:pt x="401" y="928"/>
                  </a:lnTo>
                  <a:lnTo>
                    <a:pt x="401" y="728"/>
                  </a:lnTo>
                  <a:lnTo>
                    <a:pt x="401" y="628"/>
                  </a:lnTo>
                  <a:lnTo>
                    <a:pt x="401" y="527"/>
                  </a:lnTo>
                  <a:lnTo>
                    <a:pt x="401" y="201"/>
                  </a:lnTo>
                  <a:cubicBezTo>
                    <a:pt x="401" y="101"/>
                    <a:pt x="401" y="1"/>
                    <a:pt x="30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873;p79">
              <a:extLst>
                <a:ext uri="{FF2B5EF4-FFF2-40B4-BE49-F238E27FC236}">
                  <a16:creationId xmlns:a16="http://schemas.microsoft.com/office/drawing/2014/main" xmlns="" id="{81DB366A-902F-4684-9E44-36233081B572}"/>
                </a:ext>
              </a:extLst>
            </p:cNvPr>
            <p:cNvSpPr/>
            <p:nvPr/>
          </p:nvSpPr>
          <p:spPr>
            <a:xfrm flipH="1">
              <a:off x="5646590" y="3793780"/>
              <a:ext cx="17529" cy="27857"/>
            </a:xfrm>
            <a:custGeom>
              <a:avLst/>
              <a:gdLst/>
              <a:ahLst/>
              <a:cxnLst/>
              <a:rect l="l" t="t" r="r" b="b"/>
              <a:pathLst>
                <a:path w="628" h="998" extrusionOk="0">
                  <a:moveTo>
                    <a:pt x="372" y="0"/>
                  </a:moveTo>
                  <a:cubicBezTo>
                    <a:pt x="335" y="0"/>
                    <a:pt x="268" y="45"/>
                    <a:pt x="201" y="45"/>
                  </a:cubicBezTo>
                  <a:lnTo>
                    <a:pt x="101" y="145"/>
                  </a:lnTo>
                  <a:lnTo>
                    <a:pt x="101" y="471"/>
                  </a:lnTo>
                  <a:lnTo>
                    <a:pt x="1" y="571"/>
                  </a:lnTo>
                  <a:lnTo>
                    <a:pt x="1" y="672"/>
                  </a:lnTo>
                  <a:lnTo>
                    <a:pt x="1" y="772"/>
                  </a:lnTo>
                  <a:lnTo>
                    <a:pt x="101" y="897"/>
                  </a:lnTo>
                  <a:cubicBezTo>
                    <a:pt x="101" y="897"/>
                    <a:pt x="201" y="897"/>
                    <a:pt x="201" y="997"/>
                  </a:cubicBezTo>
                  <a:lnTo>
                    <a:pt x="301" y="997"/>
                  </a:lnTo>
                  <a:cubicBezTo>
                    <a:pt x="402" y="897"/>
                    <a:pt x="402" y="897"/>
                    <a:pt x="502" y="897"/>
                  </a:cubicBezTo>
                  <a:cubicBezTo>
                    <a:pt x="502" y="772"/>
                    <a:pt x="502" y="772"/>
                    <a:pt x="627" y="672"/>
                  </a:cubicBezTo>
                  <a:lnTo>
                    <a:pt x="627" y="571"/>
                  </a:lnTo>
                  <a:lnTo>
                    <a:pt x="627" y="371"/>
                  </a:lnTo>
                  <a:lnTo>
                    <a:pt x="627" y="271"/>
                  </a:lnTo>
                  <a:lnTo>
                    <a:pt x="627" y="145"/>
                  </a:lnTo>
                  <a:cubicBezTo>
                    <a:pt x="627" y="45"/>
                    <a:pt x="502" y="45"/>
                    <a:pt x="402" y="45"/>
                  </a:cubicBezTo>
                  <a:cubicBezTo>
                    <a:pt x="402" y="12"/>
                    <a:pt x="390" y="0"/>
                    <a:pt x="37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874;p79">
              <a:extLst>
                <a:ext uri="{FF2B5EF4-FFF2-40B4-BE49-F238E27FC236}">
                  <a16:creationId xmlns:a16="http://schemas.microsoft.com/office/drawing/2014/main" xmlns="" id="{0C3659EC-027C-461C-822D-49866F392EBE}"/>
                </a:ext>
              </a:extLst>
            </p:cNvPr>
            <p:cNvSpPr/>
            <p:nvPr/>
          </p:nvSpPr>
          <p:spPr>
            <a:xfrm flipH="1">
              <a:off x="5769016" y="3722268"/>
              <a:ext cx="23809" cy="35002"/>
            </a:xfrm>
            <a:custGeom>
              <a:avLst/>
              <a:gdLst/>
              <a:ahLst/>
              <a:cxnLst/>
              <a:rect l="l" t="t" r="r" b="b"/>
              <a:pathLst>
                <a:path w="853" h="1254" extrusionOk="0">
                  <a:moveTo>
                    <a:pt x="426" y="0"/>
                  </a:moveTo>
                  <a:cubicBezTo>
                    <a:pt x="326" y="101"/>
                    <a:pt x="326" y="101"/>
                    <a:pt x="326" y="201"/>
                  </a:cubicBezTo>
                  <a:cubicBezTo>
                    <a:pt x="226" y="326"/>
                    <a:pt x="226" y="427"/>
                    <a:pt x="100" y="527"/>
                  </a:cubicBezTo>
                  <a:lnTo>
                    <a:pt x="100" y="727"/>
                  </a:lnTo>
                  <a:lnTo>
                    <a:pt x="0" y="828"/>
                  </a:lnTo>
                  <a:lnTo>
                    <a:pt x="0" y="953"/>
                  </a:lnTo>
                  <a:cubicBezTo>
                    <a:pt x="0" y="1053"/>
                    <a:pt x="100" y="1254"/>
                    <a:pt x="226" y="1254"/>
                  </a:cubicBezTo>
                  <a:lnTo>
                    <a:pt x="426" y="1254"/>
                  </a:lnTo>
                  <a:lnTo>
                    <a:pt x="526" y="1153"/>
                  </a:lnTo>
                  <a:lnTo>
                    <a:pt x="627" y="1053"/>
                  </a:lnTo>
                  <a:lnTo>
                    <a:pt x="627" y="828"/>
                  </a:lnTo>
                  <a:lnTo>
                    <a:pt x="727" y="727"/>
                  </a:lnTo>
                  <a:cubicBezTo>
                    <a:pt x="727" y="627"/>
                    <a:pt x="727" y="427"/>
                    <a:pt x="852" y="326"/>
                  </a:cubicBezTo>
                  <a:cubicBezTo>
                    <a:pt x="852" y="201"/>
                    <a:pt x="727" y="0"/>
                    <a:pt x="6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875;p79">
              <a:extLst>
                <a:ext uri="{FF2B5EF4-FFF2-40B4-BE49-F238E27FC236}">
                  <a16:creationId xmlns:a16="http://schemas.microsoft.com/office/drawing/2014/main" xmlns="" id="{8312ADE0-D2EF-4EBC-8998-D67E997070FB}"/>
                </a:ext>
              </a:extLst>
            </p:cNvPr>
            <p:cNvSpPr/>
            <p:nvPr/>
          </p:nvSpPr>
          <p:spPr>
            <a:xfrm flipH="1">
              <a:off x="5737558" y="3686037"/>
              <a:ext cx="17501" cy="30648"/>
            </a:xfrm>
            <a:custGeom>
              <a:avLst/>
              <a:gdLst/>
              <a:ahLst/>
              <a:cxnLst/>
              <a:rect l="l" t="t" r="r" b="b"/>
              <a:pathLst>
                <a:path w="627" h="1098" extrusionOk="0">
                  <a:moveTo>
                    <a:pt x="352" y="1"/>
                  </a:moveTo>
                  <a:cubicBezTo>
                    <a:pt x="315" y="1"/>
                    <a:pt x="293" y="45"/>
                    <a:pt x="226" y="45"/>
                  </a:cubicBezTo>
                  <a:cubicBezTo>
                    <a:pt x="126" y="45"/>
                    <a:pt x="126" y="146"/>
                    <a:pt x="126" y="246"/>
                  </a:cubicBezTo>
                  <a:cubicBezTo>
                    <a:pt x="126" y="246"/>
                    <a:pt x="0" y="371"/>
                    <a:pt x="0" y="471"/>
                  </a:cubicBezTo>
                  <a:lnTo>
                    <a:pt x="0" y="672"/>
                  </a:lnTo>
                  <a:lnTo>
                    <a:pt x="0" y="872"/>
                  </a:lnTo>
                  <a:cubicBezTo>
                    <a:pt x="0" y="998"/>
                    <a:pt x="126" y="998"/>
                    <a:pt x="126" y="998"/>
                  </a:cubicBezTo>
                  <a:cubicBezTo>
                    <a:pt x="126" y="1098"/>
                    <a:pt x="226" y="1098"/>
                    <a:pt x="226" y="1098"/>
                  </a:cubicBezTo>
                  <a:cubicBezTo>
                    <a:pt x="326" y="1098"/>
                    <a:pt x="426" y="1098"/>
                    <a:pt x="527" y="998"/>
                  </a:cubicBezTo>
                  <a:lnTo>
                    <a:pt x="527" y="872"/>
                  </a:lnTo>
                  <a:lnTo>
                    <a:pt x="627" y="772"/>
                  </a:lnTo>
                  <a:lnTo>
                    <a:pt x="627" y="572"/>
                  </a:lnTo>
                  <a:lnTo>
                    <a:pt x="627" y="246"/>
                  </a:lnTo>
                  <a:cubicBezTo>
                    <a:pt x="627" y="246"/>
                    <a:pt x="627" y="146"/>
                    <a:pt x="527" y="45"/>
                  </a:cubicBezTo>
                  <a:lnTo>
                    <a:pt x="426" y="45"/>
                  </a:lnTo>
                  <a:cubicBezTo>
                    <a:pt x="393" y="12"/>
                    <a:pt x="371" y="1"/>
                    <a:pt x="35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876;p79">
              <a:extLst>
                <a:ext uri="{FF2B5EF4-FFF2-40B4-BE49-F238E27FC236}">
                  <a16:creationId xmlns:a16="http://schemas.microsoft.com/office/drawing/2014/main" xmlns="" id="{37381A1C-2042-4098-BD42-C3E90344CD06}"/>
                </a:ext>
              </a:extLst>
            </p:cNvPr>
            <p:cNvSpPr/>
            <p:nvPr/>
          </p:nvSpPr>
          <p:spPr>
            <a:xfrm flipH="1">
              <a:off x="5702555" y="3684502"/>
              <a:ext cx="11221" cy="27466"/>
            </a:xfrm>
            <a:custGeom>
              <a:avLst/>
              <a:gdLst/>
              <a:ahLst/>
              <a:cxnLst/>
              <a:rect l="l" t="t" r="r" b="b"/>
              <a:pathLst>
                <a:path w="402" h="984" extrusionOk="0">
                  <a:moveTo>
                    <a:pt x="201" y="0"/>
                  </a:moveTo>
                  <a:cubicBezTo>
                    <a:pt x="100" y="0"/>
                    <a:pt x="0" y="100"/>
                    <a:pt x="0" y="201"/>
                  </a:cubicBezTo>
                  <a:lnTo>
                    <a:pt x="0" y="526"/>
                  </a:lnTo>
                  <a:lnTo>
                    <a:pt x="0" y="627"/>
                  </a:lnTo>
                  <a:lnTo>
                    <a:pt x="0" y="727"/>
                  </a:lnTo>
                  <a:lnTo>
                    <a:pt x="0" y="827"/>
                  </a:lnTo>
                  <a:cubicBezTo>
                    <a:pt x="0" y="927"/>
                    <a:pt x="0" y="927"/>
                    <a:pt x="100" y="927"/>
                  </a:cubicBezTo>
                  <a:cubicBezTo>
                    <a:pt x="134" y="969"/>
                    <a:pt x="167" y="983"/>
                    <a:pt x="197" y="983"/>
                  </a:cubicBezTo>
                  <a:cubicBezTo>
                    <a:pt x="256" y="983"/>
                    <a:pt x="301" y="927"/>
                    <a:pt x="301" y="927"/>
                  </a:cubicBezTo>
                  <a:lnTo>
                    <a:pt x="401" y="827"/>
                  </a:lnTo>
                  <a:lnTo>
                    <a:pt x="401" y="627"/>
                  </a:lnTo>
                  <a:lnTo>
                    <a:pt x="401" y="526"/>
                  </a:lnTo>
                  <a:lnTo>
                    <a:pt x="401" y="100"/>
                  </a:lnTo>
                  <a:lnTo>
                    <a:pt x="301" y="0"/>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877;p79">
              <a:extLst>
                <a:ext uri="{FF2B5EF4-FFF2-40B4-BE49-F238E27FC236}">
                  <a16:creationId xmlns:a16="http://schemas.microsoft.com/office/drawing/2014/main" xmlns="" id="{CA5516DF-340D-479F-8445-C12AE8B27E76}"/>
                </a:ext>
              </a:extLst>
            </p:cNvPr>
            <p:cNvSpPr/>
            <p:nvPr/>
          </p:nvSpPr>
          <p:spPr>
            <a:xfrm flipH="1">
              <a:off x="5667581" y="3672583"/>
              <a:ext cx="11221" cy="23837"/>
            </a:xfrm>
            <a:custGeom>
              <a:avLst/>
              <a:gdLst/>
              <a:ahLst/>
              <a:cxnLst/>
              <a:rect l="l" t="t" r="r" b="b"/>
              <a:pathLst>
                <a:path w="402" h="854" extrusionOk="0">
                  <a:moveTo>
                    <a:pt x="301" y="1"/>
                  </a:moveTo>
                  <a:cubicBezTo>
                    <a:pt x="201" y="1"/>
                    <a:pt x="101" y="1"/>
                    <a:pt x="101" y="101"/>
                  </a:cubicBezTo>
                  <a:cubicBezTo>
                    <a:pt x="101" y="227"/>
                    <a:pt x="101" y="227"/>
                    <a:pt x="0" y="327"/>
                  </a:cubicBezTo>
                  <a:lnTo>
                    <a:pt x="0" y="628"/>
                  </a:lnTo>
                  <a:cubicBezTo>
                    <a:pt x="0" y="728"/>
                    <a:pt x="0" y="728"/>
                    <a:pt x="101" y="728"/>
                  </a:cubicBezTo>
                  <a:cubicBezTo>
                    <a:pt x="101" y="853"/>
                    <a:pt x="101" y="853"/>
                    <a:pt x="201" y="853"/>
                  </a:cubicBezTo>
                  <a:cubicBezTo>
                    <a:pt x="301" y="853"/>
                    <a:pt x="401" y="853"/>
                    <a:pt x="401" y="728"/>
                  </a:cubicBezTo>
                  <a:lnTo>
                    <a:pt x="401" y="527"/>
                  </a:lnTo>
                  <a:lnTo>
                    <a:pt x="401" y="427"/>
                  </a:lnTo>
                  <a:lnTo>
                    <a:pt x="401" y="101"/>
                  </a:lnTo>
                  <a:cubicBezTo>
                    <a:pt x="401" y="1"/>
                    <a:pt x="401" y="1"/>
                    <a:pt x="30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878;p79">
              <a:extLst>
                <a:ext uri="{FF2B5EF4-FFF2-40B4-BE49-F238E27FC236}">
                  <a16:creationId xmlns:a16="http://schemas.microsoft.com/office/drawing/2014/main" xmlns="" id="{C6880851-2FE9-4925-934F-F4C528FBB495}"/>
                </a:ext>
              </a:extLst>
            </p:cNvPr>
            <p:cNvSpPr/>
            <p:nvPr/>
          </p:nvSpPr>
          <p:spPr>
            <a:xfrm flipH="1">
              <a:off x="5623507" y="3648355"/>
              <a:ext cx="23112" cy="38966"/>
            </a:xfrm>
            <a:custGeom>
              <a:avLst/>
              <a:gdLst/>
              <a:ahLst/>
              <a:cxnLst/>
              <a:rect l="l" t="t" r="r" b="b"/>
              <a:pathLst>
                <a:path w="828" h="1396" extrusionOk="0">
                  <a:moveTo>
                    <a:pt x="522" y="0"/>
                  </a:moveTo>
                  <a:cubicBezTo>
                    <a:pt x="443" y="0"/>
                    <a:pt x="372" y="71"/>
                    <a:pt x="301" y="142"/>
                  </a:cubicBezTo>
                  <a:cubicBezTo>
                    <a:pt x="301" y="343"/>
                    <a:pt x="201" y="468"/>
                    <a:pt x="201" y="668"/>
                  </a:cubicBezTo>
                  <a:cubicBezTo>
                    <a:pt x="100" y="869"/>
                    <a:pt x="0" y="1195"/>
                    <a:pt x="201" y="1395"/>
                  </a:cubicBezTo>
                  <a:lnTo>
                    <a:pt x="627" y="1395"/>
                  </a:lnTo>
                  <a:cubicBezTo>
                    <a:pt x="727" y="1295"/>
                    <a:pt x="727" y="1195"/>
                    <a:pt x="827" y="969"/>
                  </a:cubicBezTo>
                  <a:lnTo>
                    <a:pt x="827" y="769"/>
                  </a:lnTo>
                  <a:lnTo>
                    <a:pt x="827" y="242"/>
                  </a:lnTo>
                  <a:cubicBezTo>
                    <a:pt x="827" y="142"/>
                    <a:pt x="727" y="42"/>
                    <a:pt x="627" y="42"/>
                  </a:cubicBezTo>
                  <a:cubicBezTo>
                    <a:pt x="590" y="13"/>
                    <a:pt x="555" y="0"/>
                    <a:pt x="52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879;p79">
              <a:extLst>
                <a:ext uri="{FF2B5EF4-FFF2-40B4-BE49-F238E27FC236}">
                  <a16:creationId xmlns:a16="http://schemas.microsoft.com/office/drawing/2014/main" xmlns="" id="{AC292159-5E23-4462-AB06-341A087A042C}"/>
                </a:ext>
              </a:extLst>
            </p:cNvPr>
            <p:cNvSpPr/>
            <p:nvPr/>
          </p:nvSpPr>
          <p:spPr>
            <a:xfrm flipH="1">
              <a:off x="5573850" y="3632026"/>
              <a:ext cx="20320" cy="36147"/>
            </a:xfrm>
            <a:custGeom>
              <a:avLst/>
              <a:gdLst/>
              <a:ahLst/>
              <a:cxnLst/>
              <a:rect l="l" t="t" r="r" b="b"/>
              <a:pathLst>
                <a:path w="728" h="1295" extrusionOk="0">
                  <a:moveTo>
                    <a:pt x="402" y="0"/>
                  </a:moveTo>
                  <a:cubicBezTo>
                    <a:pt x="302" y="0"/>
                    <a:pt x="201" y="101"/>
                    <a:pt x="201" y="201"/>
                  </a:cubicBezTo>
                  <a:lnTo>
                    <a:pt x="201" y="426"/>
                  </a:lnTo>
                  <a:cubicBezTo>
                    <a:pt x="201" y="527"/>
                    <a:pt x="101" y="627"/>
                    <a:pt x="101" y="727"/>
                  </a:cubicBezTo>
                  <a:cubicBezTo>
                    <a:pt x="101" y="827"/>
                    <a:pt x="101" y="928"/>
                    <a:pt x="1" y="928"/>
                  </a:cubicBezTo>
                  <a:cubicBezTo>
                    <a:pt x="1" y="1053"/>
                    <a:pt x="101" y="1053"/>
                    <a:pt x="101" y="1153"/>
                  </a:cubicBezTo>
                  <a:cubicBezTo>
                    <a:pt x="101" y="1224"/>
                    <a:pt x="201" y="1295"/>
                    <a:pt x="296" y="1295"/>
                  </a:cubicBezTo>
                  <a:cubicBezTo>
                    <a:pt x="335" y="1295"/>
                    <a:pt x="373" y="1283"/>
                    <a:pt x="402" y="1253"/>
                  </a:cubicBezTo>
                  <a:cubicBezTo>
                    <a:pt x="502" y="1253"/>
                    <a:pt x="502" y="1153"/>
                    <a:pt x="627" y="1153"/>
                  </a:cubicBezTo>
                  <a:lnTo>
                    <a:pt x="627" y="928"/>
                  </a:lnTo>
                  <a:cubicBezTo>
                    <a:pt x="728" y="827"/>
                    <a:pt x="728" y="727"/>
                    <a:pt x="728" y="627"/>
                  </a:cubicBezTo>
                  <a:cubicBezTo>
                    <a:pt x="627" y="527"/>
                    <a:pt x="627" y="301"/>
                    <a:pt x="627" y="201"/>
                  </a:cubicBezTo>
                  <a:cubicBezTo>
                    <a:pt x="502" y="101"/>
                    <a:pt x="502" y="0"/>
                    <a:pt x="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880;p79">
              <a:extLst>
                <a:ext uri="{FF2B5EF4-FFF2-40B4-BE49-F238E27FC236}">
                  <a16:creationId xmlns:a16="http://schemas.microsoft.com/office/drawing/2014/main" xmlns="" id="{1B574575-244C-44FA-A734-615514339874}"/>
                </a:ext>
              </a:extLst>
            </p:cNvPr>
            <p:cNvSpPr/>
            <p:nvPr/>
          </p:nvSpPr>
          <p:spPr>
            <a:xfrm flipH="1">
              <a:off x="5547947" y="3605426"/>
              <a:ext cx="20320" cy="32211"/>
            </a:xfrm>
            <a:custGeom>
              <a:avLst/>
              <a:gdLst/>
              <a:ahLst/>
              <a:cxnLst/>
              <a:rect l="l" t="t" r="r" b="b"/>
              <a:pathLst>
                <a:path w="728" h="1154" extrusionOk="0">
                  <a:moveTo>
                    <a:pt x="326" y="1"/>
                  </a:moveTo>
                  <a:lnTo>
                    <a:pt x="201" y="126"/>
                  </a:lnTo>
                  <a:cubicBezTo>
                    <a:pt x="201" y="126"/>
                    <a:pt x="100" y="126"/>
                    <a:pt x="100" y="227"/>
                  </a:cubicBezTo>
                  <a:lnTo>
                    <a:pt x="100" y="527"/>
                  </a:lnTo>
                  <a:cubicBezTo>
                    <a:pt x="0" y="628"/>
                    <a:pt x="0" y="628"/>
                    <a:pt x="0" y="753"/>
                  </a:cubicBezTo>
                  <a:lnTo>
                    <a:pt x="0" y="853"/>
                  </a:lnTo>
                  <a:cubicBezTo>
                    <a:pt x="0" y="953"/>
                    <a:pt x="100" y="953"/>
                    <a:pt x="100" y="953"/>
                  </a:cubicBezTo>
                  <a:lnTo>
                    <a:pt x="100" y="1054"/>
                  </a:lnTo>
                  <a:cubicBezTo>
                    <a:pt x="201" y="1154"/>
                    <a:pt x="326" y="1154"/>
                    <a:pt x="326" y="1154"/>
                  </a:cubicBezTo>
                  <a:cubicBezTo>
                    <a:pt x="426" y="1154"/>
                    <a:pt x="627" y="1054"/>
                    <a:pt x="627" y="953"/>
                  </a:cubicBezTo>
                  <a:cubicBezTo>
                    <a:pt x="727" y="853"/>
                    <a:pt x="727" y="753"/>
                    <a:pt x="627" y="753"/>
                  </a:cubicBezTo>
                  <a:lnTo>
                    <a:pt x="627" y="527"/>
                  </a:lnTo>
                  <a:lnTo>
                    <a:pt x="527" y="227"/>
                  </a:lnTo>
                  <a:cubicBezTo>
                    <a:pt x="527" y="126"/>
                    <a:pt x="426" y="1"/>
                    <a:pt x="3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881;p79">
              <a:extLst>
                <a:ext uri="{FF2B5EF4-FFF2-40B4-BE49-F238E27FC236}">
                  <a16:creationId xmlns:a16="http://schemas.microsoft.com/office/drawing/2014/main" xmlns="" id="{B4471F74-7986-4F8E-98AA-1730FE8261ED}"/>
                </a:ext>
              </a:extLst>
            </p:cNvPr>
            <p:cNvSpPr/>
            <p:nvPr/>
          </p:nvSpPr>
          <p:spPr>
            <a:xfrm flipH="1">
              <a:off x="5737558" y="3991066"/>
              <a:ext cx="17501" cy="22944"/>
            </a:xfrm>
            <a:custGeom>
              <a:avLst/>
              <a:gdLst/>
              <a:ahLst/>
              <a:cxnLst/>
              <a:rect l="l" t="t" r="r" b="b"/>
              <a:pathLst>
                <a:path w="627" h="822" extrusionOk="0">
                  <a:moveTo>
                    <a:pt x="326" y="1"/>
                  </a:moveTo>
                  <a:cubicBezTo>
                    <a:pt x="251" y="1"/>
                    <a:pt x="176" y="32"/>
                    <a:pt x="126" y="95"/>
                  </a:cubicBezTo>
                  <a:cubicBezTo>
                    <a:pt x="126" y="95"/>
                    <a:pt x="126" y="195"/>
                    <a:pt x="0" y="195"/>
                  </a:cubicBezTo>
                  <a:lnTo>
                    <a:pt x="0" y="295"/>
                  </a:lnTo>
                  <a:lnTo>
                    <a:pt x="0" y="396"/>
                  </a:lnTo>
                  <a:lnTo>
                    <a:pt x="0" y="496"/>
                  </a:lnTo>
                  <a:lnTo>
                    <a:pt x="0" y="596"/>
                  </a:lnTo>
                  <a:lnTo>
                    <a:pt x="126" y="721"/>
                  </a:lnTo>
                  <a:lnTo>
                    <a:pt x="126" y="822"/>
                  </a:lnTo>
                  <a:lnTo>
                    <a:pt x="426" y="822"/>
                  </a:lnTo>
                  <a:lnTo>
                    <a:pt x="527" y="721"/>
                  </a:lnTo>
                  <a:lnTo>
                    <a:pt x="627" y="596"/>
                  </a:lnTo>
                  <a:lnTo>
                    <a:pt x="627" y="496"/>
                  </a:lnTo>
                  <a:lnTo>
                    <a:pt x="627" y="396"/>
                  </a:lnTo>
                  <a:lnTo>
                    <a:pt x="627" y="295"/>
                  </a:lnTo>
                  <a:lnTo>
                    <a:pt x="627" y="195"/>
                  </a:lnTo>
                  <a:cubicBezTo>
                    <a:pt x="527" y="195"/>
                    <a:pt x="527" y="95"/>
                    <a:pt x="527" y="95"/>
                  </a:cubicBezTo>
                  <a:cubicBezTo>
                    <a:pt x="477" y="32"/>
                    <a:pt x="401" y="1"/>
                    <a:pt x="3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882;p79">
              <a:extLst>
                <a:ext uri="{FF2B5EF4-FFF2-40B4-BE49-F238E27FC236}">
                  <a16:creationId xmlns:a16="http://schemas.microsoft.com/office/drawing/2014/main" xmlns="" id="{32351AF4-B321-4231-BBA0-7C37A6D2DAB4}"/>
                </a:ext>
              </a:extLst>
            </p:cNvPr>
            <p:cNvSpPr/>
            <p:nvPr/>
          </p:nvSpPr>
          <p:spPr>
            <a:xfrm flipH="1">
              <a:off x="5702555" y="3972700"/>
              <a:ext cx="17529" cy="27857"/>
            </a:xfrm>
            <a:custGeom>
              <a:avLst/>
              <a:gdLst/>
              <a:ahLst/>
              <a:cxnLst/>
              <a:rect l="l" t="t" r="r" b="b"/>
              <a:pathLst>
                <a:path w="628" h="998" extrusionOk="0">
                  <a:moveTo>
                    <a:pt x="226" y="1"/>
                  </a:moveTo>
                  <a:cubicBezTo>
                    <a:pt x="226" y="1"/>
                    <a:pt x="126" y="126"/>
                    <a:pt x="126" y="226"/>
                  </a:cubicBezTo>
                  <a:lnTo>
                    <a:pt x="126" y="427"/>
                  </a:lnTo>
                  <a:cubicBezTo>
                    <a:pt x="126" y="527"/>
                    <a:pt x="1" y="527"/>
                    <a:pt x="1" y="627"/>
                  </a:cubicBezTo>
                  <a:cubicBezTo>
                    <a:pt x="1" y="627"/>
                    <a:pt x="1" y="753"/>
                    <a:pt x="126" y="753"/>
                  </a:cubicBezTo>
                  <a:lnTo>
                    <a:pt x="126" y="953"/>
                  </a:lnTo>
                  <a:cubicBezTo>
                    <a:pt x="193" y="953"/>
                    <a:pt x="260" y="998"/>
                    <a:pt x="326" y="998"/>
                  </a:cubicBezTo>
                  <a:cubicBezTo>
                    <a:pt x="360" y="998"/>
                    <a:pt x="393" y="987"/>
                    <a:pt x="427" y="953"/>
                  </a:cubicBezTo>
                  <a:lnTo>
                    <a:pt x="527" y="853"/>
                  </a:lnTo>
                  <a:cubicBezTo>
                    <a:pt x="527" y="853"/>
                    <a:pt x="527" y="753"/>
                    <a:pt x="627" y="753"/>
                  </a:cubicBezTo>
                  <a:lnTo>
                    <a:pt x="627" y="627"/>
                  </a:lnTo>
                  <a:lnTo>
                    <a:pt x="627" y="527"/>
                  </a:lnTo>
                  <a:lnTo>
                    <a:pt x="627" y="226"/>
                  </a:lnTo>
                  <a:cubicBezTo>
                    <a:pt x="627" y="226"/>
                    <a:pt x="627" y="126"/>
                    <a:pt x="52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883;p79">
              <a:extLst>
                <a:ext uri="{FF2B5EF4-FFF2-40B4-BE49-F238E27FC236}">
                  <a16:creationId xmlns:a16="http://schemas.microsoft.com/office/drawing/2014/main" xmlns="" id="{39BDEBA2-9A37-490D-ADDC-FB8850758F84}"/>
                </a:ext>
              </a:extLst>
            </p:cNvPr>
            <p:cNvSpPr/>
            <p:nvPr/>
          </p:nvSpPr>
          <p:spPr>
            <a:xfrm flipH="1">
              <a:off x="5833383" y="4086750"/>
              <a:ext cx="17529" cy="34304"/>
            </a:xfrm>
            <a:custGeom>
              <a:avLst/>
              <a:gdLst/>
              <a:ahLst/>
              <a:cxnLst/>
              <a:rect l="l" t="t" r="r" b="b"/>
              <a:pathLst>
                <a:path w="628" h="1229" extrusionOk="0">
                  <a:moveTo>
                    <a:pt x="427" y="0"/>
                  </a:moveTo>
                  <a:cubicBezTo>
                    <a:pt x="302" y="0"/>
                    <a:pt x="201" y="0"/>
                    <a:pt x="201" y="100"/>
                  </a:cubicBezTo>
                  <a:lnTo>
                    <a:pt x="201" y="201"/>
                  </a:lnTo>
                  <a:lnTo>
                    <a:pt x="201" y="301"/>
                  </a:lnTo>
                  <a:cubicBezTo>
                    <a:pt x="201" y="426"/>
                    <a:pt x="201" y="426"/>
                    <a:pt x="101" y="526"/>
                  </a:cubicBezTo>
                  <a:lnTo>
                    <a:pt x="101" y="727"/>
                  </a:lnTo>
                  <a:lnTo>
                    <a:pt x="1" y="827"/>
                  </a:lnTo>
                  <a:cubicBezTo>
                    <a:pt x="1" y="827"/>
                    <a:pt x="1" y="927"/>
                    <a:pt x="101" y="927"/>
                  </a:cubicBezTo>
                  <a:lnTo>
                    <a:pt x="101" y="1053"/>
                  </a:lnTo>
                  <a:cubicBezTo>
                    <a:pt x="101" y="1153"/>
                    <a:pt x="101" y="1153"/>
                    <a:pt x="201" y="1153"/>
                  </a:cubicBezTo>
                  <a:cubicBezTo>
                    <a:pt x="251" y="1203"/>
                    <a:pt x="277" y="1228"/>
                    <a:pt x="305" y="1228"/>
                  </a:cubicBezTo>
                  <a:cubicBezTo>
                    <a:pt x="333" y="1228"/>
                    <a:pt x="364" y="1203"/>
                    <a:pt x="427" y="1153"/>
                  </a:cubicBezTo>
                  <a:cubicBezTo>
                    <a:pt x="527" y="1153"/>
                    <a:pt x="527" y="1053"/>
                    <a:pt x="627" y="927"/>
                  </a:cubicBezTo>
                  <a:lnTo>
                    <a:pt x="627" y="827"/>
                  </a:lnTo>
                  <a:lnTo>
                    <a:pt x="627" y="627"/>
                  </a:lnTo>
                  <a:lnTo>
                    <a:pt x="627" y="100"/>
                  </a:lnTo>
                  <a:cubicBezTo>
                    <a:pt x="627" y="0"/>
                    <a:pt x="527" y="0"/>
                    <a:pt x="5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884;p79">
              <a:extLst>
                <a:ext uri="{FF2B5EF4-FFF2-40B4-BE49-F238E27FC236}">
                  <a16:creationId xmlns:a16="http://schemas.microsoft.com/office/drawing/2014/main" xmlns="" id="{4E7912D3-31F9-4BAB-B27C-E7A22819A1D8}"/>
                </a:ext>
              </a:extLst>
            </p:cNvPr>
            <p:cNvSpPr/>
            <p:nvPr/>
          </p:nvSpPr>
          <p:spPr>
            <a:xfrm flipH="1">
              <a:off x="5801199" y="4083931"/>
              <a:ext cx="23809" cy="36258"/>
            </a:xfrm>
            <a:custGeom>
              <a:avLst/>
              <a:gdLst/>
              <a:ahLst/>
              <a:cxnLst/>
              <a:rect l="l" t="t" r="r" b="b"/>
              <a:pathLst>
                <a:path w="853" h="1299" extrusionOk="0">
                  <a:moveTo>
                    <a:pt x="426" y="1"/>
                  </a:moveTo>
                  <a:cubicBezTo>
                    <a:pt x="326" y="101"/>
                    <a:pt x="326" y="101"/>
                    <a:pt x="326" y="201"/>
                  </a:cubicBezTo>
                  <a:cubicBezTo>
                    <a:pt x="226" y="302"/>
                    <a:pt x="226" y="402"/>
                    <a:pt x="125" y="627"/>
                  </a:cubicBezTo>
                  <a:lnTo>
                    <a:pt x="125" y="728"/>
                  </a:lnTo>
                  <a:cubicBezTo>
                    <a:pt x="125" y="828"/>
                    <a:pt x="0" y="928"/>
                    <a:pt x="0" y="928"/>
                  </a:cubicBezTo>
                  <a:cubicBezTo>
                    <a:pt x="0" y="1028"/>
                    <a:pt x="125" y="1154"/>
                    <a:pt x="125" y="1154"/>
                  </a:cubicBezTo>
                  <a:cubicBezTo>
                    <a:pt x="125" y="1254"/>
                    <a:pt x="226" y="1254"/>
                    <a:pt x="326" y="1254"/>
                  </a:cubicBezTo>
                  <a:cubicBezTo>
                    <a:pt x="359" y="1287"/>
                    <a:pt x="393" y="1299"/>
                    <a:pt x="423" y="1299"/>
                  </a:cubicBezTo>
                  <a:cubicBezTo>
                    <a:pt x="482" y="1299"/>
                    <a:pt x="526" y="1254"/>
                    <a:pt x="526" y="1254"/>
                  </a:cubicBezTo>
                  <a:cubicBezTo>
                    <a:pt x="627" y="1154"/>
                    <a:pt x="627" y="1154"/>
                    <a:pt x="627" y="1028"/>
                  </a:cubicBezTo>
                  <a:lnTo>
                    <a:pt x="752" y="928"/>
                  </a:lnTo>
                  <a:lnTo>
                    <a:pt x="752" y="627"/>
                  </a:lnTo>
                  <a:cubicBezTo>
                    <a:pt x="752" y="527"/>
                    <a:pt x="752" y="402"/>
                    <a:pt x="852" y="201"/>
                  </a:cubicBezTo>
                  <a:lnTo>
                    <a:pt x="752" y="101"/>
                  </a:lnTo>
                  <a:cubicBezTo>
                    <a:pt x="627" y="1"/>
                    <a:pt x="627" y="1"/>
                    <a:pt x="5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885;p79">
              <a:extLst>
                <a:ext uri="{FF2B5EF4-FFF2-40B4-BE49-F238E27FC236}">
                  <a16:creationId xmlns:a16="http://schemas.microsoft.com/office/drawing/2014/main" xmlns="" id="{B01B4FC0-468A-4FD4-9EAA-57AF32B4F842}"/>
                </a:ext>
              </a:extLst>
            </p:cNvPr>
            <p:cNvSpPr/>
            <p:nvPr/>
          </p:nvSpPr>
          <p:spPr>
            <a:xfrm flipH="1">
              <a:off x="5763433" y="4066458"/>
              <a:ext cx="17501" cy="28694"/>
            </a:xfrm>
            <a:custGeom>
              <a:avLst/>
              <a:gdLst/>
              <a:ahLst/>
              <a:cxnLst/>
              <a:rect l="l" t="t" r="r" b="b"/>
              <a:pathLst>
                <a:path w="627" h="1028" extrusionOk="0">
                  <a:moveTo>
                    <a:pt x="426" y="0"/>
                  </a:moveTo>
                  <a:cubicBezTo>
                    <a:pt x="426" y="0"/>
                    <a:pt x="301" y="0"/>
                    <a:pt x="201" y="101"/>
                  </a:cubicBezTo>
                  <a:cubicBezTo>
                    <a:pt x="201" y="101"/>
                    <a:pt x="201" y="201"/>
                    <a:pt x="100" y="201"/>
                  </a:cubicBezTo>
                  <a:lnTo>
                    <a:pt x="0" y="527"/>
                  </a:lnTo>
                  <a:lnTo>
                    <a:pt x="0" y="627"/>
                  </a:lnTo>
                  <a:lnTo>
                    <a:pt x="0" y="727"/>
                  </a:lnTo>
                  <a:lnTo>
                    <a:pt x="0" y="928"/>
                  </a:lnTo>
                  <a:cubicBezTo>
                    <a:pt x="0" y="1028"/>
                    <a:pt x="100" y="1028"/>
                    <a:pt x="201" y="1028"/>
                  </a:cubicBezTo>
                  <a:lnTo>
                    <a:pt x="426" y="1028"/>
                  </a:lnTo>
                  <a:cubicBezTo>
                    <a:pt x="426" y="1028"/>
                    <a:pt x="526" y="928"/>
                    <a:pt x="526" y="827"/>
                  </a:cubicBezTo>
                  <a:lnTo>
                    <a:pt x="526" y="627"/>
                  </a:lnTo>
                  <a:cubicBezTo>
                    <a:pt x="627" y="527"/>
                    <a:pt x="627" y="401"/>
                    <a:pt x="627" y="301"/>
                  </a:cubicBezTo>
                  <a:lnTo>
                    <a:pt x="627" y="201"/>
                  </a:lnTo>
                  <a:cubicBezTo>
                    <a:pt x="627" y="101"/>
                    <a:pt x="526" y="101"/>
                    <a:pt x="42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886;p79">
              <a:extLst>
                <a:ext uri="{FF2B5EF4-FFF2-40B4-BE49-F238E27FC236}">
                  <a16:creationId xmlns:a16="http://schemas.microsoft.com/office/drawing/2014/main" xmlns="" id="{521DD26E-8CA2-4BD9-9155-7C1D74896262}"/>
                </a:ext>
              </a:extLst>
            </p:cNvPr>
            <p:cNvSpPr/>
            <p:nvPr/>
          </p:nvSpPr>
          <p:spPr>
            <a:xfrm flipH="1">
              <a:off x="5923626" y="3033888"/>
              <a:ext cx="233683" cy="160916"/>
            </a:xfrm>
            <a:custGeom>
              <a:avLst/>
              <a:gdLst/>
              <a:ahLst/>
              <a:cxnLst/>
              <a:rect l="l" t="t" r="r" b="b"/>
              <a:pathLst>
                <a:path w="8372" h="5765" extrusionOk="0">
                  <a:moveTo>
                    <a:pt x="4155" y="282"/>
                  </a:moveTo>
                  <a:cubicBezTo>
                    <a:pt x="4242" y="282"/>
                    <a:pt x="4319" y="293"/>
                    <a:pt x="4386" y="326"/>
                  </a:cubicBezTo>
                  <a:cubicBezTo>
                    <a:pt x="4612" y="427"/>
                    <a:pt x="4612" y="652"/>
                    <a:pt x="4286" y="753"/>
                  </a:cubicBezTo>
                  <a:cubicBezTo>
                    <a:pt x="4086" y="853"/>
                    <a:pt x="3760" y="953"/>
                    <a:pt x="3459" y="953"/>
                  </a:cubicBezTo>
                  <a:cubicBezTo>
                    <a:pt x="3196" y="1003"/>
                    <a:pt x="2908" y="1028"/>
                    <a:pt x="2619" y="1028"/>
                  </a:cubicBezTo>
                  <a:cubicBezTo>
                    <a:pt x="2331" y="1028"/>
                    <a:pt x="2043" y="1003"/>
                    <a:pt x="1780" y="953"/>
                  </a:cubicBezTo>
                  <a:lnTo>
                    <a:pt x="1780" y="953"/>
                  </a:lnTo>
                  <a:cubicBezTo>
                    <a:pt x="2082" y="800"/>
                    <a:pt x="2407" y="676"/>
                    <a:pt x="2732" y="552"/>
                  </a:cubicBezTo>
                  <a:cubicBezTo>
                    <a:pt x="3033" y="427"/>
                    <a:pt x="3258" y="326"/>
                    <a:pt x="3559" y="326"/>
                  </a:cubicBezTo>
                  <a:cubicBezTo>
                    <a:pt x="3776" y="326"/>
                    <a:pt x="3983" y="282"/>
                    <a:pt x="4155" y="282"/>
                  </a:cubicBezTo>
                  <a:close/>
                  <a:moveTo>
                    <a:pt x="4186" y="2732"/>
                  </a:moveTo>
                  <a:cubicBezTo>
                    <a:pt x="4186" y="2732"/>
                    <a:pt x="4258" y="2732"/>
                    <a:pt x="4280" y="2793"/>
                  </a:cubicBezTo>
                  <a:lnTo>
                    <a:pt x="4280" y="2793"/>
                  </a:lnTo>
                  <a:cubicBezTo>
                    <a:pt x="4244" y="2959"/>
                    <a:pt x="4065" y="3069"/>
                    <a:pt x="3885" y="3159"/>
                  </a:cubicBezTo>
                  <a:cubicBezTo>
                    <a:pt x="3663" y="3243"/>
                    <a:pt x="3422" y="3274"/>
                    <a:pt x="3179" y="3274"/>
                  </a:cubicBezTo>
                  <a:cubicBezTo>
                    <a:pt x="2936" y="3274"/>
                    <a:pt x="2689" y="3243"/>
                    <a:pt x="2455" y="3204"/>
                  </a:cubicBezTo>
                  <a:lnTo>
                    <a:pt x="2455" y="3204"/>
                  </a:lnTo>
                  <a:cubicBezTo>
                    <a:pt x="2855" y="2984"/>
                    <a:pt x="3349" y="2833"/>
                    <a:pt x="3760" y="2833"/>
                  </a:cubicBezTo>
                  <a:cubicBezTo>
                    <a:pt x="3885" y="2732"/>
                    <a:pt x="4086" y="2732"/>
                    <a:pt x="4186" y="2732"/>
                  </a:cubicBezTo>
                  <a:close/>
                  <a:moveTo>
                    <a:pt x="4035" y="1"/>
                  </a:moveTo>
                  <a:cubicBezTo>
                    <a:pt x="3879" y="1"/>
                    <a:pt x="3722" y="26"/>
                    <a:pt x="3559" y="26"/>
                  </a:cubicBezTo>
                  <a:cubicBezTo>
                    <a:pt x="3258" y="26"/>
                    <a:pt x="2933" y="126"/>
                    <a:pt x="2632" y="226"/>
                  </a:cubicBezTo>
                  <a:cubicBezTo>
                    <a:pt x="2194" y="310"/>
                    <a:pt x="1687" y="549"/>
                    <a:pt x="1226" y="858"/>
                  </a:cubicBezTo>
                  <a:lnTo>
                    <a:pt x="1226" y="858"/>
                  </a:lnTo>
                  <a:cubicBezTo>
                    <a:pt x="800" y="773"/>
                    <a:pt x="407" y="656"/>
                    <a:pt x="126" y="427"/>
                  </a:cubicBezTo>
                  <a:lnTo>
                    <a:pt x="0" y="427"/>
                  </a:lnTo>
                  <a:lnTo>
                    <a:pt x="0" y="552"/>
                  </a:lnTo>
                  <a:cubicBezTo>
                    <a:pt x="321" y="735"/>
                    <a:pt x="679" y="881"/>
                    <a:pt x="1029" y="996"/>
                  </a:cubicBezTo>
                  <a:lnTo>
                    <a:pt x="1029" y="996"/>
                  </a:lnTo>
                  <a:cubicBezTo>
                    <a:pt x="1004" y="1015"/>
                    <a:pt x="978" y="1034"/>
                    <a:pt x="953" y="1053"/>
                  </a:cubicBezTo>
                  <a:cubicBezTo>
                    <a:pt x="752" y="1279"/>
                    <a:pt x="527" y="1479"/>
                    <a:pt x="426" y="1805"/>
                  </a:cubicBezTo>
                  <a:cubicBezTo>
                    <a:pt x="326" y="1905"/>
                    <a:pt x="226" y="2106"/>
                    <a:pt x="226" y="2306"/>
                  </a:cubicBezTo>
                  <a:lnTo>
                    <a:pt x="226" y="2532"/>
                  </a:lnTo>
                  <a:cubicBezTo>
                    <a:pt x="326" y="2632"/>
                    <a:pt x="326" y="2732"/>
                    <a:pt x="426" y="2833"/>
                  </a:cubicBezTo>
                  <a:cubicBezTo>
                    <a:pt x="627" y="3159"/>
                    <a:pt x="953" y="3259"/>
                    <a:pt x="1253" y="3359"/>
                  </a:cubicBezTo>
                  <a:cubicBezTo>
                    <a:pt x="1312" y="3377"/>
                    <a:pt x="1366" y="3395"/>
                    <a:pt x="1418" y="3412"/>
                  </a:cubicBezTo>
                  <a:lnTo>
                    <a:pt x="1418" y="3412"/>
                  </a:lnTo>
                  <a:cubicBezTo>
                    <a:pt x="1363" y="3461"/>
                    <a:pt x="1309" y="3510"/>
                    <a:pt x="1253" y="3560"/>
                  </a:cubicBezTo>
                  <a:cubicBezTo>
                    <a:pt x="953" y="3785"/>
                    <a:pt x="752" y="4086"/>
                    <a:pt x="752" y="4512"/>
                  </a:cubicBezTo>
                  <a:cubicBezTo>
                    <a:pt x="752" y="4612"/>
                    <a:pt x="752" y="4813"/>
                    <a:pt x="852" y="5038"/>
                  </a:cubicBezTo>
                  <a:cubicBezTo>
                    <a:pt x="953" y="5139"/>
                    <a:pt x="1053" y="5339"/>
                    <a:pt x="1153" y="5339"/>
                  </a:cubicBezTo>
                  <a:cubicBezTo>
                    <a:pt x="1479" y="5565"/>
                    <a:pt x="1780" y="5665"/>
                    <a:pt x="2106" y="5665"/>
                  </a:cubicBezTo>
                  <a:cubicBezTo>
                    <a:pt x="2518" y="5731"/>
                    <a:pt x="2919" y="5764"/>
                    <a:pt x="3312" y="5764"/>
                  </a:cubicBezTo>
                  <a:cubicBezTo>
                    <a:pt x="4114" y="5764"/>
                    <a:pt x="4882" y="5625"/>
                    <a:pt x="5639" y="5339"/>
                  </a:cubicBezTo>
                  <a:cubicBezTo>
                    <a:pt x="6266" y="5139"/>
                    <a:pt x="6792" y="4938"/>
                    <a:pt x="7319" y="4512"/>
                  </a:cubicBezTo>
                  <a:cubicBezTo>
                    <a:pt x="7519" y="4311"/>
                    <a:pt x="7745" y="4086"/>
                    <a:pt x="7945" y="3885"/>
                  </a:cubicBezTo>
                  <a:cubicBezTo>
                    <a:pt x="8146" y="3685"/>
                    <a:pt x="8271" y="3359"/>
                    <a:pt x="8371" y="3159"/>
                  </a:cubicBezTo>
                  <a:lnTo>
                    <a:pt x="8371" y="3058"/>
                  </a:lnTo>
                  <a:cubicBezTo>
                    <a:pt x="8045" y="3685"/>
                    <a:pt x="7644" y="4086"/>
                    <a:pt x="7218" y="4412"/>
                  </a:cubicBezTo>
                  <a:cubicBezTo>
                    <a:pt x="6692" y="4712"/>
                    <a:pt x="6166" y="4938"/>
                    <a:pt x="5639" y="5139"/>
                  </a:cubicBezTo>
                  <a:cubicBezTo>
                    <a:pt x="4909" y="5333"/>
                    <a:pt x="4126" y="5454"/>
                    <a:pt x="3379" y="5454"/>
                  </a:cubicBezTo>
                  <a:cubicBezTo>
                    <a:pt x="2973" y="5454"/>
                    <a:pt x="2577" y="5419"/>
                    <a:pt x="2206" y="5339"/>
                  </a:cubicBezTo>
                  <a:cubicBezTo>
                    <a:pt x="1880" y="5339"/>
                    <a:pt x="1579" y="5239"/>
                    <a:pt x="1379" y="5139"/>
                  </a:cubicBezTo>
                  <a:cubicBezTo>
                    <a:pt x="1253" y="5038"/>
                    <a:pt x="1153" y="4938"/>
                    <a:pt x="1153" y="4813"/>
                  </a:cubicBezTo>
                  <a:cubicBezTo>
                    <a:pt x="1053" y="4712"/>
                    <a:pt x="1053" y="4612"/>
                    <a:pt x="1053" y="4512"/>
                  </a:cubicBezTo>
                  <a:cubicBezTo>
                    <a:pt x="1134" y="4087"/>
                    <a:pt x="1493" y="3809"/>
                    <a:pt x="1905" y="3546"/>
                  </a:cubicBezTo>
                  <a:lnTo>
                    <a:pt x="1905" y="3546"/>
                  </a:lnTo>
                  <a:cubicBezTo>
                    <a:pt x="1968" y="3555"/>
                    <a:pt x="2034" y="3560"/>
                    <a:pt x="2106" y="3560"/>
                  </a:cubicBezTo>
                  <a:cubicBezTo>
                    <a:pt x="2461" y="3631"/>
                    <a:pt x="2817" y="3694"/>
                    <a:pt x="3172" y="3694"/>
                  </a:cubicBezTo>
                  <a:cubicBezTo>
                    <a:pt x="3443" y="3694"/>
                    <a:pt x="3714" y="3657"/>
                    <a:pt x="3985" y="3560"/>
                  </a:cubicBezTo>
                  <a:cubicBezTo>
                    <a:pt x="4186" y="3459"/>
                    <a:pt x="4286" y="3459"/>
                    <a:pt x="4512" y="3259"/>
                  </a:cubicBezTo>
                  <a:cubicBezTo>
                    <a:pt x="4612" y="3159"/>
                    <a:pt x="4712" y="2933"/>
                    <a:pt x="4712" y="2732"/>
                  </a:cubicBezTo>
                  <a:cubicBezTo>
                    <a:pt x="4712" y="2732"/>
                    <a:pt x="4712" y="2632"/>
                    <a:pt x="4612" y="2532"/>
                  </a:cubicBezTo>
                  <a:lnTo>
                    <a:pt x="4612" y="2432"/>
                  </a:lnTo>
                  <a:lnTo>
                    <a:pt x="4512" y="2432"/>
                  </a:lnTo>
                  <a:cubicBezTo>
                    <a:pt x="4386" y="2432"/>
                    <a:pt x="4286" y="2306"/>
                    <a:pt x="4186" y="2306"/>
                  </a:cubicBezTo>
                  <a:cubicBezTo>
                    <a:pt x="3985" y="2306"/>
                    <a:pt x="3885" y="2432"/>
                    <a:pt x="3659" y="2432"/>
                  </a:cubicBezTo>
                  <a:cubicBezTo>
                    <a:pt x="3033" y="2532"/>
                    <a:pt x="2507" y="2732"/>
                    <a:pt x="2005" y="3058"/>
                  </a:cubicBezTo>
                  <a:cubicBezTo>
                    <a:pt x="1953" y="3074"/>
                    <a:pt x="1903" y="3093"/>
                    <a:pt x="1857" y="3114"/>
                  </a:cubicBezTo>
                  <a:lnTo>
                    <a:pt x="1857" y="3114"/>
                  </a:lnTo>
                  <a:cubicBezTo>
                    <a:pt x="1701" y="3073"/>
                    <a:pt x="1558" y="3008"/>
                    <a:pt x="1379" y="2933"/>
                  </a:cubicBezTo>
                  <a:cubicBezTo>
                    <a:pt x="1153" y="2833"/>
                    <a:pt x="852" y="2732"/>
                    <a:pt x="752" y="2632"/>
                  </a:cubicBezTo>
                  <a:cubicBezTo>
                    <a:pt x="627" y="2532"/>
                    <a:pt x="627" y="2532"/>
                    <a:pt x="627" y="2432"/>
                  </a:cubicBezTo>
                  <a:lnTo>
                    <a:pt x="627" y="2306"/>
                  </a:lnTo>
                  <a:cubicBezTo>
                    <a:pt x="627" y="2206"/>
                    <a:pt x="627" y="2106"/>
                    <a:pt x="752" y="2006"/>
                  </a:cubicBezTo>
                  <a:cubicBezTo>
                    <a:pt x="852" y="1680"/>
                    <a:pt x="1053" y="1479"/>
                    <a:pt x="1253" y="1279"/>
                  </a:cubicBezTo>
                  <a:cubicBezTo>
                    <a:pt x="1324" y="1225"/>
                    <a:pt x="1397" y="1174"/>
                    <a:pt x="1473" y="1127"/>
                  </a:cubicBezTo>
                  <a:lnTo>
                    <a:pt x="1473" y="1127"/>
                  </a:lnTo>
                  <a:cubicBezTo>
                    <a:pt x="1543" y="1145"/>
                    <a:pt x="1612" y="1163"/>
                    <a:pt x="1680" y="1179"/>
                  </a:cubicBezTo>
                  <a:cubicBezTo>
                    <a:pt x="2306" y="1279"/>
                    <a:pt x="2933" y="1279"/>
                    <a:pt x="3559" y="1279"/>
                  </a:cubicBezTo>
                  <a:cubicBezTo>
                    <a:pt x="3885" y="1179"/>
                    <a:pt x="4186" y="1179"/>
                    <a:pt x="4386" y="953"/>
                  </a:cubicBezTo>
                  <a:cubicBezTo>
                    <a:pt x="4612" y="953"/>
                    <a:pt x="4712" y="853"/>
                    <a:pt x="4812" y="552"/>
                  </a:cubicBezTo>
                  <a:cubicBezTo>
                    <a:pt x="4812" y="427"/>
                    <a:pt x="4812" y="326"/>
                    <a:pt x="4712" y="226"/>
                  </a:cubicBezTo>
                  <a:cubicBezTo>
                    <a:pt x="4712" y="226"/>
                    <a:pt x="4612" y="126"/>
                    <a:pt x="4512" y="126"/>
                  </a:cubicBezTo>
                  <a:cubicBezTo>
                    <a:pt x="4349" y="26"/>
                    <a:pt x="4192" y="1"/>
                    <a:pt x="4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887;p79">
              <a:extLst>
                <a:ext uri="{FF2B5EF4-FFF2-40B4-BE49-F238E27FC236}">
                  <a16:creationId xmlns:a16="http://schemas.microsoft.com/office/drawing/2014/main" xmlns="" id="{C7BFF5F8-CEA7-4589-A052-117EB35C17B7}"/>
                </a:ext>
              </a:extLst>
            </p:cNvPr>
            <p:cNvSpPr/>
            <p:nvPr/>
          </p:nvSpPr>
          <p:spPr>
            <a:xfrm flipH="1">
              <a:off x="5422734" y="3387177"/>
              <a:ext cx="428178" cy="795423"/>
            </a:xfrm>
            <a:custGeom>
              <a:avLst/>
              <a:gdLst/>
              <a:ahLst/>
              <a:cxnLst/>
              <a:rect l="l" t="t" r="r" b="b"/>
              <a:pathLst>
                <a:path w="15340" h="28497" extrusionOk="0">
                  <a:moveTo>
                    <a:pt x="13886" y="0"/>
                  </a:moveTo>
                  <a:cubicBezTo>
                    <a:pt x="13886" y="0"/>
                    <a:pt x="13785" y="101"/>
                    <a:pt x="13886" y="101"/>
                  </a:cubicBezTo>
                  <a:lnTo>
                    <a:pt x="13886" y="201"/>
                  </a:lnTo>
                  <a:cubicBezTo>
                    <a:pt x="14312" y="1454"/>
                    <a:pt x="14512" y="2933"/>
                    <a:pt x="14713" y="4386"/>
                  </a:cubicBezTo>
                  <a:cubicBezTo>
                    <a:pt x="14838" y="5740"/>
                    <a:pt x="14838" y="7193"/>
                    <a:pt x="14713" y="8672"/>
                  </a:cubicBezTo>
                  <a:cubicBezTo>
                    <a:pt x="14713" y="9299"/>
                    <a:pt x="14612" y="10025"/>
                    <a:pt x="14412" y="10752"/>
                  </a:cubicBezTo>
                  <a:cubicBezTo>
                    <a:pt x="14312" y="11479"/>
                    <a:pt x="14211" y="12106"/>
                    <a:pt x="13986" y="12833"/>
                  </a:cubicBezTo>
                  <a:cubicBezTo>
                    <a:pt x="13785" y="13584"/>
                    <a:pt x="13460" y="14211"/>
                    <a:pt x="13259" y="14838"/>
                  </a:cubicBezTo>
                  <a:cubicBezTo>
                    <a:pt x="13159" y="15138"/>
                    <a:pt x="12958" y="15564"/>
                    <a:pt x="12833" y="15865"/>
                  </a:cubicBezTo>
                  <a:cubicBezTo>
                    <a:pt x="12632" y="16191"/>
                    <a:pt x="12532" y="16492"/>
                    <a:pt x="12432" y="16817"/>
                  </a:cubicBezTo>
                  <a:cubicBezTo>
                    <a:pt x="11079" y="19324"/>
                    <a:pt x="9299" y="21604"/>
                    <a:pt x="7094" y="23484"/>
                  </a:cubicBezTo>
                  <a:cubicBezTo>
                    <a:pt x="6066" y="24537"/>
                    <a:pt x="4913" y="25364"/>
                    <a:pt x="3760" y="26216"/>
                  </a:cubicBezTo>
                  <a:cubicBezTo>
                    <a:pt x="2507" y="26943"/>
                    <a:pt x="1254" y="27670"/>
                    <a:pt x="1" y="28397"/>
                  </a:cubicBezTo>
                  <a:lnTo>
                    <a:pt x="101" y="28497"/>
                  </a:lnTo>
                  <a:cubicBezTo>
                    <a:pt x="2708" y="27369"/>
                    <a:pt x="5114" y="25690"/>
                    <a:pt x="7319" y="23710"/>
                  </a:cubicBezTo>
                  <a:cubicBezTo>
                    <a:pt x="7620" y="23484"/>
                    <a:pt x="7820" y="23284"/>
                    <a:pt x="8046" y="22983"/>
                  </a:cubicBezTo>
                  <a:cubicBezTo>
                    <a:pt x="8347" y="22757"/>
                    <a:pt x="8572" y="22457"/>
                    <a:pt x="8873" y="22231"/>
                  </a:cubicBezTo>
                  <a:cubicBezTo>
                    <a:pt x="9299" y="21730"/>
                    <a:pt x="9825" y="21203"/>
                    <a:pt x="10226" y="20577"/>
                  </a:cubicBezTo>
                  <a:cubicBezTo>
                    <a:pt x="10552" y="20251"/>
                    <a:pt x="10753" y="20051"/>
                    <a:pt x="10953" y="19725"/>
                  </a:cubicBezTo>
                  <a:lnTo>
                    <a:pt x="11580" y="18797"/>
                  </a:lnTo>
                  <a:lnTo>
                    <a:pt x="11906" y="18371"/>
                  </a:lnTo>
                  <a:lnTo>
                    <a:pt x="12106" y="17970"/>
                  </a:lnTo>
                  <a:lnTo>
                    <a:pt x="12733" y="17018"/>
                  </a:lnTo>
                  <a:cubicBezTo>
                    <a:pt x="12833" y="16717"/>
                    <a:pt x="13059" y="16291"/>
                    <a:pt x="13159" y="15965"/>
                  </a:cubicBezTo>
                  <a:cubicBezTo>
                    <a:pt x="13359" y="15665"/>
                    <a:pt x="13460" y="15339"/>
                    <a:pt x="13685" y="15038"/>
                  </a:cubicBezTo>
                  <a:cubicBezTo>
                    <a:pt x="13886" y="14311"/>
                    <a:pt x="14211" y="13685"/>
                    <a:pt x="14312" y="12958"/>
                  </a:cubicBezTo>
                  <a:cubicBezTo>
                    <a:pt x="14713" y="11579"/>
                    <a:pt x="15038" y="10126"/>
                    <a:pt x="15139" y="8672"/>
                  </a:cubicBezTo>
                  <a:cubicBezTo>
                    <a:pt x="15339" y="5740"/>
                    <a:pt x="15038" y="2807"/>
                    <a:pt x="13986" y="101"/>
                  </a:cubicBezTo>
                  <a:cubicBezTo>
                    <a:pt x="13986" y="0"/>
                    <a:pt x="13986" y="0"/>
                    <a:pt x="1388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888;p79">
              <a:extLst>
                <a:ext uri="{FF2B5EF4-FFF2-40B4-BE49-F238E27FC236}">
                  <a16:creationId xmlns:a16="http://schemas.microsoft.com/office/drawing/2014/main" xmlns="" id="{EAF033ED-0722-42E0-B994-2FAF3652DD59}"/>
                </a:ext>
              </a:extLst>
            </p:cNvPr>
            <p:cNvSpPr/>
            <p:nvPr/>
          </p:nvSpPr>
          <p:spPr>
            <a:xfrm flipH="1">
              <a:off x="5270944" y="2818430"/>
              <a:ext cx="393175" cy="223188"/>
            </a:xfrm>
            <a:custGeom>
              <a:avLst/>
              <a:gdLst/>
              <a:ahLst/>
              <a:cxnLst/>
              <a:rect l="l" t="t" r="r" b="b"/>
              <a:pathLst>
                <a:path w="14086" h="7996" extrusionOk="0">
                  <a:moveTo>
                    <a:pt x="14086" y="0"/>
                  </a:moveTo>
                  <a:cubicBezTo>
                    <a:pt x="12833" y="426"/>
                    <a:pt x="11580" y="1053"/>
                    <a:pt x="10427" y="1680"/>
                  </a:cubicBezTo>
                  <a:cubicBezTo>
                    <a:pt x="9800" y="2106"/>
                    <a:pt x="9174" y="2406"/>
                    <a:pt x="8647" y="2933"/>
                  </a:cubicBezTo>
                  <a:cubicBezTo>
                    <a:pt x="8146" y="3359"/>
                    <a:pt x="7620" y="3760"/>
                    <a:pt x="7093" y="4186"/>
                  </a:cubicBezTo>
                  <a:cubicBezTo>
                    <a:pt x="6141" y="5138"/>
                    <a:pt x="5113" y="5965"/>
                    <a:pt x="3961" y="6592"/>
                  </a:cubicBezTo>
                  <a:cubicBezTo>
                    <a:pt x="3334" y="6893"/>
                    <a:pt x="2707" y="7218"/>
                    <a:pt x="2081" y="7419"/>
                  </a:cubicBezTo>
                  <a:cubicBezTo>
                    <a:pt x="1693" y="7585"/>
                    <a:pt x="1196" y="7683"/>
                    <a:pt x="711" y="7683"/>
                  </a:cubicBezTo>
                  <a:cubicBezTo>
                    <a:pt x="538" y="7683"/>
                    <a:pt x="366" y="7671"/>
                    <a:pt x="201" y="7644"/>
                  </a:cubicBezTo>
                  <a:cubicBezTo>
                    <a:pt x="101" y="7644"/>
                    <a:pt x="101" y="7644"/>
                    <a:pt x="101" y="7745"/>
                  </a:cubicBezTo>
                  <a:cubicBezTo>
                    <a:pt x="1" y="7845"/>
                    <a:pt x="101" y="7845"/>
                    <a:pt x="101" y="7845"/>
                  </a:cubicBezTo>
                  <a:cubicBezTo>
                    <a:pt x="464" y="7945"/>
                    <a:pt x="828" y="7995"/>
                    <a:pt x="1191" y="7995"/>
                  </a:cubicBezTo>
                  <a:cubicBezTo>
                    <a:pt x="1554" y="7995"/>
                    <a:pt x="1918" y="7945"/>
                    <a:pt x="2281" y="7845"/>
                  </a:cubicBezTo>
                  <a:cubicBezTo>
                    <a:pt x="2908" y="7644"/>
                    <a:pt x="3534" y="7319"/>
                    <a:pt x="4161" y="7018"/>
                  </a:cubicBezTo>
                  <a:cubicBezTo>
                    <a:pt x="5314" y="6266"/>
                    <a:pt x="6367" y="5439"/>
                    <a:pt x="7394" y="4512"/>
                  </a:cubicBezTo>
                  <a:cubicBezTo>
                    <a:pt x="7920" y="4086"/>
                    <a:pt x="8447" y="3559"/>
                    <a:pt x="8973" y="3133"/>
                  </a:cubicBezTo>
                  <a:cubicBezTo>
                    <a:pt x="9399" y="2732"/>
                    <a:pt x="10026" y="2306"/>
                    <a:pt x="10527" y="2005"/>
                  </a:cubicBezTo>
                  <a:cubicBezTo>
                    <a:pt x="11053" y="1579"/>
                    <a:pt x="11680" y="1253"/>
                    <a:pt x="12306" y="953"/>
                  </a:cubicBezTo>
                  <a:cubicBezTo>
                    <a:pt x="12833" y="627"/>
                    <a:pt x="13459" y="326"/>
                    <a:pt x="14086" y="126"/>
                  </a:cubicBezTo>
                  <a:lnTo>
                    <a:pt x="14086" y="0"/>
                  </a:lnTo>
                  <a:close/>
                </a:path>
              </a:pathLst>
            </a:custGeom>
            <a:solidFill>
              <a:srgbClr val="312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889;p79">
              <a:extLst>
                <a:ext uri="{FF2B5EF4-FFF2-40B4-BE49-F238E27FC236}">
                  <a16:creationId xmlns:a16="http://schemas.microsoft.com/office/drawing/2014/main" xmlns="" id="{B7798D04-61C4-4CC5-80A7-EF7F8178F32B}"/>
                </a:ext>
              </a:extLst>
            </p:cNvPr>
            <p:cNvSpPr/>
            <p:nvPr/>
          </p:nvSpPr>
          <p:spPr>
            <a:xfrm flipH="1">
              <a:off x="5687875" y="4139198"/>
              <a:ext cx="242085" cy="386030"/>
            </a:xfrm>
            <a:custGeom>
              <a:avLst/>
              <a:gdLst/>
              <a:ahLst/>
              <a:cxnLst/>
              <a:rect l="l" t="t" r="r" b="b"/>
              <a:pathLst>
                <a:path w="8673" h="13830" extrusionOk="0">
                  <a:moveTo>
                    <a:pt x="8271" y="361"/>
                  </a:moveTo>
                  <a:lnTo>
                    <a:pt x="8271" y="527"/>
                  </a:lnTo>
                  <a:lnTo>
                    <a:pt x="8271" y="1053"/>
                  </a:lnTo>
                  <a:cubicBezTo>
                    <a:pt x="8146" y="1455"/>
                    <a:pt x="8046" y="1780"/>
                    <a:pt x="7946" y="2081"/>
                  </a:cubicBezTo>
                  <a:cubicBezTo>
                    <a:pt x="7845" y="2808"/>
                    <a:pt x="7645" y="3560"/>
                    <a:pt x="7419" y="4186"/>
                  </a:cubicBezTo>
                  <a:cubicBezTo>
                    <a:pt x="7018" y="5540"/>
                    <a:pt x="6492" y="6893"/>
                    <a:pt x="5865" y="8247"/>
                  </a:cubicBezTo>
                  <a:cubicBezTo>
                    <a:pt x="5629" y="8855"/>
                    <a:pt x="5372" y="9444"/>
                    <a:pt x="5085" y="10012"/>
                  </a:cubicBezTo>
                  <a:lnTo>
                    <a:pt x="5085" y="10012"/>
                  </a:lnTo>
                  <a:cubicBezTo>
                    <a:pt x="5182" y="9415"/>
                    <a:pt x="5278" y="8831"/>
                    <a:pt x="5439" y="8247"/>
                  </a:cubicBezTo>
                  <a:cubicBezTo>
                    <a:pt x="5765" y="6893"/>
                    <a:pt x="6166" y="5540"/>
                    <a:pt x="6692" y="4186"/>
                  </a:cubicBezTo>
                  <a:cubicBezTo>
                    <a:pt x="6893" y="3434"/>
                    <a:pt x="7119" y="2808"/>
                    <a:pt x="7419" y="2081"/>
                  </a:cubicBezTo>
                  <a:cubicBezTo>
                    <a:pt x="7520" y="1780"/>
                    <a:pt x="7745" y="1455"/>
                    <a:pt x="7845" y="1154"/>
                  </a:cubicBezTo>
                  <a:cubicBezTo>
                    <a:pt x="7946" y="928"/>
                    <a:pt x="8046" y="828"/>
                    <a:pt x="8146" y="627"/>
                  </a:cubicBezTo>
                  <a:cubicBezTo>
                    <a:pt x="8146" y="560"/>
                    <a:pt x="8203" y="435"/>
                    <a:pt x="8271" y="361"/>
                  </a:cubicBezTo>
                  <a:close/>
                  <a:moveTo>
                    <a:pt x="6266" y="901"/>
                  </a:moveTo>
                  <a:lnTo>
                    <a:pt x="6266" y="928"/>
                  </a:lnTo>
                  <a:lnTo>
                    <a:pt x="6266" y="1154"/>
                  </a:lnTo>
                  <a:cubicBezTo>
                    <a:pt x="6166" y="1780"/>
                    <a:pt x="6066" y="2507"/>
                    <a:pt x="5865" y="3234"/>
                  </a:cubicBezTo>
                  <a:cubicBezTo>
                    <a:pt x="5640" y="3961"/>
                    <a:pt x="5439" y="4587"/>
                    <a:pt x="5239" y="5314"/>
                  </a:cubicBezTo>
                  <a:cubicBezTo>
                    <a:pt x="4713" y="6693"/>
                    <a:pt x="4186" y="7946"/>
                    <a:pt x="3459" y="9199"/>
                  </a:cubicBezTo>
                  <a:cubicBezTo>
                    <a:pt x="3134" y="9825"/>
                    <a:pt x="2733" y="10452"/>
                    <a:pt x="2307" y="10953"/>
                  </a:cubicBezTo>
                  <a:cubicBezTo>
                    <a:pt x="2132" y="11128"/>
                    <a:pt x="1958" y="11313"/>
                    <a:pt x="1780" y="11487"/>
                  </a:cubicBezTo>
                  <a:lnTo>
                    <a:pt x="1780" y="11487"/>
                  </a:lnTo>
                  <a:cubicBezTo>
                    <a:pt x="2005" y="10264"/>
                    <a:pt x="2382" y="9105"/>
                    <a:pt x="2833" y="7946"/>
                  </a:cubicBezTo>
                  <a:cubicBezTo>
                    <a:pt x="3359" y="6567"/>
                    <a:pt x="3885" y="5214"/>
                    <a:pt x="4512" y="3961"/>
                  </a:cubicBezTo>
                  <a:lnTo>
                    <a:pt x="5439" y="2081"/>
                  </a:lnTo>
                  <a:lnTo>
                    <a:pt x="6066" y="1154"/>
                  </a:lnTo>
                  <a:cubicBezTo>
                    <a:pt x="6066" y="1053"/>
                    <a:pt x="6166" y="1053"/>
                    <a:pt x="6166" y="928"/>
                  </a:cubicBezTo>
                  <a:cubicBezTo>
                    <a:pt x="6200" y="928"/>
                    <a:pt x="6237" y="917"/>
                    <a:pt x="6266" y="901"/>
                  </a:cubicBezTo>
                  <a:close/>
                  <a:moveTo>
                    <a:pt x="8271" y="1"/>
                  </a:moveTo>
                  <a:cubicBezTo>
                    <a:pt x="8046" y="201"/>
                    <a:pt x="7946" y="302"/>
                    <a:pt x="7845" y="527"/>
                  </a:cubicBezTo>
                  <a:cubicBezTo>
                    <a:pt x="7745" y="627"/>
                    <a:pt x="7645" y="828"/>
                    <a:pt x="7520" y="1053"/>
                  </a:cubicBezTo>
                  <a:cubicBezTo>
                    <a:pt x="7419" y="1354"/>
                    <a:pt x="7219" y="1680"/>
                    <a:pt x="7119" y="1981"/>
                  </a:cubicBezTo>
                  <a:cubicBezTo>
                    <a:pt x="6893" y="2708"/>
                    <a:pt x="6592" y="3334"/>
                    <a:pt x="6392" y="4061"/>
                  </a:cubicBezTo>
                  <a:cubicBezTo>
                    <a:pt x="5966" y="5439"/>
                    <a:pt x="5540" y="6793"/>
                    <a:pt x="5139" y="8247"/>
                  </a:cubicBezTo>
                  <a:cubicBezTo>
                    <a:pt x="5013" y="8973"/>
                    <a:pt x="4813" y="9600"/>
                    <a:pt x="4713" y="10327"/>
                  </a:cubicBezTo>
                  <a:lnTo>
                    <a:pt x="4713" y="10709"/>
                  </a:lnTo>
                  <a:lnTo>
                    <a:pt x="4713" y="10709"/>
                  </a:lnTo>
                  <a:cubicBezTo>
                    <a:pt x="4460" y="11155"/>
                    <a:pt x="4186" y="11587"/>
                    <a:pt x="3885" y="12006"/>
                  </a:cubicBezTo>
                  <a:cubicBezTo>
                    <a:pt x="3459" y="12633"/>
                    <a:pt x="2933" y="13159"/>
                    <a:pt x="2307" y="13359"/>
                  </a:cubicBezTo>
                  <a:cubicBezTo>
                    <a:pt x="2231" y="13384"/>
                    <a:pt x="2161" y="13397"/>
                    <a:pt x="2096" y="13397"/>
                  </a:cubicBezTo>
                  <a:cubicBezTo>
                    <a:pt x="1901" y="13397"/>
                    <a:pt x="1755" y="13284"/>
                    <a:pt x="1680" y="13059"/>
                  </a:cubicBezTo>
                  <a:lnTo>
                    <a:pt x="1680" y="12106"/>
                  </a:lnTo>
                  <a:cubicBezTo>
                    <a:pt x="1683" y="12083"/>
                    <a:pt x="1687" y="12059"/>
                    <a:pt x="1690" y="12035"/>
                  </a:cubicBezTo>
                  <a:lnTo>
                    <a:pt x="1690" y="12035"/>
                  </a:lnTo>
                  <a:cubicBezTo>
                    <a:pt x="1985" y="11797"/>
                    <a:pt x="2249" y="11501"/>
                    <a:pt x="2507" y="11179"/>
                  </a:cubicBezTo>
                  <a:cubicBezTo>
                    <a:pt x="3033" y="10653"/>
                    <a:pt x="3359" y="10026"/>
                    <a:pt x="3760" y="9399"/>
                  </a:cubicBezTo>
                  <a:cubicBezTo>
                    <a:pt x="4512" y="8146"/>
                    <a:pt x="5013" y="6793"/>
                    <a:pt x="5540" y="5439"/>
                  </a:cubicBezTo>
                  <a:cubicBezTo>
                    <a:pt x="5765" y="4688"/>
                    <a:pt x="5966" y="4061"/>
                    <a:pt x="6166" y="3334"/>
                  </a:cubicBezTo>
                  <a:cubicBezTo>
                    <a:pt x="6392" y="2607"/>
                    <a:pt x="6592" y="1881"/>
                    <a:pt x="6592" y="1154"/>
                  </a:cubicBezTo>
                  <a:lnTo>
                    <a:pt x="6592" y="828"/>
                  </a:lnTo>
                  <a:lnTo>
                    <a:pt x="6592" y="627"/>
                  </a:lnTo>
                  <a:cubicBezTo>
                    <a:pt x="6592" y="627"/>
                    <a:pt x="6464" y="499"/>
                    <a:pt x="6348" y="499"/>
                  </a:cubicBezTo>
                  <a:cubicBezTo>
                    <a:pt x="6320" y="499"/>
                    <a:pt x="6291" y="507"/>
                    <a:pt x="6266" y="527"/>
                  </a:cubicBezTo>
                  <a:cubicBezTo>
                    <a:pt x="6066" y="527"/>
                    <a:pt x="6066" y="627"/>
                    <a:pt x="5966" y="728"/>
                  </a:cubicBezTo>
                  <a:cubicBezTo>
                    <a:pt x="5865" y="728"/>
                    <a:pt x="5765" y="828"/>
                    <a:pt x="5765" y="928"/>
                  </a:cubicBezTo>
                  <a:lnTo>
                    <a:pt x="5139" y="1881"/>
                  </a:lnTo>
                  <a:lnTo>
                    <a:pt x="4186" y="3760"/>
                  </a:lnTo>
                  <a:cubicBezTo>
                    <a:pt x="3560" y="5114"/>
                    <a:pt x="2933" y="6467"/>
                    <a:pt x="2407" y="7820"/>
                  </a:cubicBezTo>
                  <a:cubicBezTo>
                    <a:pt x="2013" y="9173"/>
                    <a:pt x="1499" y="10502"/>
                    <a:pt x="1267" y="11925"/>
                  </a:cubicBezTo>
                  <a:lnTo>
                    <a:pt x="1267" y="11925"/>
                  </a:lnTo>
                  <a:cubicBezTo>
                    <a:pt x="1063" y="12067"/>
                    <a:pt x="852" y="12171"/>
                    <a:pt x="627" y="12206"/>
                  </a:cubicBezTo>
                  <a:cubicBezTo>
                    <a:pt x="597" y="12244"/>
                    <a:pt x="567" y="12259"/>
                    <a:pt x="540" y="12259"/>
                  </a:cubicBezTo>
                  <a:cubicBezTo>
                    <a:pt x="476" y="12259"/>
                    <a:pt x="427" y="12176"/>
                    <a:pt x="427" y="12106"/>
                  </a:cubicBezTo>
                  <a:cubicBezTo>
                    <a:pt x="327" y="12006"/>
                    <a:pt x="327" y="11906"/>
                    <a:pt x="327" y="11705"/>
                  </a:cubicBezTo>
                  <a:cubicBezTo>
                    <a:pt x="327" y="11379"/>
                    <a:pt x="427" y="10953"/>
                    <a:pt x="527" y="10653"/>
                  </a:cubicBezTo>
                  <a:cubicBezTo>
                    <a:pt x="627" y="9926"/>
                    <a:pt x="853" y="9299"/>
                    <a:pt x="1154" y="8572"/>
                  </a:cubicBezTo>
                  <a:cubicBezTo>
                    <a:pt x="2106" y="5840"/>
                    <a:pt x="3359" y="3234"/>
                    <a:pt x="4612" y="627"/>
                  </a:cubicBezTo>
                  <a:cubicBezTo>
                    <a:pt x="4612" y="627"/>
                    <a:pt x="4612" y="527"/>
                    <a:pt x="4512" y="527"/>
                  </a:cubicBezTo>
                  <a:lnTo>
                    <a:pt x="4387" y="527"/>
                  </a:lnTo>
                  <a:cubicBezTo>
                    <a:pt x="3134" y="3134"/>
                    <a:pt x="1880" y="5740"/>
                    <a:pt x="853" y="8447"/>
                  </a:cubicBezTo>
                  <a:cubicBezTo>
                    <a:pt x="627" y="9199"/>
                    <a:pt x="327" y="9926"/>
                    <a:pt x="226" y="10552"/>
                  </a:cubicBezTo>
                  <a:cubicBezTo>
                    <a:pt x="126" y="10953"/>
                    <a:pt x="1" y="11279"/>
                    <a:pt x="1" y="11705"/>
                  </a:cubicBezTo>
                  <a:cubicBezTo>
                    <a:pt x="1" y="11906"/>
                    <a:pt x="1" y="12106"/>
                    <a:pt x="126" y="12332"/>
                  </a:cubicBezTo>
                  <a:cubicBezTo>
                    <a:pt x="126" y="12432"/>
                    <a:pt x="226" y="12532"/>
                    <a:pt x="327" y="12532"/>
                  </a:cubicBezTo>
                  <a:cubicBezTo>
                    <a:pt x="427" y="12582"/>
                    <a:pt x="502" y="12607"/>
                    <a:pt x="568" y="12607"/>
                  </a:cubicBezTo>
                  <a:cubicBezTo>
                    <a:pt x="634" y="12607"/>
                    <a:pt x="690" y="12582"/>
                    <a:pt x="753" y="12532"/>
                  </a:cubicBezTo>
                  <a:cubicBezTo>
                    <a:pt x="932" y="12483"/>
                    <a:pt x="1099" y="12414"/>
                    <a:pt x="1256" y="12328"/>
                  </a:cubicBezTo>
                  <a:lnTo>
                    <a:pt x="1256" y="12328"/>
                  </a:lnTo>
                  <a:cubicBezTo>
                    <a:pt x="1262" y="12633"/>
                    <a:pt x="1286" y="12917"/>
                    <a:pt x="1379" y="13159"/>
                  </a:cubicBezTo>
                  <a:cubicBezTo>
                    <a:pt x="1379" y="13359"/>
                    <a:pt x="1580" y="13685"/>
                    <a:pt x="1780" y="13785"/>
                  </a:cubicBezTo>
                  <a:cubicBezTo>
                    <a:pt x="1855" y="13819"/>
                    <a:pt x="1939" y="13830"/>
                    <a:pt x="2021" y="13830"/>
                  </a:cubicBezTo>
                  <a:cubicBezTo>
                    <a:pt x="2184" y="13830"/>
                    <a:pt x="2340" y="13785"/>
                    <a:pt x="2407" y="13785"/>
                  </a:cubicBezTo>
                  <a:cubicBezTo>
                    <a:pt x="2833" y="13585"/>
                    <a:pt x="3134" y="13359"/>
                    <a:pt x="3459" y="13159"/>
                  </a:cubicBezTo>
                  <a:cubicBezTo>
                    <a:pt x="3660" y="12833"/>
                    <a:pt x="3986" y="12532"/>
                    <a:pt x="4186" y="12206"/>
                  </a:cubicBezTo>
                  <a:cubicBezTo>
                    <a:pt x="4371" y="11954"/>
                    <a:pt x="4546" y="11689"/>
                    <a:pt x="4713" y="11415"/>
                  </a:cubicBezTo>
                  <a:lnTo>
                    <a:pt x="4713" y="11415"/>
                  </a:lnTo>
                  <a:lnTo>
                    <a:pt x="4713" y="11480"/>
                  </a:lnTo>
                  <a:lnTo>
                    <a:pt x="4713" y="12006"/>
                  </a:lnTo>
                  <a:cubicBezTo>
                    <a:pt x="4813" y="12106"/>
                    <a:pt x="4813" y="12206"/>
                    <a:pt x="4813" y="12332"/>
                  </a:cubicBezTo>
                  <a:cubicBezTo>
                    <a:pt x="4913" y="12432"/>
                    <a:pt x="5013" y="12532"/>
                    <a:pt x="5139" y="12532"/>
                  </a:cubicBezTo>
                  <a:lnTo>
                    <a:pt x="5239" y="12432"/>
                  </a:lnTo>
                  <a:cubicBezTo>
                    <a:pt x="5239" y="12432"/>
                    <a:pt x="5339" y="12432"/>
                    <a:pt x="5239" y="12332"/>
                  </a:cubicBezTo>
                  <a:lnTo>
                    <a:pt x="5139" y="12332"/>
                  </a:lnTo>
                  <a:cubicBezTo>
                    <a:pt x="5013" y="12332"/>
                    <a:pt x="5013" y="12106"/>
                    <a:pt x="4913" y="12006"/>
                  </a:cubicBezTo>
                  <a:lnTo>
                    <a:pt x="4913" y="11480"/>
                  </a:lnTo>
                  <a:cubicBezTo>
                    <a:pt x="4913" y="11331"/>
                    <a:pt x="4913" y="11193"/>
                    <a:pt x="4918" y="11062"/>
                  </a:cubicBezTo>
                  <a:lnTo>
                    <a:pt x="4918" y="11062"/>
                  </a:lnTo>
                  <a:cubicBezTo>
                    <a:pt x="5402" y="10204"/>
                    <a:pt x="5807" y="9269"/>
                    <a:pt x="6166" y="8347"/>
                  </a:cubicBezTo>
                  <a:cubicBezTo>
                    <a:pt x="6793" y="7094"/>
                    <a:pt x="7319" y="5740"/>
                    <a:pt x="7745" y="4287"/>
                  </a:cubicBezTo>
                  <a:cubicBezTo>
                    <a:pt x="7946" y="3660"/>
                    <a:pt x="8146" y="2933"/>
                    <a:pt x="8372" y="2181"/>
                  </a:cubicBezTo>
                  <a:cubicBezTo>
                    <a:pt x="8372" y="1881"/>
                    <a:pt x="8472" y="1455"/>
                    <a:pt x="8572" y="1154"/>
                  </a:cubicBezTo>
                  <a:lnTo>
                    <a:pt x="8572" y="627"/>
                  </a:lnTo>
                  <a:cubicBezTo>
                    <a:pt x="8672" y="527"/>
                    <a:pt x="8672" y="427"/>
                    <a:pt x="8572" y="302"/>
                  </a:cubicBezTo>
                  <a:lnTo>
                    <a:pt x="8572" y="101"/>
                  </a:lnTo>
                  <a:cubicBezTo>
                    <a:pt x="8572" y="1"/>
                    <a:pt x="8472" y="1"/>
                    <a:pt x="837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890;p79">
              <a:extLst>
                <a:ext uri="{FF2B5EF4-FFF2-40B4-BE49-F238E27FC236}">
                  <a16:creationId xmlns:a16="http://schemas.microsoft.com/office/drawing/2014/main" xmlns="" id="{2F9E6C6B-50C7-489D-A995-3FA826894ADF}"/>
                </a:ext>
              </a:extLst>
            </p:cNvPr>
            <p:cNvSpPr/>
            <p:nvPr/>
          </p:nvSpPr>
          <p:spPr>
            <a:xfrm flipH="1">
              <a:off x="5710958" y="2360692"/>
              <a:ext cx="159464" cy="47116"/>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891;p79">
              <a:extLst>
                <a:ext uri="{FF2B5EF4-FFF2-40B4-BE49-F238E27FC236}">
                  <a16:creationId xmlns:a16="http://schemas.microsoft.com/office/drawing/2014/main" xmlns="" id="{4F1C097E-BC05-4FA9-A2EA-9DC884ECD611}"/>
                </a:ext>
              </a:extLst>
            </p:cNvPr>
            <p:cNvSpPr/>
            <p:nvPr/>
          </p:nvSpPr>
          <p:spPr>
            <a:xfrm flipH="1">
              <a:off x="5405259" y="2395890"/>
              <a:ext cx="285433" cy="263327"/>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892;p79">
              <a:extLst>
                <a:ext uri="{FF2B5EF4-FFF2-40B4-BE49-F238E27FC236}">
                  <a16:creationId xmlns:a16="http://schemas.microsoft.com/office/drawing/2014/main" xmlns="" id="{6F291BAF-A19E-4A46-A5A0-680DD89DCAD7}"/>
                </a:ext>
              </a:extLst>
            </p:cNvPr>
            <p:cNvSpPr/>
            <p:nvPr/>
          </p:nvSpPr>
          <p:spPr>
            <a:xfrm flipH="1">
              <a:off x="5515793" y="2324406"/>
              <a:ext cx="256767" cy="263885"/>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893;p79">
              <a:extLst>
                <a:ext uri="{FF2B5EF4-FFF2-40B4-BE49-F238E27FC236}">
                  <a16:creationId xmlns:a16="http://schemas.microsoft.com/office/drawing/2014/main" xmlns="" id="{C5161AD8-1EF6-48ED-879C-FEC62FC76233}"/>
                </a:ext>
              </a:extLst>
            </p:cNvPr>
            <p:cNvSpPr/>
            <p:nvPr/>
          </p:nvSpPr>
          <p:spPr>
            <a:xfrm flipH="1">
              <a:off x="5600423" y="2584216"/>
              <a:ext cx="17529" cy="18757"/>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894;p79">
              <a:extLst>
                <a:ext uri="{FF2B5EF4-FFF2-40B4-BE49-F238E27FC236}">
                  <a16:creationId xmlns:a16="http://schemas.microsoft.com/office/drawing/2014/main" xmlns="" id="{16D414EF-F0F7-4D84-954E-3B559BBD3310}"/>
                </a:ext>
              </a:extLst>
            </p:cNvPr>
            <p:cNvSpPr/>
            <p:nvPr/>
          </p:nvSpPr>
          <p:spPr>
            <a:xfrm flipH="1">
              <a:off x="5559168" y="2585472"/>
              <a:ext cx="20990" cy="20320"/>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895;p79">
              <a:extLst>
                <a:ext uri="{FF2B5EF4-FFF2-40B4-BE49-F238E27FC236}">
                  <a16:creationId xmlns:a16="http://schemas.microsoft.com/office/drawing/2014/main" xmlns="" id="{A5060125-216E-44C3-9CBA-80DBC5A7879D}"/>
                </a:ext>
              </a:extLst>
            </p:cNvPr>
            <p:cNvSpPr/>
            <p:nvPr/>
          </p:nvSpPr>
          <p:spPr>
            <a:xfrm flipH="1">
              <a:off x="5556348" y="2544887"/>
              <a:ext cx="20320" cy="17529"/>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896;p79">
              <a:extLst>
                <a:ext uri="{FF2B5EF4-FFF2-40B4-BE49-F238E27FC236}">
                  <a16:creationId xmlns:a16="http://schemas.microsoft.com/office/drawing/2014/main" xmlns="" id="{A9B85059-C1F8-47E7-AE17-B28026FCD675}"/>
                </a:ext>
              </a:extLst>
            </p:cNvPr>
            <p:cNvSpPr/>
            <p:nvPr/>
          </p:nvSpPr>
          <p:spPr>
            <a:xfrm flipH="1">
              <a:off x="5515791" y="2591054"/>
              <a:ext cx="14710" cy="17529"/>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897;p79">
              <a:extLst>
                <a:ext uri="{FF2B5EF4-FFF2-40B4-BE49-F238E27FC236}">
                  <a16:creationId xmlns:a16="http://schemas.microsoft.com/office/drawing/2014/main" xmlns="" id="{62B6DEC3-523E-4547-B591-15FC30D61F68}"/>
                </a:ext>
              </a:extLst>
            </p:cNvPr>
            <p:cNvSpPr/>
            <p:nvPr/>
          </p:nvSpPr>
          <p:spPr>
            <a:xfrm flipH="1">
              <a:off x="5506692" y="2547706"/>
              <a:ext cx="26601" cy="2029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898;p79">
              <a:extLst>
                <a:ext uri="{FF2B5EF4-FFF2-40B4-BE49-F238E27FC236}">
                  <a16:creationId xmlns:a16="http://schemas.microsoft.com/office/drawing/2014/main" xmlns="" id="{C1BBCF70-13D9-4A86-AAA7-DF42D0FDF55D}"/>
                </a:ext>
              </a:extLst>
            </p:cNvPr>
            <p:cNvSpPr/>
            <p:nvPr/>
          </p:nvSpPr>
          <p:spPr>
            <a:xfrm flipH="1">
              <a:off x="5518583" y="2498022"/>
              <a:ext cx="20320" cy="20320"/>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899;p79">
              <a:extLst>
                <a:ext uri="{FF2B5EF4-FFF2-40B4-BE49-F238E27FC236}">
                  <a16:creationId xmlns:a16="http://schemas.microsoft.com/office/drawing/2014/main" xmlns="" id="{DF2A308C-AAF7-4C41-8D86-4CA75339EA7E}"/>
                </a:ext>
              </a:extLst>
            </p:cNvPr>
            <p:cNvSpPr/>
            <p:nvPr/>
          </p:nvSpPr>
          <p:spPr>
            <a:xfrm flipH="1">
              <a:off x="5495499" y="2460256"/>
              <a:ext cx="20320" cy="17501"/>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900;p79">
              <a:extLst>
                <a:ext uri="{FF2B5EF4-FFF2-40B4-BE49-F238E27FC236}">
                  <a16:creationId xmlns:a16="http://schemas.microsoft.com/office/drawing/2014/main" xmlns="" id="{7174B0CA-E584-47C9-9A24-E99D30624723}"/>
                </a:ext>
              </a:extLst>
            </p:cNvPr>
            <p:cNvSpPr/>
            <p:nvPr/>
          </p:nvSpPr>
          <p:spPr>
            <a:xfrm flipH="1">
              <a:off x="5471717" y="2524595"/>
              <a:ext cx="21018" cy="17529"/>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901;p79">
              <a:extLst>
                <a:ext uri="{FF2B5EF4-FFF2-40B4-BE49-F238E27FC236}">
                  <a16:creationId xmlns:a16="http://schemas.microsoft.com/office/drawing/2014/main" xmlns="" id="{9A76E56D-B6AA-4155-B058-D2372AD60B3A}"/>
                </a:ext>
              </a:extLst>
            </p:cNvPr>
            <p:cNvSpPr/>
            <p:nvPr/>
          </p:nvSpPr>
          <p:spPr>
            <a:xfrm flipH="1">
              <a:off x="5468898" y="2588263"/>
              <a:ext cx="14738" cy="13175"/>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902;p79">
              <a:extLst>
                <a:ext uri="{FF2B5EF4-FFF2-40B4-BE49-F238E27FC236}">
                  <a16:creationId xmlns:a16="http://schemas.microsoft.com/office/drawing/2014/main" xmlns="" id="{0A29AB6A-7EA9-46FD-913B-9E1E7CC8F966}"/>
                </a:ext>
              </a:extLst>
            </p:cNvPr>
            <p:cNvSpPr/>
            <p:nvPr/>
          </p:nvSpPr>
          <p:spPr>
            <a:xfrm flipH="1">
              <a:off x="5527682" y="2629546"/>
              <a:ext cx="11221" cy="11221"/>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903;p79">
              <a:extLst>
                <a:ext uri="{FF2B5EF4-FFF2-40B4-BE49-F238E27FC236}">
                  <a16:creationId xmlns:a16="http://schemas.microsoft.com/office/drawing/2014/main" xmlns="" id="{00A70D12-4402-4AC5-AFDD-ADE0A03DEEFA}"/>
                </a:ext>
              </a:extLst>
            </p:cNvPr>
            <p:cNvSpPr/>
            <p:nvPr/>
          </p:nvSpPr>
          <p:spPr>
            <a:xfrm flipH="1">
              <a:off x="5900546" y="3385391"/>
              <a:ext cx="649915" cy="39577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904;p79">
              <a:extLst>
                <a:ext uri="{FF2B5EF4-FFF2-40B4-BE49-F238E27FC236}">
                  <a16:creationId xmlns:a16="http://schemas.microsoft.com/office/drawing/2014/main" xmlns="" id="{BFA0EB53-B247-4842-A8EA-9F4F2B6A7BB2}"/>
                </a:ext>
              </a:extLst>
            </p:cNvPr>
            <p:cNvSpPr/>
            <p:nvPr/>
          </p:nvSpPr>
          <p:spPr>
            <a:xfrm flipH="1">
              <a:off x="5873973" y="3471278"/>
              <a:ext cx="615638" cy="226370"/>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905;p79">
              <a:extLst>
                <a:ext uri="{FF2B5EF4-FFF2-40B4-BE49-F238E27FC236}">
                  <a16:creationId xmlns:a16="http://schemas.microsoft.com/office/drawing/2014/main" xmlns="" id="{B8B82FE6-49F7-40B2-9E87-416BB6DC3650}"/>
                </a:ext>
              </a:extLst>
            </p:cNvPr>
            <p:cNvSpPr/>
            <p:nvPr/>
          </p:nvSpPr>
          <p:spPr>
            <a:xfrm flipH="1">
              <a:off x="6297210" y="3416541"/>
              <a:ext cx="128035" cy="129235"/>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906;p79">
              <a:extLst>
                <a:ext uri="{FF2B5EF4-FFF2-40B4-BE49-F238E27FC236}">
                  <a16:creationId xmlns:a16="http://schemas.microsoft.com/office/drawing/2014/main" xmlns="" id="{09EE9638-B32E-4F43-8135-2FFD732334A4}"/>
                </a:ext>
              </a:extLst>
            </p:cNvPr>
            <p:cNvSpPr/>
            <p:nvPr/>
          </p:nvSpPr>
          <p:spPr>
            <a:xfrm flipH="1">
              <a:off x="6136293" y="3450064"/>
              <a:ext cx="174928" cy="150951"/>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907;p79">
              <a:extLst>
                <a:ext uri="{FF2B5EF4-FFF2-40B4-BE49-F238E27FC236}">
                  <a16:creationId xmlns:a16="http://schemas.microsoft.com/office/drawing/2014/main" xmlns="" id="{3EF514EC-4EFA-45F4-ABC4-00162766E44C}"/>
                </a:ext>
              </a:extLst>
            </p:cNvPr>
            <p:cNvSpPr/>
            <p:nvPr/>
          </p:nvSpPr>
          <p:spPr>
            <a:xfrm flipH="1">
              <a:off x="5982382" y="3495618"/>
              <a:ext cx="151146" cy="176993"/>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908;p79">
              <a:extLst>
                <a:ext uri="{FF2B5EF4-FFF2-40B4-BE49-F238E27FC236}">
                  <a16:creationId xmlns:a16="http://schemas.microsoft.com/office/drawing/2014/main" xmlns="" id="{AE0C35DF-8239-4E6E-AD8D-F1305790B8AF}"/>
                </a:ext>
              </a:extLst>
            </p:cNvPr>
            <p:cNvSpPr/>
            <p:nvPr/>
          </p:nvSpPr>
          <p:spPr>
            <a:xfrm flipH="1">
              <a:off x="6046054" y="3781163"/>
              <a:ext cx="454750" cy="608520"/>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909;p79">
              <a:extLst>
                <a:ext uri="{FF2B5EF4-FFF2-40B4-BE49-F238E27FC236}">
                  <a16:creationId xmlns:a16="http://schemas.microsoft.com/office/drawing/2014/main" xmlns="" id="{B2F84D59-02DD-4A68-B546-6F3125B2E3A2}"/>
                </a:ext>
              </a:extLst>
            </p:cNvPr>
            <p:cNvSpPr/>
            <p:nvPr/>
          </p:nvSpPr>
          <p:spPr>
            <a:xfrm flipH="1">
              <a:off x="5978894" y="4046166"/>
              <a:ext cx="297352" cy="537148"/>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910;p79">
              <a:extLst>
                <a:ext uri="{FF2B5EF4-FFF2-40B4-BE49-F238E27FC236}">
                  <a16:creationId xmlns:a16="http://schemas.microsoft.com/office/drawing/2014/main" xmlns="" id="{F9D0762A-3950-407D-8BC3-5108BF8FD593}"/>
                </a:ext>
              </a:extLst>
            </p:cNvPr>
            <p:cNvSpPr/>
            <p:nvPr/>
          </p:nvSpPr>
          <p:spPr>
            <a:xfrm flipH="1">
              <a:off x="5239151" y="4103582"/>
              <a:ext cx="358508" cy="313792"/>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911;p79">
              <a:extLst>
                <a:ext uri="{FF2B5EF4-FFF2-40B4-BE49-F238E27FC236}">
                  <a16:creationId xmlns:a16="http://schemas.microsoft.com/office/drawing/2014/main" xmlns="" id="{27E551C5-DEB2-4535-B8CD-8ADC6CFDFA23}"/>
                </a:ext>
              </a:extLst>
            </p:cNvPr>
            <p:cNvSpPr/>
            <p:nvPr/>
          </p:nvSpPr>
          <p:spPr>
            <a:xfrm flipH="1">
              <a:off x="5373076" y="4184612"/>
              <a:ext cx="282642" cy="298803"/>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912;p79">
              <a:extLst>
                <a:ext uri="{FF2B5EF4-FFF2-40B4-BE49-F238E27FC236}">
                  <a16:creationId xmlns:a16="http://schemas.microsoft.com/office/drawing/2014/main" xmlns="" id="{0CFED7F7-55D3-4CF6-AE2C-5398A97C1829}"/>
                </a:ext>
              </a:extLst>
            </p:cNvPr>
            <p:cNvSpPr/>
            <p:nvPr/>
          </p:nvSpPr>
          <p:spPr>
            <a:xfrm flipH="1">
              <a:off x="6691673" y="4310486"/>
              <a:ext cx="162144" cy="247026"/>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913;p79">
              <a:extLst>
                <a:ext uri="{FF2B5EF4-FFF2-40B4-BE49-F238E27FC236}">
                  <a16:creationId xmlns:a16="http://schemas.microsoft.com/office/drawing/2014/main" xmlns="" id="{AB571B57-A93D-47E2-BCDF-BAE8A169B554}"/>
                </a:ext>
              </a:extLst>
            </p:cNvPr>
            <p:cNvSpPr/>
            <p:nvPr/>
          </p:nvSpPr>
          <p:spPr>
            <a:xfrm flipH="1">
              <a:off x="6721483" y="4376611"/>
              <a:ext cx="70005" cy="272593"/>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914;p79">
              <a:extLst>
                <a:ext uri="{FF2B5EF4-FFF2-40B4-BE49-F238E27FC236}">
                  <a16:creationId xmlns:a16="http://schemas.microsoft.com/office/drawing/2014/main" xmlns="" id="{84C57EFE-340A-4513-A751-B769C9CCA377}"/>
                </a:ext>
              </a:extLst>
            </p:cNvPr>
            <p:cNvSpPr/>
            <p:nvPr/>
          </p:nvSpPr>
          <p:spPr>
            <a:xfrm flipH="1">
              <a:off x="6604669" y="4182591"/>
              <a:ext cx="87478" cy="92362"/>
            </a:xfrm>
            <a:custGeom>
              <a:avLst/>
              <a:gdLst/>
              <a:ahLst/>
              <a:cxnLst/>
              <a:rect l="l" t="t" r="r" b="b"/>
              <a:pathLst>
                <a:path w="3134" h="3309" extrusionOk="0">
                  <a:moveTo>
                    <a:pt x="1454" y="0"/>
                  </a:moveTo>
                  <a:cubicBezTo>
                    <a:pt x="1254" y="0"/>
                    <a:pt x="1128" y="100"/>
                    <a:pt x="1028" y="100"/>
                  </a:cubicBezTo>
                  <a:cubicBezTo>
                    <a:pt x="828" y="201"/>
                    <a:pt x="627" y="326"/>
                    <a:pt x="502" y="426"/>
                  </a:cubicBezTo>
                  <a:cubicBezTo>
                    <a:pt x="301" y="627"/>
                    <a:pt x="101" y="827"/>
                    <a:pt x="101" y="1153"/>
                  </a:cubicBezTo>
                  <a:cubicBezTo>
                    <a:pt x="1" y="1353"/>
                    <a:pt x="1" y="1679"/>
                    <a:pt x="101" y="1880"/>
                  </a:cubicBezTo>
                  <a:cubicBezTo>
                    <a:pt x="101" y="2080"/>
                    <a:pt x="101" y="2206"/>
                    <a:pt x="201" y="2406"/>
                  </a:cubicBezTo>
                  <a:cubicBezTo>
                    <a:pt x="301" y="2607"/>
                    <a:pt x="402" y="2832"/>
                    <a:pt x="627" y="2932"/>
                  </a:cubicBezTo>
                  <a:cubicBezTo>
                    <a:pt x="828" y="3133"/>
                    <a:pt x="1028" y="3233"/>
                    <a:pt x="1254" y="3233"/>
                  </a:cubicBezTo>
                  <a:cubicBezTo>
                    <a:pt x="1404" y="3283"/>
                    <a:pt x="1529" y="3308"/>
                    <a:pt x="1645" y="3308"/>
                  </a:cubicBezTo>
                  <a:cubicBezTo>
                    <a:pt x="1761" y="3308"/>
                    <a:pt x="1868" y="3283"/>
                    <a:pt x="1981" y="3233"/>
                  </a:cubicBezTo>
                  <a:cubicBezTo>
                    <a:pt x="2507" y="3133"/>
                    <a:pt x="2908" y="2707"/>
                    <a:pt x="3134" y="2206"/>
                  </a:cubicBezTo>
                  <a:lnTo>
                    <a:pt x="3134" y="1353"/>
                  </a:lnTo>
                  <a:cubicBezTo>
                    <a:pt x="3134" y="1253"/>
                    <a:pt x="3008" y="1153"/>
                    <a:pt x="3008" y="1053"/>
                  </a:cubicBezTo>
                  <a:cubicBezTo>
                    <a:pt x="3008" y="952"/>
                    <a:pt x="2908" y="827"/>
                    <a:pt x="2808" y="727"/>
                  </a:cubicBezTo>
                  <a:cubicBezTo>
                    <a:pt x="2707" y="526"/>
                    <a:pt x="2507" y="326"/>
                    <a:pt x="2281" y="201"/>
                  </a:cubicBezTo>
                  <a:cubicBezTo>
                    <a:pt x="1981" y="100"/>
                    <a:pt x="1655" y="0"/>
                    <a:pt x="14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915;p79">
              <a:extLst>
                <a:ext uri="{FF2B5EF4-FFF2-40B4-BE49-F238E27FC236}">
                  <a16:creationId xmlns:a16="http://schemas.microsoft.com/office/drawing/2014/main" xmlns="" id="{1300C907-4191-461F-B9B8-69E83E906CA1}"/>
                </a:ext>
              </a:extLst>
            </p:cNvPr>
            <p:cNvSpPr/>
            <p:nvPr/>
          </p:nvSpPr>
          <p:spPr>
            <a:xfrm flipH="1">
              <a:off x="6578793" y="4354672"/>
              <a:ext cx="64366" cy="64394"/>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457;p35"/>
          <p:cNvSpPr txBox="1">
            <a:spLocks/>
          </p:cNvSpPr>
          <p:nvPr/>
        </p:nvSpPr>
        <p:spPr>
          <a:xfrm>
            <a:off x="890351" y="1123371"/>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dirty="0" smtClean="0">
                <a:solidFill>
                  <a:schemeClr val="tx1">
                    <a:lumMod val="95000"/>
                    <a:lumOff val="5000"/>
                  </a:schemeClr>
                </a:solidFill>
                <a:latin typeface="Arial" panose="020B0604020202020204" pitchFamily="34" charset="0"/>
                <a:cs typeface="Arial" panose="020B0604020202020204" pitchFamily="34" charset="0"/>
              </a:rPr>
              <a:t>a. 85793 – 36841 +  3826</a:t>
            </a:r>
            <a:endParaRPr lang="en-US" sz="3200" dirty="0">
              <a:solidFill>
                <a:schemeClr val="tx1">
                  <a:lumMod val="95000"/>
                  <a:lumOff val="5000"/>
                </a:schemeClr>
              </a:solidFill>
              <a:latin typeface="Arial" panose="020B0604020202020204" pitchFamily="34" charset="0"/>
              <a:cs typeface="Arial" panose="020B0604020202020204" pitchFamily="34" charset="0"/>
            </a:endParaRPr>
          </a:p>
        </p:txBody>
      </p:sp>
      <p:sp>
        <p:nvSpPr>
          <p:cNvPr id="7" name="Rectangle 6"/>
          <p:cNvSpPr/>
          <p:nvPr/>
        </p:nvSpPr>
        <p:spPr>
          <a:xfrm>
            <a:off x="904762" y="2946311"/>
            <a:ext cx="5309467" cy="584775"/>
          </a:xfrm>
          <a:prstGeom prst="rect">
            <a:avLst/>
          </a:prstGeom>
        </p:spPr>
        <p:txBody>
          <a:bodyPr wrap="none">
            <a:spAutoFit/>
          </a:bodyPr>
          <a:lstStyle/>
          <a:p>
            <a:pPr marL="514350" indent="-514350">
              <a:defRPr/>
            </a:pPr>
            <a:r>
              <a:rPr lang="en-US" sz="3200" dirty="0" smtClean="0">
                <a:solidFill>
                  <a:schemeClr val="tx1">
                    <a:lumMod val="95000"/>
                    <a:lumOff val="5000"/>
                  </a:schemeClr>
                </a:solidFill>
                <a:latin typeface="Arial" panose="020B0604020202020204" pitchFamily="34" charset="0"/>
                <a:cs typeface="Arial" panose="020B0604020202020204" pitchFamily="34" charset="0"/>
              </a:rPr>
              <a:t>c.  </a:t>
            </a:r>
            <a:r>
              <a:rPr lang="en-US" sz="3200" dirty="0">
                <a:solidFill>
                  <a:schemeClr val="tx1">
                    <a:lumMod val="95000"/>
                    <a:lumOff val="5000"/>
                  </a:schemeClr>
                </a:solidFill>
                <a:latin typeface="Arial" panose="020B0604020202020204" pitchFamily="34" charset="0"/>
                <a:cs typeface="Arial" panose="020B0604020202020204" pitchFamily="34" charset="0"/>
              </a:rPr>
              <a:t>325,97 + 86,54 + 103,46 </a:t>
            </a:r>
          </a:p>
        </p:txBody>
      </p:sp>
      <mc:AlternateContent xmlns:mc="http://schemas.openxmlformats.org/markup-compatibility/2006" xmlns:a14="http://schemas.microsoft.com/office/drawing/2010/main">
        <mc:Choice Requires="a14">
          <p:sp>
            <p:nvSpPr>
              <p:cNvPr id="37" name="Google Shape;4457;p35"/>
              <p:cNvSpPr txBox="1">
                <a:spLocks/>
              </p:cNvSpPr>
              <p:nvPr/>
            </p:nvSpPr>
            <p:spPr>
              <a:xfrm>
                <a:off x="890350" y="1950507"/>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dirty="0" smtClean="0">
                    <a:solidFill>
                      <a:schemeClr val="tx1">
                        <a:lumMod val="95000"/>
                        <a:lumOff val="5000"/>
                      </a:schemeClr>
                    </a:solidFill>
                    <a:latin typeface="+mn-lt"/>
                    <a:cs typeface="Arial" panose="020B0604020202020204" pitchFamily="34" charset="0"/>
                  </a:rPr>
                  <a:t>b. </a:t>
                </a:r>
                <a14:m>
                  <m:oMath xmlns:m="http://schemas.openxmlformats.org/officeDocument/2006/math">
                    <m:f>
                      <m:fPr>
                        <m:ctrlPr>
                          <a:rPr lang="en-US" sz="3600" b="1" i="1" smtClean="0">
                            <a:solidFill>
                              <a:schemeClr val="tx1">
                                <a:lumMod val="95000"/>
                                <a:lumOff val="5000"/>
                              </a:schemeClr>
                            </a:solidFill>
                            <a:latin typeface="Cambria Math"/>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𝟖𝟒</m:t>
                        </m:r>
                      </m:num>
                      <m:den>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𝟏𝟎𝟎</m:t>
                        </m:r>
                      </m:den>
                    </m:f>
                    <m:r>
                      <a:rPr lang="en-US" sz="3600" b="1" i="1" smtClean="0">
                        <a:solidFill>
                          <a:schemeClr val="tx1">
                            <a:lumMod val="95000"/>
                            <a:lumOff val="5000"/>
                          </a:schemeClr>
                        </a:solidFill>
                        <a:latin typeface="Cambria Math" panose="02040503050406030204" pitchFamily="18" charset="0"/>
                        <a:cs typeface="Arial" panose="020B0604020202020204" pitchFamily="34" charset="0"/>
                      </a:rPr>
                      <m:t> − </m:t>
                    </m:r>
                    <m:f>
                      <m:fPr>
                        <m:ctrlPr>
                          <a:rPr lang="en-US" sz="3600" b="1" i="1" smtClean="0">
                            <a:solidFill>
                              <a:schemeClr val="tx1">
                                <a:lumMod val="95000"/>
                                <a:lumOff val="5000"/>
                              </a:schemeClr>
                            </a:solidFill>
                            <a:latin typeface="Cambria Math"/>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𝟐𝟗</m:t>
                        </m:r>
                      </m:num>
                      <m:den>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𝟏𝟎𝟎</m:t>
                        </m:r>
                      </m:den>
                    </m:f>
                    <m:r>
                      <a:rPr lang="en-US" sz="3600" b="1" i="1" smtClean="0">
                        <a:solidFill>
                          <a:schemeClr val="tx1">
                            <a:lumMod val="95000"/>
                            <a:lumOff val="5000"/>
                          </a:schemeClr>
                        </a:solidFill>
                        <a:latin typeface="Cambria Math" panose="02040503050406030204" pitchFamily="18" charset="0"/>
                        <a:cs typeface="Arial" panose="020B0604020202020204" pitchFamily="34" charset="0"/>
                      </a:rPr>
                      <m:t>+</m:t>
                    </m:r>
                    <m:f>
                      <m:fPr>
                        <m:ctrlPr>
                          <a:rPr lang="en-US" sz="3600" b="1" i="1" smtClean="0">
                            <a:solidFill>
                              <a:schemeClr val="tx1">
                                <a:lumMod val="95000"/>
                                <a:lumOff val="5000"/>
                              </a:schemeClr>
                            </a:solidFill>
                            <a:latin typeface="Cambria Math"/>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𝟑𝟎</m:t>
                        </m:r>
                      </m:num>
                      <m:den>
                        <m:r>
                          <a:rPr lang="en-US" sz="3600" b="1" i="1">
                            <a:solidFill>
                              <a:schemeClr val="tx1">
                                <a:lumMod val="95000"/>
                                <a:lumOff val="5000"/>
                              </a:schemeClr>
                            </a:solidFill>
                            <a:latin typeface="Cambria Math" panose="02040503050406030204" pitchFamily="18" charset="0"/>
                            <a:cs typeface="Arial" panose="020B0604020202020204" pitchFamily="34" charset="0"/>
                          </a:rPr>
                          <m:t>𝟏𝟎𝟎</m:t>
                        </m:r>
                      </m:den>
                    </m:f>
                  </m:oMath>
                </a14:m>
                <a:endParaRPr lang="en-US" sz="3200" b="1" dirty="0">
                  <a:solidFill>
                    <a:schemeClr val="tx1">
                      <a:lumMod val="95000"/>
                      <a:lumOff val="5000"/>
                    </a:schemeClr>
                  </a:solidFill>
                  <a:latin typeface="+mn-lt"/>
                  <a:cs typeface="Arial" panose="020B0604020202020204" pitchFamily="34" charset="0"/>
                </a:endParaRPr>
              </a:p>
            </p:txBody>
          </p:sp>
        </mc:Choice>
        <mc:Fallback xmlns="">
          <p:sp>
            <p:nvSpPr>
              <p:cNvPr id="37" name="Google Shape;4457;p35"/>
              <p:cNvSpPr txBox="1">
                <a:spLocks noRot="1" noChangeAspect="1" noMove="1" noResize="1" noEditPoints="1" noAdjustHandles="1" noChangeArrowheads="1" noChangeShapeType="1" noTextEdit="1"/>
              </p:cNvSpPr>
              <p:nvPr/>
            </p:nvSpPr>
            <p:spPr>
              <a:xfrm>
                <a:off x="890350" y="1950507"/>
                <a:ext cx="8174677" cy="839984"/>
              </a:xfrm>
              <a:prstGeom prst="rect">
                <a:avLst/>
              </a:prstGeom>
              <a:blipFill>
                <a:blip r:embed="rId2"/>
                <a:stretch>
                  <a:fillRect l="-1864" b="-7246"/>
                </a:stretch>
              </a:blipFill>
            </p:spPr>
            <p:txBody>
              <a:bodyPr/>
              <a:lstStyle/>
              <a:p>
                <a:r>
                  <a:rPr lang="en-US">
                    <a:noFill/>
                  </a:rPr>
                  <a:t> </a:t>
                </a:r>
              </a:p>
            </p:txBody>
          </p:sp>
        </mc:Fallback>
      </mc:AlternateContent>
      <p:sp>
        <p:nvSpPr>
          <p:cNvPr id="2" name="Rounded Rectangle 1"/>
          <p:cNvSpPr/>
          <p:nvPr/>
        </p:nvSpPr>
        <p:spPr>
          <a:xfrm>
            <a:off x="1415875" y="314017"/>
            <a:ext cx="2424633" cy="556798"/>
          </a:xfrm>
          <a:prstGeom prst="roundRect">
            <a:avLst/>
          </a:prstGeom>
        </p:spPr>
        <p:style>
          <a:lnRef idx="3">
            <a:schemeClr val="lt1"/>
          </a:lnRef>
          <a:fillRef idx="1">
            <a:schemeClr val="accent1"/>
          </a:fillRef>
          <a:effectRef idx="1">
            <a:schemeClr val="accent1"/>
          </a:effectRef>
          <a:fontRef idx="minor">
            <a:schemeClr val="lt1"/>
          </a:fontRef>
        </p:style>
        <p:txBody>
          <a:bodyPr rtlCol="0" anchor="ctr"/>
          <a:lstStyle/>
          <a:p>
            <a:r>
              <a:rPr lang="en-US" sz="3200" dirty="0" err="1">
                <a:solidFill>
                  <a:schemeClr val="accent6">
                    <a:lumMod val="75000"/>
                  </a:schemeClr>
                </a:solidFill>
                <a:latin typeface="Arial" panose="020B0604020202020204" pitchFamily="34" charset="0"/>
                <a:cs typeface="Arial" panose="020B0604020202020204" pitchFamily="34" charset="0"/>
              </a:rPr>
              <a:t>Bài</a:t>
            </a:r>
            <a:r>
              <a:rPr lang="en-US" sz="3200" dirty="0">
                <a:solidFill>
                  <a:schemeClr val="accent6">
                    <a:lumMod val="75000"/>
                  </a:schemeClr>
                </a:solidFill>
                <a:latin typeface="Arial" panose="020B0604020202020204" pitchFamily="34" charset="0"/>
                <a:cs typeface="Arial" panose="020B0604020202020204" pitchFamily="34" charset="0"/>
              </a:rPr>
              <a:t> 1. </a:t>
            </a:r>
            <a:r>
              <a:rPr lang="en-US" sz="3200" dirty="0" err="1">
                <a:solidFill>
                  <a:schemeClr val="accent6">
                    <a:lumMod val="75000"/>
                  </a:schemeClr>
                </a:solidFill>
                <a:latin typeface="Arial" panose="020B0604020202020204" pitchFamily="34" charset="0"/>
                <a:cs typeface="Arial" panose="020B0604020202020204" pitchFamily="34" charset="0"/>
              </a:rPr>
              <a:t>Tính</a:t>
            </a:r>
            <a:r>
              <a:rPr lang="en-US" sz="3200" dirty="0">
                <a:solidFill>
                  <a:schemeClr val="accent6">
                    <a:lumMod val="75000"/>
                  </a:schemeClr>
                </a:solidFill>
                <a:latin typeface="Arial" panose="020B0604020202020204" pitchFamily="34" charset="0"/>
                <a:cs typeface="Arial" panose="020B0604020202020204" pitchFamily="34" charset="0"/>
              </a:rPr>
              <a:t>:</a:t>
            </a:r>
          </a:p>
        </p:txBody>
      </p:sp>
      <p:grpSp>
        <p:nvGrpSpPr>
          <p:cNvPr id="39" name="Google Shape;13864;p86"/>
          <p:cNvGrpSpPr/>
          <p:nvPr/>
        </p:nvGrpSpPr>
        <p:grpSpPr>
          <a:xfrm rot="19798421">
            <a:off x="505378" y="-72415"/>
            <a:ext cx="1138678" cy="1160397"/>
            <a:chOff x="6928414" y="2745109"/>
            <a:chExt cx="1138678" cy="1160397"/>
          </a:xfrm>
        </p:grpSpPr>
        <p:grpSp>
          <p:nvGrpSpPr>
            <p:cNvPr id="40" name="Google Shape;13865;p86"/>
            <p:cNvGrpSpPr/>
            <p:nvPr/>
          </p:nvGrpSpPr>
          <p:grpSpPr>
            <a:xfrm flipH="1">
              <a:off x="6928414" y="2745109"/>
              <a:ext cx="1138678" cy="1160397"/>
              <a:chOff x="-1581839" y="2617635"/>
              <a:chExt cx="1060320" cy="1080545"/>
            </a:xfrm>
          </p:grpSpPr>
          <p:sp>
            <p:nvSpPr>
              <p:cNvPr id="56" name="Google Shape;13866;p86"/>
              <p:cNvSpPr/>
              <p:nvPr/>
            </p:nvSpPr>
            <p:spPr>
              <a:xfrm rot="-1602141">
                <a:off x="-1393413" y="2974371"/>
                <a:ext cx="783789" cy="57851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867;p86"/>
              <p:cNvSpPr/>
              <p:nvPr/>
            </p:nvSpPr>
            <p:spPr>
              <a:xfrm rot="-1548245">
                <a:off x="-1052398" y="2747063"/>
                <a:ext cx="159770" cy="126123"/>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868;p86"/>
              <p:cNvSpPr/>
              <p:nvPr/>
            </p:nvSpPr>
            <p:spPr>
              <a:xfrm rot="-1548245">
                <a:off x="-1473791" y="2986521"/>
                <a:ext cx="149175" cy="128100"/>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869;p86"/>
              <p:cNvSpPr/>
              <p:nvPr/>
            </p:nvSpPr>
            <p:spPr>
              <a:xfrm rot="-1548245">
                <a:off x="-1119892" y="2663363"/>
                <a:ext cx="262668" cy="229482"/>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870;p86"/>
              <p:cNvSpPr/>
              <p:nvPr/>
            </p:nvSpPr>
            <p:spPr>
              <a:xfrm rot="-1548245">
                <a:off x="-1543644" y="2907307"/>
                <a:ext cx="251209" cy="233033"/>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871;p86"/>
              <p:cNvSpPr/>
              <p:nvPr/>
            </p:nvSpPr>
            <p:spPr>
              <a:xfrm rot="-1548245">
                <a:off x="-1462990" y="2874196"/>
                <a:ext cx="797601" cy="549367"/>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872;p86"/>
              <p:cNvSpPr/>
              <p:nvPr/>
            </p:nvSpPr>
            <p:spPr>
              <a:xfrm rot="-1548245">
                <a:off x="-1228073" y="3202721"/>
                <a:ext cx="41881" cy="42591"/>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873;p86"/>
              <p:cNvSpPr/>
              <p:nvPr/>
            </p:nvSpPr>
            <p:spPr>
              <a:xfrm rot="-1548245">
                <a:off x="-949320" y="3056168"/>
                <a:ext cx="44261" cy="42572"/>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874;p86"/>
              <p:cNvSpPr/>
              <p:nvPr/>
            </p:nvSpPr>
            <p:spPr>
              <a:xfrm rot="-1548245">
                <a:off x="-1166103" y="3097964"/>
                <a:ext cx="270864" cy="254818"/>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875;p86"/>
              <p:cNvSpPr/>
              <p:nvPr/>
            </p:nvSpPr>
            <p:spPr>
              <a:xfrm rot="-1548245">
                <a:off x="-1030910" y="3208098"/>
                <a:ext cx="10115" cy="72169"/>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876;p86"/>
              <p:cNvSpPr/>
              <p:nvPr/>
            </p:nvSpPr>
            <p:spPr>
              <a:xfrm rot="-1548245">
                <a:off x="-1122088" y="3226287"/>
                <a:ext cx="202553" cy="56660"/>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877;p86"/>
              <p:cNvSpPr/>
              <p:nvPr/>
            </p:nvSpPr>
            <p:spPr>
              <a:xfrm rot="-1548245">
                <a:off x="-1312668" y="3287203"/>
                <a:ext cx="164050" cy="158752"/>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878;p86"/>
              <p:cNvSpPr/>
              <p:nvPr/>
            </p:nvSpPr>
            <p:spPr>
              <a:xfrm rot="-1548245">
                <a:off x="-860595" y="3066274"/>
                <a:ext cx="164069" cy="158656"/>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879;p86"/>
              <p:cNvSpPr/>
              <p:nvPr/>
            </p:nvSpPr>
            <p:spPr>
              <a:xfrm rot="-1548245">
                <a:off x="-1124045" y="3148632"/>
                <a:ext cx="131785" cy="71996"/>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13880;p86"/>
            <p:cNvGrpSpPr/>
            <p:nvPr/>
          </p:nvGrpSpPr>
          <p:grpSpPr>
            <a:xfrm flipH="1">
              <a:off x="7020651" y="2841473"/>
              <a:ext cx="973268" cy="991832"/>
              <a:chOff x="-1581839" y="2617635"/>
              <a:chExt cx="1060320" cy="1080545"/>
            </a:xfrm>
          </p:grpSpPr>
          <p:sp>
            <p:nvSpPr>
              <p:cNvPr id="42" name="Google Shape;13881;p86"/>
              <p:cNvSpPr/>
              <p:nvPr/>
            </p:nvSpPr>
            <p:spPr>
              <a:xfrm rot="-1602141">
                <a:off x="-1393413" y="2974371"/>
                <a:ext cx="783789" cy="578517"/>
              </a:xfrm>
              <a:prstGeom prst="ellipse">
                <a:avLst/>
              </a:pr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882;p86"/>
              <p:cNvSpPr/>
              <p:nvPr/>
            </p:nvSpPr>
            <p:spPr>
              <a:xfrm rot="-1548245">
                <a:off x="-1052398" y="2747063"/>
                <a:ext cx="159770" cy="126123"/>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883;p86"/>
              <p:cNvSpPr/>
              <p:nvPr/>
            </p:nvSpPr>
            <p:spPr>
              <a:xfrm rot="-1548245">
                <a:off x="-1473791" y="2986521"/>
                <a:ext cx="149175" cy="128100"/>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884;p86"/>
              <p:cNvSpPr/>
              <p:nvPr/>
            </p:nvSpPr>
            <p:spPr>
              <a:xfrm rot="-1548245">
                <a:off x="-1119892" y="2663363"/>
                <a:ext cx="262668" cy="229482"/>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885;p86"/>
              <p:cNvSpPr/>
              <p:nvPr/>
            </p:nvSpPr>
            <p:spPr>
              <a:xfrm rot="-1548245">
                <a:off x="-1543644" y="2907307"/>
                <a:ext cx="251209" cy="233033"/>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886;p86"/>
              <p:cNvSpPr/>
              <p:nvPr/>
            </p:nvSpPr>
            <p:spPr>
              <a:xfrm rot="-1548245">
                <a:off x="-1462990" y="2874196"/>
                <a:ext cx="797601" cy="549367"/>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887;p86"/>
              <p:cNvSpPr/>
              <p:nvPr/>
            </p:nvSpPr>
            <p:spPr>
              <a:xfrm rot="-1548245">
                <a:off x="-1228073" y="3202721"/>
                <a:ext cx="41881" cy="42591"/>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888;p86"/>
              <p:cNvSpPr/>
              <p:nvPr/>
            </p:nvSpPr>
            <p:spPr>
              <a:xfrm rot="-1548245">
                <a:off x="-949320" y="3056168"/>
                <a:ext cx="44261" cy="42572"/>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889;p86"/>
              <p:cNvSpPr/>
              <p:nvPr/>
            </p:nvSpPr>
            <p:spPr>
              <a:xfrm rot="-1548245">
                <a:off x="-1166103" y="3097964"/>
                <a:ext cx="270864" cy="254818"/>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890;p86"/>
              <p:cNvSpPr/>
              <p:nvPr/>
            </p:nvSpPr>
            <p:spPr>
              <a:xfrm rot="-1548245">
                <a:off x="-1030910" y="3208098"/>
                <a:ext cx="10115" cy="72169"/>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891;p86"/>
              <p:cNvSpPr/>
              <p:nvPr/>
            </p:nvSpPr>
            <p:spPr>
              <a:xfrm rot="-1548245">
                <a:off x="-1122088" y="3226287"/>
                <a:ext cx="202553" cy="56660"/>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892;p86"/>
              <p:cNvSpPr/>
              <p:nvPr/>
            </p:nvSpPr>
            <p:spPr>
              <a:xfrm rot="-1548245">
                <a:off x="-1312668" y="3287203"/>
                <a:ext cx="164050" cy="158752"/>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893;p86"/>
              <p:cNvSpPr/>
              <p:nvPr/>
            </p:nvSpPr>
            <p:spPr>
              <a:xfrm rot="-1548245">
                <a:off x="-860595" y="3066274"/>
                <a:ext cx="164069" cy="158656"/>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894;p86"/>
              <p:cNvSpPr/>
              <p:nvPr/>
            </p:nvSpPr>
            <p:spPr>
              <a:xfrm rot="-1548245">
                <a:off x="-1124045" y="3148632"/>
                <a:ext cx="131785" cy="71996"/>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06449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barn(inVertical)">
                                      <p:cBhvr>
                                        <p:cTn id="22" dur="500"/>
                                        <p:tgtEl>
                                          <p:spTgt spid="37"/>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37" grpId="0"/>
      <p:bldP spid="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6" name="Group 5">
            <a:extLst>
              <a:ext uri="{FF2B5EF4-FFF2-40B4-BE49-F238E27FC236}">
                <a16:creationId xmlns:a16="http://schemas.microsoft.com/office/drawing/2014/main" xmlns="" id="{31B07773-57A8-4A2B-BF27-088E909A6FAE}"/>
              </a:ext>
            </a:extLst>
          </p:cNvPr>
          <p:cNvGrpSpPr/>
          <p:nvPr/>
        </p:nvGrpSpPr>
        <p:grpSpPr>
          <a:xfrm>
            <a:off x="1425183" y="1007165"/>
            <a:ext cx="5950796" cy="3593051"/>
            <a:chOff x="980091" y="1523890"/>
            <a:chExt cx="2443343" cy="3076326"/>
          </a:xfrm>
        </p:grpSpPr>
        <p:sp>
          <p:nvSpPr>
            <p:cNvPr id="132" name="Google Shape;14210;p88">
              <a:extLst>
                <a:ext uri="{FF2B5EF4-FFF2-40B4-BE49-F238E27FC236}">
                  <a16:creationId xmlns:a16="http://schemas.microsoft.com/office/drawing/2014/main" xmlns="" id="{5C801F54-78B2-45C6-9A03-1254B8FE784A}"/>
                </a:ext>
              </a:extLst>
            </p:cNvPr>
            <p:cNvSpPr/>
            <p:nvPr/>
          </p:nvSpPr>
          <p:spPr>
            <a:xfrm>
              <a:off x="1010514" y="1719950"/>
              <a:ext cx="2412920" cy="288026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 name="Google Shape;14211;p88">
              <a:extLst>
                <a:ext uri="{FF2B5EF4-FFF2-40B4-BE49-F238E27FC236}">
                  <a16:creationId xmlns:a16="http://schemas.microsoft.com/office/drawing/2014/main" xmlns="" id="{D96C5960-5908-4386-8426-9A9EA9013C53}"/>
                </a:ext>
              </a:extLst>
            </p:cNvPr>
            <p:cNvGrpSpPr/>
            <p:nvPr/>
          </p:nvGrpSpPr>
          <p:grpSpPr>
            <a:xfrm>
              <a:off x="980091" y="1523890"/>
              <a:ext cx="669566" cy="723900"/>
              <a:chOff x="1768410" y="2029587"/>
              <a:chExt cx="897128" cy="920589"/>
            </a:xfrm>
          </p:grpSpPr>
          <p:grpSp>
            <p:nvGrpSpPr>
              <p:cNvPr id="170" name="Google Shape;14212;p88">
                <a:extLst>
                  <a:ext uri="{FF2B5EF4-FFF2-40B4-BE49-F238E27FC236}">
                    <a16:creationId xmlns:a16="http://schemas.microsoft.com/office/drawing/2014/main" xmlns="" id="{3768E83B-397B-4ECF-A2A3-CF83D7BEED22}"/>
                  </a:ext>
                </a:extLst>
              </p:cNvPr>
              <p:cNvGrpSpPr/>
              <p:nvPr/>
            </p:nvGrpSpPr>
            <p:grpSpPr>
              <a:xfrm>
                <a:off x="1768410" y="2029587"/>
                <a:ext cx="897128" cy="920589"/>
                <a:chOff x="1829200" y="2124438"/>
                <a:chExt cx="689250" cy="707275"/>
              </a:xfrm>
            </p:grpSpPr>
            <p:sp>
              <p:nvSpPr>
                <p:cNvPr id="185" name="Google Shape;14213;p88">
                  <a:extLst>
                    <a:ext uri="{FF2B5EF4-FFF2-40B4-BE49-F238E27FC236}">
                      <a16:creationId xmlns:a16="http://schemas.microsoft.com/office/drawing/2014/main" xmlns="" id="{B1F64607-D0A3-4641-8F1F-5791FB7CE9B9}"/>
                    </a:ext>
                  </a:extLst>
                </p:cNvPr>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4214;p88">
                  <a:extLst>
                    <a:ext uri="{FF2B5EF4-FFF2-40B4-BE49-F238E27FC236}">
                      <a16:creationId xmlns:a16="http://schemas.microsoft.com/office/drawing/2014/main" xmlns="" id="{EA82CDA7-CF85-4FBF-AA14-5EAC9B2B78FC}"/>
                    </a:ext>
                  </a:extLst>
                </p:cNvPr>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4215;p88">
                  <a:extLst>
                    <a:ext uri="{FF2B5EF4-FFF2-40B4-BE49-F238E27FC236}">
                      <a16:creationId xmlns:a16="http://schemas.microsoft.com/office/drawing/2014/main" xmlns="" id="{626AA76F-3D51-4A04-AF56-7B53D72B8852}"/>
                    </a:ext>
                  </a:extLst>
                </p:cNvPr>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4216;p88">
                  <a:extLst>
                    <a:ext uri="{FF2B5EF4-FFF2-40B4-BE49-F238E27FC236}">
                      <a16:creationId xmlns:a16="http://schemas.microsoft.com/office/drawing/2014/main" xmlns="" id="{CEF3537B-835B-48A0-943B-C7D6E7008A0A}"/>
                    </a:ext>
                  </a:extLst>
                </p:cNvPr>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4217;p88">
                  <a:extLst>
                    <a:ext uri="{FF2B5EF4-FFF2-40B4-BE49-F238E27FC236}">
                      <a16:creationId xmlns:a16="http://schemas.microsoft.com/office/drawing/2014/main" xmlns="" id="{2DEBE0A6-A7AD-4A7B-8D96-B67E5D408991}"/>
                    </a:ext>
                  </a:extLst>
                </p:cNvPr>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4218;p88">
                  <a:extLst>
                    <a:ext uri="{FF2B5EF4-FFF2-40B4-BE49-F238E27FC236}">
                      <a16:creationId xmlns:a16="http://schemas.microsoft.com/office/drawing/2014/main" xmlns="" id="{083DB57D-A416-463E-A632-EE5AFAF2D99B}"/>
                    </a:ext>
                  </a:extLst>
                </p:cNvPr>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4219;p88">
                  <a:extLst>
                    <a:ext uri="{FF2B5EF4-FFF2-40B4-BE49-F238E27FC236}">
                      <a16:creationId xmlns:a16="http://schemas.microsoft.com/office/drawing/2014/main" xmlns="" id="{ACBCAF6F-5647-4DB8-9F2C-0F568B8BA08E}"/>
                    </a:ext>
                  </a:extLst>
                </p:cNvPr>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4220;p88">
                  <a:extLst>
                    <a:ext uri="{FF2B5EF4-FFF2-40B4-BE49-F238E27FC236}">
                      <a16:creationId xmlns:a16="http://schemas.microsoft.com/office/drawing/2014/main" xmlns="" id="{158BC9C6-A0F1-4896-A7D0-3B821EEE0943}"/>
                    </a:ext>
                  </a:extLst>
                </p:cNvPr>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4221;p88">
                  <a:extLst>
                    <a:ext uri="{FF2B5EF4-FFF2-40B4-BE49-F238E27FC236}">
                      <a16:creationId xmlns:a16="http://schemas.microsoft.com/office/drawing/2014/main" xmlns="" id="{6385C61F-E89E-474C-9C03-71673E22059E}"/>
                    </a:ext>
                  </a:extLst>
                </p:cNvPr>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4222;p88">
                  <a:extLst>
                    <a:ext uri="{FF2B5EF4-FFF2-40B4-BE49-F238E27FC236}">
                      <a16:creationId xmlns:a16="http://schemas.microsoft.com/office/drawing/2014/main" xmlns="" id="{FD8F5343-D659-4A6B-B298-52292C34794F}"/>
                    </a:ext>
                  </a:extLst>
                </p:cNvPr>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4223;p88">
                  <a:extLst>
                    <a:ext uri="{FF2B5EF4-FFF2-40B4-BE49-F238E27FC236}">
                      <a16:creationId xmlns:a16="http://schemas.microsoft.com/office/drawing/2014/main" xmlns="" id="{A769F04A-E0E2-44FE-B8F1-8B44C2083B7C}"/>
                    </a:ext>
                  </a:extLst>
                </p:cNvPr>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224;p88">
                  <a:extLst>
                    <a:ext uri="{FF2B5EF4-FFF2-40B4-BE49-F238E27FC236}">
                      <a16:creationId xmlns:a16="http://schemas.microsoft.com/office/drawing/2014/main" xmlns="" id="{F29CC36A-5F4F-4E58-9AFC-A880FC731AC4}"/>
                    </a:ext>
                  </a:extLst>
                </p:cNvPr>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225;p88">
                  <a:extLst>
                    <a:ext uri="{FF2B5EF4-FFF2-40B4-BE49-F238E27FC236}">
                      <a16:creationId xmlns:a16="http://schemas.microsoft.com/office/drawing/2014/main" xmlns="" id="{43BB92DA-A1EC-4E94-BF12-421A12D619A4}"/>
                    </a:ext>
                  </a:extLst>
                </p:cNvPr>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4226;p88">
                <a:extLst>
                  <a:ext uri="{FF2B5EF4-FFF2-40B4-BE49-F238E27FC236}">
                    <a16:creationId xmlns:a16="http://schemas.microsoft.com/office/drawing/2014/main" xmlns="" id="{E372B938-85C5-40B0-9F74-DB45D97AF7CB}"/>
                  </a:ext>
                </a:extLst>
              </p:cNvPr>
              <p:cNvGrpSpPr/>
              <p:nvPr/>
            </p:nvGrpSpPr>
            <p:grpSpPr>
              <a:xfrm>
                <a:off x="1828340" y="2077789"/>
                <a:ext cx="777267" cy="797594"/>
                <a:chOff x="1829200" y="2124438"/>
                <a:chExt cx="689250" cy="707275"/>
              </a:xfrm>
            </p:grpSpPr>
            <p:sp>
              <p:nvSpPr>
                <p:cNvPr id="172" name="Google Shape;14227;p88">
                  <a:extLst>
                    <a:ext uri="{FF2B5EF4-FFF2-40B4-BE49-F238E27FC236}">
                      <a16:creationId xmlns:a16="http://schemas.microsoft.com/office/drawing/2014/main" xmlns="" id="{D3E49CAF-06ED-4A13-831B-1D8E4B0D32F9}"/>
                    </a:ext>
                  </a:extLst>
                </p:cNvPr>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4228;p88">
                  <a:extLst>
                    <a:ext uri="{FF2B5EF4-FFF2-40B4-BE49-F238E27FC236}">
                      <a16:creationId xmlns:a16="http://schemas.microsoft.com/office/drawing/2014/main" xmlns="" id="{6FFECD26-EAB3-4858-B461-B41E47E70FA4}"/>
                    </a:ext>
                  </a:extLst>
                </p:cNvPr>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4229;p88">
                  <a:extLst>
                    <a:ext uri="{FF2B5EF4-FFF2-40B4-BE49-F238E27FC236}">
                      <a16:creationId xmlns:a16="http://schemas.microsoft.com/office/drawing/2014/main" xmlns="" id="{DBF52CFC-1357-4435-BD3A-DBD43F5783FA}"/>
                    </a:ext>
                  </a:extLst>
                </p:cNvPr>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4230;p88">
                  <a:extLst>
                    <a:ext uri="{FF2B5EF4-FFF2-40B4-BE49-F238E27FC236}">
                      <a16:creationId xmlns:a16="http://schemas.microsoft.com/office/drawing/2014/main" xmlns="" id="{947CC366-15C0-4017-ACCE-600F57125E2A}"/>
                    </a:ext>
                  </a:extLst>
                </p:cNvPr>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4231;p88">
                  <a:extLst>
                    <a:ext uri="{FF2B5EF4-FFF2-40B4-BE49-F238E27FC236}">
                      <a16:creationId xmlns:a16="http://schemas.microsoft.com/office/drawing/2014/main" xmlns="" id="{25A6132D-3D29-4D48-952F-33654465EFDA}"/>
                    </a:ext>
                  </a:extLst>
                </p:cNvPr>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4232;p88">
                  <a:extLst>
                    <a:ext uri="{FF2B5EF4-FFF2-40B4-BE49-F238E27FC236}">
                      <a16:creationId xmlns:a16="http://schemas.microsoft.com/office/drawing/2014/main" xmlns="" id="{AE640BAB-A344-4A87-80D6-A5397EEE2E16}"/>
                    </a:ext>
                  </a:extLst>
                </p:cNvPr>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4233;p88">
                  <a:extLst>
                    <a:ext uri="{FF2B5EF4-FFF2-40B4-BE49-F238E27FC236}">
                      <a16:creationId xmlns:a16="http://schemas.microsoft.com/office/drawing/2014/main" xmlns="" id="{5E65D668-F528-4076-A33A-6BEC2D8ADE63}"/>
                    </a:ext>
                  </a:extLst>
                </p:cNvPr>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4234;p88">
                  <a:extLst>
                    <a:ext uri="{FF2B5EF4-FFF2-40B4-BE49-F238E27FC236}">
                      <a16:creationId xmlns:a16="http://schemas.microsoft.com/office/drawing/2014/main" xmlns="" id="{961A4C26-8DB5-4C27-A459-3F72D5406815}"/>
                    </a:ext>
                  </a:extLst>
                </p:cNvPr>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4235;p88">
                  <a:extLst>
                    <a:ext uri="{FF2B5EF4-FFF2-40B4-BE49-F238E27FC236}">
                      <a16:creationId xmlns:a16="http://schemas.microsoft.com/office/drawing/2014/main" xmlns="" id="{DCA694CC-067F-44F7-AB86-0F24AC9006BF}"/>
                    </a:ext>
                  </a:extLst>
                </p:cNvPr>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4236;p88">
                  <a:extLst>
                    <a:ext uri="{FF2B5EF4-FFF2-40B4-BE49-F238E27FC236}">
                      <a16:creationId xmlns:a16="http://schemas.microsoft.com/office/drawing/2014/main" xmlns="" id="{80577378-9C85-41A4-8808-8807F11CBB0C}"/>
                    </a:ext>
                  </a:extLst>
                </p:cNvPr>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4237;p88">
                  <a:extLst>
                    <a:ext uri="{FF2B5EF4-FFF2-40B4-BE49-F238E27FC236}">
                      <a16:creationId xmlns:a16="http://schemas.microsoft.com/office/drawing/2014/main" xmlns="" id="{C84C6C66-009C-49BC-91C6-047CE17D400A}"/>
                    </a:ext>
                  </a:extLst>
                </p:cNvPr>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4238;p88">
                  <a:extLst>
                    <a:ext uri="{FF2B5EF4-FFF2-40B4-BE49-F238E27FC236}">
                      <a16:creationId xmlns:a16="http://schemas.microsoft.com/office/drawing/2014/main" xmlns="" id="{37A4CA83-C9CB-4C89-947A-2C8F52BAD049}"/>
                    </a:ext>
                  </a:extLst>
                </p:cNvPr>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4239;p88">
                  <a:extLst>
                    <a:ext uri="{FF2B5EF4-FFF2-40B4-BE49-F238E27FC236}">
                      <a16:creationId xmlns:a16="http://schemas.microsoft.com/office/drawing/2014/main" xmlns="" id="{1EE90B7D-A3C4-440A-BA91-7512FF0C21CB}"/>
                    </a:ext>
                  </a:extLst>
                </p:cNvPr>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5" name="Text Box 86"/>
          <p:cNvSpPr txBox="1">
            <a:spLocks noChangeArrowheads="1"/>
          </p:cNvSpPr>
          <p:nvPr/>
        </p:nvSpPr>
        <p:spPr bwMode="auto">
          <a:xfrm>
            <a:off x="2414815" y="2575784"/>
            <a:ext cx="27106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smtClean="0">
                <a:solidFill>
                  <a:srgbClr val="C00000"/>
                </a:solidFill>
                <a:cs typeface="Arial" panose="020B0604020202020204" pitchFamily="34" charset="0"/>
              </a:rPr>
              <a:t>= 48952    + </a:t>
            </a:r>
            <a:endParaRPr lang="en-US" sz="3200" dirty="0">
              <a:solidFill>
                <a:srgbClr val="C00000"/>
              </a:solidFill>
              <a:cs typeface="Arial" panose="020B0604020202020204" pitchFamily="34" charset="0"/>
            </a:endParaRPr>
          </a:p>
        </p:txBody>
      </p:sp>
      <p:sp>
        <p:nvSpPr>
          <p:cNvPr id="116" name="Text Box 86"/>
          <p:cNvSpPr txBox="1">
            <a:spLocks noChangeArrowheads="1"/>
          </p:cNvSpPr>
          <p:nvPr/>
        </p:nvSpPr>
        <p:spPr bwMode="auto">
          <a:xfrm>
            <a:off x="4887396" y="2575783"/>
            <a:ext cx="18376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rgbClr val="C00000"/>
                </a:solidFill>
                <a:cs typeface="Arial" panose="020B0604020202020204" pitchFamily="34" charset="0"/>
              </a:rPr>
              <a:t>3826 </a:t>
            </a:r>
            <a:r>
              <a:rPr lang="en-US" sz="3200" dirty="0" smtClean="0">
                <a:solidFill>
                  <a:srgbClr val="C00000"/>
                </a:solidFill>
                <a:cs typeface="Arial" panose="020B0604020202020204" pitchFamily="34" charset="0"/>
              </a:rPr>
              <a:t> </a:t>
            </a:r>
            <a:endParaRPr lang="en-US" sz="3200" dirty="0">
              <a:solidFill>
                <a:srgbClr val="C00000"/>
              </a:solidFill>
              <a:cs typeface="Arial" panose="020B0604020202020204" pitchFamily="34" charset="0"/>
            </a:endParaRPr>
          </a:p>
        </p:txBody>
      </p:sp>
      <p:sp>
        <p:nvSpPr>
          <p:cNvPr id="117" name="Text Box 86"/>
          <p:cNvSpPr txBox="1">
            <a:spLocks noChangeArrowheads="1"/>
          </p:cNvSpPr>
          <p:nvPr/>
        </p:nvSpPr>
        <p:spPr bwMode="auto">
          <a:xfrm>
            <a:off x="2424858" y="3210795"/>
            <a:ext cx="35456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smtClean="0">
                <a:solidFill>
                  <a:srgbClr val="C00000"/>
                </a:solidFill>
                <a:cs typeface="Arial" panose="020B0604020202020204" pitchFamily="34" charset="0"/>
              </a:rPr>
              <a:t>=          52778 </a:t>
            </a:r>
            <a:endParaRPr lang="en-US" sz="3200" dirty="0">
              <a:solidFill>
                <a:srgbClr val="C00000"/>
              </a:solidFill>
              <a:cs typeface="Arial" panose="020B0604020202020204" pitchFamily="34" charset="0"/>
            </a:endParaRPr>
          </a:p>
        </p:txBody>
      </p:sp>
      <p:sp>
        <p:nvSpPr>
          <p:cNvPr id="118" name="Google Shape;4457;p35"/>
          <p:cNvSpPr txBox="1">
            <a:spLocks/>
          </p:cNvSpPr>
          <p:nvPr/>
        </p:nvSpPr>
        <p:spPr>
          <a:xfrm>
            <a:off x="1993013" y="2095783"/>
            <a:ext cx="5204488" cy="353174"/>
          </a:xfrm>
          <a:prstGeom prst="rect">
            <a:avLst/>
          </a:prstGeom>
        </p:spPr>
        <p:txBody>
          <a:bodyPr spcFirstLastPara="1" wrap="square" lIns="91425" tIns="91425" rIns="91425" bIns="91425" anchor="ctr" anchorCtr="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ClrTx/>
              <a:buNone/>
            </a:pPr>
            <a:r>
              <a:rPr lang="en-US" sz="3200" dirty="0">
                <a:latin typeface="Arial" panose="020B0604020202020204" pitchFamily="34" charset="0"/>
                <a:cs typeface="Arial" panose="020B0604020202020204" pitchFamily="34" charset="0"/>
              </a:rPr>
              <a:t>a. 85793 – 36841 +  3826 </a:t>
            </a:r>
            <a:br>
              <a:rPr lang="en-US" sz="3200" dirty="0">
                <a:latin typeface="Arial" panose="020B0604020202020204" pitchFamily="34" charset="0"/>
                <a:cs typeface="Arial" panose="020B0604020202020204" pitchFamily="34" charset="0"/>
              </a:rPr>
            </a:br>
            <a:endParaRPr lang="en-US" sz="3200" dirty="0">
              <a:latin typeface="Arial" panose="020B0604020202020204" pitchFamily="34" charset="0"/>
              <a:cs typeface="Arial" panose="020B0604020202020204" pitchFamily="34" charset="0"/>
            </a:endParaRPr>
          </a:p>
        </p:txBody>
      </p:sp>
      <p:sp>
        <p:nvSpPr>
          <p:cNvPr id="2" name="Right Brace 1"/>
          <p:cNvSpPr/>
          <p:nvPr/>
        </p:nvSpPr>
        <p:spPr>
          <a:xfrm rot="5400000">
            <a:off x="3795298" y="1140807"/>
            <a:ext cx="194982" cy="2545365"/>
          </a:xfrm>
          <a:prstGeom prst="rightBrace">
            <a:avLst/>
          </a:prstGeom>
        </p:spPr>
        <p:style>
          <a:lnRef idx="1">
            <a:schemeClr val="accent4"/>
          </a:lnRef>
          <a:fillRef idx="0">
            <a:schemeClr val="accent4"/>
          </a:fillRef>
          <a:effectRef idx="0">
            <a:schemeClr val="accent4"/>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wipe(down)">
                                      <p:cBhvr>
                                        <p:cTn id="11" dur="500"/>
                                        <p:tgtEl>
                                          <p:spTgt spid="118"/>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 presetClass="entr" presetSubtype="16" fill="hold" grpId="0" nodeType="clickEffect">
                                  <p:stCondLst>
                                    <p:cond delay="0"/>
                                  </p:stCondLst>
                                  <p:childTnLst>
                                    <p:set>
                                      <p:cBhvr>
                                        <p:cTn id="20" dur="1" fill="hold">
                                          <p:stCondLst>
                                            <p:cond delay="0"/>
                                          </p:stCondLst>
                                        </p:cTn>
                                        <p:tgtEl>
                                          <p:spTgt spid="115"/>
                                        </p:tgtEl>
                                        <p:attrNameLst>
                                          <p:attrName>style.visibility</p:attrName>
                                        </p:attrNameLst>
                                      </p:cBhvr>
                                      <p:to>
                                        <p:strVal val="visible"/>
                                      </p:to>
                                    </p:set>
                                    <p:animEffect transition="in" filter="box(in)">
                                      <p:cBhvr>
                                        <p:cTn id="21" dur="500"/>
                                        <p:tgtEl>
                                          <p:spTgt spid="115"/>
                                        </p:tgtEl>
                                      </p:cBhvr>
                                    </p:animEffect>
                                  </p:childTnLst>
                                </p:cTn>
                              </p:par>
                            </p:childTnLst>
                          </p:cTn>
                        </p:par>
                      </p:childTnLst>
                    </p:cTn>
                  </p:par>
                  <p:par>
                    <p:cTn id="22" fill="hold">
                      <p:stCondLst>
                        <p:cond delay="indefinite"/>
                      </p:stCondLst>
                      <p:childTnLst>
                        <p:par>
                          <p:cTn id="23" fill="hold">
                            <p:stCondLst>
                              <p:cond delay="0"/>
                            </p:stCondLst>
                            <p:childTnLst>
                              <p:par>
                                <p:cTn id="24" presetID="4" presetClass="entr" presetSubtype="16" fill="hold" grpId="0" nodeType="clickEffect">
                                  <p:stCondLst>
                                    <p:cond delay="0"/>
                                  </p:stCondLst>
                                  <p:childTnLst>
                                    <p:set>
                                      <p:cBhvr>
                                        <p:cTn id="25" dur="1" fill="hold">
                                          <p:stCondLst>
                                            <p:cond delay="0"/>
                                          </p:stCondLst>
                                        </p:cTn>
                                        <p:tgtEl>
                                          <p:spTgt spid="116"/>
                                        </p:tgtEl>
                                        <p:attrNameLst>
                                          <p:attrName>style.visibility</p:attrName>
                                        </p:attrNameLst>
                                      </p:cBhvr>
                                      <p:to>
                                        <p:strVal val="visible"/>
                                      </p:to>
                                    </p:set>
                                    <p:animEffect transition="in" filter="box(in)">
                                      <p:cBhvr>
                                        <p:cTn id="26" dur="500"/>
                                        <p:tgtEl>
                                          <p:spTgt spid="116"/>
                                        </p:tgtEl>
                                      </p:cBhvr>
                                    </p:animEffect>
                                  </p:childTnLst>
                                </p:cTn>
                              </p:par>
                            </p:childTnLst>
                          </p:cTn>
                        </p:par>
                      </p:childTnLst>
                    </p:cTn>
                  </p:par>
                  <p:par>
                    <p:cTn id="27" fill="hold">
                      <p:stCondLst>
                        <p:cond delay="indefinite"/>
                      </p:stCondLst>
                      <p:childTnLst>
                        <p:par>
                          <p:cTn id="28" fill="hold">
                            <p:stCondLst>
                              <p:cond delay="0"/>
                            </p:stCondLst>
                            <p:childTnLst>
                              <p:par>
                                <p:cTn id="29" presetID="4" presetClass="entr" presetSubtype="16" fill="hold" grpId="0" nodeType="clickEffect">
                                  <p:stCondLst>
                                    <p:cond delay="0"/>
                                  </p:stCondLst>
                                  <p:childTnLst>
                                    <p:set>
                                      <p:cBhvr>
                                        <p:cTn id="30" dur="1" fill="hold">
                                          <p:stCondLst>
                                            <p:cond delay="0"/>
                                          </p:stCondLst>
                                        </p:cTn>
                                        <p:tgtEl>
                                          <p:spTgt spid="117"/>
                                        </p:tgtEl>
                                        <p:attrNameLst>
                                          <p:attrName>style.visibility</p:attrName>
                                        </p:attrNameLst>
                                      </p:cBhvr>
                                      <p:to>
                                        <p:strVal val="visible"/>
                                      </p:to>
                                    </p:set>
                                    <p:animEffect transition="in" filter="box(in)">
                                      <p:cBhvr>
                                        <p:cTn id="31"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6" grpId="0"/>
      <p:bldP spid="117" grpId="0"/>
      <p:bldP spid="118" grpId="0"/>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8" name="Group 7">
            <a:extLst>
              <a:ext uri="{FF2B5EF4-FFF2-40B4-BE49-F238E27FC236}">
                <a16:creationId xmlns:a16="http://schemas.microsoft.com/office/drawing/2014/main" xmlns="" id="{50E42378-3153-46FE-9D1C-7962E28D8882}"/>
              </a:ext>
            </a:extLst>
          </p:cNvPr>
          <p:cNvGrpSpPr/>
          <p:nvPr/>
        </p:nvGrpSpPr>
        <p:grpSpPr>
          <a:xfrm>
            <a:off x="1324535" y="759759"/>
            <a:ext cx="6958853" cy="3946713"/>
            <a:chOff x="3380623" y="1323563"/>
            <a:chExt cx="2572739" cy="3276654"/>
          </a:xfrm>
        </p:grpSpPr>
        <p:sp>
          <p:nvSpPr>
            <p:cNvPr id="264" name="Google Shape;14242;p88">
              <a:extLst>
                <a:ext uri="{FF2B5EF4-FFF2-40B4-BE49-F238E27FC236}">
                  <a16:creationId xmlns:a16="http://schemas.microsoft.com/office/drawing/2014/main" xmlns="" id="{FA85C827-092A-4364-B376-5DDF31E48CE6}"/>
                </a:ext>
              </a:extLst>
            </p:cNvPr>
            <p:cNvSpPr txBox="1">
              <a:spLocks/>
            </p:cNvSpPr>
            <p:nvPr/>
          </p:nvSpPr>
          <p:spPr>
            <a:xfrm>
              <a:off x="3380623" y="2457483"/>
              <a:ext cx="2572739" cy="488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2800"/>
                <a:buFont typeface="Pangolin"/>
                <a:buNone/>
                <a:defRPr sz="28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dirty="0" err="1">
                  <a:solidFill>
                    <a:schemeClr val="accent6">
                      <a:lumMod val="50000"/>
                    </a:schemeClr>
                  </a:solidFill>
                </a:rPr>
                <a:t>Viết</a:t>
              </a:r>
              <a:r>
                <a:rPr lang="en-US" dirty="0">
                  <a:solidFill>
                    <a:schemeClr val="accent6">
                      <a:lumMod val="50000"/>
                    </a:schemeClr>
                  </a:solidFill>
                </a:rPr>
                <a:t> </a:t>
              </a:r>
              <a:r>
                <a:rPr lang="en-US" dirty="0" err="1">
                  <a:solidFill>
                    <a:schemeClr val="accent6">
                      <a:lumMod val="50000"/>
                    </a:schemeClr>
                  </a:solidFill>
                </a:rPr>
                <a:t>phép</a:t>
              </a:r>
              <a:r>
                <a:rPr lang="en-US" dirty="0">
                  <a:solidFill>
                    <a:schemeClr val="accent6">
                      <a:lumMod val="50000"/>
                    </a:schemeClr>
                  </a:solidFill>
                </a:rPr>
                <a:t> </a:t>
              </a:r>
              <a:r>
                <a:rPr lang="en-US" dirty="0" err="1">
                  <a:solidFill>
                    <a:schemeClr val="accent6">
                      <a:lumMod val="50000"/>
                    </a:schemeClr>
                  </a:solidFill>
                </a:rPr>
                <a:t>tính</a:t>
              </a:r>
              <a:endParaRPr lang="en-US" dirty="0">
                <a:solidFill>
                  <a:schemeClr val="accent6">
                    <a:lumMod val="50000"/>
                  </a:schemeClr>
                </a:solidFill>
              </a:endParaRPr>
            </a:p>
          </p:txBody>
        </p:sp>
        <p:grpSp>
          <p:nvGrpSpPr>
            <p:cNvPr id="7" name="Group 6">
              <a:extLst>
                <a:ext uri="{FF2B5EF4-FFF2-40B4-BE49-F238E27FC236}">
                  <a16:creationId xmlns:a16="http://schemas.microsoft.com/office/drawing/2014/main" xmlns="" id="{4BB1A7A2-70D4-46BD-82AA-57FCC28D9BCE}"/>
                </a:ext>
              </a:extLst>
            </p:cNvPr>
            <p:cNvGrpSpPr/>
            <p:nvPr/>
          </p:nvGrpSpPr>
          <p:grpSpPr>
            <a:xfrm>
              <a:off x="3444746" y="1323563"/>
              <a:ext cx="2441088" cy="3276654"/>
              <a:chOff x="3444746" y="1323563"/>
              <a:chExt cx="2441088" cy="3276654"/>
            </a:xfrm>
          </p:grpSpPr>
          <p:sp>
            <p:nvSpPr>
              <p:cNvPr id="108" name="Google Shape;14186;p88">
                <a:extLst>
                  <a:ext uri="{FF2B5EF4-FFF2-40B4-BE49-F238E27FC236}">
                    <a16:creationId xmlns:a16="http://schemas.microsoft.com/office/drawing/2014/main" xmlns="" id="{D27A3901-1BC5-4184-B5CB-15C8E791B479}"/>
                  </a:ext>
                </a:extLst>
              </p:cNvPr>
              <p:cNvSpPr/>
              <p:nvPr/>
            </p:nvSpPr>
            <p:spPr>
              <a:xfrm>
                <a:off x="3444746" y="1487431"/>
                <a:ext cx="2441088" cy="311278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14187;p88">
                <a:extLst>
                  <a:ext uri="{FF2B5EF4-FFF2-40B4-BE49-F238E27FC236}">
                    <a16:creationId xmlns:a16="http://schemas.microsoft.com/office/drawing/2014/main" xmlns="" id="{6C5AF48A-EE8B-4B06-AB99-161F651ECC7E}"/>
                  </a:ext>
                </a:extLst>
              </p:cNvPr>
              <p:cNvGrpSpPr/>
              <p:nvPr/>
            </p:nvGrpSpPr>
            <p:grpSpPr>
              <a:xfrm>
                <a:off x="3478414" y="1323563"/>
                <a:ext cx="707099" cy="756984"/>
                <a:chOff x="4199028" y="1964769"/>
                <a:chExt cx="904358" cy="961108"/>
              </a:xfrm>
            </p:grpSpPr>
            <p:grpSp>
              <p:nvGrpSpPr>
                <p:cNvPr id="201" name="Google Shape;14188;p88">
                  <a:extLst>
                    <a:ext uri="{FF2B5EF4-FFF2-40B4-BE49-F238E27FC236}">
                      <a16:creationId xmlns:a16="http://schemas.microsoft.com/office/drawing/2014/main" xmlns="" id="{26A28DDD-1C1E-420C-AD7C-1B3E0AD0AE04}"/>
                    </a:ext>
                  </a:extLst>
                </p:cNvPr>
                <p:cNvGrpSpPr/>
                <p:nvPr/>
              </p:nvGrpSpPr>
              <p:grpSpPr>
                <a:xfrm>
                  <a:off x="4199028" y="1964769"/>
                  <a:ext cx="904358" cy="961108"/>
                  <a:chOff x="4346325" y="1821950"/>
                  <a:chExt cx="982250" cy="1043775"/>
                </a:xfrm>
              </p:grpSpPr>
              <p:sp>
                <p:nvSpPr>
                  <p:cNvPr id="213" name="Google Shape;14189;p88">
                    <a:extLst>
                      <a:ext uri="{FF2B5EF4-FFF2-40B4-BE49-F238E27FC236}">
                        <a16:creationId xmlns:a16="http://schemas.microsoft.com/office/drawing/2014/main" xmlns="" id="{145963F6-542D-4F49-9EBF-C2D655202EAC}"/>
                      </a:ext>
                    </a:extLst>
                  </p:cNvPr>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4190;p88">
                    <a:extLst>
                      <a:ext uri="{FF2B5EF4-FFF2-40B4-BE49-F238E27FC236}">
                        <a16:creationId xmlns:a16="http://schemas.microsoft.com/office/drawing/2014/main" xmlns="" id="{869BA2BD-F5BF-495C-8698-0D14A644D06B}"/>
                      </a:ext>
                    </a:extLst>
                  </p:cNvPr>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4191;p88">
                    <a:extLst>
                      <a:ext uri="{FF2B5EF4-FFF2-40B4-BE49-F238E27FC236}">
                        <a16:creationId xmlns:a16="http://schemas.microsoft.com/office/drawing/2014/main" xmlns="" id="{7B58B133-DC89-41F2-91BC-FEB8FDDECCAF}"/>
                      </a:ext>
                    </a:extLst>
                  </p:cNvPr>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4192;p88">
                    <a:extLst>
                      <a:ext uri="{FF2B5EF4-FFF2-40B4-BE49-F238E27FC236}">
                        <a16:creationId xmlns:a16="http://schemas.microsoft.com/office/drawing/2014/main" xmlns="" id="{1A20CA89-BE0C-465F-8DA4-3CF37145D228}"/>
                      </a:ext>
                    </a:extLst>
                  </p:cNvPr>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4193;p88">
                    <a:extLst>
                      <a:ext uri="{FF2B5EF4-FFF2-40B4-BE49-F238E27FC236}">
                        <a16:creationId xmlns:a16="http://schemas.microsoft.com/office/drawing/2014/main" xmlns="" id="{0E863B4F-304B-46C2-B5DA-5FE99DC8EA89}"/>
                      </a:ext>
                    </a:extLst>
                  </p:cNvPr>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4194;p88">
                    <a:extLst>
                      <a:ext uri="{FF2B5EF4-FFF2-40B4-BE49-F238E27FC236}">
                        <a16:creationId xmlns:a16="http://schemas.microsoft.com/office/drawing/2014/main" xmlns="" id="{A91C45C7-6AD9-45E1-96E4-A0A65C099222}"/>
                      </a:ext>
                    </a:extLst>
                  </p:cNvPr>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4195;p88">
                    <a:extLst>
                      <a:ext uri="{FF2B5EF4-FFF2-40B4-BE49-F238E27FC236}">
                        <a16:creationId xmlns:a16="http://schemas.microsoft.com/office/drawing/2014/main" xmlns="" id="{E10D3725-74B5-4D31-A690-000A3E7D380A}"/>
                      </a:ext>
                    </a:extLst>
                  </p:cNvPr>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4196;p88">
                    <a:extLst>
                      <a:ext uri="{FF2B5EF4-FFF2-40B4-BE49-F238E27FC236}">
                        <a16:creationId xmlns:a16="http://schemas.microsoft.com/office/drawing/2014/main" xmlns="" id="{0330F23D-6C26-4240-BAFD-8F157658ABEC}"/>
                      </a:ext>
                    </a:extLst>
                  </p:cNvPr>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4197;p88">
                    <a:extLst>
                      <a:ext uri="{FF2B5EF4-FFF2-40B4-BE49-F238E27FC236}">
                        <a16:creationId xmlns:a16="http://schemas.microsoft.com/office/drawing/2014/main" xmlns="" id="{3A7AB368-EAEF-4AA4-8B80-A5F6E53E3B0C}"/>
                      </a:ext>
                    </a:extLst>
                  </p:cNvPr>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198;p88">
                    <a:extLst>
                      <a:ext uri="{FF2B5EF4-FFF2-40B4-BE49-F238E27FC236}">
                        <a16:creationId xmlns:a16="http://schemas.microsoft.com/office/drawing/2014/main" xmlns="" id="{3B7BA3B4-173C-4313-BB92-5D3DBEA9762F}"/>
                      </a:ext>
                    </a:extLst>
                  </p:cNvPr>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14199;p88">
                  <a:extLst>
                    <a:ext uri="{FF2B5EF4-FFF2-40B4-BE49-F238E27FC236}">
                      <a16:creationId xmlns:a16="http://schemas.microsoft.com/office/drawing/2014/main" xmlns="" id="{D91920FC-0C8D-48A5-99A4-787EC3FB6A33}"/>
                    </a:ext>
                  </a:extLst>
                </p:cNvPr>
                <p:cNvGrpSpPr/>
                <p:nvPr/>
              </p:nvGrpSpPr>
              <p:grpSpPr>
                <a:xfrm>
                  <a:off x="4336835" y="2068104"/>
                  <a:ext cx="629682" cy="797548"/>
                  <a:chOff x="4426026" y="1821950"/>
                  <a:chExt cx="824084" cy="1043775"/>
                </a:xfrm>
              </p:grpSpPr>
              <p:sp>
                <p:nvSpPr>
                  <p:cNvPr id="203" name="Google Shape;14200;p88">
                    <a:extLst>
                      <a:ext uri="{FF2B5EF4-FFF2-40B4-BE49-F238E27FC236}">
                        <a16:creationId xmlns:a16="http://schemas.microsoft.com/office/drawing/2014/main" xmlns="" id="{9871A9FA-5CF2-4505-9D51-E6AB3271C7BA}"/>
                      </a:ext>
                    </a:extLst>
                  </p:cNvPr>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rgbClr val="3E8D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4201;p88">
                    <a:extLst>
                      <a:ext uri="{FF2B5EF4-FFF2-40B4-BE49-F238E27FC236}">
                        <a16:creationId xmlns:a16="http://schemas.microsoft.com/office/drawing/2014/main" xmlns="" id="{7418F9C8-96B9-494E-B503-9052601F3F8B}"/>
                      </a:ext>
                    </a:extLst>
                  </p:cNvPr>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4202;p88">
                    <a:extLst>
                      <a:ext uri="{FF2B5EF4-FFF2-40B4-BE49-F238E27FC236}">
                        <a16:creationId xmlns:a16="http://schemas.microsoft.com/office/drawing/2014/main" xmlns="" id="{B1A17FBE-6F36-4437-B1FC-EFAD03752C63}"/>
                      </a:ext>
                    </a:extLst>
                  </p:cNvPr>
                  <p:cNvSpPr/>
                  <p:nvPr/>
                </p:nvSpPr>
                <p:spPr>
                  <a:xfrm>
                    <a:off x="4882450" y="2063200"/>
                    <a:ext cx="367660" cy="764876"/>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4203;p88">
                    <a:extLst>
                      <a:ext uri="{FF2B5EF4-FFF2-40B4-BE49-F238E27FC236}">
                        <a16:creationId xmlns:a16="http://schemas.microsoft.com/office/drawing/2014/main" xmlns="" id="{DE6C2906-A00F-4A9C-B64F-473D19D55235}"/>
                      </a:ext>
                    </a:extLst>
                  </p:cNvPr>
                  <p:cNvSpPr/>
                  <p:nvPr/>
                </p:nvSpPr>
                <p:spPr>
                  <a:xfrm>
                    <a:off x="4426026" y="2047900"/>
                    <a:ext cx="373099"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4204;p88">
                    <a:extLst>
                      <a:ext uri="{FF2B5EF4-FFF2-40B4-BE49-F238E27FC236}">
                        <a16:creationId xmlns:a16="http://schemas.microsoft.com/office/drawing/2014/main" xmlns="" id="{37EC5AA2-45D5-4B18-A3DE-BCC72680D2E8}"/>
                      </a:ext>
                    </a:extLst>
                  </p:cNvPr>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rgbClr val="E5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4205;p88">
                    <a:extLst>
                      <a:ext uri="{FF2B5EF4-FFF2-40B4-BE49-F238E27FC236}">
                        <a16:creationId xmlns:a16="http://schemas.microsoft.com/office/drawing/2014/main" xmlns="" id="{C895F4BD-4FD5-4081-89C7-EA14B4C8CC70}"/>
                      </a:ext>
                    </a:extLst>
                  </p:cNvPr>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4206;p88">
                    <a:extLst>
                      <a:ext uri="{FF2B5EF4-FFF2-40B4-BE49-F238E27FC236}">
                        <a16:creationId xmlns:a16="http://schemas.microsoft.com/office/drawing/2014/main" xmlns="" id="{32726213-44F2-4DD4-BC91-F3C194CE6C3A}"/>
                      </a:ext>
                    </a:extLst>
                  </p:cNvPr>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4207;p88">
                    <a:extLst>
                      <a:ext uri="{FF2B5EF4-FFF2-40B4-BE49-F238E27FC236}">
                        <a16:creationId xmlns:a16="http://schemas.microsoft.com/office/drawing/2014/main" xmlns="" id="{299404AF-7B93-403D-AB7F-EDBA76A78183}"/>
                      </a:ext>
                    </a:extLst>
                  </p:cNvPr>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4208;p88">
                    <a:extLst>
                      <a:ext uri="{FF2B5EF4-FFF2-40B4-BE49-F238E27FC236}">
                        <a16:creationId xmlns:a16="http://schemas.microsoft.com/office/drawing/2014/main" xmlns="" id="{8187B3F9-0EDA-429B-B3B0-962C0FDD563D}"/>
                      </a:ext>
                    </a:extLst>
                  </p:cNvPr>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4209;p88">
                    <a:extLst>
                      <a:ext uri="{FF2B5EF4-FFF2-40B4-BE49-F238E27FC236}">
                        <a16:creationId xmlns:a16="http://schemas.microsoft.com/office/drawing/2014/main" xmlns="" id="{54422A91-0E16-4898-819A-EF9294E092FE}"/>
                      </a:ext>
                    </a:extLst>
                  </p:cNvPr>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mc:AlternateContent xmlns:mc="http://schemas.openxmlformats.org/markup-compatibility/2006" xmlns:a14="http://schemas.microsoft.com/office/drawing/2010/main">
        <mc:Choice Requires="a14">
          <p:sp>
            <p:nvSpPr>
              <p:cNvPr id="32" name="Google Shape;4457;p35"/>
              <p:cNvSpPr txBox="1">
                <a:spLocks/>
              </p:cNvSpPr>
              <p:nvPr/>
            </p:nvSpPr>
            <p:spPr>
              <a:xfrm>
                <a:off x="3282896" y="1305217"/>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dirty="0" smtClean="0">
                    <a:solidFill>
                      <a:schemeClr val="accent6">
                        <a:lumMod val="50000"/>
                      </a:schemeClr>
                    </a:solidFill>
                    <a:latin typeface="+mn-lt"/>
                    <a:cs typeface="Arial" panose="020B0604020202020204" pitchFamily="34" charset="0"/>
                  </a:rPr>
                  <a:t>b. </a:t>
                </a:r>
                <a14:m>
                  <m:oMath xmlns:m="http://schemas.openxmlformats.org/officeDocument/2006/math">
                    <m:f>
                      <m:fPr>
                        <m:ctrlPr>
                          <a:rPr lang="en-US" sz="4000" b="1" i="1" smtClean="0">
                            <a:solidFill>
                              <a:schemeClr val="accent6">
                                <a:lumMod val="50000"/>
                              </a:schemeClr>
                            </a:solidFill>
                            <a:latin typeface="Cambria Math"/>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𝟖𝟒</m:t>
                        </m:r>
                      </m:num>
                      <m:den>
                        <m:r>
                          <a:rPr lang="en-US" sz="4000" b="1" i="1" smtClean="0">
                            <a:solidFill>
                              <a:schemeClr val="accent6">
                                <a:lumMod val="50000"/>
                              </a:schemeClr>
                            </a:solidFill>
                            <a:latin typeface="Cambria Math" panose="02040503050406030204" pitchFamily="18" charset="0"/>
                            <a:cs typeface="Arial" panose="020B0604020202020204" pitchFamily="34" charset="0"/>
                          </a:rPr>
                          <m:t>𝟏𝟎𝟎</m:t>
                        </m:r>
                      </m:den>
                    </m:f>
                    <m:r>
                      <a:rPr lang="en-US" sz="4000" b="1" i="1" smtClean="0">
                        <a:solidFill>
                          <a:schemeClr val="accent6">
                            <a:lumMod val="50000"/>
                          </a:schemeClr>
                        </a:solidFill>
                        <a:latin typeface="Cambria Math" panose="02040503050406030204" pitchFamily="18" charset="0"/>
                        <a:cs typeface="Arial" panose="020B0604020202020204" pitchFamily="34" charset="0"/>
                      </a:rPr>
                      <m:t> − </m:t>
                    </m:r>
                    <m:f>
                      <m:fPr>
                        <m:ctrlPr>
                          <a:rPr lang="en-US" sz="4000" b="1" i="1" smtClean="0">
                            <a:solidFill>
                              <a:schemeClr val="accent6">
                                <a:lumMod val="50000"/>
                              </a:schemeClr>
                            </a:solidFill>
                            <a:latin typeface="Cambria Math"/>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𝟐𝟗</m:t>
                        </m:r>
                      </m:num>
                      <m:den>
                        <m:r>
                          <a:rPr lang="en-US" sz="4000" b="1" i="1" smtClean="0">
                            <a:solidFill>
                              <a:schemeClr val="accent6">
                                <a:lumMod val="50000"/>
                              </a:schemeClr>
                            </a:solidFill>
                            <a:latin typeface="Cambria Math" panose="02040503050406030204" pitchFamily="18" charset="0"/>
                            <a:cs typeface="Arial" panose="020B0604020202020204" pitchFamily="34" charset="0"/>
                          </a:rPr>
                          <m:t>𝟏𝟎𝟎</m:t>
                        </m:r>
                      </m:den>
                    </m:f>
                    <m:r>
                      <a:rPr lang="en-US" sz="4000" b="1" i="1" smtClean="0">
                        <a:solidFill>
                          <a:schemeClr val="accent6">
                            <a:lumMod val="50000"/>
                          </a:schemeClr>
                        </a:solidFill>
                        <a:latin typeface="Cambria Math" panose="02040503050406030204" pitchFamily="18" charset="0"/>
                        <a:cs typeface="Arial" panose="020B0604020202020204" pitchFamily="34" charset="0"/>
                      </a:rPr>
                      <m:t>+</m:t>
                    </m:r>
                    <m:f>
                      <m:fPr>
                        <m:ctrlPr>
                          <a:rPr lang="en-US" sz="4000" b="1" i="1" smtClean="0">
                            <a:solidFill>
                              <a:schemeClr val="accent6">
                                <a:lumMod val="50000"/>
                              </a:schemeClr>
                            </a:solidFill>
                            <a:latin typeface="Cambria Math"/>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𝟑𝟎</m:t>
                        </m:r>
                      </m:num>
                      <m:den>
                        <m:r>
                          <a:rPr lang="en-US" sz="4000" b="1" i="1">
                            <a:solidFill>
                              <a:schemeClr val="accent6">
                                <a:lumMod val="50000"/>
                              </a:schemeClr>
                            </a:solidFill>
                            <a:latin typeface="Cambria Math" panose="02040503050406030204" pitchFamily="18" charset="0"/>
                            <a:cs typeface="Arial" panose="020B0604020202020204" pitchFamily="34" charset="0"/>
                          </a:rPr>
                          <m:t>𝟏𝟎𝟎</m:t>
                        </m:r>
                      </m:den>
                    </m:f>
                  </m:oMath>
                </a14:m>
                <a:endParaRPr lang="en-US" sz="3200" b="1" dirty="0">
                  <a:solidFill>
                    <a:schemeClr val="accent6">
                      <a:lumMod val="50000"/>
                    </a:schemeClr>
                  </a:solidFill>
                  <a:latin typeface="+mn-lt"/>
                  <a:cs typeface="Arial" panose="020B0604020202020204" pitchFamily="34" charset="0"/>
                </a:endParaRPr>
              </a:p>
            </p:txBody>
          </p:sp>
        </mc:Choice>
        <mc:Fallback xmlns="">
          <p:sp>
            <p:nvSpPr>
              <p:cNvPr id="32" name="Google Shape;4457;p35"/>
              <p:cNvSpPr txBox="1">
                <a:spLocks noRot="1" noChangeAspect="1" noMove="1" noResize="1" noEditPoints="1" noAdjustHandles="1" noChangeArrowheads="1" noChangeShapeType="1" noTextEdit="1"/>
              </p:cNvSpPr>
              <p:nvPr/>
            </p:nvSpPr>
            <p:spPr>
              <a:xfrm>
                <a:off x="3282896" y="1305217"/>
                <a:ext cx="8174677" cy="839984"/>
              </a:xfrm>
              <a:prstGeom prst="rect">
                <a:avLst/>
              </a:prstGeom>
              <a:blipFill>
                <a:blip r:embed="rId3"/>
                <a:stretch>
                  <a:fillRect l="-1939" b="-9420"/>
                </a:stretch>
              </a:blipFill>
            </p:spPr>
            <p:txBody>
              <a:bodyPr/>
              <a:lstStyle/>
              <a:p>
                <a:r>
                  <a:rPr lang="en-US">
                    <a:noFill/>
                  </a:rPr>
                  <a:t> </a:t>
                </a:r>
              </a:p>
            </p:txBody>
          </p:sp>
        </mc:Fallback>
      </mc:AlternateContent>
      <p:sp>
        <p:nvSpPr>
          <p:cNvPr id="34" name="Right Brace 33"/>
          <p:cNvSpPr/>
          <p:nvPr/>
        </p:nvSpPr>
        <p:spPr>
          <a:xfrm rot="5400000">
            <a:off x="4787487" y="1320359"/>
            <a:ext cx="189403" cy="2038723"/>
          </a:xfrm>
          <a:prstGeom prst="rightBrace">
            <a:avLst/>
          </a:prstGeom>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 name="TextBox 1"/>
              <p:cNvSpPr txBox="1"/>
              <p:nvPr/>
            </p:nvSpPr>
            <p:spPr>
              <a:xfrm>
                <a:off x="2867254" y="2398872"/>
                <a:ext cx="2388160"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𝟓𝟓</m:t>
                          </m:r>
                        </m:num>
                        <m:den>
                          <m:r>
                            <a:rPr lang="en-US" sz="3200" b="1" i="1" smtClean="0">
                              <a:solidFill>
                                <a:srgbClr val="C00000"/>
                              </a:solidFill>
                              <a:latin typeface="Cambria Math" panose="02040503050406030204" pitchFamily="18" charset="0"/>
                            </a:rPr>
                            <m:t>𝟏𝟎𝟎</m:t>
                          </m:r>
                        </m:den>
                      </m:f>
                    </m:oMath>
                  </m:oMathPara>
                </a14:m>
                <a:endParaRPr lang="en-US" sz="3200" b="1" dirty="0">
                  <a:solidFill>
                    <a:srgbClr val="C00000"/>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2867254" y="2398872"/>
                <a:ext cx="2388160" cy="102752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Rectangle 2"/>
              <p:cNvSpPr/>
              <p:nvPr/>
            </p:nvSpPr>
            <p:spPr>
              <a:xfrm>
                <a:off x="5197127" y="2437024"/>
                <a:ext cx="1408847" cy="101752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cs typeface="Arial" panose="020B0604020202020204" pitchFamily="34" charset="0"/>
                        </a:rPr>
                        <m:t>+</m:t>
                      </m:r>
                      <m:f>
                        <m:fPr>
                          <m:ctrlPr>
                            <a:rPr lang="en-US" sz="3200" b="1" i="1">
                              <a:solidFill>
                                <a:srgbClr val="C00000"/>
                              </a:solidFill>
                              <a:latin typeface="Cambria Math"/>
                              <a:cs typeface="Arial" panose="020B0604020202020204" pitchFamily="34" charset="0"/>
                            </a:rPr>
                          </m:ctrlPr>
                        </m:fPr>
                        <m:num>
                          <m:r>
                            <a:rPr lang="en-US" sz="3200" b="1" i="1">
                              <a:solidFill>
                                <a:srgbClr val="C00000"/>
                              </a:solidFill>
                              <a:latin typeface="Cambria Math" panose="02040503050406030204" pitchFamily="18" charset="0"/>
                              <a:cs typeface="Arial" panose="020B0604020202020204" pitchFamily="34" charset="0"/>
                            </a:rPr>
                            <m:t>𝟑𝟎</m:t>
                          </m:r>
                        </m:num>
                        <m:den>
                          <m:r>
                            <a:rPr lang="en-US" sz="3200" b="1" i="1">
                              <a:solidFill>
                                <a:srgbClr val="C00000"/>
                              </a:solidFill>
                              <a:latin typeface="Cambria Math" panose="02040503050406030204" pitchFamily="18" charset="0"/>
                              <a:cs typeface="Arial" panose="020B0604020202020204" pitchFamily="34" charset="0"/>
                            </a:rPr>
                            <m:t>𝟏𝟎𝟎</m:t>
                          </m:r>
                        </m:den>
                      </m:f>
                    </m:oMath>
                  </m:oMathPara>
                </a14:m>
                <a:endParaRPr lang="en-US" sz="3200" dirty="0">
                  <a:solidFill>
                    <a:srgbClr val="C00000"/>
                  </a:solidFill>
                </a:endParaRPr>
              </a:p>
            </p:txBody>
          </p:sp>
        </mc:Choice>
        <mc:Fallback xmlns="">
          <p:sp>
            <p:nvSpPr>
              <p:cNvPr id="3" name="Rectangle 2"/>
              <p:cNvSpPr>
                <a:spLocks noRot="1" noChangeAspect="1" noMove="1" noResize="1" noEditPoints="1" noAdjustHandles="1" noChangeArrowheads="1" noChangeShapeType="1" noTextEdit="1"/>
              </p:cNvSpPr>
              <p:nvPr/>
            </p:nvSpPr>
            <p:spPr>
              <a:xfrm>
                <a:off x="5197127" y="2437024"/>
                <a:ext cx="1408847" cy="1017523"/>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Box 37"/>
              <p:cNvSpPr txBox="1"/>
              <p:nvPr/>
            </p:nvSpPr>
            <p:spPr>
              <a:xfrm>
                <a:off x="2835156" y="3295791"/>
                <a:ext cx="3215154"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𝟖𝟓</m:t>
                          </m:r>
                        </m:num>
                        <m:den>
                          <m:r>
                            <a:rPr lang="en-US" sz="3200" b="1" i="1" smtClean="0">
                              <a:solidFill>
                                <a:srgbClr val="C00000"/>
                              </a:solidFill>
                              <a:latin typeface="Cambria Math" panose="02040503050406030204" pitchFamily="18" charset="0"/>
                            </a:rPr>
                            <m:t>𝟏𝟎𝟎</m:t>
                          </m:r>
                        </m:den>
                      </m:f>
                    </m:oMath>
                  </m:oMathPara>
                </a14:m>
                <a:endParaRPr lang="en-US" sz="3200" b="1" dirty="0">
                  <a:solidFill>
                    <a:srgbClr val="C00000"/>
                  </a:solidFill>
                </a:endParaRPr>
              </a:p>
            </p:txBody>
          </p:sp>
        </mc:Choice>
        <mc:Fallback xmlns="">
          <p:sp>
            <p:nvSpPr>
              <p:cNvPr id="38" name="TextBox 37"/>
              <p:cNvSpPr txBox="1">
                <a:spLocks noRot="1" noChangeAspect="1" noMove="1" noResize="1" noEditPoints="1" noAdjustHandles="1" noChangeArrowheads="1" noChangeShapeType="1" noTextEdit="1"/>
              </p:cNvSpPr>
              <p:nvPr/>
            </p:nvSpPr>
            <p:spPr>
              <a:xfrm>
                <a:off x="2835156" y="3295791"/>
                <a:ext cx="3215154" cy="102752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9" name="TextBox 38"/>
              <p:cNvSpPr txBox="1"/>
              <p:nvPr/>
            </p:nvSpPr>
            <p:spPr>
              <a:xfrm>
                <a:off x="4885582" y="3290588"/>
                <a:ext cx="3215154"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𝟏𝟕</m:t>
                          </m:r>
                        </m:num>
                        <m:den>
                          <m:r>
                            <a:rPr lang="en-US" sz="3200" b="1" i="1" smtClean="0">
                              <a:solidFill>
                                <a:srgbClr val="C00000"/>
                              </a:solidFill>
                              <a:latin typeface="Cambria Math" panose="02040503050406030204" pitchFamily="18" charset="0"/>
                            </a:rPr>
                            <m:t>𝟐𝟎</m:t>
                          </m:r>
                        </m:den>
                      </m:f>
                    </m:oMath>
                  </m:oMathPara>
                </a14:m>
                <a:endParaRPr lang="en-US" sz="3200" b="1" dirty="0">
                  <a:solidFill>
                    <a:srgbClr val="C00000"/>
                  </a:solidFill>
                </a:endParaRPr>
              </a:p>
            </p:txBody>
          </p:sp>
        </mc:Choice>
        <mc:Fallback xmlns="">
          <p:sp>
            <p:nvSpPr>
              <p:cNvPr id="39" name="TextBox 38"/>
              <p:cNvSpPr txBox="1">
                <a:spLocks noRot="1" noChangeAspect="1" noMove="1" noResize="1" noEditPoints="1" noAdjustHandles="1" noChangeArrowheads="1" noChangeShapeType="1" noTextEdit="1"/>
              </p:cNvSpPr>
              <p:nvPr/>
            </p:nvSpPr>
            <p:spPr>
              <a:xfrm>
                <a:off x="4885582" y="3290588"/>
                <a:ext cx="3215154" cy="1027525"/>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4101821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barn(inVertical)">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arn(inVertical)">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anim calcmode="lin" valueType="num">
                                      <p:cBhvr>
                                        <p:cTn id="28" dur="1000" fill="hold"/>
                                        <p:tgtEl>
                                          <p:spTgt spid="38"/>
                                        </p:tgtEl>
                                        <p:attrNameLst>
                                          <p:attrName>ppt_x</p:attrName>
                                        </p:attrNameLst>
                                      </p:cBhvr>
                                      <p:tavLst>
                                        <p:tav tm="0">
                                          <p:val>
                                            <p:strVal val="#ppt_x"/>
                                          </p:val>
                                        </p:tav>
                                        <p:tav tm="100000">
                                          <p:val>
                                            <p:strVal val="#ppt_x"/>
                                          </p:val>
                                        </p:tav>
                                      </p:tavLst>
                                    </p:anim>
                                    <p:anim calcmode="lin" valueType="num">
                                      <p:cBhvr>
                                        <p:cTn id="2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barn(inVertical)">
                                      <p:cBhvr>
                                        <p:cTn id="3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4" grpId="0" animBg="1"/>
      <p:bldP spid="2" grpId="0"/>
      <p:bldP spid="3" grpId="0"/>
      <p:bldP spid="38" grpId="0"/>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9" name="Group 8">
            <a:extLst>
              <a:ext uri="{FF2B5EF4-FFF2-40B4-BE49-F238E27FC236}">
                <a16:creationId xmlns:a16="http://schemas.microsoft.com/office/drawing/2014/main" xmlns="" id="{9942412F-AD39-4078-958B-0051932C9A3B}"/>
              </a:ext>
            </a:extLst>
          </p:cNvPr>
          <p:cNvGrpSpPr/>
          <p:nvPr/>
        </p:nvGrpSpPr>
        <p:grpSpPr>
          <a:xfrm>
            <a:off x="771080" y="262217"/>
            <a:ext cx="7801420" cy="4424083"/>
            <a:chOff x="5875110" y="1333370"/>
            <a:chExt cx="2412920" cy="3266846"/>
          </a:xfrm>
        </p:grpSpPr>
        <p:sp>
          <p:nvSpPr>
            <p:cNvPr id="66" name="Google Shape;14144;p88">
              <a:extLst>
                <a:ext uri="{FF2B5EF4-FFF2-40B4-BE49-F238E27FC236}">
                  <a16:creationId xmlns:a16="http://schemas.microsoft.com/office/drawing/2014/main" xmlns="" id="{1A91A4A8-9858-4BA5-9743-1A6ED8903397}"/>
                </a:ext>
              </a:extLst>
            </p:cNvPr>
            <p:cNvSpPr/>
            <p:nvPr/>
          </p:nvSpPr>
          <p:spPr>
            <a:xfrm>
              <a:off x="5875110" y="1719950"/>
              <a:ext cx="2412920" cy="288026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14145;p88">
              <a:extLst>
                <a:ext uri="{FF2B5EF4-FFF2-40B4-BE49-F238E27FC236}">
                  <a16:creationId xmlns:a16="http://schemas.microsoft.com/office/drawing/2014/main" xmlns="" id="{D26737FB-8368-484E-8742-A82A3BC66A8B}"/>
                </a:ext>
              </a:extLst>
            </p:cNvPr>
            <p:cNvGrpSpPr/>
            <p:nvPr/>
          </p:nvGrpSpPr>
          <p:grpSpPr>
            <a:xfrm>
              <a:off x="7553826" y="1333370"/>
              <a:ext cx="714092" cy="790816"/>
              <a:chOff x="6640528" y="1982522"/>
              <a:chExt cx="882083" cy="925609"/>
            </a:xfrm>
          </p:grpSpPr>
          <p:grpSp>
            <p:nvGrpSpPr>
              <p:cNvPr id="224" name="Google Shape;14146;p88">
                <a:extLst>
                  <a:ext uri="{FF2B5EF4-FFF2-40B4-BE49-F238E27FC236}">
                    <a16:creationId xmlns:a16="http://schemas.microsoft.com/office/drawing/2014/main" xmlns="" id="{E9D45C1C-CCC6-468F-95BD-5F9C2553B67E}"/>
                  </a:ext>
                </a:extLst>
              </p:cNvPr>
              <p:cNvGrpSpPr/>
              <p:nvPr/>
            </p:nvGrpSpPr>
            <p:grpSpPr>
              <a:xfrm>
                <a:off x="6640528" y="1982522"/>
                <a:ext cx="882083" cy="925609"/>
                <a:chOff x="7058075" y="2077784"/>
                <a:chExt cx="754304" cy="791322"/>
              </a:xfrm>
            </p:grpSpPr>
            <p:sp>
              <p:nvSpPr>
                <p:cNvPr id="245" name="Google Shape;14147;p88">
                  <a:extLst>
                    <a:ext uri="{FF2B5EF4-FFF2-40B4-BE49-F238E27FC236}">
                      <a16:creationId xmlns:a16="http://schemas.microsoft.com/office/drawing/2014/main" xmlns="" id="{080370A3-2D3D-49EB-A442-2415AE668D2C}"/>
                    </a:ext>
                  </a:extLst>
                </p:cNvPr>
                <p:cNvSpPr/>
                <p:nvPr/>
              </p:nvSpPr>
              <p:spPr>
                <a:xfrm>
                  <a:off x="7097585" y="2165963"/>
                  <a:ext cx="714793" cy="461009"/>
                </a:xfrm>
                <a:custGeom>
                  <a:avLst/>
                  <a:gdLst/>
                  <a:ahLst/>
                  <a:cxnLst/>
                  <a:rect l="l" t="t" r="r" b="b"/>
                  <a:pathLst>
                    <a:path w="16626" h="10723" extrusionOk="0">
                      <a:moveTo>
                        <a:pt x="6590" y="0"/>
                      </a:moveTo>
                      <a:cubicBezTo>
                        <a:pt x="2181" y="0"/>
                        <a:pt x="1" y="4011"/>
                        <a:pt x="661" y="4751"/>
                      </a:cubicBezTo>
                      <a:cubicBezTo>
                        <a:pt x="661" y="4851"/>
                        <a:pt x="761" y="4976"/>
                        <a:pt x="961" y="5077"/>
                      </a:cubicBezTo>
                      <a:cubicBezTo>
                        <a:pt x="2604" y="6401"/>
                        <a:pt x="9835" y="10722"/>
                        <a:pt x="13574" y="10722"/>
                      </a:cubicBezTo>
                      <a:cubicBezTo>
                        <a:pt x="13657" y="10722"/>
                        <a:pt x="13739" y="10720"/>
                        <a:pt x="13819" y="10716"/>
                      </a:cubicBezTo>
                      <a:cubicBezTo>
                        <a:pt x="14019" y="10716"/>
                        <a:pt x="14245" y="10716"/>
                        <a:pt x="14445" y="10616"/>
                      </a:cubicBezTo>
                      <a:cubicBezTo>
                        <a:pt x="15498" y="10290"/>
                        <a:pt x="16626" y="3723"/>
                        <a:pt x="10360" y="891"/>
                      </a:cubicBezTo>
                      <a:cubicBezTo>
                        <a:pt x="8967" y="258"/>
                        <a:pt x="7707" y="0"/>
                        <a:pt x="6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148;p88">
                  <a:extLst>
                    <a:ext uri="{FF2B5EF4-FFF2-40B4-BE49-F238E27FC236}">
                      <a16:creationId xmlns:a16="http://schemas.microsoft.com/office/drawing/2014/main" xmlns="" id="{41C5A4CA-9040-41E1-AB24-63C8E362B5C9}"/>
                    </a:ext>
                  </a:extLst>
                </p:cNvPr>
                <p:cNvSpPr/>
                <p:nvPr/>
              </p:nvSpPr>
              <p:spPr>
                <a:xfrm>
                  <a:off x="7058075" y="2384194"/>
                  <a:ext cx="633623" cy="484912"/>
                </a:xfrm>
                <a:custGeom>
                  <a:avLst/>
                  <a:gdLst/>
                  <a:ahLst/>
                  <a:cxnLst/>
                  <a:rect l="l" t="t" r="r" b="b"/>
                  <a:pathLst>
                    <a:path w="14738" h="11279" extrusionOk="0">
                      <a:moveTo>
                        <a:pt x="1880" y="1"/>
                      </a:moveTo>
                      <a:lnTo>
                        <a:pt x="1680" y="101"/>
                      </a:lnTo>
                      <a:cubicBezTo>
                        <a:pt x="1680" y="101"/>
                        <a:pt x="1" y="2808"/>
                        <a:pt x="427" y="4913"/>
                      </a:cubicBezTo>
                      <a:cubicBezTo>
                        <a:pt x="953" y="6993"/>
                        <a:pt x="3033" y="9499"/>
                        <a:pt x="3560" y="10026"/>
                      </a:cubicBezTo>
                      <a:cubicBezTo>
                        <a:pt x="3885" y="10226"/>
                        <a:pt x="3459" y="11053"/>
                        <a:pt x="3760" y="11279"/>
                      </a:cubicBezTo>
                      <a:cubicBezTo>
                        <a:pt x="3885" y="11279"/>
                        <a:pt x="4186" y="11053"/>
                        <a:pt x="4512" y="10953"/>
                      </a:cubicBezTo>
                      <a:cubicBezTo>
                        <a:pt x="4712" y="10753"/>
                        <a:pt x="5139" y="10552"/>
                        <a:pt x="5439" y="10552"/>
                      </a:cubicBezTo>
                      <a:cubicBezTo>
                        <a:pt x="5993" y="10693"/>
                        <a:pt x="6816" y="10812"/>
                        <a:pt x="7741" y="10812"/>
                      </a:cubicBezTo>
                      <a:cubicBezTo>
                        <a:pt x="9450" y="10812"/>
                        <a:pt x="11508" y="10405"/>
                        <a:pt x="12858" y="8973"/>
                      </a:cubicBezTo>
                      <a:cubicBezTo>
                        <a:pt x="14412" y="7419"/>
                        <a:pt x="14738" y="5640"/>
                        <a:pt x="14738" y="5640"/>
                      </a:cubicBezTo>
                      <a:lnTo>
                        <a:pt x="14738" y="5640"/>
                      </a:lnTo>
                      <a:cubicBezTo>
                        <a:pt x="14658" y="5644"/>
                        <a:pt x="14576" y="5646"/>
                        <a:pt x="14493" y="5646"/>
                      </a:cubicBezTo>
                      <a:cubicBezTo>
                        <a:pt x="10754" y="5646"/>
                        <a:pt x="3523" y="1325"/>
                        <a:pt x="18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149;p88">
                  <a:extLst>
                    <a:ext uri="{FF2B5EF4-FFF2-40B4-BE49-F238E27FC236}">
                      <a16:creationId xmlns:a16="http://schemas.microsoft.com/office/drawing/2014/main" xmlns="" id="{4F6036F9-49AF-4BC7-9865-E9DAA6591F1F}"/>
                    </a:ext>
                  </a:extLst>
                </p:cNvPr>
                <p:cNvSpPr/>
                <p:nvPr/>
              </p:nvSpPr>
              <p:spPr>
                <a:xfrm>
                  <a:off x="7511735" y="2077784"/>
                  <a:ext cx="148453" cy="164618"/>
                </a:xfrm>
                <a:custGeom>
                  <a:avLst/>
                  <a:gdLst/>
                  <a:ahLst/>
                  <a:cxnLst/>
                  <a:rect l="l" t="t" r="r" b="b"/>
                  <a:pathLst>
                    <a:path w="3453" h="3829" extrusionOk="0">
                      <a:moveTo>
                        <a:pt x="2490" y="0"/>
                      </a:moveTo>
                      <a:cubicBezTo>
                        <a:pt x="2461" y="0"/>
                        <a:pt x="2433" y="3"/>
                        <a:pt x="2406" y="10"/>
                      </a:cubicBezTo>
                      <a:cubicBezTo>
                        <a:pt x="0" y="962"/>
                        <a:pt x="326" y="3569"/>
                        <a:pt x="326" y="3569"/>
                      </a:cubicBezTo>
                      <a:cubicBezTo>
                        <a:pt x="375" y="3776"/>
                        <a:pt x="500" y="3829"/>
                        <a:pt x="616" y="3829"/>
                      </a:cubicBezTo>
                      <a:cubicBezTo>
                        <a:pt x="740" y="3829"/>
                        <a:pt x="852" y="3769"/>
                        <a:pt x="852" y="3769"/>
                      </a:cubicBezTo>
                      <a:cubicBezTo>
                        <a:pt x="852" y="3769"/>
                        <a:pt x="952" y="3143"/>
                        <a:pt x="1579" y="2215"/>
                      </a:cubicBezTo>
                      <a:cubicBezTo>
                        <a:pt x="2406" y="1063"/>
                        <a:pt x="3133" y="1063"/>
                        <a:pt x="3359" y="862"/>
                      </a:cubicBezTo>
                      <a:cubicBezTo>
                        <a:pt x="3452" y="651"/>
                        <a:pt x="2909" y="0"/>
                        <a:pt x="2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150;p88">
                  <a:extLst>
                    <a:ext uri="{FF2B5EF4-FFF2-40B4-BE49-F238E27FC236}">
                      <a16:creationId xmlns:a16="http://schemas.microsoft.com/office/drawing/2014/main" xmlns="" id="{55E16E5A-1644-4306-8A32-7C4DEE64DF87}"/>
                    </a:ext>
                  </a:extLst>
                </p:cNvPr>
                <p:cNvSpPr/>
                <p:nvPr/>
              </p:nvSpPr>
              <p:spPr>
                <a:xfrm>
                  <a:off x="7256358" y="2734413"/>
                  <a:ext cx="116381" cy="85168"/>
                </a:xfrm>
                <a:custGeom>
                  <a:avLst/>
                  <a:gdLst/>
                  <a:ahLst/>
                  <a:cxnLst/>
                  <a:rect l="l" t="t" r="r" b="b"/>
                  <a:pathLst>
                    <a:path w="2707" h="1981" extrusionOk="0">
                      <a:moveTo>
                        <a:pt x="301" y="0"/>
                      </a:moveTo>
                      <a:cubicBezTo>
                        <a:pt x="100" y="0"/>
                        <a:pt x="0" y="100"/>
                        <a:pt x="0" y="301"/>
                      </a:cubicBezTo>
                      <a:cubicBezTo>
                        <a:pt x="100" y="827"/>
                        <a:pt x="527" y="1153"/>
                        <a:pt x="928" y="1454"/>
                      </a:cubicBezTo>
                      <a:cubicBezTo>
                        <a:pt x="1153" y="1554"/>
                        <a:pt x="1253" y="1780"/>
                        <a:pt x="1554" y="1880"/>
                      </a:cubicBezTo>
                      <a:cubicBezTo>
                        <a:pt x="1667" y="1930"/>
                        <a:pt x="1798" y="1930"/>
                        <a:pt x="1943" y="1930"/>
                      </a:cubicBezTo>
                      <a:cubicBezTo>
                        <a:pt x="2087" y="1930"/>
                        <a:pt x="2243" y="1930"/>
                        <a:pt x="2406" y="1980"/>
                      </a:cubicBezTo>
                      <a:cubicBezTo>
                        <a:pt x="2507" y="1980"/>
                        <a:pt x="2707" y="1780"/>
                        <a:pt x="2507" y="1654"/>
                      </a:cubicBezTo>
                      <a:cubicBezTo>
                        <a:pt x="2406" y="1554"/>
                        <a:pt x="2181" y="1353"/>
                        <a:pt x="2080" y="1153"/>
                      </a:cubicBezTo>
                      <a:cubicBezTo>
                        <a:pt x="1880" y="927"/>
                        <a:pt x="1654" y="827"/>
                        <a:pt x="1454" y="727"/>
                      </a:cubicBezTo>
                      <a:cubicBezTo>
                        <a:pt x="1153" y="526"/>
                        <a:pt x="727" y="10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151;p88">
                  <a:extLst>
                    <a:ext uri="{FF2B5EF4-FFF2-40B4-BE49-F238E27FC236}">
                      <a16:creationId xmlns:a16="http://schemas.microsoft.com/office/drawing/2014/main" xmlns="" id="{CB48A187-63BF-4EA6-AE0E-67A1658AC980}"/>
                    </a:ext>
                  </a:extLst>
                </p:cNvPr>
                <p:cNvSpPr/>
                <p:nvPr/>
              </p:nvSpPr>
              <p:spPr>
                <a:xfrm>
                  <a:off x="7391054" y="2823838"/>
                  <a:ext cx="8641" cy="4342"/>
                </a:xfrm>
                <a:custGeom>
                  <a:avLst/>
                  <a:gdLst/>
                  <a:ahLst/>
                  <a:cxnLst/>
                  <a:rect l="l" t="t" r="r" b="b"/>
                  <a:pathLst>
                    <a:path w="201" h="101" extrusionOk="0">
                      <a:moveTo>
                        <a:pt x="0" y="0"/>
                      </a:moveTo>
                      <a:lnTo>
                        <a:pt x="0" y="101"/>
                      </a:lnTo>
                      <a:lnTo>
                        <a:pt x="201" y="101"/>
                      </a:lnTo>
                      <a:cubicBezTo>
                        <a:pt x="100" y="101"/>
                        <a:pt x="100" y="10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152;p88">
                  <a:extLst>
                    <a:ext uri="{FF2B5EF4-FFF2-40B4-BE49-F238E27FC236}">
                      <a16:creationId xmlns:a16="http://schemas.microsoft.com/office/drawing/2014/main" xmlns="" id="{62A106F3-6972-4B22-A731-4C18781916F2}"/>
                    </a:ext>
                  </a:extLst>
                </p:cNvPr>
                <p:cNvSpPr/>
                <p:nvPr/>
              </p:nvSpPr>
              <p:spPr>
                <a:xfrm>
                  <a:off x="7417968" y="2832437"/>
                  <a:ext cx="43" cy="5460"/>
                </a:xfrm>
                <a:custGeom>
                  <a:avLst/>
                  <a:gdLst/>
                  <a:ahLst/>
                  <a:cxnLst/>
                  <a:rect l="l" t="t" r="r" b="b"/>
                  <a:pathLst>
                    <a:path w="1" h="127" extrusionOk="0">
                      <a:moveTo>
                        <a:pt x="1" y="1"/>
                      </a:moveTo>
                      <a:lnTo>
                        <a:pt x="1" y="1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153;p88">
                  <a:extLst>
                    <a:ext uri="{FF2B5EF4-FFF2-40B4-BE49-F238E27FC236}">
                      <a16:creationId xmlns:a16="http://schemas.microsoft.com/office/drawing/2014/main" xmlns="" id="{626110B5-1264-4E3E-B166-05D6E168402C}"/>
                    </a:ext>
                  </a:extLst>
                </p:cNvPr>
                <p:cNvSpPr/>
                <p:nvPr/>
              </p:nvSpPr>
              <p:spPr>
                <a:xfrm>
                  <a:off x="7337141" y="2724697"/>
                  <a:ext cx="106836" cy="68573"/>
                </a:xfrm>
                <a:custGeom>
                  <a:avLst/>
                  <a:gdLst/>
                  <a:ahLst/>
                  <a:cxnLst/>
                  <a:rect l="l" t="t" r="r" b="b"/>
                  <a:pathLst>
                    <a:path w="2485" h="1595" extrusionOk="0">
                      <a:moveTo>
                        <a:pt x="201" y="1"/>
                      </a:moveTo>
                      <a:cubicBezTo>
                        <a:pt x="101" y="1"/>
                        <a:pt x="1" y="126"/>
                        <a:pt x="1" y="226"/>
                      </a:cubicBezTo>
                      <a:cubicBezTo>
                        <a:pt x="201" y="627"/>
                        <a:pt x="527" y="953"/>
                        <a:pt x="828" y="1153"/>
                      </a:cubicBezTo>
                      <a:cubicBezTo>
                        <a:pt x="1029" y="1379"/>
                        <a:pt x="1254" y="1479"/>
                        <a:pt x="1455" y="1579"/>
                      </a:cubicBezTo>
                      <a:lnTo>
                        <a:pt x="2081" y="1579"/>
                      </a:lnTo>
                      <a:cubicBezTo>
                        <a:pt x="2115" y="1590"/>
                        <a:pt x="2146" y="1595"/>
                        <a:pt x="2174" y="1595"/>
                      </a:cubicBezTo>
                      <a:cubicBezTo>
                        <a:pt x="2424" y="1595"/>
                        <a:pt x="2484" y="1233"/>
                        <a:pt x="2282" y="1053"/>
                      </a:cubicBezTo>
                      <a:cubicBezTo>
                        <a:pt x="2081" y="953"/>
                        <a:pt x="1981" y="853"/>
                        <a:pt x="1780" y="752"/>
                      </a:cubicBezTo>
                      <a:cubicBezTo>
                        <a:pt x="1555" y="627"/>
                        <a:pt x="1455" y="527"/>
                        <a:pt x="1254" y="427"/>
                      </a:cubicBezTo>
                      <a:cubicBezTo>
                        <a:pt x="928" y="326"/>
                        <a:pt x="527" y="126"/>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154;p88">
                  <a:extLst>
                    <a:ext uri="{FF2B5EF4-FFF2-40B4-BE49-F238E27FC236}">
                      <a16:creationId xmlns:a16="http://schemas.microsoft.com/office/drawing/2014/main" xmlns="" id="{27293407-B778-4D98-958B-6FCBD7AC9390}"/>
                    </a:ext>
                  </a:extLst>
                </p:cNvPr>
                <p:cNvSpPr/>
                <p:nvPr/>
              </p:nvSpPr>
              <p:spPr>
                <a:xfrm>
                  <a:off x="7401028" y="2701954"/>
                  <a:ext cx="131256" cy="78289"/>
                </a:xfrm>
                <a:custGeom>
                  <a:avLst/>
                  <a:gdLst/>
                  <a:ahLst/>
                  <a:cxnLst/>
                  <a:rect l="l" t="t" r="r" b="b"/>
                  <a:pathLst>
                    <a:path w="3053" h="1821" extrusionOk="0">
                      <a:moveTo>
                        <a:pt x="291" y="0"/>
                      </a:moveTo>
                      <a:cubicBezTo>
                        <a:pt x="116" y="0"/>
                        <a:pt x="0" y="245"/>
                        <a:pt x="169" y="329"/>
                      </a:cubicBezTo>
                      <a:cubicBezTo>
                        <a:pt x="796" y="956"/>
                        <a:pt x="1422" y="1582"/>
                        <a:pt x="2274" y="1783"/>
                      </a:cubicBezTo>
                      <a:cubicBezTo>
                        <a:pt x="2335" y="1809"/>
                        <a:pt x="2393" y="1820"/>
                        <a:pt x="2447" y="1820"/>
                      </a:cubicBezTo>
                      <a:cubicBezTo>
                        <a:pt x="2860" y="1820"/>
                        <a:pt x="3052" y="1133"/>
                        <a:pt x="2675" y="956"/>
                      </a:cubicBezTo>
                      <a:cubicBezTo>
                        <a:pt x="1949" y="530"/>
                        <a:pt x="1222" y="329"/>
                        <a:pt x="395" y="28"/>
                      </a:cubicBezTo>
                      <a:cubicBezTo>
                        <a:pt x="359" y="9"/>
                        <a:pt x="32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155;p88">
                  <a:extLst>
                    <a:ext uri="{FF2B5EF4-FFF2-40B4-BE49-F238E27FC236}">
                      <a16:creationId xmlns:a16="http://schemas.microsoft.com/office/drawing/2014/main" xmlns="" id="{ED0BEC6D-9E6B-4D7C-99F5-B443E3AC0323}"/>
                    </a:ext>
                  </a:extLst>
                </p:cNvPr>
                <p:cNvSpPr/>
                <p:nvPr/>
              </p:nvSpPr>
              <p:spPr>
                <a:xfrm>
                  <a:off x="7468656" y="2670010"/>
                  <a:ext cx="115306" cy="60104"/>
                </a:xfrm>
                <a:custGeom>
                  <a:avLst/>
                  <a:gdLst/>
                  <a:ahLst/>
                  <a:cxnLst/>
                  <a:rect l="l" t="t" r="r" b="b"/>
                  <a:pathLst>
                    <a:path w="2682" h="1398" extrusionOk="0">
                      <a:moveTo>
                        <a:pt x="202" y="0"/>
                      </a:moveTo>
                      <a:cubicBezTo>
                        <a:pt x="54" y="0"/>
                        <a:pt x="1" y="258"/>
                        <a:pt x="175" y="345"/>
                      </a:cubicBezTo>
                      <a:cubicBezTo>
                        <a:pt x="701" y="546"/>
                        <a:pt x="902" y="872"/>
                        <a:pt x="1328" y="1172"/>
                      </a:cubicBezTo>
                      <a:cubicBezTo>
                        <a:pt x="1729" y="1398"/>
                        <a:pt x="2055" y="1398"/>
                        <a:pt x="2481" y="1398"/>
                      </a:cubicBezTo>
                      <a:cubicBezTo>
                        <a:pt x="2581" y="1398"/>
                        <a:pt x="2681" y="1172"/>
                        <a:pt x="2681" y="1072"/>
                      </a:cubicBezTo>
                      <a:cubicBezTo>
                        <a:pt x="2481" y="546"/>
                        <a:pt x="2255" y="345"/>
                        <a:pt x="1729" y="245"/>
                      </a:cubicBezTo>
                      <a:cubicBezTo>
                        <a:pt x="1328" y="19"/>
                        <a:pt x="802" y="145"/>
                        <a:pt x="275" y="19"/>
                      </a:cubicBezTo>
                      <a:cubicBezTo>
                        <a:pt x="249" y="6"/>
                        <a:pt x="225"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156;p88">
                  <a:extLst>
                    <a:ext uri="{FF2B5EF4-FFF2-40B4-BE49-F238E27FC236}">
                      <a16:creationId xmlns:a16="http://schemas.microsoft.com/office/drawing/2014/main" xmlns="" id="{F9E9CD74-D506-4BC4-A800-65B7E6C7A4FC}"/>
                    </a:ext>
                  </a:extLst>
                </p:cNvPr>
                <p:cNvSpPr/>
                <p:nvPr/>
              </p:nvSpPr>
              <p:spPr>
                <a:xfrm>
                  <a:off x="7184173" y="2212868"/>
                  <a:ext cx="246777" cy="167069"/>
                </a:xfrm>
                <a:custGeom>
                  <a:avLst/>
                  <a:gdLst/>
                  <a:ahLst/>
                  <a:cxnLst/>
                  <a:rect l="l" t="t" r="r" b="b"/>
                  <a:pathLst>
                    <a:path w="5740" h="3886" extrusionOk="0">
                      <a:moveTo>
                        <a:pt x="5439" y="1"/>
                      </a:moveTo>
                      <a:cubicBezTo>
                        <a:pt x="4186" y="126"/>
                        <a:pt x="3133" y="427"/>
                        <a:pt x="2080" y="1154"/>
                      </a:cubicBezTo>
                      <a:cubicBezTo>
                        <a:pt x="1253" y="1680"/>
                        <a:pt x="201" y="2507"/>
                        <a:pt x="100" y="3560"/>
                      </a:cubicBezTo>
                      <a:cubicBezTo>
                        <a:pt x="0" y="3760"/>
                        <a:pt x="326" y="3885"/>
                        <a:pt x="526" y="3885"/>
                      </a:cubicBezTo>
                      <a:cubicBezTo>
                        <a:pt x="1353" y="3760"/>
                        <a:pt x="1980" y="2833"/>
                        <a:pt x="2506" y="2306"/>
                      </a:cubicBezTo>
                      <a:cubicBezTo>
                        <a:pt x="3333" y="1479"/>
                        <a:pt x="4386" y="753"/>
                        <a:pt x="5439" y="427"/>
                      </a:cubicBezTo>
                      <a:cubicBezTo>
                        <a:pt x="5739" y="427"/>
                        <a:pt x="5639" y="1"/>
                        <a:pt x="5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157;p88">
                  <a:extLst>
                    <a:ext uri="{FF2B5EF4-FFF2-40B4-BE49-F238E27FC236}">
                      <a16:creationId xmlns:a16="http://schemas.microsoft.com/office/drawing/2014/main" xmlns="" id="{8C6517D7-DD38-4FDB-83B4-0FA3CF54D057}"/>
                    </a:ext>
                  </a:extLst>
                </p:cNvPr>
                <p:cNvSpPr/>
                <p:nvPr/>
              </p:nvSpPr>
              <p:spPr>
                <a:xfrm>
                  <a:off x="7314527" y="2262438"/>
                  <a:ext cx="192907" cy="229537"/>
                </a:xfrm>
                <a:custGeom>
                  <a:avLst/>
                  <a:gdLst/>
                  <a:ahLst/>
                  <a:cxnLst/>
                  <a:rect l="l" t="t" r="r" b="b"/>
                  <a:pathLst>
                    <a:path w="4487" h="5339" extrusionOk="0">
                      <a:moveTo>
                        <a:pt x="4186" y="1"/>
                      </a:moveTo>
                      <a:cubicBezTo>
                        <a:pt x="4186" y="1"/>
                        <a:pt x="4061" y="1"/>
                        <a:pt x="4061" y="101"/>
                      </a:cubicBezTo>
                      <a:cubicBezTo>
                        <a:pt x="2933" y="727"/>
                        <a:pt x="1981" y="1153"/>
                        <a:pt x="1254" y="2306"/>
                      </a:cubicBezTo>
                      <a:cubicBezTo>
                        <a:pt x="727" y="3033"/>
                        <a:pt x="1" y="4286"/>
                        <a:pt x="427" y="5239"/>
                      </a:cubicBezTo>
                      <a:cubicBezTo>
                        <a:pt x="527" y="5239"/>
                        <a:pt x="527" y="5339"/>
                        <a:pt x="627" y="5339"/>
                      </a:cubicBezTo>
                      <a:lnTo>
                        <a:pt x="727" y="5239"/>
                      </a:lnTo>
                      <a:cubicBezTo>
                        <a:pt x="1454" y="4913"/>
                        <a:pt x="1880" y="3760"/>
                        <a:pt x="2407" y="3133"/>
                      </a:cubicBezTo>
                      <a:cubicBezTo>
                        <a:pt x="2933" y="2206"/>
                        <a:pt x="3560" y="1153"/>
                        <a:pt x="4387" y="427"/>
                      </a:cubicBezTo>
                      <a:cubicBezTo>
                        <a:pt x="4487" y="326"/>
                        <a:pt x="4387" y="1"/>
                        <a:pt x="4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158;p88">
                  <a:extLst>
                    <a:ext uri="{FF2B5EF4-FFF2-40B4-BE49-F238E27FC236}">
                      <a16:creationId xmlns:a16="http://schemas.microsoft.com/office/drawing/2014/main" xmlns="" id="{768513B3-20F2-4208-AC23-153891E98904}"/>
                    </a:ext>
                  </a:extLst>
                </p:cNvPr>
                <p:cNvSpPr/>
                <p:nvPr/>
              </p:nvSpPr>
              <p:spPr>
                <a:xfrm>
                  <a:off x="7471837" y="2293694"/>
                  <a:ext cx="103483" cy="265092"/>
                </a:xfrm>
                <a:custGeom>
                  <a:avLst/>
                  <a:gdLst/>
                  <a:ahLst/>
                  <a:cxnLst/>
                  <a:rect l="l" t="t" r="r" b="b"/>
                  <a:pathLst>
                    <a:path w="2407" h="6166" extrusionOk="0">
                      <a:moveTo>
                        <a:pt x="2181" y="0"/>
                      </a:moveTo>
                      <a:cubicBezTo>
                        <a:pt x="2081" y="0"/>
                        <a:pt x="2081" y="0"/>
                        <a:pt x="1981" y="126"/>
                      </a:cubicBezTo>
                      <a:cubicBezTo>
                        <a:pt x="1154" y="2106"/>
                        <a:pt x="1" y="3885"/>
                        <a:pt x="201" y="6066"/>
                      </a:cubicBezTo>
                      <a:cubicBezTo>
                        <a:pt x="201" y="6166"/>
                        <a:pt x="302" y="6166"/>
                        <a:pt x="302" y="6166"/>
                      </a:cubicBezTo>
                      <a:lnTo>
                        <a:pt x="402" y="6166"/>
                      </a:lnTo>
                      <a:cubicBezTo>
                        <a:pt x="1880" y="4386"/>
                        <a:pt x="1981" y="2306"/>
                        <a:pt x="2407" y="226"/>
                      </a:cubicBezTo>
                      <a:cubicBezTo>
                        <a:pt x="2407" y="126"/>
                        <a:pt x="2282" y="0"/>
                        <a:pt x="2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159;p88">
                  <a:extLst>
                    <a:ext uri="{FF2B5EF4-FFF2-40B4-BE49-F238E27FC236}">
                      <a16:creationId xmlns:a16="http://schemas.microsoft.com/office/drawing/2014/main" xmlns="" id="{670166B3-183B-4C5F-B480-061248B050D2}"/>
                    </a:ext>
                  </a:extLst>
                </p:cNvPr>
                <p:cNvSpPr/>
                <p:nvPr/>
              </p:nvSpPr>
              <p:spPr>
                <a:xfrm>
                  <a:off x="7623774" y="2320608"/>
                  <a:ext cx="59330" cy="283450"/>
                </a:xfrm>
                <a:custGeom>
                  <a:avLst/>
                  <a:gdLst/>
                  <a:ahLst/>
                  <a:cxnLst/>
                  <a:rect l="l" t="t" r="r" b="b"/>
                  <a:pathLst>
                    <a:path w="1380" h="6593" extrusionOk="0">
                      <a:moveTo>
                        <a:pt x="226" y="1"/>
                      </a:moveTo>
                      <a:cubicBezTo>
                        <a:pt x="126" y="1"/>
                        <a:pt x="1" y="126"/>
                        <a:pt x="1" y="227"/>
                      </a:cubicBezTo>
                      <a:cubicBezTo>
                        <a:pt x="226" y="1379"/>
                        <a:pt x="326" y="2507"/>
                        <a:pt x="427" y="3660"/>
                      </a:cubicBezTo>
                      <a:cubicBezTo>
                        <a:pt x="427" y="4613"/>
                        <a:pt x="126" y="5540"/>
                        <a:pt x="427" y="6392"/>
                      </a:cubicBezTo>
                      <a:cubicBezTo>
                        <a:pt x="427" y="6492"/>
                        <a:pt x="527" y="6593"/>
                        <a:pt x="627" y="6593"/>
                      </a:cubicBezTo>
                      <a:cubicBezTo>
                        <a:pt x="753" y="6593"/>
                        <a:pt x="753" y="6492"/>
                        <a:pt x="853" y="6492"/>
                      </a:cubicBezTo>
                      <a:cubicBezTo>
                        <a:pt x="1379" y="5640"/>
                        <a:pt x="1154" y="4387"/>
                        <a:pt x="1154" y="3460"/>
                      </a:cubicBezTo>
                      <a:cubicBezTo>
                        <a:pt x="1053" y="2307"/>
                        <a:pt x="753" y="1254"/>
                        <a:pt x="326" y="227"/>
                      </a:cubicBezTo>
                      <a:cubicBezTo>
                        <a:pt x="326" y="126"/>
                        <a:pt x="226"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 name="Google Shape;14160;p88">
                  <a:extLst>
                    <a:ext uri="{FF2B5EF4-FFF2-40B4-BE49-F238E27FC236}">
                      <a16:creationId xmlns:a16="http://schemas.microsoft.com/office/drawing/2014/main" xmlns="" id="{7A27922D-B549-4517-8853-B91AEC0C49A7}"/>
                    </a:ext>
                  </a:extLst>
                </p:cNvPr>
                <p:cNvGrpSpPr/>
                <p:nvPr/>
              </p:nvGrpSpPr>
              <p:grpSpPr>
                <a:xfrm rot="1636033">
                  <a:off x="7150169" y="2560437"/>
                  <a:ext cx="370942" cy="156636"/>
                  <a:chOff x="6136063" y="2480375"/>
                  <a:chExt cx="370975" cy="156650"/>
                </a:xfrm>
              </p:grpSpPr>
              <p:sp>
                <p:nvSpPr>
                  <p:cNvPr id="259" name="Google Shape;14161;p88">
                    <a:extLst>
                      <a:ext uri="{FF2B5EF4-FFF2-40B4-BE49-F238E27FC236}">
                        <a16:creationId xmlns:a16="http://schemas.microsoft.com/office/drawing/2014/main" xmlns="" id="{0BE00007-EE77-4883-8707-0FE0C5B0B12F}"/>
                      </a:ext>
                    </a:extLst>
                  </p:cNvPr>
                  <p:cNvSpPr/>
                  <p:nvPr/>
                </p:nvSpPr>
                <p:spPr>
                  <a:xfrm>
                    <a:off x="6219413"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162;p88">
                    <a:extLst>
                      <a:ext uri="{FF2B5EF4-FFF2-40B4-BE49-F238E27FC236}">
                        <a16:creationId xmlns:a16="http://schemas.microsoft.com/office/drawing/2014/main" xmlns="" id="{525BB24B-0CCB-46B7-A8B8-B47106F97ACB}"/>
                      </a:ext>
                    </a:extLst>
                  </p:cNvPr>
                  <p:cNvSpPr/>
                  <p:nvPr/>
                </p:nvSpPr>
                <p:spPr>
                  <a:xfrm>
                    <a:off x="6407388"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163;p88">
                    <a:extLst>
                      <a:ext uri="{FF2B5EF4-FFF2-40B4-BE49-F238E27FC236}">
                        <a16:creationId xmlns:a16="http://schemas.microsoft.com/office/drawing/2014/main" xmlns="" id="{FC33DF70-7FC2-4C92-A614-AC7B63842B79}"/>
                      </a:ext>
                    </a:extLst>
                  </p:cNvPr>
                  <p:cNvSpPr/>
                  <p:nvPr/>
                </p:nvSpPr>
                <p:spPr>
                  <a:xfrm>
                    <a:off x="6136063" y="253802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164;p88">
                    <a:extLst>
                      <a:ext uri="{FF2B5EF4-FFF2-40B4-BE49-F238E27FC236}">
                        <a16:creationId xmlns:a16="http://schemas.microsoft.com/office/drawing/2014/main" xmlns="" id="{2369CCD3-82DD-4F8A-A372-8CAB5CE644D5}"/>
                      </a:ext>
                    </a:extLst>
                  </p:cNvPr>
                  <p:cNvSpPr/>
                  <p:nvPr/>
                </p:nvSpPr>
                <p:spPr>
                  <a:xfrm>
                    <a:off x="6407388" y="253802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165;p88">
                    <a:extLst>
                      <a:ext uri="{FF2B5EF4-FFF2-40B4-BE49-F238E27FC236}">
                        <a16:creationId xmlns:a16="http://schemas.microsoft.com/office/drawing/2014/main" xmlns="" id="{8610E57F-3EE7-466A-9C17-F28A21336D76}"/>
                      </a:ext>
                    </a:extLst>
                  </p:cNvPr>
                  <p:cNvSpPr/>
                  <p:nvPr/>
                </p:nvSpPr>
                <p:spPr>
                  <a:xfrm>
                    <a:off x="6268913" y="252235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 name="Google Shape;14166;p88">
                <a:extLst>
                  <a:ext uri="{FF2B5EF4-FFF2-40B4-BE49-F238E27FC236}">
                    <a16:creationId xmlns:a16="http://schemas.microsoft.com/office/drawing/2014/main" xmlns="" id="{5E7A811E-EB61-4681-A1A4-5D7B98197818}"/>
                  </a:ext>
                </a:extLst>
              </p:cNvPr>
              <p:cNvGrpSpPr/>
              <p:nvPr/>
            </p:nvGrpSpPr>
            <p:grpSpPr>
              <a:xfrm>
                <a:off x="6704418" y="2077784"/>
                <a:ext cx="754304" cy="791322"/>
                <a:chOff x="7058075" y="2077784"/>
                <a:chExt cx="754304" cy="791322"/>
              </a:xfrm>
            </p:grpSpPr>
            <p:sp>
              <p:nvSpPr>
                <p:cNvPr id="226" name="Google Shape;14167;p88">
                  <a:extLst>
                    <a:ext uri="{FF2B5EF4-FFF2-40B4-BE49-F238E27FC236}">
                      <a16:creationId xmlns:a16="http://schemas.microsoft.com/office/drawing/2014/main" xmlns="" id="{66B45F8C-8865-42AD-A6BA-BF7C5477E7D8}"/>
                    </a:ext>
                  </a:extLst>
                </p:cNvPr>
                <p:cNvSpPr/>
                <p:nvPr/>
              </p:nvSpPr>
              <p:spPr>
                <a:xfrm>
                  <a:off x="7097585" y="2165963"/>
                  <a:ext cx="714793" cy="461009"/>
                </a:xfrm>
                <a:custGeom>
                  <a:avLst/>
                  <a:gdLst/>
                  <a:ahLst/>
                  <a:cxnLst/>
                  <a:rect l="l" t="t" r="r" b="b"/>
                  <a:pathLst>
                    <a:path w="16626" h="10723" extrusionOk="0">
                      <a:moveTo>
                        <a:pt x="6590" y="0"/>
                      </a:moveTo>
                      <a:cubicBezTo>
                        <a:pt x="2181" y="0"/>
                        <a:pt x="1" y="4011"/>
                        <a:pt x="661" y="4751"/>
                      </a:cubicBezTo>
                      <a:cubicBezTo>
                        <a:pt x="661" y="4851"/>
                        <a:pt x="761" y="4976"/>
                        <a:pt x="961" y="5077"/>
                      </a:cubicBezTo>
                      <a:cubicBezTo>
                        <a:pt x="2604" y="6401"/>
                        <a:pt x="9835" y="10722"/>
                        <a:pt x="13574" y="10722"/>
                      </a:cubicBezTo>
                      <a:cubicBezTo>
                        <a:pt x="13657" y="10722"/>
                        <a:pt x="13739" y="10720"/>
                        <a:pt x="13819" y="10716"/>
                      </a:cubicBezTo>
                      <a:cubicBezTo>
                        <a:pt x="14019" y="10716"/>
                        <a:pt x="14245" y="10716"/>
                        <a:pt x="14445" y="10616"/>
                      </a:cubicBezTo>
                      <a:cubicBezTo>
                        <a:pt x="15498" y="10290"/>
                        <a:pt x="16626" y="3723"/>
                        <a:pt x="10360" y="891"/>
                      </a:cubicBezTo>
                      <a:cubicBezTo>
                        <a:pt x="8967" y="258"/>
                        <a:pt x="7707" y="0"/>
                        <a:pt x="659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168;p88">
                  <a:extLst>
                    <a:ext uri="{FF2B5EF4-FFF2-40B4-BE49-F238E27FC236}">
                      <a16:creationId xmlns:a16="http://schemas.microsoft.com/office/drawing/2014/main" xmlns="" id="{F3B13E39-9CC5-4707-B8AF-11D21CD20CA3}"/>
                    </a:ext>
                  </a:extLst>
                </p:cNvPr>
                <p:cNvSpPr/>
                <p:nvPr/>
              </p:nvSpPr>
              <p:spPr>
                <a:xfrm>
                  <a:off x="7058075" y="2384194"/>
                  <a:ext cx="633623" cy="484912"/>
                </a:xfrm>
                <a:custGeom>
                  <a:avLst/>
                  <a:gdLst/>
                  <a:ahLst/>
                  <a:cxnLst/>
                  <a:rect l="l" t="t" r="r" b="b"/>
                  <a:pathLst>
                    <a:path w="14738" h="11279" extrusionOk="0">
                      <a:moveTo>
                        <a:pt x="1880" y="1"/>
                      </a:moveTo>
                      <a:lnTo>
                        <a:pt x="1680" y="101"/>
                      </a:lnTo>
                      <a:cubicBezTo>
                        <a:pt x="1680" y="101"/>
                        <a:pt x="1" y="2808"/>
                        <a:pt x="427" y="4913"/>
                      </a:cubicBezTo>
                      <a:cubicBezTo>
                        <a:pt x="953" y="6993"/>
                        <a:pt x="3033" y="9499"/>
                        <a:pt x="3560" y="10026"/>
                      </a:cubicBezTo>
                      <a:cubicBezTo>
                        <a:pt x="3885" y="10226"/>
                        <a:pt x="3459" y="11053"/>
                        <a:pt x="3760" y="11279"/>
                      </a:cubicBezTo>
                      <a:cubicBezTo>
                        <a:pt x="3885" y="11279"/>
                        <a:pt x="4186" y="11053"/>
                        <a:pt x="4512" y="10953"/>
                      </a:cubicBezTo>
                      <a:cubicBezTo>
                        <a:pt x="4712" y="10753"/>
                        <a:pt x="5139" y="10552"/>
                        <a:pt x="5439" y="10552"/>
                      </a:cubicBezTo>
                      <a:cubicBezTo>
                        <a:pt x="5993" y="10693"/>
                        <a:pt x="6816" y="10812"/>
                        <a:pt x="7741" y="10812"/>
                      </a:cubicBezTo>
                      <a:cubicBezTo>
                        <a:pt x="9450" y="10812"/>
                        <a:pt x="11508" y="10405"/>
                        <a:pt x="12858" y="8973"/>
                      </a:cubicBezTo>
                      <a:cubicBezTo>
                        <a:pt x="14412" y="7419"/>
                        <a:pt x="14738" y="5640"/>
                        <a:pt x="14738" y="5640"/>
                      </a:cubicBezTo>
                      <a:lnTo>
                        <a:pt x="14738" y="5640"/>
                      </a:lnTo>
                      <a:cubicBezTo>
                        <a:pt x="14658" y="5644"/>
                        <a:pt x="14576" y="5646"/>
                        <a:pt x="14493" y="5646"/>
                      </a:cubicBezTo>
                      <a:cubicBezTo>
                        <a:pt x="10754" y="5646"/>
                        <a:pt x="3523" y="1325"/>
                        <a:pt x="1880" y="1"/>
                      </a:cubicBezTo>
                      <a:close/>
                    </a:path>
                  </a:pathLst>
                </a:custGeom>
                <a:solidFill>
                  <a:srgbClr val="D39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169;p88">
                  <a:extLst>
                    <a:ext uri="{FF2B5EF4-FFF2-40B4-BE49-F238E27FC236}">
                      <a16:creationId xmlns:a16="http://schemas.microsoft.com/office/drawing/2014/main" xmlns="" id="{580F79BC-4FD1-4918-8616-1567678F26E8}"/>
                    </a:ext>
                  </a:extLst>
                </p:cNvPr>
                <p:cNvSpPr/>
                <p:nvPr/>
              </p:nvSpPr>
              <p:spPr>
                <a:xfrm>
                  <a:off x="7511735" y="2077784"/>
                  <a:ext cx="148453" cy="164618"/>
                </a:xfrm>
                <a:custGeom>
                  <a:avLst/>
                  <a:gdLst/>
                  <a:ahLst/>
                  <a:cxnLst/>
                  <a:rect l="l" t="t" r="r" b="b"/>
                  <a:pathLst>
                    <a:path w="3453" h="3829" extrusionOk="0">
                      <a:moveTo>
                        <a:pt x="2490" y="0"/>
                      </a:moveTo>
                      <a:cubicBezTo>
                        <a:pt x="2461" y="0"/>
                        <a:pt x="2433" y="3"/>
                        <a:pt x="2406" y="10"/>
                      </a:cubicBezTo>
                      <a:cubicBezTo>
                        <a:pt x="0" y="962"/>
                        <a:pt x="326" y="3569"/>
                        <a:pt x="326" y="3569"/>
                      </a:cubicBezTo>
                      <a:cubicBezTo>
                        <a:pt x="375" y="3776"/>
                        <a:pt x="500" y="3829"/>
                        <a:pt x="616" y="3829"/>
                      </a:cubicBezTo>
                      <a:cubicBezTo>
                        <a:pt x="740" y="3829"/>
                        <a:pt x="852" y="3769"/>
                        <a:pt x="852" y="3769"/>
                      </a:cubicBezTo>
                      <a:cubicBezTo>
                        <a:pt x="852" y="3769"/>
                        <a:pt x="952" y="3143"/>
                        <a:pt x="1579" y="2215"/>
                      </a:cubicBezTo>
                      <a:cubicBezTo>
                        <a:pt x="2406" y="1063"/>
                        <a:pt x="3133" y="1063"/>
                        <a:pt x="3359" y="862"/>
                      </a:cubicBezTo>
                      <a:cubicBezTo>
                        <a:pt x="3452" y="651"/>
                        <a:pt x="2909" y="0"/>
                        <a:pt x="249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4170;p88">
                  <a:extLst>
                    <a:ext uri="{FF2B5EF4-FFF2-40B4-BE49-F238E27FC236}">
                      <a16:creationId xmlns:a16="http://schemas.microsoft.com/office/drawing/2014/main" xmlns="" id="{C49C0B82-E8B1-49E1-9553-575563347FC3}"/>
                    </a:ext>
                  </a:extLst>
                </p:cNvPr>
                <p:cNvSpPr/>
                <p:nvPr/>
              </p:nvSpPr>
              <p:spPr>
                <a:xfrm>
                  <a:off x="7256358" y="2734413"/>
                  <a:ext cx="116381" cy="85168"/>
                </a:xfrm>
                <a:custGeom>
                  <a:avLst/>
                  <a:gdLst/>
                  <a:ahLst/>
                  <a:cxnLst/>
                  <a:rect l="l" t="t" r="r" b="b"/>
                  <a:pathLst>
                    <a:path w="2707" h="1981" extrusionOk="0">
                      <a:moveTo>
                        <a:pt x="301" y="0"/>
                      </a:moveTo>
                      <a:cubicBezTo>
                        <a:pt x="100" y="0"/>
                        <a:pt x="0" y="100"/>
                        <a:pt x="0" y="301"/>
                      </a:cubicBezTo>
                      <a:cubicBezTo>
                        <a:pt x="100" y="827"/>
                        <a:pt x="527" y="1153"/>
                        <a:pt x="928" y="1454"/>
                      </a:cubicBezTo>
                      <a:cubicBezTo>
                        <a:pt x="1153" y="1554"/>
                        <a:pt x="1253" y="1780"/>
                        <a:pt x="1554" y="1880"/>
                      </a:cubicBezTo>
                      <a:cubicBezTo>
                        <a:pt x="1667" y="1930"/>
                        <a:pt x="1798" y="1930"/>
                        <a:pt x="1943" y="1930"/>
                      </a:cubicBezTo>
                      <a:cubicBezTo>
                        <a:pt x="2087" y="1930"/>
                        <a:pt x="2243" y="1930"/>
                        <a:pt x="2406" y="1980"/>
                      </a:cubicBezTo>
                      <a:cubicBezTo>
                        <a:pt x="2507" y="1980"/>
                        <a:pt x="2707" y="1780"/>
                        <a:pt x="2507" y="1654"/>
                      </a:cubicBezTo>
                      <a:cubicBezTo>
                        <a:pt x="2406" y="1554"/>
                        <a:pt x="2181" y="1353"/>
                        <a:pt x="2080" y="1153"/>
                      </a:cubicBezTo>
                      <a:cubicBezTo>
                        <a:pt x="1880" y="927"/>
                        <a:pt x="1654" y="827"/>
                        <a:pt x="1454" y="727"/>
                      </a:cubicBezTo>
                      <a:cubicBezTo>
                        <a:pt x="1153" y="526"/>
                        <a:pt x="727" y="100"/>
                        <a:pt x="301"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4171;p88">
                  <a:extLst>
                    <a:ext uri="{FF2B5EF4-FFF2-40B4-BE49-F238E27FC236}">
                      <a16:creationId xmlns:a16="http://schemas.microsoft.com/office/drawing/2014/main" xmlns="" id="{A9C7CD43-9091-4779-89CA-F871F4066A70}"/>
                    </a:ext>
                  </a:extLst>
                </p:cNvPr>
                <p:cNvSpPr/>
                <p:nvPr/>
              </p:nvSpPr>
              <p:spPr>
                <a:xfrm>
                  <a:off x="7391054" y="2823838"/>
                  <a:ext cx="8641" cy="4342"/>
                </a:xfrm>
                <a:custGeom>
                  <a:avLst/>
                  <a:gdLst/>
                  <a:ahLst/>
                  <a:cxnLst/>
                  <a:rect l="l" t="t" r="r" b="b"/>
                  <a:pathLst>
                    <a:path w="201" h="101" extrusionOk="0">
                      <a:moveTo>
                        <a:pt x="0" y="0"/>
                      </a:moveTo>
                      <a:lnTo>
                        <a:pt x="0" y="101"/>
                      </a:lnTo>
                      <a:lnTo>
                        <a:pt x="201" y="101"/>
                      </a:lnTo>
                      <a:cubicBezTo>
                        <a:pt x="100" y="101"/>
                        <a:pt x="100" y="101"/>
                        <a:pt x="0"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172;p88">
                  <a:extLst>
                    <a:ext uri="{FF2B5EF4-FFF2-40B4-BE49-F238E27FC236}">
                      <a16:creationId xmlns:a16="http://schemas.microsoft.com/office/drawing/2014/main" xmlns="" id="{8F8671F6-0024-4D42-8D89-8E0FF36DC772}"/>
                    </a:ext>
                  </a:extLst>
                </p:cNvPr>
                <p:cNvSpPr/>
                <p:nvPr/>
              </p:nvSpPr>
              <p:spPr>
                <a:xfrm>
                  <a:off x="7417968" y="2832437"/>
                  <a:ext cx="43" cy="5460"/>
                </a:xfrm>
                <a:custGeom>
                  <a:avLst/>
                  <a:gdLst/>
                  <a:ahLst/>
                  <a:cxnLst/>
                  <a:rect l="l" t="t" r="r" b="b"/>
                  <a:pathLst>
                    <a:path w="1" h="127" extrusionOk="0">
                      <a:moveTo>
                        <a:pt x="1" y="1"/>
                      </a:moveTo>
                      <a:lnTo>
                        <a:pt x="1" y="126"/>
                      </a:ln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173;p88">
                  <a:extLst>
                    <a:ext uri="{FF2B5EF4-FFF2-40B4-BE49-F238E27FC236}">
                      <a16:creationId xmlns:a16="http://schemas.microsoft.com/office/drawing/2014/main" xmlns="" id="{A271A088-E874-4B27-8603-EF6270002638}"/>
                    </a:ext>
                  </a:extLst>
                </p:cNvPr>
                <p:cNvSpPr/>
                <p:nvPr/>
              </p:nvSpPr>
              <p:spPr>
                <a:xfrm>
                  <a:off x="7337141" y="2724697"/>
                  <a:ext cx="106836" cy="68573"/>
                </a:xfrm>
                <a:custGeom>
                  <a:avLst/>
                  <a:gdLst/>
                  <a:ahLst/>
                  <a:cxnLst/>
                  <a:rect l="l" t="t" r="r" b="b"/>
                  <a:pathLst>
                    <a:path w="2485" h="1595" extrusionOk="0">
                      <a:moveTo>
                        <a:pt x="201" y="1"/>
                      </a:moveTo>
                      <a:cubicBezTo>
                        <a:pt x="101" y="1"/>
                        <a:pt x="1" y="126"/>
                        <a:pt x="1" y="226"/>
                      </a:cubicBezTo>
                      <a:cubicBezTo>
                        <a:pt x="201" y="627"/>
                        <a:pt x="527" y="953"/>
                        <a:pt x="828" y="1153"/>
                      </a:cubicBezTo>
                      <a:cubicBezTo>
                        <a:pt x="1029" y="1379"/>
                        <a:pt x="1254" y="1479"/>
                        <a:pt x="1455" y="1579"/>
                      </a:cubicBezTo>
                      <a:lnTo>
                        <a:pt x="2081" y="1579"/>
                      </a:lnTo>
                      <a:cubicBezTo>
                        <a:pt x="2115" y="1590"/>
                        <a:pt x="2146" y="1595"/>
                        <a:pt x="2174" y="1595"/>
                      </a:cubicBezTo>
                      <a:cubicBezTo>
                        <a:pt x="2424" y="1595"/>
                        <a:pt x="2484" y="1233"/>
                        <a:pt x="2282" y="1053"/>
                      </a:cubicBezTo>
                      <a:cubicBezTo>
                        <a:pt x="2081" y="953"/>
                        <a:pt x="1981" y="853"/>
                        <a:pt x="1780" y="752"/>
                      </a:cubicBezTo>
                      <a:cubicBezTo>
                        <a:pt x="1555" y="627"/>
                        <a:pt x="1455" y="527"/>
                        <a:pt x="1254" y="427"/>
                      </a:cubicBezTo>
                      <a:cubicBezTo>
                        <a:pt x="928" y="326"/>
                        <a:pt x="527" y="126"/>
                        <a:pt x="201" y="1"/>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174;p88">
                  <a:extLst>
                    <a:ext uri="{FF2B5EF4-FFF2-40B4-BE49-F238E27FC236}">
                      <a16:creationId xmlns:a16="http://schemas.microsoft.com/office/drawing/2014/main" xmlns="" id="{03FDD9B4-BA22-4D43-A5FA-ED9A63476351}"/>
                    </a:ext>
                  </a:extLst>
                </p:cNvPr>
                <p:cNvSpPr/>
                <p:nvPr/>
              </p:nvSpPr>
              <p:spPr>
                <a:xfrm>
                  <a:off x="7401028" y="2701954"/>
                  <a:ext cx="131256" cy="78289"/>
                </a:xfrm>
                <a:custGeom>
                  <a:avLst/>
                  <a:gdLst/>
                  <a:ahLst/>
                  <a:cxnLst/>
                  <a:rect l="l" t="t" r="r" b="b"/>
                  <a:pathLst>
                    <a:path w="3053" h="1821" extrusionOk="0">
                      <a:moveTo>
                        <a:pt x="291" y="0"/>
                      </a:moveTo>
                      <a:cubicBezTo>
                        <a:pt x="116" y="0"/>
                        <a:pt x="0" y="245"/>
                        <a:pt x="169" y="329"/>
                      </a:cubicBezTo>
                      <a:cubicBezTo>
                        <a:pt x="796" y="956"/>
                        <a:pt x="1422" y="1582"/>
                        <a:pt x="2274" y="1783"/>
                      </a:cubicBezTo>
                      <a:cubicBezTo>
                        <a:pt x="2335" y="1809"/>
                        <a:pt x="2393" y="1820"/>
                        <a:pt x="2447" y="1820"/>
                      </a:cubicBezTo>
                      <a:cubicBezTo>
                        <a:pt x="2860" y="1820"/>
                        <a:pt x="3052" y="1133"/>
                        <a:pt x="2675" y="956"/>
                      </a:cubicBezTo>
                      <a:cubicBezTo>
                        <a:pt x="1949" y="530"/>
                        <a:pt x="1222" y="329"/>
                        <a:pt x="395" y="28"/>
                      </a:cubicBezTo>
                      <a:cubicBezTo>
                        <a:pt x="359" y="9"/>
                        <a:pt x="324" y="0"/>
                        <a:pt x="291"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4175;p88">
                  <a:extLst>
                    <a:ext uri="{FF2B5EF4-FFF2-40B4-BE49-F238E27FC236}">
                      <a16:creationId xmlns:a16="http://schemas.microsoft.com/office/drawing/2014/main" xmlns="" id="{587C358C-4B32-4403-8C9C-7DAA21022B89}"/>
                    </a:ext>
                  </a:extLst>
                </p:cNvPr>
                <p:cNvSpPr/>
                <p:nvPr/>
              </p:nvSpPr>
              <p:spPr>
                <a:xfrm>
                  <a:off x="7468656" y="2670010"/>
                  <a:ext cx="115306" cy="60104"/>
                </a:xfrm>
                <a:custGeom>
                  <a:avLst/>
                  <a:gdLst/>
                  <a:ahLst/>
                  <a:cxnLst/>
                  <a:rect l="l" t="t" r="r" b="b"/>
                  <a:pathLst>
                    <a:path w="2682" h="1398" extrusionOk="0">
                      <a:moveTo>
                        <a:pt x="202" y="0"/>
                      </a:moveTo>
                      <a:cubicBezTo>
                        <a:pt x="54" y="0"/>
                        <a:pt x="1" y="258"/>
                        <a:pt x="175" y="345"/>
                      </a:cubicBezTo>
                      <a:cubicBezTo>
                        <a:pt x="701" y="546"/>
                        <a:pt x="902" y="872"/>
                        <a:pt x="1328" y="1172"/>
                      </a:cubicBezTo>
                      <a:cubicBezTo>
                        <a:pt x="1729" y="1398"/>
                        <a:pt x="2055" y="1398"/>
                        <a:pt x="2481" y="1398"/>
                      </a:cubicBezTo>
                      <a:cubicBezTo>
                        <a:pt x="2581" y="1398"/>
                        <a:pt x="2681" y="1172"/>
                        <a:pt x="2681" y="1072"/>
                      </a:cubicBezTo>
                      <a:cubicBezTo>
                        <a:pt x="2481" y="546"/>
                        <a:pt x="2255" y="345"/>
                        <a:pt x="1729" y="245"/>
                      </a:cubicBezTo>
                      <a:cubicBezTo>
                        <a:pt x="1328" y="19"/>
                        <a:pt x="802" y="145"/>
                        <a:pt x="275" y="19"/>
                      </a:cubicBezTo>
                      <a:cubicBezTo>
                        <a:pt x="249" y="6"/>
                        <a:pt x="225" y="0"/>
                        <a:pt x="202"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176;p88">
                  <a:extLst>
                    <a:ext uri="{FF2B5EF4-FFF2-40B4-BE49-F238E27FC236}">
                      <a16:creationId xmlns:a16="http://schemas.microsoft.com/office/drawing/2014/main" xmlns="" id="{7D3AAAFD-149D-4082-B6ED-E50B99EAA623}"/>
                    </a:ext>
                  </a:extLst>
                </p:cNvPr>
                <p:cNvSpPr/>
                <p:nvPr/>
              </p:nvSpPr>
              <p:spPr>
                <a:xfrm>
                  <a:off x="7184173" y="2212868"/>
                  <a:ext cx="246777" cy="167069"/>
                </a:xfrm>
                <a:custGeom>
                  <a:avLst/>
                  <a:gdLst/>
                  <a:ahLst/>
                  <a:cxnLst/>
                  <a:rect l="l" t="t" r="r" b="b"/>
                  <a:pathLst>
                    <a:path w="5740" h="3886" extrusionOk="0">
                      <a:moveTo>
                        <a:pt x="5439" y="1"/>
                      </a:moveTo>
                      <a:cubicBezTo>
                        <a:pt x="4186" y="126"/>
                        <a:pt x="3133" y="427"/>
                        <a:pt x="2080" y="1154"/>
                      </a:cubicBezTo>
                      <a:cubicBezTo>
                        <a:pt x="1253" y="1680"/>
                        <a:pt x="201" y="2507"/>
                        <a:pt x="100" y="3560"/>
                      </a:cubicBezTo>
                      <a:cubicBezTo>
                        <a:pt x="0" y="3760"/>
                        <a:pt x="326" y="3885"/>
                        <a:pt x="526" y="3885"/>
                      </a:cubicBezTo>
                      <a:cubicBezTo>
                        <a:pt x="1353" y="3760"/>
                        <a:pt x="1980" y="2833"/>
                        <a:pt x="2506" y="2306"/>
                      </a:cubicBezTo>
                      <a:cubicBezTo>
                        <a:pt x="3333" y="1479"/>
                        <a:pt x="4386" y="753"/>
                        <a:pt x="5439" y="427"/>
                      </a:cubicBezTo>
                      <a:cubicBezTo>
                        <a:pt x="5739" y="427"/>
                        <a:pt x="5639" y="1"/>
                        <a:pt x="5439" y="1"/>
                      </a:cubicBezTo>
                      <a:close/>
                    </a:path>
                  </a:pathLst>
                </a:custGeom>
                <a:solidFill>
                  <a:srgbClr val="522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177;p88">
                  <a:extLst>
                    <a:ext uri="{FF2B5EF4-FFF2-40B4-BE49-F238E27FC236}">
                      <a16:creationId xmlns:a16="http://schemas.microsoft.com/office/drawing/2014/main" xmlns="" id="{5C260ABD-C817-491A-9110-75F32D6F2A21}"/>
                    </a:ext>
                  </a:extLst>
                </p:cNvPr>
                <p:cNvSpPr/>
                <p:nvPr/>
              </p:nvSpPr>
              <p:spPr>
                <a:xfrm>
                  <a:off x="7314527" y="2262438"/>
                  <a:ext cx="192907" cy="229537"/>
                </a:xfrm>
                <a:custGeom>
                  <a:avLst/>
                  <a:gdLst/>
                  <a:ahLst/>
                  <a:cxnLst/>
                  <a:rect l="l" t="t" r="r" b="b"/>
                  <a:pathLst>
                    <a:path w="4487" h="5339" extrusionOk="0">
                      <a:moveTo>
                        <a:pt x="4186" y="1"/>
                      </a:moveTo>
                      <a:cubicBezTo>
                        <a:pt x="4186" y="1"/>
                        <a:pt x="4061" y="1"/>
                        <a:pt x="4061" y="101"/>
                      </a:cubicBezTo>
                      <a:cubicBezTo>
                        <a:pt x="2933" y="727"/>
                        <a:pt x="1981" y="1153"/>
                        <a:pt x="1254" y="2306"/>
                      </a:cubicBezTo>
                      <a:cubicBezTo>
                        <a:pt x="727" y="3033"/>
                        <a:pt x="1" y="4286"/>
                        <a:pt x="427" y="5239"/>
                      </a:cubicBezTo>
                      <a:cubicBezTo>
                        <a:pt x="527" y="5239"/>
                        <a:pt x="527" y="5339"/>
                        <a:pt x="627" y="5339"/>
                      </a:cubicBezTo>
                      <a:lnTo>
                        <a:pt x="727" y="5239"/>
                      </a:lnTo>
                      <a:cubicBezTo>
                        <a:pt x="1454" y="4913"/>
                        <a:pt x="1880" y="3760"/>
                        <a:pt x="2407" y="3133"/>
                      </a:cubicBezTo>
                      <a:cubicBezTo>
                        <a:pt x="2933" y="2206"/>
                        <a:pt x="3560" y="1153"/>
                        <a:pt x="4387" y="427"/>
                      </a:cubicBezTo>
                      <a:cubicBezTo>
                        <a:pt x="4487" y="326"/>
                        <a:pt x="4387" y="1"/>
                        <a:pt x="4186" y="1"/>
                      </a:cubicBezTo>
                      <a:close/>
                    </a:path>
                  </a:pathLst>
                </a:custGeom>
                <a:solidFill>
                  <a:srgbClr val="522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178;p88">
                  <a:extLst>
                    <a:ext uri="{FF2B5EF4-FFF2-40B4-BE49-F238E27FC236}">
                      <a16:creationId xmlns:a16="http://schemas.microsoft.com/office/drawing/2014/main" xmlns="" id="{4659C7F8-DA8A-4FE7-AACA-C05A2F8C79F4}"/>
                    </a:ext>
                  </a:extLst>
                </p:cNvPr>
                <p:cNvSpPr/>
                <p:nvPr/>
              </p:nvSpPr>
              <p:spPr>
                <a:xfrm>
                  <a:off x="7471837" y="2293694"/>
                  <a:ext cx="103483" cy="265092"/>
                </a:xfrm>
                <a:custGeom>
                  <a:avLst/>
                  <a:gdLst/>
                  <a:ahLst/>
                  <a:cxnLst/>
                  <a:rect l="l" t="t" r="r" b="b"/>
                  <a:pathLst>
                    <a:path w="2407" h="6166" extrusionOk="0">
                      <a:moveTo>
                        <a:pt x="2181" y="0"/>
                      </a:moveTo>
                      <a:cubicBezTo>
                        <a:pt x="2081" y="0"/>
                        <a:pt x="2081" y="0"/>
                        <a:pt x="1981" y="126"/>
                      </a:cubicBezTo>
                      <a:cubicBezTo>
                        <a:pt x="1154" y="2106"/>
                        <a:pt x="1" y="3885"/>
                        <a:pt x="201" y="6066"/>
                      </a:cubicBezTo>
                      <a:cubicBezTo>
                        <a:pt x="201" y="6166"/>
                        <a:pt x="302" y="6166"/>
                        <a:pt x="302" y="6166"/>
                      </a:cubicBezTo>
                      <a:lnTo>
                        <a:pt x="402" y="6166"/>
                      </a:lnTo>
                      <a:cubicBezTo>
                        <a:pt x="1880" y="4386"/>
                        <a:pt x="1981" y="2306"/>
                        <a:pt x="2407" y="226"/>
                      </a:cubicBezTo>
                      <a:cubicBezTo>
                        <a:pt x="2407" y="126"/>
                        <a:pt x="2282" y="0"/>
                        <a:pt x="218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4179;p88">
                  <a:extLst>
                    <a:ext uri="{FF2B5EF4-FFF2-40B4-BE49-F238E27FC236}">
                      <a16:creationId xmlns:a16="http://schemas.microsoft.com/office/drawing/2014/main" xmlns="" id="{B3624894-F135-4FF6-8F12-8FFBA500BDD5}"/>
                    </a:ext>
                  </a:extLst>
                </p:cNvPr>
                <p:cNvSpPr/>
                <p:nvPr/>
              </p:nvSpPr>
              <p:spPr>
                <a:xfrm>
                  <a:off x="7623774" y="2320608"/>
                  <a:ext cx="59330" cy="283450"/>
                </a:xfrm>
                <a:custGeom>
                  <a:avLst/>
                  <a:gdLst/>
                  <a:ahLst/>
                  <a:cxnLst/>
                  <a:rect l="l" t="t" r="r" b="b"/>
                  <a:pathLst>
                    <a:path w="1380" h="6593" extrusionOk="0">
                      <a:moveTo>
                        <a:pt x="226" y="1"/>
                      </a:moveTo>
                      <a:cubicBezTo>
                        <a:pt x="126" y="1"/>
                        <a:pt x="1" y="126"/>
                        <a:pt x="1" y="227"/>
                      </a:cubicBezTo>
                      <a:cubicBezTo>
                        <a:pt x="226" y="1379"/>
                        <a:pt x="326" y="2507"/>
                        <a:pt x="427" y="3660"/>
                      </a:cubicBezTo>
                      <a:cubicBezTo>
                        <a:pt x="427" y="4613"/>
                        <a:pt x="126" y="5540"/>
                        <a:pt x="427" y="6392"/>
                      </a:cubicBezTo>
                      <a:cubicBezTo>
                        <a:pt x="427" y="6492"/>
                        <a:pt x="527" y="6593"/>
                        <a:pt x="627" y="6593"/>
                      </a:cubicBezTo>
                      <a:cubicBezTo>
                        <a:pt x="753" y="6593"/>
                        <a:pt x="753" y="6492"/>
                        <a:pt x="853" y="6492"/>
                      </a:cubicBezTo>
                      <a:cubicBezTo>
                        <a:pt x="1379" y="5640"/>
                        <a:pt x="1154" y="4387"/>
                        <a:pt x="1154" y="3460"/>
                      </a:cubicBezTo>
                      <a:cubicBezTo>
                        <a:pt x="1053" y="2307"/>
                        <a:pt x="753" y="1254"/>
                        <a:pt x="326" y="227"/>
                      </a:cubicBezTo>
                      <a:cubicBezTo>
                        <a:pt x="326" y="126"/>
                        <a:pt x="226" y="1"/>
                        <a:pt x="22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14180;p88">
                  <a:extLst>
                    <a:ext uri="{FF2B5EF4-FFF2-40B4-BE49-F238E27FC236}">
                      <a16:creationId xmlns:a16="http://schemas.microsoft.com/office/drawing/2014/main" xmlns="" id="{D1DBD847-A30B-4871-BC59-604F57119C97}"/>
                    </a:ext>
                  </a:extLst>
                </p:cNvPr>
                <p:cNvGrpSpPr/>
                <p:nvPr/>
              </p:nvGrpSpPr>
              <p:grpSpPr>
                <a:xfrm rot="1636033">
                  <a:off x="7150169" y="2560437"/>
                  <a:ext cx="370942" cy="156636"/>
                  <a:chOff x="6136063" y="2480375"/>
                  <a:chExt cx="370975" cy="156650"/>
                </a:xfrm>
              </p:grpSpPr>
              <p:sp>
                <p:nvSpPr>
                  <p:cNvPr id="240" name="Google Shape;14181;p88">
                    <a:extLst>
                      <a:ext uri="{FF2B5EF4-FFF2-40B4-BE49-F238E27FC236}">
                        <a16:creationId xmlns:a16="http://schemas.microsoft.com/office/drawing/2014/main" xmlns="" id="{987627DC-D5D3-4ED5-BD61-1CEF423B70D7}"/>
                      </a:ext>
                    </a:extLst>
                  </p:cNvPr>
                  <p:cNvSpPr/>
                  <p:nvPr/>
                </p:nvSpPr>
                <p:spPr>
                  <a:xfrm>
                    <a:off x="6219413"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182;p88">
                    <a:extLst>
                      <a:ext uri="{FF2B5EF4-FFF2-40B4-BE49-F238E27FC236}">
                        <a16:creationId xmlns:a16="http://schemas.microsoft.com/office/drawing/2014/main" xmlns="" id="{B6B10983-9FD2-4BCD-9D6A-D70B603E1813}"/>
                      </a:ext>
                    </a:extLst>
                  </p:cNvPr>
                  <p:cNvSpPr/>
                  <p:nvPr/>
                </p:nvSpPr>
                <p:spPr>
                  <a:xfrm>
                    <a:off x="6407388"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183;p88">
                    <a:extLst>
                      <a:ext uri="{FF2B5EF4-FFF2-40B4-BE49-F238E27FC236}">
                        <a16:creationId xmlns:a16="http://schemas.microsoft.com/office/drawing/2014/main" xmlns="" id="{00B0DF2D-4B3E-418B-906D-A2D825ACB2E9}"/>
                      </a:ext>
                    </a:extLst>
                  </p:cNvPr>
                  <p:cNvSpPr/>
                  <p:nvPr/>
                </p:nvSpPr>
                <p:spPr>
                  <a:xfrm>
                    <a:off x="6136063" y="253802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184;p88">
                    <a:extLst>
                      <a:ext uri="{FF2B5EF4-FFF2-40B4-BE49-F238E27FC236}">
                        <a16:creationId xmlns:a16="http://schemas.microsoft.com/office/drawing/2014/main" xmlns="" id="{2DAE3920-B3A0-4D65-9102-E32809879EEC}"/>
                      </a:ext>
                    </a:extLst>
                  </p:cNvPr>
                  <p:cNvSpPr/>
                  <p:nvPr/>
                </p:nvSpPr>
                <p:spPr>
                  <a:xfrm>
                    <a:off x="6407388" y="253802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185;p88">
                    <a:extLst>
                      <a:ext uri="{FF2B5EF4-FFF2-40B4-BE49-F238E27FC236}">
                        <a16:creationId xmlns:a16="http://schemas.microsoft.com/office/drawing/2014/main" xmlns="" id="{87A8C7AB-ECD5-47F9-9120-E7C6799EFE76}"/>
                      </a:ext>
                    </a:extLst>
                  </p:cNvPr>
                  <p:cNvSpPr/>
                  <p:nvPr/>
                </p:nvSpPr>
                <p:spPr>
                  <a:xfrm>
                    <a:off x="6268913" y="252235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8" name="Rectangle 117"/>
          <p:cNvSpPr/>
          <p:nvPr/>
        </p:nvSpPr>
        <p:spPr>
          <a:xfrm>
            <a:off x="1234025" y="860431"/>
            <a:ext cx="11664345" cy="584775"/>
          </a:xfrm>
          <a:prstGeom prst="rect">
            <a:avLst/>
          </a:prstGeom>
        </p:spPr>
        <p:txBody>
          <a:bodyPr wrap="square">
            <a:spAutoFit/>
          </a:bodyPr>
          <a:lstStyle/>
          <a:p>
            <a:pPr marL="514350" indent="-514350">
              <a:defRPr/>
            </a:pPr>
            <a:r>
              <a:rPr lang="en-US" sz="3200" dirty="0" smtClean="0">
                <a:solidFill>
                  <a:schemeClr val="bg2">
                    <a:lumMod val="75000"/>
                  </a:schemeClr>
                </a:solidFill>
                <a:latin typeface="Arial" panose="020B0604020202020204" pitchFamily="34" charset="0"/>
                <a:cs typeface="Arial" panose="020B0604020202020204" pitchFamily="34" charset="0"/>
              </a:rPr>
              <a:t>c. </a:t>
            </a:r>
            <a:r>
              <a:rPr lang="en-US" sz="3200" dirty="0">
                <a:solidFill>
                  <a:schemeClr val="bg2">
                    <a:lumMod val="75000"/>
                  </a:schemeClr>
                </a:solidFill>
                <a:latin typeface="Arial" panose="020B0604020202020204" pitchFamily="34" charset="0"/>
                <a:cs typeface="Arial" panose="020B0604020202020204" pitchFamily="34" charset="0"/>
              </a:rPr>
              <a:t>325,97 + 86,54 + </a:t>
            </a:r>
            <a:r>
              <a:rPr lang="en-US" sz="3200" dirty="0" smtClean="0">
                <a:solidFill>
                  <a:schemeClr val="bg2">
                    <a:lumMod val="75000"/>
                  </a:schemeClr>
                </a:solidFill>
                <a:latin typeface="Arial" panose="020B0604020202020204" pitchFamily="34" charset="0"/>
                <a:cs typeface="Arial" panose="020B0604020202020204" pitchFamily="34" charset="0"/>
              </a:rPr>
              <a:t>103,46</a:t>
            </a:r>
            <a:endParaRPr lang="en-US" sz="3200" dirty="0">
              <a:solidFill>
                <a:schemeClr val="bg2">
                  <a:lumMod val="75000"/>
                </a:schemeClr>
              </a:solidFill>
              <a:latin typeface="Arial" panose="020B0604020202020204" pitchFamily="34" charset="0"/>
              <a:cs typeface="Arial" panose="020B0604020202020204" pitchFamily="34" charset="0"/>
            </a:endParaRPr>
          </a:p>
        </p:txBody>
      </p:sp>
      <p:sp>
        <p:nvSpPr>
          <p:cNvPr id="119" name="Text Box 86"/>
          <p:cNvSpPr txBox="1">
            <a:spLocks noChangeArrowheads="1"/>
          </p:cNvSpPr>
          <p:nvPr/>
        </p:nvSpPr>
        <p:spPr bwMode="auto">
          <a:xfrm>
            <a:off x="771080" y="2108335"/>
            <a:ext cx="38283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412,51 </a:t>
            </a:r>
            <a:r>
              <a:rPr lang="en-US" sz="2800" dirty="0">
                <a:solidFill>
                  <a:srgbClr val="C00000"/>
                </a:solidFill>
                <a:cs typeface="Arial" panose="020B0604020202020204" pitchFamily="34" charset="0"/>
              </a:rPr>
              <a:t>+  </a:t>
            </a:r>
          </a:p>
        </p:txBody>
      </p:sp>
      <p:sp>
        <p:nvSpPr>
          <p:cNvPr id="120" name="Text Box 86"/>
          <p:cNvSpPr txBox="1">
            <a:spLocks noChangeArrowheads="1"/>
          </p:cNvSpPr>
          <p:nvPr/>
        </p:nvSpPr>
        <p:spPr bwMode="auto">
          <a:xfrm>
            <a:off x="2595210" y="2104955"/>
            <a:ext cx="46605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103,46 </a:t>
            </a:r>
            <a:r>
              <a:rPr lang="en-US" sz="2800" dirty="0" smtClean="0">
                <a:solidFill>
                  <a:srgbClr val="C00000"/>
                </a:solidFill>
                <a:cs typeface="Arial" panose="020B0604020202020204" pitchFamily="34" charset="0"/>
              </a:rPr>
              <a:t> </a:t>
            </a:r>
            <a:endParaRPr lang="en-US" sz="2800" dirty="0">
              <a:solidFill>
                <a:srgbClr val="C00000"/>
              </a:solidFill>
              <a:cs typeface="Arial" panose="020B0604020202020204" pitchFamily="34" charset="0"/>
            </a:endParaRPr>
          </a:p>
        </p:txBody>
      </p:sp>
      <p:sp>
        <p:nvSpPr>
          <p:cNvPr id="121" name="Text Box 86"/>
          <p:cNvSpPr txBox="1">
            <a:spLocks noChangeArrowheads="1"/>
          </p:cNvSpPr>
          <p:nvPr/>
        </p:nvSpPr>
        <p:spPr bwMode="auto">
          <a:xfrm>
            <a:off x="771080" y="2666197"/>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515,97 </a:t>
            </a:r>
            <a:endParaRPr lang="en-US" sz="2800" dirty="0">
              <a:solidFill>
                <a:srgbClr val="C00000"/>
              </a:solidFill>
              <a:cs typeface="Arial" panose="020B0604020202020204" pitchFamily="34" charset="0"/>
            </a:endParaRPr>
          </a:p>
        </p:txBody>
      </p:sp>
      <p:cxnSp>
        <p:nvCxnSpPr>
          <p:cNvPr id="4" name="Straight Connector 3"/>
          <p:cNvCxnSpPr/>
          <p:nvPr/>
        </p:nvCxnSpPr>
        <p:spPr>
          <a:xfrm>
            <a:off x="4002361" y="1577698"/>
            <a:ext cx="13326" cy="3007091"/>
          </a:xfrm>
          <a:prstGeom prst="line">
            <a:avLst/>
          </a:prstGeom>
          <a:ln>
            <a:solidFill>
              <a:schemeClr val="tx2">
                <a:lumMod val="75000"/>
                <a:lumOff val="25000"/>
              </a:schemeClr>
            </a:solidFill>
          </a:ln>
        </p:spPr>
        <p:style>
          <a:lnRef idx="3">
            <a:schemeClr val="accent3"/>
          </a:lnRef>
          <a:fillRef idx="0">
            <a:schemeClr val="accent3"/>
          </a:fillRef>
          <a:effectRef idx="2">
            <a:schemeClr val="accent3"/>
          </a:effectRef>
          <a:fontRef idx="minor">
            <a:schemeClr val="tx1"/>
          </a:fontRef>
        </p:style>
      </p:cxnSp>
      <p:sp>
        <p:nvSpPr>
          <p:cNvPr id="6" name="TextBox 5"/>
          <p:cNvSpPr txBox="1"/>
          <p:nvPr/>
        </p:nvSpPr>
        <p:spPr>
          <a:xfrm>
            <a:off x="1001805" y="1576726"/>
            <a:ext cx="1606924" cy="523220"/>
          </a:xfrm>
          <a:prstGeom prst="rect">
            <a:avLst/>
          </a:prstGeom>
          <a:noFill/>
        </p:spPr>
        <p:txBody>
          <a:bodyPr wrap="square" rtlCol="0">
            <a:spAutoFit/>
          </a:bodyPr>
          <a:lstStyle/>
          <a:p>
            <a:r>
              <a:rPr lang="en-US" sz="2800" dirty="0" err="1" smtClean="0"/>
              <a:t>Cách</a:t>
            </a:r>
            <a:r>
              <a:rPr lang="en-US" sz="2800" dirty="0" smtClean="0"/>
              <a:t> 1: </a:t>
            </a:r>
            <a:endParaRPr lang="en-US" sz="2800" dirty="0"/>
          </a:p>
        </p:txBody>
      </p:sp>
      <p:sp>
        <p:nvSpPr>
          <p:cNvPr id="55" name="TextBox 54"/>
          <p:cNvSpPr txBox="1"/>
          <p:nvPr/>
        </p:nvSpPr>
        <p:spPr>
          <a:xfrm>
            <a:off x="4805786" y="1543713"/>
            <a:ext cx="1606924" cy="523220"/>
          </a:xfrm>
          <a:prstGeom prst="rect">
            <a:avLst/>
          </a:prstGeom>
          <a:noFill/>
        </p:spPr>
        <p:txBody>
          <a:bodyPr wrap="square" rtlCol="0">
            <a:spAutoFit/>
          </a:bodyPr>
          <a:lstStyle/>
          <a:p>
            <a:r>
              <a:rPr lang="en-US" sz="2800" dirty="0" err="1" smtClean="0"/>
              <a:t>Cách</a:t>
            </a:r>
            <a:r>
              <a:rPr lang="en-US" sz="2800" dirty="0" smtClean="0"/>
              <a:t> 2: </a:t>
            </a:r>
            <a:endParaRPr lang="en-US" sz="2800" dirty="0"/>
          </a:p>
        </p:txBody>
      </p:sp>
      <p:sp>
        <p:nvSpPr>
          <p:cNvPr id="56" name="Text Box 86"/>
          <p:cNvSpPr txBox="1">
            <a:spLocks noChangeArrowheads="1"/>
          </p:cNvSpPr>
          <p:nvPr/>
        </p:nvSpPr>
        <p:spPr bwMode="auto">
          <a:xfrm>
            <a:off x="3981660" y="2083965"/>
            <a:ext cx="67166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325,97 +(86,54 + 103,46) </a:t>
            </a:r>
            <a:endParaRPr lang="en-US" sz="2800" dirty="0">
              <a:solidFill>
                <a:srgbClr val="C00000"/>
              </a:solidFill>
              <a:cs typeface="Arial" panose="020B0604020202020204" pitchFamily="34" charset="0"/>
            </a:endParaRPr>
          </a:p>
        </p:txBody>
      </p:sp>
      <p:sp>
        <p:nvSpPr>
          <p:cNvPr id="57" name="Text Box 86"/>
          <p:cNvSpPr txBox="1">
            <a:spLocks noChangeArrowheads="1"/>
          </p:cNvSpPr>
          <p:nvPr/>
        </p:nvSpPr>
        <p:spPr bwMode="auto">
          <a:xfrm>
            <a:off x="5454608" y="2620391"/>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a:t>
            </a:r>
            <a:r>
              <a:rPr lang="en-US" sz="2800" dirty="0" smtClean="0">
                <a:solidFill>
                  <a:srgbClr val="C00000"/>
                </a:solidFill>
                <a:cs typeface="Arial" panose="020B0604020202020204" pitchFamily="34" charset="0"/>
              </a:rPr>
              <a:t>    190 </a:t>
            </a:r>
            <a:endParaRPr lang="en-US" sz="2800" dirty="0">
              <a:solidFill>
                <a:srgbClr val="C00000"/>
              </a:solidFill>
              <a:cs typeface="Arial" panose="020B0604020202020204" pitchFamily="34" charset="0"/>
            </a:endParaRPr>
          </a:p>
        </p:txBody>
      </p:sp>
      <p:sp>
        <p:nvSpPr>
          <p:cNvPr id="58" name="Text Box 86"/>
          <p:cNvSpPr txBox="1">
            <a:spLocks noChangeArrowheads="1"/>
          </p:cNvSpPr>
          <p:nvPr/>
        </p:nvSpPr>
        <p:spPr bwMode="auto">
          <a:xfrm>
            <a:off x="3981660" y="2624217"/>
            <a:ext cx="46605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a:t>
            </a:r>
            <a:r>
              <a:rPr lang="en-US" sz="2800" dirty="0" smtClean="0">
                <a:solidFill>
                  <a:srgbClr val="C00000"/>
                </a:solidFill>
                <a:cs typeface="Arial" panose="020B0604020202020204" pitchFamily="34" charset="0"/>
              </a:rPr>
              <a:t> 325,97</a:t>
            </a:r>
            <a:endParaRPr lang="en-US" sz="2800" dirty="0">
              <a:solidFill>
                <a:srgbClr val="C00000"/>
              </a:solidFill>
              <a:cs typeface="Arial" panose="020B0604020202020204" pitchFamily="34" charset="0"/>
            </a:endParaRPr>
          </a:p>
        </p:txBody>
      </p:sp>
      <p:sp>
        <p:nvSpPr>
          <p:cNvPr id="59" name="Text Box 86"/>
          <p:cNvSpPr txBox="1">
            <a:spLocks noChangeArrowheads="1"/>
          </p:cNvSpPr>
          <p:nvPr/>
        </p:nvSpPr>
        <p:spPr bwMode="auto">
          <a:xfrm>
            <a:off x="3999934" y="3276103"/>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515,97</a:t>
            </a:r>
            <a:endParaRPr lang="en-US" sz="2800" dirty="0">
              <a:solidFill>
                <a:srgbClr val="C00000"/>
              </a:solidFill>
              <a:cs typeface="Arial" panose="020B0604020202020204" pitchFamily="34" charset="0"/>
            </a:endParaRPr>
          </a:p>
        </p:txBody>
      </p:sp>
    </p:spTree>
    <p:extLst>
      <p:ext uri="{BB962C8B-B14F-4D97-AF65-F5344CB8AC3E}">
        <p14:creationId xmlns:p14="http://schemas.microsoft.com/office/powerpoint/2010/main" val="3370679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down)">
                                      <p:cBhvr>
                                        <p:cTn id="7" dur="500"/>
                                        <p:tgtEl>
                                          <p:spTgt spid="11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box(in)">
                                      <p:cBhvr>
                                        <p:cTn id="19" dur="500"/>
                                        <p:tgtEl>
                                          <p:spTgt spid="119"/>
                                        </p:tgtEl>
                                      </p:cBhvr>
                                    </p:animEffect>
                                  </p:childTnLst>
                                </p:cTn>
                              </p:par>
                            </p:childTnLst>
                          </p:cTn>
                        </p:par>
                      </p:childTnLst>
                    </p:cTn>
                  </p:par>
                  <p:par>
                    <p:cTn id="20" fill="hold">
                      <p:stCondLst>
                        <p:cond delay="indefinite"/>
                      </p:stCondLst>
                      <p:childTnLst>
                        <p:par>
                          <p:cTn id="21" fill="hold">
                            <p:stCondLst>
                              <p:cond delay="0"/>
                            </p:stCondLst>
                            <p:childTnLst>
                              <p:par>
                                <p:cTn id="22" presetID="4" presetClass="entr" presetSubtype="16" fill="hold" grpId="0"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box(in)">
                                      <p:cBhvr>
                                        <p:cTn id="24" dur="500"/>
                                        <p:tgtEl>
                                          <p:spTgt spid="120"/>
                                        </p:tgtEl>
                                      </p:cBhvr>
                                    </p:animEffect>
                                  </p:childTnLst>
                                </p:cTn>
                              </p:par>
                            </p:childTnLst>
                          </p:cTn>
                        </p:par>
                      </p:childTnLst>
                    </p:cTn>
                  </p:par>
                  <p:par>
                    <p:cTn id="25" fill="hold">
                      <p:stCondLst>
                        <p:cond delay="indefinite"/>
                      </p:stCondLst>
                      <p:childTnLst>
                        <p:par>
                          <p:cTn id="26" fill="hold">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box(in)">
                                      <p:cBhvr>
                                        <p:cTn id="29" dur="500"/>
                                        <p:tgtEl>
                                          <p:spTgt spid="121"/>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circle(in)">
                                      <p:cBhvr>
                                        <p:cTn id="34" dur="20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1000"/>
                                        <p:tgtEl>
                                          <p:spTgt spid="55"/>
                                        </p:tgtEl>
                                      </p:cBhvr>
                                    </p:animEffect>
                                    <p:anim calcmode="lin" valueType="num">
                                      <p:cBhvr>
                                        <p:cTn id="40" dur="1000" fill="hold"/>
                                        <p:tgtEl>
                                          <p:spTgt spid="55"/>
                                        </p:tgtEl>
                                        <p:attrNameLst>
                                          <p:attrName>ppt_x</p:attrName>
                                        </p:attrNameLst>
                                      </p:cBhvr>
                                      <p:tavLst>
                                        <p:tav tm="0">
                                          <p:val>
                                            <p:strVal val="#ppt_x"/>
                                          </p:val>
                                        </p:tav>
                                        <p:tav tm="100000">
                                          <p:val>
                                            <p:strVal val="#ppt_x"/>
                                          </p:val>
                                        </p:tav>
                                      </p:tavLst>
                                    </p:anim>
                                    <p:anim calcmode="lin" valueType="num">
                                      <p:cBhvr>
                                        <p:cTn id="4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 presetClass="entr" presetSubtype="16" fill="hold" grpId="0" nodeType="click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box(in)">
                                      <p:cBhvr>
                                        <p:cTn id="46" dur="500"/>
                                        <p:tgtEl>
                                          <p:spTgt spid="56"/>
                                        </p:tgtEl>
                                      </p:cBhvr>
                                    </p:animEffect>
                                  </p:childTnLst>
                                </p:cTn>
                              </p:par>
                            </p:childTnLst>
                          </p:cTn>
                        </p:par>
                      </p:childTnLst>
                    </p:cTn>
                  </p:par>
                  <p:par>
                    <p:cTn id="47" fill="hold">
                      <p:stCondLst>
                        <p:cond delay="indefinite"/>
                      </p:stCondLst>
                      <p:childTnLst>
                        <p:par>
                          <p:cTn id="48" fill="hold">
                            <p:stCondLst>
                              <p:cond delay="0"/>
                            </p:stCondLst>
                            <p:childTnLst>
                              <p:par>
                                <p:cTn id="49" presetID="4" presetClass="entr" presetSubtype="16"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box(in)">
                                      <p:cBhvr>
                                        <p:cTn id="51" dur="500"/>
                                        <p:tgtEl>
                                          <p:spTgt spid="58"/>
                                        </p:tgtEl>
                                      </p:cBhvr>
                                    </p:animEffect>
                                  </p:childTnLst>
                                </p:cTn>
                              </p:par>
                            </p:childTnLst>
                          </p:cTn>
                        </p:par>
                      </p:childTnLst>
                    </p:cTn>
                  </p:par>
                  <p:par>
                    <p:cTn id="52" fill="hold">
                      <p:stCondLst>
                        <p:cond delay="indefinite"/>
                      </p:stCondLst>
                      <p:childTnLst>
                        <p:par>
                          <p:cTn id="53" fill="hold">
                            <p:stCondLst>
                              <p:cond delay="0"/>
                            </p:stCondLst>
                            <p:childTnLst>
                              <p:par>
                                <p:cTn id="54" presetID="4" presetClass="entr" presetSubtype="16" fill="hold" grpId="0" nodeType="click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box(in)">
                                      <p:cBhvr>
                                        <p:cTn id="56" dur="500"/>
                                        <p:tgtEl>
                                          <p:spTgt spid="57"/>
                                        </p:tgtEl>
                                      </p:cBhvr>
                                    </p:animEffect>
                                  </p:childTnLst>
                                </p:cTn>
                              </p:par>
                            </p:childTnLst>
                          </p:cTn>
                        </p:par>
                      </p:childTnLst>
                    </p:cTn>
                  </p:par>
                  <p:par>
                    <p:cTn id="57" fill="hold">
                      <p:stCondLst>
                        <p:cond delay="indefinite"/>
                      </p:stCondLst>
                      <p:childTnLst>
                        <p:par>
                          <p:cTn id="58" fill="hold">
                            <p:stCondLst>
                              <p:cond delay="0"/>
                            </p:stCondLst>
                            <p:childTnLst>
                              <p:par>
                                <p:cTn id="59" presetID="4" presetClass="entr" presetSubtype="16" fill="hold" grpId="0" nodeType="click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box(in)">
                                      <p:cBhvr>
                                        <p:cTn id="61"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p:bldP spid="120" grpId="0"/>
      <p:bldP spid="121" grpId="0"/>
      <p:bldP spid="6" grpId="0"/>
      <p:bldP spid="55" grpId="0"/>
      <p:bldP spid="56" grpId="0"/>
      <p:bldP spid="57" grpId="0"/>
      <p:bldP spid="58" grpId="0"/>
      <p:bldP spid="5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2220" y="260843"/>
            <a:ext cx="2164975" cy="2164975"/>
          </a:xfrm>
          <a:prstGeom prst="rect">
            <a:avLst/>
          </a:prstGeom>
        </p:spPr>
      </p:pic>
      <p:grpSp>
        <p:nvGrpSpPr>
          <p:cNvPr id="7" name="Google Shape;15681;p93"/>
          <p:cNvGrpSpPr/>
          <p:nvPr/>
        </p:nvGrpSpPr>
        <p:grpSpPr>
          <a:xfrm rot="20820493">
            <a:off x="7545364" y="3698556"/>
            <a:ext cx="1105688" cy="1142153"/>
            <a:chOff x="3203313" y="3431979"/>
            <a:chExt cx="1208854" cy="1248721"/>
          </a:xfrm>
        </p:grpSpPr>
        <p:sp>
          <p:nvSpPr>
            <p:cNvPr id="8" name="Google Shape;15682;p93"/>
            <p:cNvSpPr/>
            <p:nvPr/>
          </p:nvSpPr>
          <p:spPr>
            <a:xfrm>
              <a:off x="3203313" y="3432616"/>
              <a:ext cx="1208854" cy="1104606"/>
            </a:xfrm>
            <a:custGeom>
              <a:avLst/>
              <a:gdLst/>
              <a:ahLst/>
              <a:cxnLst/>
              <a:rect l="l" t="t" r="r" b="b"/>
              <a:pathLst>
                <a:path w="73936" h="67560" extrusionOk="0">
                  <a:moveTo>
                    <a:pt x="14540" y="0"/>
                  </a:moveTo>
                  <a:cubicBezTo>
                    <a:pt x="12689" y="0"/>
                    <a:pt x="10850" y="583"/>
                    <a:pt x="9399" y="1741"/>
                  </a:cubicBezTo>
                  <a:cubicBezTo>
                    <a:pt x="7419" y="3320"/>
                    <a:pt x="5940" y="5826"/>
                    <a:pt x="6066" y="8433"/>
                  </a:cubicBezTo>
                  <a:cubicBezTo>
                    <a:pt x="6066" y="10839"/>
                    <a:pt x="7519" y="13646"/>
                    <a:pt x="9700" y="14598"/>
                  </a:cubicBezTo>
                  <a:cubicBezTo>
                    <a:pt x="10452" y="14899"/>
                    <a:pt x="11279" y="15225"/>
                    <a:pt x="12106" y="15526"/>
                  </a:cubicBezTo>
                  <a:cubicBezTo>
                    <a:pt x="11805" y="15852"/>
                    <a:pt x="11579" y="16052"/>
                    <a:pt x="11279" y="16353"/>
                  </a:cubicBezTo>
                  <a:cubicBezTo>
                    <a:pt x="6266" y="21165"/>
                    <a:pt x="2406" y="27431"/>
                    <a:pt x="1053" y="34223"/>
                  </a:cubicBezTo>
                  <a:cubicBezTo>
                    <a:pt x="0" y="39761"/>
                    <a:pt x="426" y="46027"/>
                    <a:pt x="3334" y="50939"/>
                  </a:cubicBezTo>
                  <a:cubicBezTo>
                    <a:pt x="8246" y="59285"/>
                    <a:pt x="18071" y="63245"/>
                    <a:pt x="26742" y="66077"/>
                  </a:cubicBezTo>
                  <a:cubicBezTo>
                    <a:pt x="30202" y="67286"/>
                    <a:pt x="34112" y="67559"/>
                    <a:pt x="37854" y="67559"/>
                  </a:cubicBezTo>
                  <a:cubicBezTo>
                    <a:pt x="38611" y="67559"/>
                    <a:pt x="39362" y="67548"/>
                    <a:pt x="40101" y="67531"/>
                  </a:cubicBezTo>
                  <a:cubicBezTo>
                    <a:pt x="44587" y="67531"/>
                    <a:pt x="49299" y="66804"/>
                    <a:pt x="53359" y="64498"/>
                  </a:cubicBezTo>
                  <a:cubicBezTo>
                    <a:pt x="58171" y="61792"/>
                    <a:pt x="61830" y="56579"/>
                    <a:pt x="63710" y="51340"/>
                  </a:cubicBezTo>
                  <a:cubicBezTo>
                    <a:pt x="65991" y="44674"/>
                    <a:pt x="65790" y="37355"/>
                    <a:pt x="63911" y="30664"/>
                  </a:cubicBezTo>
                  <a:cubicBezTo>
                    <a:pt x="63810" y="30363"/>
                    <a:pt x="63710" y="29937"/>
                    <a:pt x="63585" y="29636"/>
                  </a:cubicBezTo>
                  <a:lnTo>
                    <a:pt x="63585" y="29636"/>
                  </a:lnTo>
                  <a:cubicBezTo>
                    <a:pt x="64537" y="29736"/>
                    <a:pt x="65364" y="29937"/>
                    <a:pt x="66216" y="30037"/>
                  </a:cubicBezTo>
                  <a:cubicBezTo>
                    <a:pt x="66361" y="30051"/>
                    <a:pt x="66506" y="30057"/>
                    <a:pt x="66653" y="30057"/>
                  </a:cubicBezTo>
                  <a:cubicBezTo>
                    <a:pt x="68923" y="30057"/>
                    <a:pt x="71405" y="28457"/>
                    <a:pt x="72582" y="26503"/>
                  </a:cubicBezTo>
                  <a:cubicBezTo>
                    <a:pt x="73936" y="24298"/>
                    <a:pt x="73936" y="21491"/>
                    <a:pt x="72983" y="19085"/>
                  </a:cubicBezTo>
                  <a:cubicBezTo>
                    <a:pt x="71855" y="16052"/>
                    <a:pt x="68497" y="13746"/>
                    <a:pt x="65264" y="13746"/>
                  </a:cubicBezTo>
                  <a:cubicBezTo>
                    <a:pt x="61605" y="13746"/>
                    <a:pt x="59199" y="16779"/>
                    <a:pt x="58171" y="20012"/>
                  </a:cubicBezTo>
                  <a:cubicBezTo>
                    <a:pt x="51805" y="13646"/>
                    <a:pt x="41880" y="11340"/>
                    <a:pt x="33309" y="9786"/>
                  </a:cubicBezTo>
                  <a:cubicBezTo>
                    <a:pt x="30916" y="9377"/>
                    <a:pt x="28256" y="9053"/>
                    <a:pt x="25684" y="9053"/>
                  </a:cubicBezTo>
                  <a:cubicBezTo>
                    <a:pt x="24323" y="9053"/>
                    <a:pt x="22988" y="9143"/>
                    <a:pt x="21730" y="9360"/>
                  </a:cubicBezTo>
                  <a:cubicBezTo>
                    <a:pt x="22031" y="7806"/>
                    <a:pt x="22031" y="5927"/>
                    <a:pt x="21504" y="4348"/>
                  </a:cubicBezTo>
                  <a:cubicBezTo>
                    <a:pt x="20978" y="2994"/>
                    <a:pt x="20051" y="1841"/>
                    <a:pt x="18798" y="1115"/>
                  </a:cubicBezTo>
                  <a:cubicBezTo>
                    <a:pt x="17497" y="370"/>
                    <a:pt x="16015" y="0"/>
                    <a:pt x="14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683;p93"/>
            <p:cNvSpPr/>
            <p:nvPr/>
          </p:nvSpPr>
          <p:spPr>
            <a:xfrm>
              <a:off x="4205638" y="3741225"/>
              <a:ext cx="145074" cy="126369"/>
            </a:xfrm>
            <a:custGeom>
              <a:avLst/>
              <a:gdLst/>
              <a:ahLst/>
              <a:cxnLst/>
              <a:rect l="l" t="t" r="r" b="b"/>
              <a:pathLst>
                <a:path w="8873" h="7729" extrusionOk="0">
                  <a:moveTo>
                    <a:pt x="5489" y="0"/>
                  </a:moveTo>
                  <a:cubicBezTo>
                    <a:pt x="4506" y="0"/>
                    <a:pt x="3495" y="315"/>
                    <a:pt x="2607" y="836"/>
                  </a:cubicBezTo>
                  <a:cubicBezTo>
                    <a:pt x="1554" y="1463"/>
                    <a:pt x="727" y="2290"/>
                    <a:pt x="0" y="3242"/>
                  </a:cubicBezTo>
                  <a:cubicBezTo>
                    <a:pt x="927" y="4596"/>
                    <a:pt x="1654" y="6150"/>
                    <a:pt x="2281" y="7729"/>
                  </a:cubicBezTo>
                  <a:cubicBezTo>
                    <a:pt x="3659" y="7403"/>
                    <a:pt x="5013" y="6876"/>
                    <a:pt x="6165" y="6250"/>
                  </a:cubicBezTo>
                  <a:cubicBezTo>
                    <a:pt x="7093" y="5623"/>
                    <a:pt x="7820" y="4997"/>
                    <a:pt x="8346" y="4170"/>
                  </a:cubicBezTo>
                  <a:cubicBezTo>
                    <a:pt x="8872" y="3242"/>
                    <a:pt x="8872" y="2089"/>
                    <a:pt x="8346" y="1237"/>
                  </a:cubicBezTo>
                  <a:cubicBezTo>
                    <a:pt x="8045" y="836"/>
                    <a:pt x="7719" y="611"/>
                    <a:pt x="7293" y="410"/>
                  </a:cubicBezTo>
                  <a:cubicBezTo>
                    <a:pt x="6728" y="128"/>
                    <a:pt x="6114" y="0"/>
                    <a:pt x="548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684;p93"/>
            <p:cNvSpPr/>
            <p:nvPr/>
          </p:nvSpPr>
          <p:spPr>
            <a:xfrm>
              <a:off x="3379109" y="3502055"/>
              <a:ext cx="126222" cy="141804"/>
            </a:xfrm>
            <a:custGeom>
              <a:avLst/>
              <a:gdLst/>
              <a:ahLst/>
              <a:cxnLst/>
              <a:rect l="l" t="t" r="r" b="b"/>
              <a:pathLst>
                <a:path w="7720" h="8673" extrusionOk="0">
                  <a:moveTo>
                    <a:pt x="2832" y="1"/>
                  </a:moveTo>
                  <a:cubicBezTo>
                    <a:pt x="23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FFC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685;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880"/>
                    <a:pt x="753" y="1254"/>
                  </a:cubicBezTo>
                  <a:cubicBezTo>
                    <a:pt x="953" y="527"/>
                    <a:pt x="953" y="1"/>
                    <a:pt x="853"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686;p93"/>
            <p:cNvSpPr/>
            <p:nvPr/>
          </p:nvSpPr>
          <p:spPr>
            <a:xfrm>
              <a:off x="3538097" y="3848727"/>
              <a:ext cx="15189" cy="31000"/>
            </a:xfrm>
            <a:custGeom>
              <a:avLst/>
              <a:gdLst/>
              <a:ahLst/>
              <a:cxnLst/>
              <a:rect l="l" t="t" r="r" b="b"/>
              <a:pathLst>
                <a:path w="929" h="1896" extrusionOk="0">
                  <a:moveTo>
                    <a:pt x="928" y="1"/>
                  </a:moveTo>
                  <a:cubicBezTo>
                    <a:pt x="828" y="1"/>
                    <a:pt x="502" y="427"/>
                    <a:pt x="301" y="928"/>
                  </a:cubicBezTo>
                  <a:cubicBezTo>
                    <a:pt x="101" y="1454"/>
                    <a:pt x="1" y="1880"/>
                    <a:pt x="101" y="1880"/>
                  </a:cubicBezTo>
                  <a:cubicBezTo>
                    <a:pt x="111" y="1890"/>
                    <a:pt x="123" y="1895"/>
                    <a:pt x="137" y="1895"/>
                  </a:cubicBezTo>
                  <a:cubicBezTo>
                    <a:pt x="260" y="1895"/>
                    <a:pt x="524" y="1505"/>
                    <a:pt x="728" y="1053"/>
                  </a:cubicBezTo>
                  <a:cubicBezTo>
                    <a:pt x="928" y="527"/>
                    <a:pt x="928" y="101"/>
                    <a:pt x="928"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687;p93"/>
            <p:cNvSpPr/>
            <p:nvPr/>
          </p:nvSpPr>
          <p:spPr>
            <a:xfrm>
              <a:off x="3456151" y="3876179"/>
              <a:ext cx="13538" cy="25424"/>
            </a:xfrm>
            <a:custGeom>
              <a:avLst/>
              <a:gdLst/>
              <a:ahLst/>
              <a:cxnLst/>
              <a:rect l="l" t="t" r="r" b="b"/>
              <a:pathLst>
                <a:path w="828" h="1555" extrusionOk="0">
                  <a:moveTo>
                    <a:pt x="627" y="1"/>
                  </a:moveTo>
                  <a:cubicBezTo>
                    <a:pt x="501" y="1"/>
                    <a:pt x="401" y="302"/>
                    <a:pt x="301" y="728"/>
                  </a:cubicBezTo>
                  <a:cubicBezTo>
                    <a:pt x="100" y="1129"/>
                    <a:pt x="0" y="1454"/>
                    <a:pt x="100" y="1555"/>
                  </a:cubicBezTo>
                  <a:cubicBezTo>
                    <a:pt x="201" y="1555"/>
                    <a:pt x="501" y="1354"/>
                    <a:pt x="627" y="828"/>
                  </a:cubicBezTo>
                  <a:cubicBezTo>
                    <a:pt x="827" y="402"/>
                    <a:pt x="727" y="1"/>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688;p93"/>
            <p:cNvSpPr/>
            <p:nvPr/>
          </p:nvSpPr>
          <p:spPr>
            <a:xfrm>
              <a:off x="3312728" y="3862248"/>
              <a:ext cx="10251" cy="24198"/>
            </a:xfrm>
            <a:custGeom>
              <a:avLst/>
              <a:gdLst/>
              <a:ahLst/>
              <a:cxnLst/>
              <a:rect l="l" t="t" r="r" b="b"/>
              <a:pathLst>
                <a:path w="627" h="1480" extrusionOk="0">
                  <a:moveTo>
                    <a:pt x="501" y="1"/>
                  </a:moveTo>
                  <a:cubicBezTo>
                    <a:pt x="401" y="1"/>
                    <a:pt x="301" y="226"/>
                    <a:pt x="201" y="627"/>
                  </a:cubicBezTo>
                  <a:cubicBezTo>
                    <a:pt x="0" y="1053"/>
                    <a:pt x="0" y="1354"/>
                    <a:pt x="100" y="1479"/>
                  </a:cubicBezTo>
                  <a:cubicBezTo>
                    <a:pt x="201" y="1479"/>
                    <a:pt x="401" y="1154"/>
                    <a:pt x="501" y="728"/>
                  </a:cubicBezTo>
                  <a:cubicBezTo>
                    <a:pt x="627" y="327"/>
                    <a:pt x="62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689;p93"/>
            <p:cNvSpPr/>
            <p:nvPr/>
          </p:nvSpPr>
          <p:spPr>
            <a:xfrm>
              <a:off x="3382379" y="3923479"/>
              <a:ext cx="13947" cy="27713"/>
            </a:xfrm>
            <a:custGeom>
              <a:avLst/>
              <a:gdLst/>
              <a:ahLst/>
              <a:cxnLst/>
              <a:rect l="l" t="t" r="r" b="b"/>
              <a:pathLst>
                <a:path w="853" h="1695" extrusionOk="0">
                  <a:moveTo>
                    <a:pt x="713" y="0"/>
                  </a:moveTo>
                  <a:cubicBezTo>
                    <a:pt x="587" y="0"/>
                    <a:pt x="407" y="381"/>
                    <a:pt x="226" y="742"/>
                  </a:cubicBezTo>
                  <a:cubicBezTo>
                    <a:pt x="126" y="1268"/>
                    <a:pt x="1" y="1694"/>
                    <a:pt x="126" y="1694"/>
                  </a:cubicBezTo>
                  <a:cubicBezTo>
                    <a:pt x="226" y="1694"/>
                    <a:pt x="427" y="1369"/>
                    <a:pt x="627" y="867"/>
                  </a:cubicBezTo>
                  <a:cubicBezTo>
                    <a:pt x="753" y="441"/>
                    <a:pt x="853" y="15"/>
                    <a:pt x="753" y="15"/>
                  </a:cubicBezTo>
                  <a:cubicBezTo>
                    <a:pt x="740" y="5"/>
                    <a:pt x="727" y="0"/>
                    <a:pt x="71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690;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691;p93"/>
            <p:cNvSpPr/>
            <p:nvPr/>
          </p:nvSpPr>
          <p:spPr>
            <a:xfrm>
              <a:off x="3334849" y="4005377"/>
              <a:ext cx="8616" cy="22449"/>
            </a:xfrm>
            <a:custGeom>
              <a:avLst/>
              <a:gdLst/>
              <a:ahLst/>
              <a:cxnLst/>
              <a:rect l="l" t="t" r="r" b="b"/>
              <a:pathLst>
                <a:path w="527" h="1373" extrusionOk="0">
                  <a:moveTo>
                    <a:pt x="360" y="0"/>
                  </a:moveTo>
                  <a:cubicBezTo>
                    <a:pt x="253" y="0"/>
                    <a:pt x="88" y="294"/>
                    <a:pt x="1" y="645"/>
                  </a:cubicBezTo>
                  <a:cubicBezTo>
                    <a:pt x="1" y="1071"/>
                    <a:pt x="101" y="1372"/>
                    <a:pt x="201" y="1372"/>
                  </a:cubicBezTo>
                  <a:cubicBezTo>
                    <a:pt x="301" y="1272"/>
                    <a:pt x="301" y="1071"/>
                    <a:pt x="402" y="645"/>
                  </a:cubicBezTo>
                  <a:cubicBezTo>
                    <a:pt x="402" y="344"/>
                    <a:pt x="527" y="19"/>
                    <a:pt x="402" y="19"/>
                  </a:cubicBezTo>
                  <a:cubicBezTo>
                    <a:pt x="389" y="6"/>
                    <a:pt x="375" y="0"/>
                    <a:pt x="36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692;p93"/>
            <p:cNvSpPr/>
            <p:nvPr/>
          </p:nvSpPr>
          <p:spPr>
            <a:xfrm>
              <a:off x="3500394" y="4000750"/>
              <a:ext cx="10268" cy="27076"/>
            </a:xfrm>
            <a:custGeom>
              <a:avLst/>
              <a:gdLst/>
              <a:ahLst/>
              <a:cxnLst/>
              <a:rect l="l" t="t" r="r" b="b"/>
              <a:pathLst>
                <a:path w="628" h="1656" extrusionOk="0">
                  <a:moveTo>
                    <a:pt x="427" y="1"/>
                  </a:moveTo>
                  <a:cubicBezTo>
                    <a:pt x="302" y="1"/>
                    <a:pt x="201" y="402"/>
                    <a:pt x="101" y="828"/>
                  </a:cubicBezTo>
                  <a:cubicBezTo>
                    <a:pt x="101" y="1254"/>
                    <a:pt x="1" y="1555"/>
                    <a:pt x="101" y="1655"/>
                  </a:cubicBezTo>
                  <a:cubicBezTo>
                    <a:pt x="201" y="1655"/>
                    <a:pt x="427" y="1354"/>
                    <a:pt x="527" y="928"/>
                  </a:cubicBezTo>
                  <a:cubicBezTo>
                    <a:pt x="628" y="402"/>
                    <a:pt x="527" y="1"/>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693;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694;p93"/>
            <p:cNvSpPr/>
            <p:nvPr/>
          </p:nvSpPr>
          <p:spPr>
            <a:xfrm>
              <a:off x="3261503" y="4079018"/>
              <a:ext cx="11903" cy="32798"/>
            </a:xfrm>
            <a:custGeom>
              <a:avLst/>
              <a:gdLst/>
              <a:ahLst/>
              <a:cxnLst/>
              <a:rect l="l" t="t" r="r" b="b"/>
              <a:pathLst>
                <a:path w="728" h="2006" extrusionOk="0">
                  <a:moveTo>
                    <a:pt x="627" y="1"/>
                  </a:moveTo>
                  <a:cubicBezTo>
                    <a:pt x="502" y="1"/>
                    <a:pt x="201" y="3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695;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696;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697;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698;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254"/>
                    <a:pt x="201" y="1579"/>
                    <a:pt x="201" y="1579"/>
                  </a:cubicBezTo>
                  <a:cubicBezTo>
                    <a:pt x="301" y="1479"/>
                    <a:pt x="301" y="1153"/>
                    <a:pt x="401" y="853"/>
                  </a:cubicBezTo>
                  <a:cubicBezTo>
                    <a:pt x="401" y="427"/>
                    <a:pt x="502" y="101"/>
                    <a:pt x="4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699;p93"/>
            <p:cNvSpPr/>
            <p:nvPr/>
          </p:nvSpPr>
          <p:spPr>
            <a:xfrm>
              <a:off x="3372144" y="3744217"/>
              <a:ext cx="10251" cy="19293"/>
            </a:xfrm>
            <a:custGeom>
              <a:avLst/>
              <a:gdLst/>
              <a:ahLst/>
              <a:cxnLst/>
              <a:rect l="l" t="t" r="r" b="b"/>
              <a:pathLst>
                <a:path w="627" h="1180" extrusionOk="0">
                  <a:moveTo>
                    <a:pt x="501" y="1"/>
                  </a:moveTo>
                  <a:cubicBezTo>
                    <a:pt x="426" y="1"/>
                    <a:pt x="208" y="180"/>
                    <a:pt x="126" y="428"/>
                  </a:cubicBezTo>
                  <a:cubicBezTo>
                    <a:pt x="0" y="854"/>
                    <a:pt x="126" y="1180"/>
                    <a:pt x="226" y="1180"/>
                  </a:cubicBezTo>
                  <a:cubicBezTo>
                    <a:pt x="326" y="1180"/>
                    <a:pt x="326" y="854"/>
                    <a:pt x="426" y="553"/>
                  </a:cubicBezTo>
                  <a:cubicBezTo>
                    <a:pt x="527" y="327"/>
                    <a:pt x="627" y="27"/>
                    <a:pt x="527" y="27"/>
                  </a:cubicBezTo>
                  <a:cubicBezTo>
                    <a:pt x="527" y="9"/>
                    <a:pt x="51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700;p93"/>
            <p:cNvSpPr/>
            <p:nvPr/>
          </p:nvSpPr>
          <p:spPr>
            <a:xfrm>
              <a:off x="3515567" y="3638121"/>
              <a:ext cx="10251" cy="19260"/>
            </a:xfrm>
            <a:custGeom>
              <a:avLst/>
              <a:gdLst/>
              <a:ahLst/>
              <a:cxnLst/>
              <a:rect l="l" t="t" r="r" b="b"/>
              <a:pathLst>
                <a:path w="627" h="1178" extrusionOk="0">
                  <a:moveTo>
                    <a:pt x="472" y="1"/>
                  </a:moveTo>
                  <a:cubicBezTo>
                    <a:pt x="365" y="1"/>
                    <a:pt x="210" y="214"/>
                    <a:pt x="126" y="551"/>
                  </a:cubicBezTo>
                  <a:cubicBezTo>
                    <a:pt x="0" y="877"/>
                    <a:pt x="0" y="1177"/>
                    <a:pt x="126" y="1177"/>
                  </a:cubicBezTo>
                  <a:cubicBezTo>
                    <a:pt x="226" y="1177"/>
                    <a:pt x="326" y="877"/>
                    <a:pt x="426" y="651"/>
                  </a:cubicBezTo>
                  <a:cubicBezTo>
                    <a:pt x="527" y="350"/>
                    <a:pt x="627" y="150"/>
                    <a:pt x="527" y="24"/>
                  </a:cubicBezTo>
                  <a:cubicBezTo>
                    <a:pt x="511" y="8"/>
                    <a:pt x="492" y="1"/>
                    <a:pt x="47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701;p93"/>
            <p:cNvSpPr/>
            <p:nvPr/>
          </p:nvSpPr>
          <p:spPr>
            <a:xfrm>
              <a:off x="3657355" y="3628262"/>
              <a:ext cx="8616" cy="17233"/>
            </a:xfrm>
            <a:custGeom>
              <a:avLst/>
              <a:gdLst/>
              <a:ahLst/>
              <a:cxnLst/>
              <a:rect l="l" t="t" r="r" b="b"/>
              <a:pathLst>
                <a:path w="527" h="1054" extrusionOk="0">
                  <a:moveTo>
                    <a:pt x="426" y="1"/>
                  </a:moveTo>
                  <a:cubicBezTo>
                    <a:pt x="326" y="1"/>
                    <a:pt x="100" y="226"/>
                    <a:pt x="100" y="427"/>
                  </a:cubicBezTo>
                  <a:cubicBezTo>
                    <a:pt x="0" y="753"/>
                    <a:pt x="0" y="953"/>
                    <a:pt x="100" y="1053"/>
                  </a:cubicBezTo>
                  <a:cubicBezTo>
                    <a:pt x="226" y="1053"/>
                    <a:pt x="326" y="853"/>
                    <a:pt x="426" y="527"/>
                  </a:cubicBezTo>
                  <a:cubicBezTo>
                    <a:pt x="526" y="327"/>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702;p93"/>
            <p:cNvSpPr/>
            <p:nvPr/>
          </p:nvSpPr>
          <p:spPr>
            <a:xfrm>
              <a:off x="3505315" y="3708590"/>
              <a:ext cx="6981" cy="20814"/>
            </a:xfrm>
            <a:custGeom>
              <a:avLst/>
              <a:gdLst/>
              <a:ahLst/>
              <a:cxnLst/>
              <a:rect l="l" t="t" r="r" b="b"/>
              <a:pathLst>
                <a:path w="427" h="1273" extrusionOk="0">
                  <a:moveTo>
                    <a:pt x="226" y="0"/>
                  </a:moveTo>
                  <a:cubicBezTo>
                    <a:pt x="126" y="0"/>
                    <a:pt x="1" y="326"/>
                    <a:pt x="126" y="727"/>
                  </a:cubicBezTo>
                  <a:cubicBezTo>
                    <a:pt x="126" y="1009"/>
                    <a:pt x="201" y="1273"/>
                    <a:pt x="287" y="1273"/>
                  </a:cubicBezTo>
                  <a:cubicBezTo>
                    <a:pt x="300" y="1273"/>
                    <a:pt x="313" y="1267"/>
                    <a:pt x="327" y="1253"/>
                  </a:cubicBezTo>
                  <a:cubicBezTo>
                    <a:pt x="427" y="1253"/>
                    <a:pt x="427" y="953"/>
                    <a:pt x="427" y="627"/>
                  </a:cubicBezTo>
                  <a:cubicBezTo>
                    <a:pt x="427" y="326"/>
                    <a:pt x="427" y="10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703;p93"/>
            <p:cNvSpPr/>
            <p:nvPr/>
          </p:nvSpPr>
          <p:spPr>
            <a:xfrm>
              <a:off x="3724145" y="3672620"/>
              <a:ext cx="8616" cy="22465"/>
            </a:xfrm>
            <a:custGeom>
              <a:avLst/>
              <a:gdLst/>
              <a:ahLst/>
              <a:cxnLst/>
              <a:rect l="l" t="t" r="r" b="b"/>
              <a:pathLst>
                <a:path w="527" h="1374" extrusionOk="0">
                  <a:moveTo>
                    <a:pt x="387" y="0"/>
                  </a:moveTo>
                  <a:cubicBezTo>
                    <a:pt x="328" y="0"/>
                    <a:pt x="100" y="276"/>
                    <a:pt x="100" y="646"/>
                  </a:cubicBezTo>
                  <a:cubicBezTo>
                    <a:pt x="0" y="1047"/>
                    <a:pt x="100" y="1373"/>
                    <a:pt x="201" y="1373"/>
                  </a:cubicBezTo>
                  <a:cubicBezTo>
                    <a:pt x="301" y="1373"/>
                    <a:pt x="401" y="1047"/>
                    <a:pt x="401" y="747"/>
                  </a:cubicBezTo>
                  <a:cubicBezTo>
                    <a:pt x="527" y="320"/>
                    <a:pt x="527" y="20"/>
                    <a:pt x="401" y="20"/>
                  </a:cubicBezTo>
                  <a:cubicBezTo>
                    <a:pt x="401" y="7"/>
                    <a:pt x="396" y="0"/>
                    <a:pt x="38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704;p93"/>
            <p:cNvSpPr/>
            <p:nvPr/>
          </p:nvSpPr>
          <p:spPr>
            <a:xfrm>
              <a:off x="3824943" y="3645282"/>
              <a:ext cx="6573" cy="32586"/>
            </a:xfrm>
            <a:custGeom>
              <a:avLst/>
              <a:gdLst/>
              <a:ahLst/>
              <a:cxnLst/>
              <a:rect l="l" t="t" r="r" b="b"/>
              <a:pathLst>
                <a:path w="402" h="1993" extrusionOk="0">
                  <a:moveTo>
                    <a:pt x="128" y="0"/>
                  </a:moveTo>
                  <a:cubicBezTo>
                    <a:pt x="118" y="0"/>
                    <a:pt x="109" y="4"/>
                    <a:pt x="101" y="12"/>
                  </a:cubicBezTo>
                  <a:cubicBezTo>
                    <a:pt x="1" y="12"/>
                    <a:pt x="1" y="439"/>
                    <a:pt x="1" y="965"/>
                  </a:cubicBezTo>
                  <a:cubicBezTo>
                    <a:pt x="1" y="1591"/>
                    <a:pt x="1" y="1992"/>
                    <a:pt x="201" y="1992"/>
                  </a:cubicBezTo>
                  <a:cubicBezTo>
                    <a:pt x="201" y="1992"/>
                    <a:pt x="402" y="1591"/>
                    <a:pt x="402" y="965"/>
                  </a:cubicBezTo>
                  <a:cubicBezTo>
                    <a:pt x="402" y="482"/>
                    <a:pt x="233" y="0"/>
                    <a:pt x="1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705;p93"/>
            <p:cNvSpPr/>
            <p:nvPr/>
          </p:nvSpPr>
          <p:spPr>
            <a:xfrm>
              <a:off x="3976557" y="3691782"/>
              <a:ext cx="10268" cy="22138"/>
            </a:xfrm>
            <a:custGeom>
              <a:avLst/>
              <a:gdLst/>
              <a:ahLst/>
              <a:cxnLst/>
              <a:rect l="l" t="t" r="r" b="b"/>
              <a:pathLst>
                <a:path w="628" h="1354" extrusionOk="0">
                  <a:moveTo>
                    <a:pt x="527" y="1"/>
                  </a:moveTo>
                  <a:cubicBezTo>
                    <a:pt x="427" y="1"/>
                    <a:pt x="226" y="201"/>
                    <a:pt x="126" y="627"/>
                  </a:cubicBezTo>
                  <a:cubicBezTo>
                    <a:pt x="1" y="1028"/>
                    <a:pt x="1" y="1354"/>
                    <a:pt x="126" y="1354"/>
                  </a:cubicBezTo>
                  <a:cubicBezTo>
                    <a:pt x="226" y="1354"/>
                    <a:pt x="327" y="1128"/>
                    <a:pt x="427" y="727"/>
                  </a:cubicBezTo>
                  <a:cubicBezTo>
                    <a:pt x="627" y="402"/>
                    <a:pt x="627" y="10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706;p93"/>
            <p:cNvSpPr/>
            <p:nvPr/>
          </p:nvSpPr>
          <p:spPr>
            <a:xfrm>
              <a:off x="3903211" y="3723730"/>
              <a:ext cx="8616" cy="15598"/>
            </a:xfrm>
            <a:custGeom>
              <a:avLst/>
              <a:gdLst/>
              <a:ahLst/>
              <a:cxnLst/>
              <a:rect l="l" t="t" r="r" b="b"/>
              <a:pathLst>
                <a:path w="527" h="954" extrusionOk="0">
                  <a:moveTo>
                    <a:pt x="364" y="0"/>
                  </a:moveTo>
                  <a:cubicBezTo>
                    <a:pt x="254" y="0"/>
                    <a:pt x="101" y="180"/>
                    <a:pt x="101" y="428"/>
                  </a:cubicBezTo>
                  <a:cubicBezTo>
                    <a:pt x="1" y="753"/>
                    <a:pt x="101" y="954"/>
                    <a:pt x="226" y="954"/>
                  </a:cubicBezTo>
                  <a:cubicBezTo>
                    <a:pt x="326" y="954"/>
                    <a:pt x="427" y="753"/>
                    <a:pt x="427" y="553"/>
                  </a:cubicBezTo>
                  <a:cubicBezTo>
                    <a:pt x="527" y="227"/>
                    <a:pt x="527" y="27"/>
                    <a:pt x="427" y="27"/>
                  </a:cubicBezTo>
                  <a:cubicBezTo>
                    <a:pt x="409" y="9"/>
                    <a:pt x="387" y="0"/>
                    <a:pt x="364"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07;p93"/>
            <p:cNvSpPr/>
            <p:nvPr/>
          </p:nvSpPr>
          <p:spPr>
            <a:xfrm>
              <a:off x="3623330" y="4188433"/>
              <a:ext cx="8633" cy="30754"/>
            </a:xfrm>
            <a:custGeom>
              <a:avLst/>
              <a:gdLst/>
              <a:ahLst/>
              <a:cxnLst/>
              <a:rect l="l" t="t" r="r" b="b"/>
              <a:pathLst>
                <a:path w="528" h="1881" extrusionOk="0">
                  <a:moveTo>
                    <a:pt x="302" y="1"/>
                  </a:moveTo>
                  <a:cubicBezTo>
                    <a:pt x="201" y="1"/>
                    <a:pt x="101" y="427"/>
                    <a:pt x="101" y="953"/>
                  </a:cubicBezTo>
                  <a:cubicBezTo>
                    <a:pt x="1" y="1454"/>
                    <a:pt x="101" y="1880"/>
                    <a:pt x="201" y="1880"/>
                  </a:cubicBezTo>
                  <a:cubicBezTo>
                    <a:pt x="302" y="1880"/>
                    <a:pt x="427" y="1454"/>
                    <a:pt x="427" y="953"/>
                  </a:cubicBezTo>
                  <a:cubicBezTo>
                    <a:pt x="527" y="427"/>
                    <a:pt x="427" y="1"/>
                    <a:pt x="30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08;p93"/>
            <p:cNvSpPr/>
            <p:nvPr/>
          </p:nvSpPr>
          <p:spPr>
            <a:xfrm>
              <a:off x="3730701" y="4231058"/>
              <a:ext cx="10251" cy="20503"/>
            </a:xfrm>
            <a:custGeom>
              <a:avLst/>
              <a:gdLst/>
              <a:ahLst/>
              <a:cxnLst/>
              <a:rect l="l" t="t" r="r" b="b"/>
              <a:pathLst>
                <a:path w="627" h="1254" extrusionOk="0">
                  <a:moveTo>
                    <a:pt x="527" y="0"/>
                  </a:moveTo>
                  <a:cubicBezTo>
                    <a:pt x="426" y="0"/>
                    <a:pt x="226" y="226"/>
                    <a:pt x="126" y="627"/>
                  </a:cubicBezTo>
                  <a:cubicBezTo>
                    <a:pt x="0" y="953"/>
                    <a:pt x="126" y="1253"/>
                    <a:pt x="226" y="1253"/>
                  </a:cubicBezTo>
                  <a:cubicBezTo>
                    <a:pt x="326" y="1253"/>
                    <a:pt x="426" y="953"/>
                    <a:pt x="527" y="627"/>
                  </a:cubicBezTo>
                  <a:cubicBezTo>
                    <a:pt x="527" y="326"/>
                    <a:pt x="627" y="0"/>
                    <a:pt x="5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09;p93"/>
            <p:cNvSpPr/>
            <p:nvPr/>
          </p:nvSpPr>
          <p:spPr>
            <a:xfrm>
              <a:off x="3661033" y="4285520"/>
              <a:ext cx="8208" cy="22596"/>
            </a:xfrm>
            <a:custGeom>
              <a:avLst/>
              <a:gdLst/>
              <a:ahLst/>
              <a:cxnLst/>
              <a:rect l="l" t="t" r="r" b="b"/>
              <a:pathLst>
                <a:path w="502" h="1382" extrusionOk="0">
                  <a:moveTo>
                    <a:pt x="357" y="0"/>
                  </a:moveTo>
                  <a:cubicBezTo>
                    <a:pt x="272" y="0"/>
                    <a:pt x="186" y="291"/>
                    <a:pt x="101" y="654"/>
                  </a:cubicBezTo>
                  <a:cubicBezTo>
                    <a:pt x="1" y="1055"/>
                    <a:pt x="1" y="1381"/>
                    <a:pt x="101" y="1381"/>
                  </a:cubicBezTo>
                  <a:cubicBezTo>
                    <a:pt x="201" y="1381"/>
                    <a:pt x="402" y="1055"/>
                    <a:pt x="402" y="754"/>
                  </a:cubicBezTo>
                  <a:cubicBezTo>
                    <a:pt x="502" y="328"/>
                    <a:pt x="502" y="28"/>
                    <a:pt x="402" y="28"/>
                  </a:cubicBezTo>
                  <a:cubicBezTo>
                    <a:pt x="387" y="9"/>
                    <a:pt x="372" y="0"/>
                    <a:pt x="35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10;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711;p93"/>
            <p:cNvSpPr/>
            <p:nvPr/>
          </p:nvSpPr>
          <p:spPr>
            <a:xfrm>
              <a:off x="3944184" y="4186798"/>
              <a:ext cx="8633" cy="22138"/>
            </a:xfrm>
            <a:custGeom>
              <a:avLst/>
              <a:gdLst/>
              <a:ahLst/>
              <a:cxnLst/>
              <a:rect l="l" t="t" r="r" b="b"/>
              <a:pathLst>
                <a:path w="528" h="1354" extrusionOk="0">
                  <a:moveTo>
                    <a:pt x="427" y="0"/>
                  </a:moveTo>
                  <a:cubicBezTo>
                    <a:pt x="327" y="0"/>
                    <a:pt x="101" y="201"/>
                    <a:pt x="101" y="627"/>
                  </a:cubicBezTo>
                  <a:cubicBezTo>
                    <a:pt x="1" y="1053"/>
                    <a:pt x="101" y="1354"/>
                    <a:pt x="227" y="1354"/>
                  </a:cubicBezTo>
                  <a:cubicBezTo>
                    <a:pt x="327" y="1354"/>
                    <a:pt x="427" y="1053"/>
                    <a:pt x="427" y="727"/>
                  </a:cubicBezTo>
                  <a:cubicBezTo>
                    <a:pt x="527" y="301"/>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712;p93"/>
            <p:cNvSpPr/>
            <p:nvPr/>
          </p:nvSpPr>
          <p:spPr>
            <a:xfrm>
              <a:off x="4085972" y="4244988"/>
              <a:ext cx="8616" cy="16808"/>
            </a:xfrm>
            <a:custGeom>
              <a:avLst/>
              <a:gdLst/>
              <a:ahLst/>
              <a:cxnLst/>
              <a:rect l="l" t="t" r="r" b="b"/>
              <a:pathLst>
                <a:path w="527" h="1028" extrusionOk="0">
                  <a:moveTo>
                    <a:pt x="326" y="0"/>
                  </a:moveTo>
                  <a:cubicBezTo>
                    <a:pt x="326" y="0"/>
                    <a:pt x="101" y="201"/>
                    <a:pt x="1" y="502"/>
                  </a:cubicBezTo>
                  <a:cubicBezTo>
                    <a:pt x="1" y="727"/>
                    <a:pt x="1" y="1028"/>
                    <a:pt x="101" y="1028"/>
                  </a:cubicBezTo>
                  <a:cubicBezTo>
                    <a:pt x="201" y="1028"/>
                    <a:pt x="326" y="827"/>
                    <a:pt x="427" y="502"/>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713;p93"/>
            <p:cNvSpPr/>
            <p:nvPr/>
          </p:nvSpPr>
          <p:spPr>
            <a:xfrm>
              <a:off x="3988852" y="4283623"/>
              <a:ext cx="10268" cy="24492"/>
            </a:xfrm>
            <a:custGeom>
              <a:avLst/>
              <a:gdLst/>
              <a:ahLst/>
              <a:cxnLst/>
              <a:rect l="l" t="t" r="r" b="b"/>
              <a:pathLst>
                <a:path w="628" h="1498" extrusionOk="0">
                  <a:moveTo>
                    <a:pt x="461" y="0"/>
                  </a:moveTo>
                  <a:cubicBezTo>
                    <a:pt x="355" y="0"/>
                    <a:pt x="189" y="308"/>
                    <a:pt x="101" y="770"/>
                  </a:cubicBezTo>
                  <a:cubicBezTo>
                    <a:pt x="1" y="1171"/>
                    <a:pt x="201" y="1497"/>
                    <a:pt x="302" y="1497"/>
                  </a:cubicBezTo>
                  <a:cubicBezTo>
                    <a:pt x="402" y="1497"/>
                    <a:pt x="402" y="1171"/>
                    <a:pt x="502" y="770"/>
                  </a:cubicBezTo>
                  <a:cubicBezTo>
                    <a:pt x="502" y="344"/>
                    <a:pt x="627" y="18"/>
                    <a:pt x="502" y="18"/>
                  </a:cubicBezTo>
                  <a:cubicBezTo>
                    <a:pt x="490" y="6"/>
                    <a:pt x="476" y="0"/>
                    <a:pt x="461"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714;p93"/>
            <p:cNvSpPr/>
            <p:nvPr/>
          </p:nvSpPr>
          <p:spPr>
            <a:xfrm>
              <a:off x="4145797" y="4316700"/>
              <a:ext cx="11903" cy="25735"/>
            </a:xfrm>
            <a:custGeom>
              <a:avLst/>
              <a:gdLst/>
              <a:ahLst/>
              <a:cxnLst/>
              <a:rect l="l" t="t" r="r" b="b"/>
              <a:pathLst>
                <a:path w="728" h="1574" extrusionOk="0">
                  <a:moveTo>
                    <a:pt x="627" y="0"/>
                  </a:moveTo>
                  <a:cubicBezTo>
                    <a:pt x="527" y="0"/>
                    <a:pt x="302" y="301"/>
                    <a:pt x="201" y="727"/>
                  </a:cubicBezTo>
                  <a:cubicBezTo>
                    <a:pt x="101" y="1128"/>
                    <a:pt x="1" y="1554"/>
                    <a:pt x="101" y="1554"/>
                  </a:cubicBezTo>
                  <a:cubicBezTo>
                    <a:pt x="114" y="1567"/>
                    <a:pt x="129" y="1573"/>
                    <a:pt x="146" y="1573"/>
                  </a:cubicBezTo>
                  <a:cubicBezTo>
                    <a:pt x="259" y="1573"/>
                    <a:pt x="453" y="1286"/>
                    <a:pt x="627" y="827"/>
                  </a:cubicBezTo>
                  <a:cubicBezTo>
                    <a:pt x="728" y="401"/>
                    <a:pt x="728" y="0"/>
                    <a:pt x="6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715;p93"/>
            <p:cNvSpPr/>
            <p:nvPr/>
          </p:nvSpPr>
          <p:spPr>
            <a:xfrm>
              <a:off x="4070815" y="4399971"/>
              <a:ext cx="15173" cy="19195"/>
            </a:xfrm>
            <a:custGeom>
              <a:avLst/>
              <a:gdLst/>
              <a:ahLst/>
              <a:cxnLst/>
              <a:rect l="l" t="t" r="r" b="b"/>
              <a:pathLst>
                <a:path w="928" h="1174" extrusionOk="0">
                  <a:moveTo>
                    <a:pt x="780" y="0"/>
                  </a:moveTo>
                  <a:cubicBezTo>
                    <a:pt x="666" y="0"/>
                    <a:pt x="474" y="248"/>
                    <a:pt x="301" y="421"/>
                  </a:cubicBezTo>
                  <a:cubicBezTo>
                    <a:pt x="201" y="747"/>
                    <a:pt x="0" y="1048"/>
                    <a:pt x="101" y="1173"/>
                  </a:cubicBezTo>
                  <a:cubicBezTo>
                    <a:pt x="201" y="1173"/>
                    <a:pt x="502" y="1048"/>
                    <a:pt x="627" y="647"/>
                  </a:cubicBezTo>
                  <a:cubicBezTo>
                    <a:pt x="827" y="321"/>
                    <a:pt x="928" y="20"/>
                    <a:pt x="827" y="20"/>
                  </a:cubicBezTo>
                  <a:cubicBezTo>
                    <a:pt x="814" y="6"/>
                    <a:pt x="798" y="0"/>
                    <a:pt x="78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716;p93"/>
            <p:cNvSpPr/>
            <p:nvPr/>
          </p:nvSpPr>
          <p:spPr>
            <a:xfrm>
              <a:off x="3898289" y="4293777"/>
              <a:ext cx="11903" cy="22939"/>
            </a:xfrm>
            <a:custGeom>
              <a:avLst/>
              <a:gdLst/>
              <a:ahLst/>
              <a:cxnLst/>
              <a:rect l="l" t="t" r="r" b="b"/>
              <a:pathLst>
                <a:path w="728" h="1403" extrusionOk="0">
                  <a:moveTo>
                    <a:pt x="570" y="0"/>
                  </a:moveTo>
                  <a:cubicBezTo>
                    <a:pt x="456" y="0"/>
                    <a:pt x="270" y="213"/>
                    <a:pt x="101" y="550"/>
                  </a:cubicBezTo>
                  <a:cubicBezTo>
                    <a:pt x="1" y="976"/>
                    <a:pt x="1" y="1277"/>
                    <a:pt x="101" y="1402"/>
                  </a:cubicBezTo>
                  <a:cubicBezTo>
                    <a:pt x="201" y="1402"/>
                    <a:pt x="402" y="1077"/>
                    <a:pt x="527" y="776"/>
                  </a:cubicBezTo>
                  <a:cubicBezTo>
                    <a:pt x="627" y="350"/>
                    <a:pt x="728" y="24"/>
                    <a:pt x="627" y="24"/>
                  </a:cubicBezTo>
                  <a:cubicBezTo>
                    <a:pt x="611" y="8"/>
                    <a:pt x="592" y="0"/>
                    <a:pt x="57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717;p93"/>
            <p:cNvSpPr/>
            <p:nvPr/>
          </p:nvSpPr>
          <p:spPr>
            <a:xfrm>
              <a:off x="3993774" y="4394968"/>
              <a:ext cx="15582" cy="34433"/>
            </a:xfrm>
            <a:custGeom>
              <a:avLst/>
              <a:gdLst/>
              <a:ahLst/>
              <a:cxnLst/>
              <a:rect l="l" t="t" r="r" b="b"/>
              <a:pathLst>
                <a:path w="953" h="2106" extrusionOk="0">
                  <a:moveTo>
                    <a:pt x="828" y="0"/>
                  </a:moveTo>
                  <a:cubicBezTo>
                    <a:pt x="727" y="0"/>
                    <a:pt x="527" y="426"/>
                    <a:pt x="326" y="953"/>
                  </a:cubicBezTo>
                  <a:cubicBezTo>
                    <a:pt x="101" y="1579"/>
                    <a:pt x="1" y="2106"/>
                    <a:pt x="101" y="2106"/>
                  </a:cubicBezTo>
                  <a:cubicBezTo>
                    <a:pt x="201" y="2106"/>
                    <a:pt x="427" y="1680"/>
                    <a:pt x="627" y="1153"/>
                  </a:cubicBezTo>
                  <a:cubicBezTo>
                    <a:pt x="828" y="527"/>
                    <a:pt x="953" y="101"/>
                    <a:pt x="8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718;p93"/>
            <p:cNvSpPr/>
            <p:nvPr/>
          </p:nvSpPr>
          <p:spPr>
            <a:xfrm>
              <a:off x="4046634" y="3749563"/>
              <a:ext cx="6981" cy="20503"/>
            </a:xfrm>
            <a:custGeom>
              <a:avLst/>
              <a:gdLst/>
              <a:ahLst/>
              <a:cxnLst/>
              <a:rect l="l" t="t" r="r" b="b"/>
              <a:pathLst>
                <a:path w="427" h="1254" extrusionOk="0">
                  <a:moveTo>
                    <a:pt x="226" y="0"/>
                  </a:moveTo>
                  <a:cubicBezTo>
                    <a:pt x="101" y="0"/>
                    <a:pt x="1" y="226"/>
                    <a:pt x="1" y="627"/>
                  </a:cubicBezTo>
                  <a:cubicBezTo>
                    <a:pt x="1" y="953"/>
                    <a:pt x="1" y="1254"/>
                    <a:pt x="101" y="1254"/>
                  </a:cubicBezTo>
                  <a:cubicBezTo>
                    <a:pt x="226" y="1254"/>
                    <a:pt x="427" y="953"/>
                    <a:pt x="427" y="627"/>
                  </a:cubicBezTo>
                  <a:cubicBezTo>
                    <a:pt x="427" y="326"/>
                    <a:pt x="326" y="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719;p93"/>
            <p:cNvSpPr/>
            <p:nvPr/>
          </p:nvSpPr>
          <p:spPr>
            <a:xfrm>
              <a:off x="4167935" y="3841516"/>
              <a:ext cx="10251" cy="26078"/>
            </a:xfrm>
            <a:custGeom>
              <a:avLst/>
              <a:gdLst/>
              <a:ahLst/>
              <a:cxnLst/>
              <a:rect l="l" t="t" r="r" b="b"/>
              <a:pathLst>
                <a:path w="627" h="1595" extrusionOk="0">
                  <a:moveTo>
                    <a:pt x="395" y="1"/>
                  </a:moveTo>
                  <a:cubicBezTo>
                    <a:pt x="301" y="1"/>
                    <a:pt x="191" y="382"/>
                    <a:pt x="100" y="742"/>
                  </a:cubicBezTo>
                  <a:cubicBezTo>
                    <a:pt x="0" y="1168"/>
                    <a:pt x="100" y="1595"/>
                    <a:pt x="201" y="1595"/>
                  </a:cubicBezTo>
                  <a:cubicBezTo>
                    <a:pt x="326" y="1595"/>
                    <a:pt x="426" y="1269"/>
                    <a:pt x="527" y="868"/>
                  </a:cubicBezTo>
                  <a:cubicBezTo>
                    <a:pt x="627" y="341"/>
                    <a:pt x="527" y="16"/>
                    <a:pt x="426" y="16"/>
                  </a:cubicBezTo>
                  <a:cubicBezTo>
                    <a:pt x="416" y="5"/>
                    <a:pt x="406" y="1"/>
                    <a:pt x="395"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720;p93"/>
            <p:cNvSpPr/>
            <p:nvPr/>
          </p:nvSpPr>
          <p:spPr>
            <a:xfrm>
              <a:off x="3995409" y="3809388"/>
              <a:ext cx="8633" cy="13538"/>
            </a:xfrm>
            <a:custGeom>
              <a:avLst/>
              <a:gdLst/>
              <a:ahLst/>
              <a:cxnLst/>
              <a:rect l="l" t="t" r="r" b="b"/>
              <a:pathLst>
                <a:path w="528" h="828" extrusionOk="0">
                  <a:moveTo>
                    <a:pt x="226" y="1"/>
                  </a:moveTo>
                  <a:cubicBezTo>
                    <a:pt x="101" y="1"/>
                    <a:pt x="1" y="201"/>
                    <a:pt x="101" y="427"/>
                  </a:cubicBezTo>
                  <a:cubicBezTo>
                    <a:pt x="101" y="627"/>
                    <a:pt x="226" y="828"/>
                    <a:pt x="327" y="828"/>
                  </a:cubicBezTo>
                  <a:cubicBezTo>
                    <a:pt x="427" y="828"/>
                    <a:pt x="527" y="627"/>
                    <a:pt x="427" y="427"/>
                  </a:cubicBezTo>
                  <a:cubicBezTo>
                    <a:pt x="427" y="201"/>
                    <a:pt x="327" y="1"/>
                    <a:pt x="2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721;p93"/>
            <p:cNvSpPr/>
            <p:nvPr/>
          </p:nvSpPr>
          <p:spPr>
            <a:xfrm>
              <a:off x="4126945" y="3935595"/>
              <a:ext cx="8633" cy="33011"/>
            </a:xfrm>
            <a:custGeom>
              <a:avLst/>
              <a:gdLst/>
              <a:ahLst/>
              <a:cxnLst/>
              <a:rect l="l" t="t" r="r" b="b"/>
              <a:pathLst>
                <a:path w="528" h="2019" extrusionOk="0">
                  <a:moveTo>
                    <a:pt x="427" y="1"/>
                  </a:moveTo>
                  <a:cubicBezTo>
                    <a:pt x="327" y="1"/>
                    <a:pt x="201" y="427"/>
                    <a:pt x="101" y="1054"/>
                  </a:cubicBezTo>
                  <a:cubicBezTo>
                    <a:pt x="1" y="1580"/>
                    <a:pt x="1" y="2006"/>
                    <a:pt x="101" y="2006"/>
                  </a:cubicBezTo>
                  <a:cubicBezTo>
                    <a:pt x="110" y="2014"/>
                    <a:pt x="118" y="2018"/>
                    <a:pt x="127" y="2018"/>
                  </a:cubicBezTo>
                  <a:cubicBezTo>
                    <a:pt x="222" y="2018"/>
                    <a:pt x="335" y="1536"/>
                    <a:pt x="427" y="1054"/>
                  </a:cubicBezTo>
                  <a:cubicBezTo>
                    <a:pt x="527" y="527"/>
                    <a:pt x="527" y="126"/>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722;p93"/>
            <p:cNvSpPr/>
            <p:nvPr/>
          </p:nvSpPr>
          <p:spPr>
            <a:xfrm>
              <a:off x="4208908" y="3971663"/>
              <a:ext cx="8616" cy="22138"/>
            </a:xfrm>
            <a:custGeom>
              <a:avLst/>
              <a:gdLst/>
              <a:ahLst/>
              <a:cxnLst/>
              <a:rect l="l" t="t" r="r" b="b"/>
              <a:pathLst>
                <a:path w="527" h="1354" extrusionOk="0">
                  <a:moveTo>
                    <a:pt x="326" y="0"/>
                  </a:moveTo>
                  <a:cubicBezTo>
                    <a:pt x="201" y="0"/>
                    <a:pt x="101" y="301"/>
                    <a:pt x="1" y="627"/>
                  </a:cubicBezTo>
                  <a:cubicBezTo>
                    <a:pt x="1" y="1053"/>
                    <a:pt x="1" y="1354"/>
                    <a:pt x="101" y="1354"/>
                  </a:cubicBezTo>
                  <a:cubicBezTo>
                    <a:pt x="101" y="1354"/>
                    <a:pt x="326" y="1153"/>
                    <a:pt x="427" y="727"/>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723;p93"/>
            <p:cNvSpPr/>
            <p:nvPr/>
          </p:nvSpPr>
          <p:spPr>
            <a:xfrm>
              <a:off x="4022877" y="4000750"/>
              <a:ext cx="8616" cy="29365"/>
            </a:xfrm>
            <a:custGeom>
              <a:avLst/>
              <a:gdLst/>
              <a:ahLst/>
              <a:cxnLst/>
              <a:rect l="l" t="t" r="r" b="b"/>
              <a:pathLst>
                <a:path w="527" h="1796" extrusionOk="0">
                  <a:moveTo>
                    <a:pt x="426" y="1"/>
                  </a:moveTo>
                  <a:cubicBezTo>
                    <a:pt x="301" y="1"/>
                    <a:pt x="100" y="302"/>
                    <a:pt x="0" y="828"/>
                  </a:cubicBezTo>
                  <a:cubicBezTo>
                    <a:pt x="0" y="1354"/>
                    <a:pt x="0" y="1780"/>
                    <a:pt x="100" y="1780"/>
                  </a:cubicBezTo>
                  <a:cubicBezTo>
                    <a:pt x="110" y="1790"/>
                    <a:pt x="120" y="1795"/>
                    <a:pt x="130" y="1795"/>
                  </a:cubicBezTo>
                  <a:cubicBezTo>
                    <a:pt x="221" y="1795"/>
                    <a:pt x="313" y="1402"/>
                    <a:pt x="426" y="9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724;p93"/>
            <p:cNvSpPr/>
            <p:nvPr/>
          </p:nvSpPr>
          <p:spPr>
            <a:xfrm>
              <a:off x="4160970" y="4075748"/>
              <a:ext cx="8616" cy="18868"/>
            </a:xfrm>
            <a:custGeom>
              <a:avLst/>
              <a:gdLst/>
              <a:ahLst/>
              <a:cxnLst/>
              <a:rect l="l" t="t" r="r" b="b"/>
              <a:pathLst>
                <a:path w="527" h="1154" extrusionOk="0">
                  <a:moveTo>
                    <a:pt x="426" y="0"/>
                  </a:moveTo>
                  <a:cubicBezTo>
                    <a:pt x="326" y="0"/>
                    <a:pt x="226" y="201"/>
                    <a:pt x="125" y="527"/>
                  </a:cubicBezTo>
                  <a:cubicBezTo>
                    <a:pt x="0" y="827"/>
                    <a:pt x="0" y="1153"/>
                    <a:pt x="125" y="1153"/>
                  </a:cubicBezTo>
                  <a:cubicBezTo>
                    <a:pt x="226" y="1153"/>
                    <a:pt x="426" y="953"/>
                    <a:pt x="526" y="627"/>
                  </a:cubicBezTo>
                  <a:cubicBezTo>
                    <a:pt x="526" y="326"/>
                    <a:pt x="526"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725;p93"/>
            <p:cNvSpPr/>
            <p:nvPr/>
          </p:nvSpPr>
          <p:spPr>
            <a:xfrm>
              <a:off x="4041712" y="4085673"/>
              <a:ext cx="10268" cy="19506"/>
            </a:xfrm>
            <a:custGeom>
              <a:avLst/>
              <a:gdLst/>
              <a:ahLst/>
              <a:cxnLst/>
              <a:rect l="l" t="t" r="r" b="b"/>
              <a:pathLst>
                <a:path w="628" h="1193" extrusionOk="0">
                  <a:moveTo>
                    <a:pt x="473" y="0"/>
                  </a:moveTo>
                  <a:cubicBezTo>
                    <a:pt x="350" y="0"/>
                    <a:pt x="188" y="264"/>
                    <a:pt x="101" y="546"/>
                  </a:cubicBezTo>
                  <a:cubicBezTo>
                    <a:pt x="1" y="847"/>
                    <a:pt x="1" y="1173"/>
                    <a:pt x="101" y="1173"/>
                  </a:cubicBezTo>
                  <a:cubicBezTo>
                    <a:pt x="115" y="1186"/>
                    <a:pt x="130" y="1192"/>
                    <a:pt x="146" y="1192"/>
                  </a:cubicBezTo>
                  <a:cubicBezTo>
                    <a:pt x="254" y="1192"/>
                    <a:pt x="419" y="929"/>
                    <a:pt x="527" y="647"/>
                  </a:cubicBezTo>
                  <a:cubicBezTo>
                    <a:pt x="627" y="346"/>
                    <a:pt x="627" y="20"/>
                    <a:pt x="527" y="20"/>
                  </a:cubicBezTo>
                  <a:cubicBezTo>
                    <a:pt x="511" y="7"/>
                    <a:pt x="492" y="0"/>
                    <a:pt x="47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726;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727;p93"/>
            <p:cNvSpPr/>
            <p:nvPr/>
          </p:nvSpPr>
          <p:spPr>
            <a:xfrm>
              <a:off x="4201943" y="4178198"/>
              <a:ext cx="8616" cy="17217"/>
            </a:xfrm>
            <a:custGeom>
              <a:avLst/>
              <a:gdLst/>
              <a:ahLst/>
              <a:cxnLst/>
              <a:rect l="l" t="t" r="r" b="b"/>
              <a:pathLst>
                <a:path w="527" h="1053" extrusionOk="0">
                  <a:moveTo>
                    <a:pt x="427" y="0"/>
                  </a:moveTo>
                  <a:cubicBezTo>
                    <a:pt x="326" y="0"/>
                    <a:pt x="226" y="201"/>
                    <a:pt x="126" y="426"/>
                  </a:cubicBezTo>
                  <a:cubicBezTo>
                    <a:pt x="0" y="727"/>
                    <a:pt x="0" y="953"/>
                    <a:pt x="126" y="1053"/>
                  </a:cubicBezTo>
                  <a:cubicBezTo>
                    <a:pt x="226" y="1053"/>
                    <a:pt x="427" y="827"/>
                    <a:pt x="427" y="526"/>
                  </a:cubicBezTo>
                  <a:cubicBezTo>
                    <a:pt x="527" y="326"/>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728;p93"/>
            <p:cNvSpPr/>
            <p:nvPr/>
          </p:nvSpPr>
          <p:spPr>
            <a:xfrm>
              <a:off x="3302476" y="3431979"/>
              <a:ext cx="773273" cy="1055196"/>
            </a:xfrm>
            <a:custGeom>
              <a:avLst/>
              <a:gdLst/>
              <a:ahLst/>
              <a:cxnLst/>
              <a:rect l="l" t="t" r="r" b="b"/>
              <a:pathLst>
                <a:path w="47295" h="64538" extrusionOk="0">
                  <a:moveTo>
                    <a:pt x="47294" y="64537"/>
                  </a:moveTo>
                  <a:lnTo>
                    <a:pt x="47294" y="64537"/>
                  </a:lnTo>
                  <a:lnTo>
                    <a:pt x="47294" y="64537"/>
                  </a:lnTo>
                  <a:close/>
                  <a:moveTo>
                    <a:pt x="47294" y="64537"/>
                  </a:moveTo>
                  <a:lnTo>
                    <a:pt x="47294" y="64537"/>
                  </a:lnTo>
                  <a:lnTo>
                    <a:pt x="47294" y="64537"/>
                  </a:lnTo>
                  <a:close/>
                  <a:moveTo>
                    <a:pt x="47294" y="64537"/>
                  </a:moveTo>
                  <a:lnTo>
                    <a:pt x="47294" y="64537"/>
                  </a:lnTo>
                  <a:lnTo>
                    <a:pt x="47294" y="64537"/>
                  </a:lnTo>
                  <a:close/>
                  <a:moveTo>
                    <a:pt x="15865" y="9399"/>
                  </a:moveTo>
                  <a:lnTo>
                    <a:pt x="15665" y="9399"/>
                  </a:lnTo>
                  <a:lnTo>
                    <a:pt x="15665" y="9399"/>
                  </a:lnTo>
                  <a:lnTo>
                    <a:pt x="15865" y="9399"/>
                  </a:lnTo>
                  <a:close/>
                  <a:moveTo>
                    <a:pt x="3334" y="1780"/>
                  </a:moveTo>
                  <a:lnTo>
                    <a:pt x="3334" y="1780"/>
                  </a:lnTo>
                  <a:cubicBezTo>
                    <a:pt x="1354" y="3359"/>
                    <a:pt x="1" y="5740"/>
                    <a:pt x="1" y="8246"/>
                  </a:cubicBezTo>
                  <a:cubicBezTo>
                    <a:pt x="1" y="5740"/>
                    <a:pt x="1354" y="3359"/>
                    <a:pt x="3334" y="1780"/>
                  </a:cubicBezTo>
                  <a:lnTo>
                    <a:pt x="3334" y="1780"/>
                  </a:lnTo>
                  <a:close/>
                  <a:moveTo>
                    <a:pt x="3334" y="1780"/>
                  </a:moveTo>
                  <a:lnTo>
                    <a:pt x="3334" y="1780"/>
                  </a:lnTo>
                  <a:lnTo>
                    <a:pt x="3334" y="1780"/>
                  </a:lnTo>
                  <a:close/>
                  <a:moveTo>
                    <a:pt x="8547" y="1"/>
                  </a:moveTo>
                  <a:cubicBezTo>
                    <a:pt x="6667" y="1"/>
                    <a:pt x="4788" y="627"/>
                    <a:pt x="3434" y="1680"/>
                  </a:cubicBezTo>
                  <a:cubicBezTo>
                    <a:pt x="4788" y="627"/>
                    <a:pt x="6667" y="1"/>
                    <a:pt x="8547" y="1"/>
                  </a:cubicBezTo>
                  <a:cubicBezTo>
                    <a:pt x="10026" y="1"/>
                    <a:pt x="11479" y="427"/>
                    <a:pt x="12733" y="1154"/>
                  </a:cubicBezTo>
                  <a:cubicBezTo>
                    <a:pt x="13986" y="1880"/>
                    <a:pt x="14913" y="3033"/>
                    <a:pt x="15439" y="4387"/>
                  </a:cubicBezTo>
                  <a:cubicBezTo>
                    <a:pt x="15765" y="5339"/>
                    <a:pt x="15865" y="6266"/>
                    <a:pt x="15865" y="7219"/>
                  </a:cubicBezTo>
                  <a:cubicBezTo>
                    <a:pt x="15865" y="6266"/>
                    <a:pt x="15765" y="5339"/>
                    <a:pt x="15439" y="4387"/>
                  </a:cubicBezTo>
                  <a:cubicBezTo>
                    <a:pt x="14913" y="3033"/>
                    <a:pt x="13986" y="1880"/>
                    <a:pt x="12733" y="1154"/>
                  </a:cubicBezTo>
                  <a:cubicBezTo>
                    <a:pt x="11479" y="427"/>
                    <a:pt x="10026" y="1"/>
                    <a:pt x="8547" y="1"/>
                  </a:cubicBezTo>
                  <a:close/>
                </a:path>
              </a:pathLst>
            </a:custGeom>
            <a:solidFill>
              <a:srgbClr val="F6D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729;p93"/>
            <p:cNvSpPr/>
            <p:nvPr/>
          </p:nvSpPr>
          <p:spPr>
            <a:xfrm>
              <a:off x="3211913" y="3431979"/>
              <a:ext cx="933896" cy="1106421"/>
            </a:xfrm>
            <a:custGeom>
              <a:avLst/>
              <a:gdLst/>
              <a:ahLst/>
              <a:cxnLst/>
              <a:rect l="l" t="t" r="r" b="b"/>
              <a:pathLst>
                <a:path w="57119" h="67671" extrusionOk="0">
                  <a:moveTo>
                    <a:pt x="13058" y="4287"/>
                  </a:moveTo>
                  <a:cubicBezTo>
                    <a:pt x="14612" y="4387"/>
                    <a:pt x="16066" y="5640"/>
                    <a:pt x="16818" y="6993"/>
                  </a:cubicBezTo>
                  <a:cubicBezTo>
                    <a:pt x="17444" y="8046"/>
                    <a:pt x="17745" y="9199"/>
                    <a:pt x="17946" y="10352"/>
                  </a:cubicBezTo>
                  <a:cubicBezTo>
                    <a:pt x="16392" y="11079"/>
                    <a:pt x="14938" y="12006"/>
                    <a:pt x="13459" y="12958"/>
                  </a:cubicBezTo>
                  <a:cubicBezTo>
                    <a:pt x="12532" y="12131"/>
                    <a:pt x="11680" y="11079"/>
                    <a:pt x="11053" y="9926"/>
                  </a:cubicBezTo>
                  <a:cubicBezTo>
                    <a:pt x="10552" y="8998"/>
                    <a:pt x="10226" y="8046"/>
                    <a:pt x="10226" y="6993"/>
                  </a:cubicBezTo>
                  <a:cubicBezTo>
                    <a:pt x="10226" y="5966"/>
                    <a:pt x="10753" y="4913"/>
                    <a:pt x="11680" y="4487"/>
                  </a:cubicBezTo>
                  <a:cubicBezTo>
                    <a:pt x="12106" y="4387"/>
                    <a:pt x="12432" y="4287"/>
                    <a:pt x="12833" y="4287"/>
                  </a:cubicBezTo>
                  <a:close/>
                  <a:moveTo>
                    <a:pt x="19099" y="12632"/>
                  </a:moveTo>
                  <a:cubicBezTo>
                    <a:pt x="19199" y="12758"/>
                    <a:pt x="19099" y="12958"/>
                    <a:pt x="18998" y="13259"/>
                  </a:cubicBezTo>
                  <a:cubicBezTo>
                    <a:pt x="18898" y="13485"/>
                    <a:pt x="18798" y="13785"/>
                    <a:pt x="18698" y="13785"/>
                  </a:cubicBezTo>
                  <a:cubicBezTo>
                    <a:pt x="18572" y="13785"/>
                    <a:pt x="18572" y="13485"/>
                    <a:pt x="18698" y="13159"/>
                  </a:cubicBezTo>
                  <a:cubicBezTo>
                    <a:pt x="18798" y="12858"/>
                    <a:pt x="18998" y="12632"/>
                    <a:pt x="19099" y="12632"/>
                  </a:cubicBezTo>
                  <a:close/>
                  <a:moveTo>
                    <a:pt x="18171" y="16918"/>
                  </a:moveTo>
                  <a:cubicBezTo>
                    <a:pt x="18372" y="17018"/>
                    <a:pt x="18372" y="17244"/>
                    <a:pt x="18372" y="17545"/>
                  </a:cubicBezTo>
                  <a:cubicBezTo>
                    <a:pt x="18372" y="17871"/>
                    <a:pt x="18372" y="18171"/>
                    <a:pt x="18272" y="18171"/>
                  </a:cubicBezTo>
                  <a:cubicBezTo>
                    <a:pt x="18171" y="18171"/>
                    <a:pt x="18071" y="17971"/>
                    <a:pt x="18071" y="17645"/>
                  </a:cubicBezTo>
                  <a:cubicBezTo>
                    <a:pt x="17946" y="17244"/>
                    <a:pt x="18071" y="16918"/>
                    <a:pt x="18171" y="16918"/>
                  </a:cubicBezTo>
                  <a:close/>
                  <a:moveTo>
                    <a:pt x="10327" y="19124"/>
                  </a:moveTo>
                  <a:cubicBezTo>
                    <a:pt x="10427" y="19124"/>
                    <a:pt x="10327" y="19424"/>
                    <a:pt x="10226" y="19650"/>
                  </a:cubicBezTo>
                  <a:cubicBezTo>
                    <a:pt x="10126" y="19951"/>
                    <a:pt x="10126" y="20277"/>
                    <a:pt x="10026" y="20277"/>
                  </a:cubicBezTo>
                  <a:cubicBezTo>
                    <a:pt x="9926" y="20277"/>
                    <a:pt x="9800" y="19951"/>
                    <a:pt x="9926" y="19525"/>
                  </a:cubicBezTo>
                  <a:cubicBezTo>
                    <a:pt x="10026" y="19224"/>
                    <a:pt x="10226" y="19124"/>
                    <a:pt x="10327" y="19124"/>
                  </a:cubicBezTo>
                  <a:close/>
                  <a:moveTo>
                    <a:pt x="14412" y="20678"/>
                  </a:moveTo>
                  <a:cubicBezTo>
                    <a:pt x="14512" y="20678"/>
                    <a:pt x="14512" y="21204"/>
                    <a:pt x="14312" y="21931"/>
                  </a:cubicBezTo>
                  <a:cubicBezTo>
                    <a:pt x="14086" y="22457"/>
                    <a:pt x="13785" y="22983"/>
                    <a:pt x="13685" y="22983"/>
                  </a:cubicBezTo>
                  <a:cubicBezTo>
                    <a:pt x="13560" y="22883"/>
                    <a:pt x="13685" y="22357"/>
                    <a:pt x="13886" y="21730"/>
                  </a:cubicBezTo>
                  <a:cubicBezTo>
                    <a:pt x="14086" y="21204"/>
                    <a:pt x="14312" y="20678"/>
                    <a:pt x="14412" y="20678"/>
                  </a:cubicBezTo>
                  <a:close/>
                  <a:moveTo>
                    <a:pt x="6667" y="26317"/>
                  </a:moveTo>
                  <a:cubicBezTo>
                    <a:pt x="6793" y="26317"/>
                    <a:pt x="6793" y="26643"/>
                    <a:pt x="6667" y="27044"/>
                  </a:cubicBezTo>
                  <a:cubicBezTo>
                    <a:pt x="6567" y="27470"/>
                    <a:pt x="6467" y="27795"/>
                    <a:pt x="6367" y="27795"/>
                  </a:cubicBezTo>
                  <a:lnTo>
                    <a:pt x="6266" y="27795"/>
                  </a:lnTo>
                  <a:cubicBezTo>
                    <a:pt x="6166" y="27670"/>
                    <a:pt x="6166" y="27369"/>
                    <a:pt x="6367" y="26943"/>
                  </a:cubicBezTo>
                  <a:cubicBezTo>
                    <a:pt x="6467" y="26643"/>
                    <a:pt x="6567" y="26317"/>
                    <a:pt x="6667" y="26317"/>
                  </a:cubicBezTo>
                  <a:close/>
                  <a:moveTo>
                    <a:pt x="3760" y="32282"/>
                  </a:moveTo>
                  <a:cubicBezTo>
                    <a:pt x="3860" y="32282"/>
                    <a:pt x="3860" y="32683"/>
                    <a:pt x="3760" y="33109"/>
                  </a:cubicBezTo>
                  <a:cubicBezTo>
                    <a:pt x="3760" y="33535"/>
                    <a:pt x="3535" y="33836"/>
                    <a:pt x="3434" y="33836"/>
                  </a:cubicBezTo>
                  <a:cubicBezTo>
                    <a:pt x="3334" y="33836"/>
                    <a:pt x="3334" y="33435"/>
                    <a:pt x="3434" y="33008"/>
                  </a:cubicBezTo>
                  <a:cubicBezTo>
                    <a:pt x="3535" y="32582"/>
                    <a:pt x="3660" y="32282"/>
                    <a:pt x="3760" y="32282"/>
                  </a:cubicBezTo>
                  <a:close/>
                  <a:moveTo>
                    <a:pt x="7921" y="35089"/>
                  </a:moveTo>
                  <a:cubicBezTo>
                    <a:pt x="8046" y="35089"/>
                    <a:pt x="7921" y="35414"/>
                    <a:pt x="7921" y="35715"/>
                  </a:cubicBezTo>
                  <a:cubicBezTo>
                    <a:pt x="7820" y="36141"/>
                    <a:pt x="7820" y="36342"/>
                    <a:pt x="7720" y="36442"/>
                  </a:cubicBezTo>
                  <a:cubicBezTo>
                    <a:pt x="7620" y="36442"/>
                    <a:pt x="7520" y="36141"/>
                    <a:pt x="7520" y="35715"/>
                  </a:cubicBezTo>
                  <a:cubicBezTo>
                    <a:pt x="7620" y="35314"/>
                    <a:pt x="7720" y="35089"/>
                    <a:pt x="7820" y="35089"/>
                  </a:cubicBezTo>
                  <a:close/>
                  <a:moveTo>
                    <a:pt x="15139" y="38748"/>
                  </a:moveTo>
                  <a:cubicBezTo>
                    <a:pt x="15239" y="38748"/>
                    <a:pt x="15239" y="39174"/>
                    <a:pt x="15139" y="39700"/>
                  </a:cubicBezTo>
                  <a:cubicBezTo>
                    <a:pt x="14938" y="40201"/>
                    <a:pt x="14813" y="40527"/>
                    <a:pt x="14713" y="40527"/>
                  </a:cubicBezTo>
                  <a:cubicBezTo>
                    <a:pt x="14612" y="40527"/>
                    <a:pt x="14612" y="40101"/>
                    <a:pt x="14713" y="39575"/>
                  </a:cubicBezTo>
                  <a:cubicBezTo>
                    <a:pt x="14813" y="39074"/>
                    <a:pt x="15038" y="38748"/>
                    <a:pt x="15139" y="38748"/>
                  </a:cubicBezTo>
                  <a:close/>
                  <a:moveTo>
                    <a:pt x="3660" y="39575"/>
                  </a:moveTo>
                  <a:cubicBezTo>
                    <a:pt x="3760" y="39700"/>
                    <a:pt x="3660" y="40101"/>
                    <a:pt x="3535" y="40628"/>
                  </a:cubicBezTo>
                  <a:cubicBezTo>
                    <a:pt x="3334" y="41054"/>
                    <a:pt x="3334" y="41455"/>
                    <a:pt x="3234" y="41580"/>
                  </a:cubicBezTo>
                  <a:cubicBezTo>
                    <a:pt x="3134" y="41580"/>
                    <a:pt x="3033" y="41054"/>
                    <a:pt x="3134" y="40527"/>
                  </a:cubicBezTo>
                  <a:cubicBezTo>
                    <a:pt x="3234" y="40001"/>
                    <a:pt x="3535" y="39575"/>
                    <a:pt x="3660" y="39575"/>
                  </a:cubicBezTo>
                  <a:close/>
                  <a:moveTo>
                    <a:pt x="9926" y="41881"/>
                  </a:moveTo>
                  <a:cubicBezTo>
                    <a:pt x="10026" y="41881"/>
                    <a:pt x="9926" y="42307"/>
                    <a:pt x="9800" y="42833"/>
                  </a:cubicBezTo>
                  <a:cubicBezTo>
                    <a:pt x="9700" y="43334"/>
                    <a:pt x="9600" y="43660"/>
                    <a:pt x="9500" y="43660"/>
                  </a:cubicBezTo>
                  <a:cubicBezTo>
                    <a:pt x="9399" y="43660"/>
                    <a:pt x="9399" y="43234"/>
                    <a:pt x="9500" y="42708"/>
                  </a:cubicBezTo>
                  <a:cubicBezTo>
                    <a:pt x="9600" y="42207"/>
                    <a:pt x="9800" y="41881"/>
                    <a:pt x="9926" y="41881"/>
                  </a:cubicBezTo>
                  <a:close/>
                  <a:moveTo>
                    <a:pt x="19324" y="43660"/>
                  </a:moveTo>
                  <a:cubicBezTo>
                    <a:pt x="19424" y="43660"/>
                    <a:pt x="19525" y="44086"/>
                    <a:pt x="19424" y="44487"/>
                  </a:cubicBezTo>
                  <a:cubicBezTo>
                    <a:pt x="19324" y="44913"/>
                    <a:pt x="19199" y="45214"/>
                    <a:pt x="19099" y="45214"/>
                  </a:cubicBezTo>
                  <a:cubicBezTo>
                    <a:pt x="18998" y="45214"/>
                    <a:pt x="18998" y="44813"/>
                    <a:pt x="18998" y="44387"/>
                  </a:cubicBezTo>
                  <a:cubicBezTo>
                    <a:pt x="19099" y="43961"/>
                    <a:pt x="19199" y="43660"/>
                    <a:pt x="19324" y="43660"/>
                  </a:cubicBezTo>
                  <a:close/>
                  <a:moveTo>
                    <a:pt x="4687" y="46994"/>
                  </a:moveTo>
                  <a:cubicBezTo>
                    <a:pt x="4788" y="47094"/>
                    <a:pt x="4687" y="47420"/>
                    <a:pt x="4687" y="47846"/>
                  </a:cubicBezTo>
                  <a:cubicBezTo>
                    <a:pt x="4587" y="48146"/>
                    <a:pt x="4587" y="48472"/>
                    <a:pt x="4487" y="48572"/>
                  </a:cubicBezTo>
                  <a:cubicBezTo>
                    <a:pt x="4387" y="48572"/>
                    <a:pt x="4286" y="48146"/>
                    <a:pt x="4286" y="47720"/>
                  </a:cubicBezTo>
                  <a:cubicBezTo>
                    <a:pt x="4387" y="47319"/>
                    <a:pt x="4587" y="46994"/>
                    <a:pt x="4687" y="46994"/>
                  </a:cubicBezTo>
                  <a:close/>
                  <a:moveTo>
                    <a:pt x="10753" y="47094"/>
                  </a:moveTo>
                  <a:cubicBezTo>
                    <a:pt x="10853" y="47094"/>
                    <a:pt x="10953" y="47420"/>
                    <a:pt x="10953" y="47846"/>
                  </a:cubicBezTo>
                  <a:cubicBezTo>
                    <a:pt x="10953" y="48347"/>
                    <a:pt x="10753" y="48673"/>
                    <a:pt x="10652" y="48673"/>
                  </a:cubicBezTo>
                  <a:cubicBezTo>
                    <a:pt x="10552" y="48673"/>
                    <a:pt x="10552" y="48247"/>
                    <a:pt x="10552" y="47846"/>
                  </a:cubicBezTo>
                  <a:cubicBezTo>
                    <a:pt x="10552" y="47420"/>
                    <a:pt x="10652" y="47094"/>
                    <a:pt x="10753" y="47094"/>
                  </a:cubicBezTo>
                  <a:close/>
                  <a:moveTo>
                    <a:pt x="36342" y="51480"/>
                  </a:moveTo>
                  <a:cubicBezTo>
                    <a:pt x="36442" y="51480"/>
                    <a:pt x="36442" y="51705"/>
                    <a:pt x="36442" y="52006"/>
                  </a:cubicBezTo>
                  <a:cubicBezTo>
                    <a:pt x="36342" y="52332"/>
                    <a:pt x="36242" y="52532"/>
                    <a:pt x="36116" y="52532"/>
                  </a:cubicBezTo>
                  <a:cubicBezTo>
                    <a:pt x="36016" y="52432"/>
                    <a:pt x="36016" y="52232"/>
                    <a:pt x="36016" y="51906"/>
                  </a:cubicBezTo>
                  <a:cubicBezTo>
                    <a:pt x="36116" y="51705"/>
                    <a:pt x="36242" y="51480"/>
                    <a:pt x="36342" y="51480"/>
                  </a:cubicBezTo>
                  <a:close/>
                  <a:moveTo>
                    <a:pt x="27871" y="52232"/>
                  </a:moveTo>
                  <a:cubicBezTo>
                    <a:pt x="27971" y="52232"/>
                    <a:pt x="27971" y="52532"/>
                    <a:pt x="27871" y="52958"/>
                  </a:cubicBezTo>
                  <a:cubicBezTo>
                    <a:pt x="27871" y="53259"/>
                    <a:pt x="27770" y="53585"/>
                    <a:pt x="27670" y="53585"/>
                  </a:cubicBezTo>
                  <a:lnTo>
                    <a:pt x="27570" y="53585"/>
                  </a:lnTo>
                  <a:cubicBezTo>
                    <a:pt x="27470" y="53585"/>
                    <a:pt x="27470" y="53259"/>
                    <a:pt x="27570" y="52858"/>
                  </a:cubicBezTo>
                  <a:cubicBezTo>
                    <a:pt x="27670" y="52432"/>
                    <a:pt x="27770" y="52232"/>
                    <a:pt x="27871" y="52232"/>
                  </a:cubicBezTo>
                  <a:close/>
                  <a:moveTo>
                    <a:pt x="42607" y="52733"/>
                  </a:moveTo>
                  <a:cubicBezTo>
                    <a:pt x="42708" y="52733"/>
                    <a:pt x="42607" y="53059"/>
                    <a:pt x="42507" y="53485"/>
                  </a:cubicBezTo>
                  <a:cubicBezTo>
                    <a:pt x="42382" y="53786"/>
                    <a:pt x="42282" y="54111"/>
                    <a:pt x="42181" y="54111"/>
                  </a:cubicBezTo>
                  <a:lnTo>
                    <a:pt x="42081" y="54111"/>
                  </a:lnTo>
                  <a:cubicBezTo>
                    <a:pt x="41981" y="53986"/>
                    <a:pt x="41981" y="53685"/>
                    <a:pt x="42081" y="53259"/>
                  </a:cubicBezTo>
                  <a:cubicBezTo>
                    <a:pt x="42282" y="52958"/>
                    <a:pt x="42507" y="52733"/>
                    <a:pt x="42607" y="52733"/>
                  </a:cubicBezTo>
                  <a:close/>
                  <a:moveTo>
                    <a:pt x="53359" y="59224"/>
                  </a:moveTo>
                  <a:cubicBezTo>
                    <a:pt x="53460" y="59224"/>
                    <a:pt x="53359" y="59525"/>
                    <a:pt x="53159" y="59851"/>
                  </a:cubicBezTo>
                  <a:cubicBezTo>
                    <a:pt x="53034" y="60151"/>
                    <a:pt x="52833" y="60377"/>
                    <a:pt x="52733" y="60377"/>
                  </a:cubicBezTo>
                  <a:lnTo>
                    <a:pt x="52633" y="60377"/>
                  </a:lnTo>
                  <a:cubicBezTo>
                    <a:pt x="52532" y="60252"/>
                    <a:pt x="52733" y="59951"/>
                    <a:pt x="52833" y="59625"/>
                  </a:cubicBezTo>
                  <a:cubicBezTo>
                    <a:pt x="53034" y="59425"/>
                    <a:pt x="53259" y="59224"/>
                    <a:pt x="53359" y="59224"/>
                  </a:cubicBezTo>
                  <a:close/>
                  <a:moveTo>
                    <a:pt x="48648" y="58898"/>
                  </a:moveTo>
                  <a:cubicBezTo>
                    <a:pt x="48773" y="58999"/>
                    <a:pt x="48648" y="59425"/>
                    <a:pt x="48447" y="60051"/>
                  </a:cubicBezTo>
                  <a:cubicBezTo>
                    <a:pt x="48247" y="60578"/>
                    <a:pt x="48146" y="61004"/>
                    <a:pt x="48021" y="61004"/>
                  </a:cubicBezTo>
                  <a:lnTo>
                    <a:pt x="47921" y="61004"/>
                  </a:lnTo>
                  <a:cubicBezTo>
                    <a:pt x="47821" y="61004"/>
                    <a:pt x="47921" y="60477"/>
                    <a:pt x="48146" y="59851"/>
                  </a:cubicBezTo>
                  <a:cubicBezTo>
                    <a:pt x="48247" y="59324"/>
                    <a:pt x="48547" y="58898"/>
                    <a:pt x="48648" y="58898"/>
                  </a:cubicBezTo>
                  <a:close/>
                  <a:moveTo>
                    <a:pt x="14086" y="1"/>
                  </a:moveTo>
                  <a:cubicBezTo>
                    <a:pt x="12206" y="1"/>
                    <a:pt x="10327" y="627"/>
                    <a:pt x="8973" y="1680"/>
                  </a:cubicBezTo>
                  <a:cubicBezTo>
                    <a:pt x="8973" y="1780"/>
                    <a:pt x="8973" y="1780"/>
                    <a:pt x="8873" y="1780"/>
                  </a:cubicBezTo>
                  <a:cubicBezTo>
                    <a:pt x="6893" y="3359"/>
                    <a:pt x="5540" y="5740"/>
                    <a:pt x="5540" y="8246"/>
                  </a:cubicBezTo>
                  <a:lnTo>
                    <a:pt x="5540" y="8472"/>
                  </a:lnTo>
                  <a:cubicBezTo>
                    <a:pt x="5540" y="10878"/>
                    <a:pt x="6993" y="13685"/>
                    <a:pt x="9174" y="14637"/>
                  </a:cubicBezTo>
                  <a:cubicBezTo>
                    <a:pt x="9926" y="14938"/>
                    <a:pt x="10753" y="15264"/>
                    <a:pt x="11580" y="15565"/>
                  </a:cubicBezTo>
                  <a:cubicBezTo>
                    <a:pt x="11279" y="15891"/>
                    <a:pt x="11053" y="16091"/>
                    <a:pt x="10753" y="16392"/>
                  </a:cubicBezTo>
                  <a:cubicBezTo>
                    <a:pt x="5740" y="21204"/>
                    <a:pt x="1880" y="27470"/>
                    <a:pt x="527" y="34262"/>
                  </a:cubicBezTo>
                  <a:cubicBezTo>
                    <a:pt x="201" y="36041"/>
                    <a:pt x="1" y="37921"/>
                    <a:pt x="1" y="39800"/>
                  </a:cubicBezTo>
                  <a:cubicBezTo>
                    <a:pt x="1" y="43660"/>
                    <a:pt x="828" y="47620"/>
                    <a:pt x="2808" y="50978"/>
                  </a:cubicBezTo>
                  <a:cubicBezTo>
                    <a:pt x="7720" y="59324"/>
                    <a:pt x="17545" y="63284"/>
                    <a:pt x="26216" y="66116"/>
                  </a:cubicBezTo>
                  <a:cubicBezTo>
                    <a:pt x="29851" y="67370"/>
                    <a:pt x="34036" y="67670"/>
                    <a:pt x="37896" y="67670"/>
                  </a:cubicBezTo>
                  <a:cubicBezTo>
                    <a:pt x="38422" y="67670"/>
                    <a:pt x="39049" y="67670"/>
                    <a:pt x="39575" y="67570"/>
                  </a:cubicBezTo>
                  <a:cubicBezTo>
                    <a:pt x="44061" y="67570"/>
                    <a:pt x="48773" y="66843"/>
                    <a:pt x="52833" y="64537"/>
                  </a:cubicBezTo>
                  <a:cubicBezTo>
                    <a:pt x="54412" y="63610"/>
                    <a:pt x="55866" y="62457"/>
                    <a:pt x="57119" y="61204"/>
                  </a:cubicBezTo>
                  <a:cubicBezTo>
                    <a:pt x="54813" y="58372"/>
                    <a:pt x="51480" y="56192"/>
                    <a:pt x="48146" y="54412"/>
                  </a:cubicBezTo>
                  <a:cubicBezTo>
                    <a:pt x="45014" y="52733"/>
                    <a:pt x="41655" y="51279"/>
                    <a:pt x="38322" y="49926"/>
                  </a:cubicBezTo>
                  <a:cubicBezTo>
                    <a:pt x="37269" y="50227"/>
                    <a:pt x="36116" y="50352"/>
                    <a:pt x="34863" y="50352"/>
                  </a:cubicBezTo>
                  <a:lnTo>
                    <a:pt x="33610" y="50352"/>
                  </a:lnTo>
                  <a:cubicBezTo>
                    <a:pt x="33109" y="50227"/>
                    <a:pt x="32582" y="50227"/>
                    <a:pt x="32056" y="50126"/>
                  </a:cubicBezTo>
                  <a:lnTo>
                    <a:pt x="31956" y="50126"/>
                  </a:lnTo>
                  <a:cubicBezTo>
                    <a:pt x="31429" y="50026"/>
                    <a:pt x="31003" y="49926"/>
                    <a:pt x="30602" y="49826"/>
                  </a:cubicBezTo>
                  <a:lnTo>
                    <a:pt x="30602" y="49926"/>
                  </a:lnTo>
                  <a:cubicBezTo>
                    <a:pt x="30377" y="49826"/>
                    <a:pt x="30176" y="49826"/>
                    <a:pt x="29976" y="49725"/>
                  </a:cubicBezTo>
                  <a:cubicBezTo>
                    <a:pt x="29750" y="49725"/>
                    <a:pt x="29650" y="49600"/>
                    <a:pt x="29450" y="49600"/>
                  </a:cubicBezTo>
                  <a:lnTo>
                    <a:pt x="29450" y="49500"/>
                  </a:lnTo>
                  <a:cubicBezTo>
                    <a:pt x="28397" y="49199"/>
                    <a:pt x="27470" y="48773"/>
                    <a:pt x="26517" y="48347"/>
                  </a:cubicBezTo>
                  <a:cubicBezTo>
                    <a:pt x="26216" y="48146"/>
                    <a:pt x="25790" y="48046"/>
                    <a:pt x="25465" y="47846"/>
                  </a:cubicBezTo>
                  <a:cubicBezTo>
                    <a:pt x="25465" y="48046"/>
                    <a:pt x="25364" y="48146"/>
                    <a:pt x="25364" y="48146"/>
                  </a:cubicBezTo>
                  <a:cubicBezTo>
                    <a:pt x="25264" y="48146"/>
                    <a:pt x="25164" y="47946"/>
                    <a:pt x="25164" y="47620"/>
                  </a:cubicBezTo>
                  <a:cubicBezTo>
                    <a:pt x="23485" y="46593"/>
                    <a:pt x="22031" y="45214"/>
                    <a:pt x="21204" y="43460"/>
                  </a:cubicBezTo>
                  <a:lnTo>
                    <a:pt x="21079" y="43460"/>
                  </a:lnTo>
                  <a:cubicBezTo>
                    <a:pt x="18272" y="41881"/>
                    <a:pt x="15765" y="39475"/>
                    <a:pt x="14938" y="36342"/>
                  </a:cubicBezTo>
                  <a:cubicBezTo>
                    <a:pt x="14813" y="36242"/>
                    <a:pt x="14813" y="36141"/>
                    <a:pt x="14813" y="36041"/>
                  </a:cubicBezTo>
                  <a:cubicBezTo>
                    <a:pt x="14412" y="36041"/>
                    <a:pt x="14086" y="35941"/>
                    <a:pt x="13685" y="35816"/>
                  </a:cubicBezTo>
                  <a:cubicBezTo>
                    <a:pt x="10552" y="34988"/>
                    <a:pt x="8447" y="32282"/>
                    <a:pt x="9174" y="29775"/>
                  </a:cubicBezTo>
                  <a:cubicBezTo>
                    <a:pt x="9700" y="27795"/>
                    <a:pt x="11805" y="26542"/>
                    <a:pt x="14186" y="26542"/>
                  </a:cubicBezTo>
                  <a:cubicBezTo>
                    <a:pt x="14713" y="26542"/>
                    <a:pt x="15339" y="26542"/>
                    <a:pt x="15865" y="26743"/>
                  </a:cubicBezTo>
                  <a:cubicBezTo>
                    <a:pt x="18372" y="20051"/>
                    <a:pt x="22557" y="14011"/>
                    <a:pt x="27871" y="9199"/>
                  </a:cubicBezTo>
                  <a:cubicBezTo>
                    <a:pt x="26943" y="9199"/>
                    <a:pt x="26091" y="9099"/>
                    <a:pt x="25264" y="9099"/>
                  </a:cubicBezTo>
                  <a:cubicBezTo>
                    <a:pt x="23911" y="9099"/>
                    <a:pt x="22658" y="9199"/>
                    <a:pt x="21404" y="9399"/>
                  </a:cubicBezTo>
                  <a:lnTo>
                    <a:pt x="21204" y="9399"/>
                  </a:lnTo>
                  <a:cubicBezTo>
                    <a:pt x="21304" y="8673"/>
                    <a:pt x="21404" y="7946"/>
                    <a:pt x="21404" y="7219"/>
                  </a:cubicBezTo>
                  <a:cubicBezTo>
                    <a:pt x="21404" y="6266"/>
                    <a:pt x="21304" y="5339"/>
                    <a:pt x="20978" y="4387"/>
                  </a:cubicBezTo>
                  <a:cubicBezTo>
                    <a:pt x="20452" y="3033"/>
                    <a:pt x="19525" y="1880"/>
                    <a:pt x="18272" y="1154"/>
                  </a:cubicBezTo>
                  <a:cubicBezTo>
                    <a:pt x="17018" y="427"/>
                    <a:pt x="15565" y="1"/>
                    <a:pt x="14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730;p93"/>
            <p:cNvSpPr/>
            <p:nvPr/>
          </p:nvSpPr>
          <p:spPr>
            <a:xfrm>
              <a:off x="3379109" y="3502055"/>
              <a:ext cx="126222" cy="141804"/>
            </a:xfrm>
            <a:custGeom>
              <a:avLst/>
              <a:gdLst/>
              <a:ahLst/>
              <a:cxnLst/>
              <a:rect l="l" t="t" r="r" b="b"/>
              <a:pathLst>
                <a:path w="7720" h="8673" extrusionOk="0">
                  <a:moveTo>
                    <a:pt x="2607" y="1"/>
                  </a:moveTo>
                  <a:cubicBezTo>
                    <a:pt x="22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731;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780"/>
                    <a:pt x="753" y="1254"/>
                  </a:cubicBezTo>
                  <a:cubicBezTo>
                    <a:pt x="953" y="527"/>
                    <a:pt x="953" y="1"/>
                    <a:pt x="853"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732;p93"/>
            <p:cNvSpPr/>
            <p:nvPr/>
          </p:nvSpPr>
          <p:spPr>
            <a:xfrm>
              <a:off x="3312728" y="3862248"/>
              <a:ext cx="10251" cy="24198"/>
            </a:xfrm>
            <a:custGeom>
              <a:avLst/>
              <a:gdLst/>
              <a:ahLst/>
              <a:cxnLst/>
              <a:rect l="l" t="t" r="r" b="b"/>
              <a:pathLst>
                <a:path w="627" h="1480" extrusionOk="0">
                  <a:moveTo>
                    <a:pt x="501" y="1"/>
                  </a:moveTo>
                  <a:cubicBezTo>
                    <a:pt x="401" y="1"/>
                    <a:pt x="301" y="327"/>
                    <a:pt x="201" y="627"/>
                  </a:cubicBezTo>
                  <a:cubicBezTo>
                    <a:pt x="0" y="1053"/>
                    <a:pt x="0" y="1354"/>
                    <a:pt x="100" y="1479"/>
                  </a:cubicBezTo>
                  <a:lnTo>
                    <a:pt x="201" y="1479"/>
                  </a:lnTo>
                  <a:cubicBezTo>
                    <a:pt x="301" y="1479"/>
                    <a:pt x="401" y="1154"/>
                    <a:pt x="501" y="728"/>
                  </a:cubicBezTo>
                  <a:cubicBezTo>
                    <a:pt x="627" y="327"/>
                    <a:pt x="627" y="1"/>
                    <a:pt x="5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733;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734;p93"/>
            <p:cNvSpPr/>
            <p:nvPr/>
          </p:nvSpPr>
          <p:spPr>
            <a:xfrm>
              <a:off x="3334849" y="4005671"/>
              <a:ext cx="8616" cy="22154"/>
            </a:xfrm>
            <a:custGeom>
              <a:avLst/>
              <a:gdLst/>
              <a:ahLst/>
              <a:cxnLst/>
              <a:rect l="l" t="t" r="r" b="b"/>
              <a:pathLst>
                <a:path w="527" h="1355" extrusionOk="0">
                  <a:moveTo>
                    <a:pt x="301" y="1"/>
                  </a:moveTo>
                  <a:cubicBezTo>
                    <a:pt x="201" y="1"/>
                    <a:pt x="101" y="226"/>
                    <a:pt x="1" y="627"/>
                  </a:cubicBezTo>
                  <a:cubicBezTo>
                    <a:pt x="1" y="1053"/>
                    <a:pt x="101" y="1354"/>
                    <a:pt x="201" y="1354"/>
                  </a:cubicBezTo>
                  <a:cubicBezTo>
                    <a:pt x="301" y="1254"/>
                    <a:pt x="301" y="1053"/>
                    <a:pt x="402" y="627"/>
                  </a:cubicBezTo>
                  <a:cubicBezTo>
                    <a:pt x="402" y="326"/>
                    <a:pt x="527"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735;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36;p93"/>
            <p:cNvSpPr/>
            <p:nvPr/>
          </p:nvSpPr>
          <p:spPr>
            <a:xfrm>
              <a:off x="3261503" y="4079018"/>
              <a:ext cx="11903" cy="32798"/>
            </a:xfrm>
            <a:custGeom>
              <a:avLst/>
              <a:gdLst/>
              <a:ahLst/>
              <a:cxnLst/>
              <a:rect l="l" t="t" r="r" b="b"/>
              <a:pathLst>
                <a:path w="728" h="2006" extrusionOk="0">
                  <a:moveTo>
                    <a:pt x="627" y="1"/>
                  </a:moveTo>
                  <a:cubicBezTo>
                    <a:pt x="502" y="1"/>
                    <a:pt x="201" y="4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737;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738;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5739;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5740;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153"/>
                    <a:pt x="101" y="1579"/>
                    <a:pt x="201" y="1579"/>
                  </a:cubicBezTo>
                  <a:cubicBezTo>
                    <a:pt x="301" y="1479"/>
                    <a:pt x="301" y="1153"/>
                    <a:pt x="401" y="853"/>
                  </a:cubicBezTo>
                  <a:cubicBezTo>
                    <a:pt x="401" y="427"/>
                    <a:pt x="502" y="101"/>
                    <a:pt x="4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5741;p93"/>
            <p:cNvSpPr/>
            <p:nvPr/>
          </p:nvSpPr>
          <p:spPr>
            <a:xfrm>
              <a:off x="3372144" y="3744642"/>
              <a:ext cx="10251" cy="18868"/>
            </a:xfrm>
            <a:custGeom>
              <a:avLst/>
              <a:gdLst/>
              <a:ahLst/>
              <a:cxnLst/>
              <a:rect l="l" t="t" r="r" b="b"/>
              <a:pathLst>
                <a:path w="627" h="1154" extrusionOk="0">
                  <a:moveTo>
                    <a:pt x="527" y="1"/>
                  </a:moveTo>
                  <a:cubicBezTo>
                    <a:pt x="426" y="1"/>
                    <a:pt x="226" y="101"/>
                    <a:pt x="126" y="402"/>
                  </a:cubicBezTo>
                  <a:cubicBezTo>
                    <a:pt x="0" y="828"/>
                    <a:pt x="126" y="1154"/>
                    <a:pt x="226" y="1154"/>
                  </a:cubicBezTo>
                  <a:cubicBezTo>
                    <a:pt x="326" y="1154"/>
                    <a:pt x="326" y="828"/>
                    <a:pt x="426" y="527"/>
                  </a:cubicBezTo>
                  <a:cubicBezTo>
                    <a:pt x="527" y="301"/>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742;p93"/>
            <p:cNvSpPr/>
            <p:nvPr/>
          </p:nvSpPr>
          <p:spPr>
            <a:xfrm>
              <a:off x="3515567" y="3638513"/>
              <a:ext cx="10251" cy="18868"/>
            </a:xfrm>
            <a:custGeom>
              <a:avLst/>
              <a:gdLst/>
              <a:ahLst/>
              <a:cxnLst/>
              <a:rect l="l" t="t" r="r" b="b"/>
              <a:pathLst>
                <a:path w="627" h="1154" extrusionOk="0">
                  <a:moveTo>
                    <a:pt x="527" y="0"/>
                  </a:moveTo>
                  <a:cubicBezTo>
                    <a:pt x="426" y="0"/>
                    <a:pt x="226" y="226"/>
                    <a:pt x="126" y="527"/>
                  </a:cubicBezTo>
                  <a:cubicBezTo>
                    <a:pt x="0" y="853"/>
                    <a:pt x="0" y="1153"/>
                    <a:pt x="126" y="1153"/>
                  </a:cubicBezTo>
                  <a:cubicBezTo>
                    <a:pt x="226" y="1153"/>
                    <a:pt x="326" y="853"/>
                    <a:pt x="426" y="627"/>
                  </a:cubicBezTo>
                  <a:cubicBezTo>
                    <a:pt x="527" y="326"/>
                    <a:pt x="627" y="126"/>
                    <a:pt x="5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5743;p93"/>
            <p:cNvSpPr/>
            <p:nvPr/>
          </p:nvSpPr>
          <p:spPr>
            <a:xfrm>
              <a:off x="3505315" y="3708590"/>
              <a:ext cx="6981" cy="20503"/>
            </a:xfrm>
            <a:custGeom>
              <a:avLst/>
              <a:gdLst/>
              <a:ahLst/>
              <a:cxnLst/>
              <a:rect l="l" t="t" r="r" b="b"/>
              <a:pathLst>
                <a:path w="427" h="1254" extrusionOk="0">
                  <a:moveTo>
                    <a:pt x="226" y="0"/>
                  </a:moveTo>
                  <a:cubicBezTo>
                    <a:pt x="126" y="0"/>
                    <a:pt x="1" y="326"/>
                    <a:pt x="126" y="727"/>
                  </a:cubicBezTo>
                  <a:cubicBezTo>
                    <a:pt x="126" y="1053"/>
                    <a:pt x="226" y="1253"/>
                    <a:pt x="327" y="1253"/>
                  </a:cubicBezTo>
                  <a:cubicBezTo>
                    <a:pt x="427" y="1253"/>
                    <a:pt x="427" y="953"/>
                    <a:pt x="427" y="627"/>
                  </a:cubicBezTo>
                  <a:cubicBezTo>
                    <a:pt x="427" y="326"/>
                    <a:pt x="427" y="100"/>
                    <a:pt x="2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5744;p93"/>
            <p:cNvSpPr/>
            <p:nvPr/>
          </p:nvSpPr>
          <p:spPr>
            <a:xfrm>
              <a:off x="3623330" y="4210571"/>
              <a:ext cx="4938" cy="8616"/>
            </a:xfrm>
            <a:custGeom>
              <a:avLst/>
              <a:gdLst/>
              <a:ahLst/>
              <a:cxnLst/>
              <a:rect l="l" t="t" r="r" b="b"/>
              <a:pathLst>
                <a:path w="302" h="527" extrusionOk="0">
                  <a:moveTo>
                    <a:pt x="1" y="0"/>
                  </a:moveTo>
                  <a:cubicBezTo>
                    <a:pt x="1" y="326"/>
                    <a:pt x="101" y="526"/>
                    <a:pt x="201" y="526"/>
                  </a:cubicBezTo>
                  <a:cubicBezTo>
                    <a:pt x="201" y="526"/>
                    <a:pt x="302" y="426"/>
                    <a:pt x="302" y="226"/>
                  </a:cubicBezTo>
                  <a:cubicBezTo>
                    <a:pt x="201" y="100"/>
                    <a:pt x="101" y="100"/>
                    <a:pt x="1"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5745;p93"/>
            <p:cNvSpPr/>
            <p:nvPr/>
          </p:nvSpPr>
          <p:spPr>
            <a:xfrm>
              <a:off x="3734380" y="4251544"/>
              <a:ext cx="1668" cy="16"/>
            </a:xfrm>
            <a:custGeom>
              <a:avLst/>
              <a:gdLst/>
              <a:ahLst/>
              <a:cxnLst/>
              <a:rect l="l" t="t" r="r" b="b"/>
              <a:pathLst>
                <a:path w="102" h="1" extrusionOk="0">
                  <a:moveTo>
                    <a:pt x="1" y="0"/>
                  </a:moveTo>
                  <a:lnTo>
                    <a:pt x="1" y="0"/>
                  </a:lnTo>
                  <a:lnTo>
                    <a:pt x="1" y="0"/>
                  </a:lnTo>
                  <a:lnTo>
                    <a:pt x="101" y="0"/>
                  </a:ln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5746;p93"/>
            <p:cNvSpPr/>
            <p:nvPr/>
          </p:nvSpPr>
          <p:spPr>
            <a:xfrm>
              <a:off x="3661033" y="4285961"/>
              <a:ext cx="8208" cy="22154"/>
            </a:xfrm>
            <a:custGeom>
              <a:avLst/>
              <a:gdLst/>
              <a:ahLst/>
              <a:cxnLst/>
              <a:rect l="l" t="t" r="r" b="b"/>
              <a:pathLst>
                <a:path w="502" h="1355" extrusionOk="0">
                  <a:moveTo>
                    <a:pt x="402" y="1"/>
                  </a:moveTo>
                  <a:cubicBezTo>
                    <a:pt x="301" y="1"/>
                    <a:pt x="201" y="201"/>
                    <a:pt x="101" y="627"/>
                  </a:cubicBezTo>
                  <a:cubicBezTo>
                    <a:pt x="1" y="1028"/>
                    <a:pt x="1" y="1354"/>
                    <a:pt x="101" y="1354"/>
                  </a:cubicBezTo>
                  <a:lnTo>
                    <a:pt x="201" y="1354"/>
                  </a:lnTo>
                  <a:cubicBezTo>
                    <a:pt x="301" y="1354"/>
                    <a:pt x="402" y="1028"/>
                    <a:pt x="402" y="727"/>
                  </a:cubicBezTo>
                  <a:cubicBezTo>
                    <a:pt x="502" y="301"/>
                    <a:pt x="502"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5747;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5748;p93"/>
            <p:cNvSpPr/>
            <p:nvPr/>
          </p:nvSpPr>
          <p:spPr>
            <a:xfrm>
              <a:off x="4070815" y="4400298"/>
              <a:ext cx="15173" cy="18868"/>
            </a:xfrm>
            <a:custGeom>
              <a:avLst/>
              <a:gdLst/>
              <a:ahLst/>
              <a:cxnLst/>
              <a:rect l="l" t="t" r="r" b="b"/>
              <a:pathLst>
                <a:path w="928" h="1154" extrusionOk="0">
                  <a:moveTo>
                    <a:pt x="827" y="0"/>
                  </a:moveTo>
                  <a:cubicBezTo>
                    <a:pt x="727" y="0"/>
                    <a:pt x="502" y="201"/>
                    <a:pt x="301" y="401"/>
                  </a:cubicBezTo>
                  <a:cubicBezTo>
                    <a:pt x="201" y="727"/>
                    <a:pt x="0" y="1028"/>
                    <a:pt x="101" y="1153"/>
                  </a:cubicBezTo>
                  <a:lnTo>
                    <a:pt x="201" y="1153"/>
                  </a:lnTo>
                  <a:cubicBezTo>
                    <a:pt x="301" y="1153"/>
                    <a:pt x="502" y="927"/>
                    <a:pt x="627" y="627"/>
                  </a:cubicBezTo>
                  <a:cubicBezTo>
                    <a:pt x="827" y="301"/>
                    <a:pt x="928" y="0"/>
                    <a:pt x="8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5749;p93"/>
            <p:cNvSpPr/>
            <p:nvPr/>
          </p:nvSpPr>
          <p:spPr>
            <a:xfrm>
              <a:off x="3898289" y="4294153"/>
              <a:ext cx="11903" cy="22563"/>
            </a:xfrm>
            <a:custGeom>
              <a:avLst/>
              <a:gdLst/>
              <a:ahLst/>
              <a:cxnLst/>
              <a:rect l="l" t="t" r="r" b="b"/>
              <a:pathLst>
                <a:path w="728" h="1380" extrusionOk="0">
                  <a:moveTo>
                    <a:pt x="627" y="1"/>
                  </a:moveTo>
                  <a:cubicBezTo>
                    <a:pt x="527" y="1"/>
                    <a:pt x="302" y="226"/>
                    <a:pt x="101" y="527"/>
                  </a:cubicBezTo>
                  <a:cubicBezTo>
                    <a:pt x="1" y="953"/>
                    <a:pt x="1" y="1254"/>
                    <a:pt x="101" y="1379"/>
                  </a:cubicBezTo>
                  <a:lnTo>
                    <a:pt x="201" y="1379"/>
                  </a:lnTo>
                  <a:cubicBezTo>
                    <a:pt x="302" y="1379"/>
                    <a:pt x="402" y="1054"/>
                    <a:pt x="527" y="753"/>
                  </a:cubicBezTo>
                  <a:cubicBezTo>
                    <a:pt x="627" y="327"/>
                    <a:pt x="728" y="1"/>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5750;p93"/>
            <p:cNvSpPr/>
            <p:nvPr/>
          </p:nvSpPr>
          <p:spPr>
            <a:xfrm>
              <a:off x="3993774" y="4394968"/>
              <a:ext cx="15582" cy="34433"/>
            </a:xfrm>
            <a:custGeom>
              <a:avLst/>
              <a:gdLst/>
              <a:ahLst/>
              <a:cxnLst/>
              <a:rect l="l" t="t" r="r" b="b"/>
              <a:pathLst>
                <a:path w="953" h="2106" extrusionOk="0">
                  <a:moveTo>
                    <a:pt x="828" y="0"/>
                  </a:moveTo>
                  <a:cubicBezTo>
                    <a:pt x="727" y="0"/>
                    <a:pt x="427" y="426"/>
                    <a:pt x="326" y="953"/>
                  </a:cubicBezTo>
                  <a:cubicBezTo>
                    <a:pt x="101" y="1579"/>
                    <a:pt x="1" y="2106"/>
                    <a:pt x="101" y="2106"/>
                  </a:cubicBezTo>
                  <a:lnTo>
                    <a:pt x="201" y="2106"/>
                  </a:lnTo>
                  <a:cubicBezTo>
                    <a:pt x="326" y="2106"/>
                    <a:pt x="427" y="1680"/>
                    <a:pt x="627" y="1153"/>
                  </a:cubicBezTo>
                  <a:cubicBezTo>
                    <a:pt x="828" y="527"/>
                    <a:pt x="953" y="101"/>
                    <a:pt x="828"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5751;p93"/>
            <p:cNvSpPr/>
            <p:nvPr/>
          </p:nvSpPr>
          <p:spPr>
            <a:xfrm>
              <a:off x="3536053" y="3804614"/>
              <a:ext cx="422092" cy="451227"/>
            </a:xfrm>
            <a:custGeom>
              <a:avLst/>
              <a:gdLst/>
              <a:ahLst/>
              <a:cxnLst/>
              <a:rect l="l" t="t" r="r" b="b"/>
              <a:pathLst>
                <a:path w="25816" h="27598" extrusionOk="0">
                  <a:moveTo>
                    <a:pt x="13891" y="1"/>
                  </a:moveTo>
                  <a:cubicBezTo>
                    <a:pt x="12373" y="1"/>
                    <a:pt x="10876" y="308"/>
                    <a:pt x="9524" y="1019"/>
                  </a:cubicBezTo>
                  <a:cubicBezTo>
                    <a:pt x="7218" y="2273"/>
                    <a:pt x="5539" y="4378"/>
                    <a:pt x="4186" y="6558"/>
                  </a:cubicBezTo>
                  <a:cubicBezTo>
                    <a:pt x="2406" y="9265"/>
                    <a:pt x="853" y="12298"/>
                    <a:pt x="527" y="15531"/>
                  </a:cubicBezTo>
                  <a:cubicBezTo>
                    <a:pt x="0" y="20243"/>
                    <a:pt x="2632" y="23576"/>
                    <a:pt x="6692" y="25556"/>
                  </a:cubicBezTo>
                  <a:cubicBezTo>
                    <a:pt x="7645" y="25982"/>
                    <a:pt x="8572" y="26408"/>
                    <a:pt x="9625" y="26709"/>
                  </a:cubicBezTo>
                  <a:lnTo>
                    <a:pt x="9625" y="26809"/>
                  </a:lnTo>
                  <a:cubicBezTo>
                    <a:pt x="9825" y="26809"/>
                    <a:pt x="9925" y="26934"/>
                    <a:pt x="10151" y="26934"/>
                  </a:cubicBezTo>
                  <a:cubicBezTo>
                    <a:pt x="10351" y="27035"/>
                    <a:pt x="10552" y="27035"/>
                    <a:pt x="10777" y="27135"/>
                  </a:cubicBezTo>
                  <a:lnTo>
                    <a:pt x="10777" y="27035"/>
                  </a:lnTo>
                  <a:cubicBezTo>
                    <a:pt x="11805" y="27235"/>
                    <a:pt x="12858" y="27436"/>
                    <a:pt x="13785" y="27561"/>
                  </a:cubicBezTo>
                  <a:cubicBezTo>
                    <a:pt x="14144" y="27585"/>
                    <a:pt x="14500" y="27597"/>
                    <a:pt x="14853" y="27597"/>
                  </a:cubicBezTo>
                  <a:cubicBezTo>
                    <a:pt x="18929" y="27597"/>
                    <a:pt x="22506" y="25967"/>
                    <a:pt x="24236" y="22022"/>
                  </a:cubicBezTo>
                  <a:cubicBezTo>
                    <a:pt x="25590" y="18989"/>
                    <a:pt x="25815" y="15656"/>
                    <a:pt x="25690" y="12398"/>
                  </a:cubicBezTo>
                  <a:cubicBezTo>
                    <a:pt x="25590" y="9791"/>
                    <a:pt x="25189" y="7085"/>
                    <a:pt x="23810" y="4879"/>
                  </a:cubicBezTo>
                  <a:cubicBezTo>
                    <a:pt x="22356" y="2598"/>
                    <a:pt x="19950" y="1120"/>
                    <a:pt x="17344" y="493"/>
                  </a:cubicBezTo>
                  <a:cubicBezTo>
                    <a:pt x="16217" y="179"/>
                    <a:pt x="15048" y="1"/>
                    <a:pt x="1389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5752;p93"/>
            <p:cNvSpPr/>
            <p:nvPr/>
          </p:nvSpPr>
          <p:spPr>
            <a:xfrm>
              <a:off x="3546289" y="3773271"/>
              <a:ext cx="59857" cy="96334"/>
            </a:xfrm>
            <a:custGeom>
              <a:avLst/>
              <a:gdLst/>
              <a:ahLst/>
              <a:cxnLst/>
              <a:rect l="l" t="t" r="r" b="b"/>
              <a:pathLst>
                <a:path w="3661" h="5892" extrusionOk="0">
                  <a:moveTo>
                    <a:pt x="2439" y="1"/>
                  </a:moveTo>
                  <a:cubicBezTo>
                    <a:pt x="1728" y="1"/>
                    <a:pt x="917" y="1090"/>
                    <a:pt x="527" y="2535"/>
                  </a:cubicBezTo>
                  <a:cubicBezTo>
                    <a:pt x="1" y="4190"/>
                    <a:pt x="327" y="5668"/>
                    <a:pt x="1054" y="5869"/>
                  </a:cubicBezTo>
                  <a:cubicBezTo>
                    <a:pt x="1109" y="5884"/>
                    <a:pt x="1166" y="5891"/>
                    <a:pt x="1225" y="5891"/>
                  </a:cubicBezTo>
                  <a:cubicBezTo>
                    <a:pt x="1937" y="5891"/>
                    <a:pt x="2866" y="4798"/>
                    <a:pt x="3259" y="3362"/>
                  </a:cubicBezTo>
                  <a:cubicBezTo>
                    <a:pt x="3660" y="1683"/>
                    <a:pt x="3460" y="230"/>
                    <a:pt x="2633" y="29"/>
                  </a:cubicBezTo>
                  <a:cubicBezTo>
                    <a:pt x="2569" y="10"/>
                    <a:pt x="2505" y="1"/>
                    <a:pt x="2439"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5753;p93"/>
            <p:cNvSpPr/>
            <p:nvPr/>
          </p:nvSpPr>
          <p:spPr>
            <a:xfrm>
              <a:off x="3995409" y="3896207"/>
              <a:ext cx="59841" cy="96334"/>
            </a:xfrm>
            <a:custGeom>
              <a:avLst/>
              <a:gdLst/>
              <a:ahLst/>
              <a:cxnLst/>
              <a:rect l="l" t="t" r="r" b="b"/>
              <a:pathLst>
                <a:path w="3660" h="5892" extrusionOk="0">
                  <a:moveTo>
                    <a:pt x="2420" y="1"/>
                  </a:moveTo>
                  <a:cubicBezTo>
                    <a:pt x="1727" y="1"/>
                    <a:pt x="909" y="1089"/>
                    <a:pt x="427" y="2535"/>
                  </a:cubicBezTo>
                  <a:cubicBezTo>
                    <a:pt x="1" y="4089"/>
                    <a:pt x="327" y="5668"/>
                    <a:pt x="1053" y="5869"/>
                  </a:cubicBezTo>
                  <a:cubicBezTo>
                    <a:pt x="1109" y="5884"/>
                    <a:pt x="1165" y="5891"/>
                    <a:pt x="1223" y="5891"/>
                  </a:cubicBezTo>
                  <a:cubicBezTo>
                    <a:pt x="1922" y="5891"/>
                    <a:pt x="2771" y="4791"/>
                    <a:pt x="3234" y="3262"/>
                  </a:cubicBezTo>
                  <a:cubicBezTo>
                    <a:pt x="3660" y="1683"/>
                    <a:pt x="3359" y="129"/>
                    <a:pt x="2607" y="29"/>
                  </a:cubicBezTo>
                  <a:cubicBezTo>
                    <a:pt x="2546" y="10"/>
                    <a:pt x="2483" y="1"/>
                    <a:pt x="2420"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5754;p93"/>
            <p:cNvSpPr/>
            <p:nvPr/>
          </p:nvSpPr>
          <p:spPr>
            <a:xfrm>
              <a:off x="3648738" y="3947890"/>
              <a:ext cx="133203" cy="112455"/>
            </a:xfrm>
            <a:custGeom>
              <a:avLst/>
              <a:gdLst/>
              <a:ahLst/>
              <a:cxnLst/>
              <a:rect l="l" t="t" r="r" b="b"/>
              <a:pathLst>
                <a:path w="8147" h="6878" extrusionOk="0">
                  <a:moveTo>
                    <a:pt x="8146" y="1"/>
                  </a:moveTo>
                  <a:cubicBezTo>
                    <a:pt x="8046" y="1"/>
                    <a:pt x="7845" y="728"/>
                    <a:pt x="7419" y="1881"/>
                  </a:cubicBezTo>
                  <a:cubicBezTo>
                    <a:pt x="7219" y="2382"/>
                    <a:pt x="6893" y="3134"/>
                    <a:pt x="6592" y="3860"/>
                  </a:cubicBezTo>
                  <a:cubicBezTo>
                    <a:pt x="6166" y="4487"/>
                    <a:pt x="5765" y="5314"/>
                    <a:pt x="5013" y="5740"/>
                  </a:cubicBezTo>
                  <a:cubicBezTo>
                    <a:pt x="4526" y="6093"/>
                    <a:pt x="3993" y="6254"/>
                    <a:pt x="3476" y="6254"/>
                  </a:cubicBezTo>
                  <a:cubicBezTo>
                    <a:pt x="3222" y="6254"/>
                    <a:pt x="2972" y="6216"/>
                    <a:pt x="2733" y="6141"/>
                  </a:cubicBezTo>
                  <a:cubicBezTo>
                    <a:pt x="2006" y="6041"/>
                    <a:pt x="1379" y="5640"/>
                    <a:pt x="1053" y="5214"/>
                  </a:cubicBezTo>
                  <a:cubicBezTo>
                    <a:pt x="226" y="4262"/>
                    <a:pt x="226" y="3434"/>
                    <a:pt x="126" y="3434"/>
                  </a:cubicBezTo>
                  <a:cubicBezTo>
                    <a:pt x="126" y="3434"/>
                    <a:pt x="1" y="3635"/>
                    <a:pt x="126" y="4061"/>
                  </a:cubicBezTo>
                  <a:cubicBezTo>
                    <a:pt x="126" y="4387"/>
                    <a:pt x="226" y="4888"/>
                    <a:pt x="627" y="5414"/>
                  </a:cubicBezTo>
                  <a:cubicBezTo>
                    <a:pt x="1053" y="6041"/>
                    <a:pt x="1680" y="6567"/>
                    <a:pt x="2632" y="6768"/>
                  </a:cubicBezTo>
                  <a:cubicBezTo>
                    <a:pt x="2893" y="6839"/>
                    <a:pt x="3177" y="6878"/>
                    <a:pt x="3468" y="6878"/>
                  </a:cubicBezTo>
                  <a:cubicBezTo>
                    <a:pt x="4101" y="6878"/>
                    <a:pt x="4773" y="6695"/>
                    <a:pt x="5339" y="6267"/>
                  </a:cubicBezTo>
                  <a:cubicBezTo>
                    <a:pt x="6266" y="5740"/>
                    <a:pt x="6793" y="4788"/>
                    <a:pt x="7119" y="4061"/>
                  </a:cubicBezTo>
                  <a:cubicBezTo>
                    <a:pt x="7520" y="3334"/>
                    <a:pt x="7745" y="2607"/>
                    <a:pt x="7845" y="1981"/>
                  </a:cubicBezTo>
                  <a:cubicBezTo>
                    <a:pt x="8146" y="728"/>
                    <a:pt x="8146" y="1"/>
                    <a:pt x="8146"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5755;p93"/>
            <p:cNvSpPr/>
            <p:nvPr/>
          </p:nvSpPr>
          <p:spPr>
            <a:xfrm>
              <a:off x="3761423" y="3947890"/>
              <a:ext cx="104509" cy="144191"/>
            </a:xfrm>
            <a:custGeom>
              <a:avLst/>
              <a:gdLst/>
              <a:ahLst/>
              <a:cxnLst/>
              <a:rect l="l" t="t" r="r" b="b"/>
              <a:pathLst>
                <a:path w="6392" h="8819" extrusionOk="0">
                  <a:moveTo>
                    <a:pt x="1254" y="1"/>
                  </a:moveTo>
                  <a:cubicBezTo>
                    <a:pt x="1254" y="1"/>
                    <a:pt x="853" y="627"/>
                    <a:pt x="427" y="1881"/>
                  </a:cubicBezTo>
                  <a:cubicBezTo>
                    <a:pt x="327" y="2507"/>
                    <a:pt x="126" y="3234"/>
                    <a:pt x="1" y="4061"/>
                  </a:cubicBezTo>
                  <a:cubicBezTo>
                    <a:pt x="1" y="4888"/>
                    <a:pt x="1" y="5840"/>
                    <a:pt x="427" y="6768"/>
                  </a:cubicBezTo>
                  <a:cubicBezTo>
                    <a:pt x="853" y="7820"/>
                    <a:pt x="1780" y="8447"/>
                    <a:pt x="2633" y="8647"/>
                  </a:cubicBezTo>
                  <a:cubicBezTo>
                    <a:pt x="2945" y="8770"/>
                    <a:pt x="3257" y="8818"/>
                    <a:pt x="3558" y="8818"/>
                  </a:cubicBezTo>
                  <a:cubicBezTo>
                    <a:pt x="4055" y="8818"/>
                    <a:pt x="4523" y="8688"/>
                    <a:pt x="4913" y="8547"/>
                  </a:cubicBezTo>
                  <a:cubicBezTo>
                    <a:pt x="5540" y="8246"/>
                    <a:pt x="5966" y="7820"/>
                    <a:pt x="6166" y="7620"/>
                  </a:cubicBezTo>
                  <a:cubicBezTo>
                    <a:pt x="6392" y="7294"/>
                    <a:pt x="6392" y="7094"/>
                    <a:pt x="6392" y="7094"/>
                  </a:cubicBezTo>
                  <a:cubicBezTo>
                    <a:pt x="6384" y="7087"/>
                    <a:pt x="6375" y="7084"/>
                    <a:pt x="6365" y="7084"/>
                  </a:cubicBezTo>
                  <a:cubicBezTo>
                    <a:pt x="6213" y="7084"/>
                    <a:pt x="5792" y="7739"/>
                    <a:pt x="4713" y="8021"/>
                  </a:cubicBezTo>
                  <a:cubicBezTo>
                    <a:pt x="4426" y="8144"/>
                    <a:pt x="4080" y="8229"/>
                    <a:pt x="3723" y="8229"/>
                  </a:cubicBezTo>
                  <a:cubicBezTo>
                    <a:pt x="3425" y="8229"/>
                    <a:pt x="3119" y="8169"/>
                    <a:pt x="2833" y="8021"/>
                  </a:cubicBezTo>
                  <a:cubicBezTo>
                    <a:pt x="2106" y="7820"/>
                    <a:pt x="1379" y="7294"/>
                    <a:pt x="1054" y="6567"/>
                  </a:cubicBezTo>
                  <a:cubicBezTo>
                    <a:pt x="628" y="5740"/>
                    <a:pt x="628" y="4888"/>
                    <a:pt x="628" y="4061"/>
                  </a:cubicBezTo>
                  <a:cubicBezTo>
                    <a:pt x="753" y="3234"/>
                    <a:pt x="853" y="2607"/>
                    <a:pt x="953" y="1981"/>
                  </a:cubicBezTo>
                  <a:cubicBezTo>
                    <a:pt x="1154" y="728"/>
                    <a:pt x="1379" y="1"/>
                    <a:pt x="1254"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5756;p93"/>
            <p:cNvSpPr/>
            <p:nvPr/>
          </p:nvSpPr>
          <p:spPr>
            <a:xfrm>
              <a:off x="3708563" y="3853043"/>
              <a:ext cx="174177" cy="128053"/>
            </a:xfrm>
            <a:custGeom>
              <a:avLst/>
              <a:gdLst/>
              <a:ahLst/>
              <a:cxnLst/>
              <a:rect l="l" t="t" r="r" b="b"/>
              <a:pathLst>
                <a:path w="10653" h="7832" extrusionOk="0">
                  <a:moveTo>
                    <a:pt x="3147" y="0"/>
                  </a:moveTo>
                  <a:cubicBezTo>
                    <a:pt x="2830" y="0"/>
                    <a:pt x="2515" y="13"/>
                    <a:pt x="2206" y="37"/>
                  </a:cubicBezTo>
                  <a:cubicBezTo>
                    <a:pt x="1154" y="163"/>
                    <a:pt x="527" y="564"/>
                    <a:pt x="327" y="1817"/>
                  </a:cubicBezTo>
                  <a:cubicBezTo>
                    <a:pt x="1" y="3596"/>
                    <a:pt x="853" y="5276"/>
                    <a:pt x="1981" y="6428"/>
                  </a:cubicBezTo>
                  <a:cubicBezTo>
                    <a:pt x="2507" y="7055"/>
                    <a:pt x="3234" y="7456"/>
                    <a:pt x="4086" y="7682"/>
                  </a:cubicBezTo>
                  <a:cubicBezTo>
                    <a:pt x="4449" y="7782"/>
                    <a:pt x="4838" y="7832"/>
                    <a:pt x="5242" y="7832"/>
                  </a:cubicBezTo>
                  <a:cubicBezTo>
                    <a:pt x="5646" y="7832"/>
                    <a:pt x="6066" y="7782"/>
                    <a:pt x="6492" y="7682"/>
                  </a:cubicBezTo>
                  <a:cubicBezTo>
                    <a:pt x="8046" y="7255"/>
                    <a:pt x="9625" y="6203"/>
                    <a:pt x="10252" y="4549"/>
                  </a:cubicBezTo>
                  <a:cubicBezTo>
                    <a:pt x="10653" y="3396"/>
                    <a:pt x="10352" y="2669"/>
                    <a:pt x="9500" y="2042"/>
                  </a:cubicBezTo>
                  <a:cubicBezTo>
                    <a:pt x="8472" y="1291"/>
                    <a:pt x="7319" y="664"/>
                    <a:pt x="6066" y="363"/>
                  </a:cubicBezTo>
                  <a:cubicBezTo>
                    <a:pt x="5121" y="118"/>
                    <a:pt x="4120" y="0"/>
                    <a:pt x="3147" y="0"/>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5757;p93"/>
            <p:cNvSpPr/>
            <p:nvPr/>
          </p:nvSpPr>
          <p:spPr>
            <a:xfrm>
              <a:off x="3758153" y="3870865"/>
              <a:ext cx="77058" cy="39354"/>
            </a:xfrm>
            <a:custGeom>
              <a:avLst/>
              <a:gdLst/>
              <a:ahLst/>
              <a:cxnLst/>
              <a:rect l="l" t="t" r="r" b="b"/>
              <a:pathLst>
                <a:path w="4713" h="2407" extrusionOk="0">
                  <a:moveTo>
                    <a:pt x="1454" y="0"/>
                  </a:moveTo>
                  <a:cubicBezTo>
                    <a:pt x="828" y="0"/>
                    <a:pt x="326" y="201"/>
                    <a:pt x="201" y="627"/>
                  </a:cubicBezTo>
                  <a:cubicBezTo>
                    <a:pt x="0" y="1153"/>
                    <a:pt x="953" y="1880"/>
                    <a:pt x="2081" y="2206"/>
                  </a:cubicBezTo>
                  <a:cubicBezTo>
                    <a:pt x="2507" y="2306"/>
                    <a:pt x="2933" y="2406"/>
                    <a:pt x="3234" y="2406"/>
                  </a:cubicBezTo>
                  <a:cubicBezTo>
                    <a:pt x="3860" y="2406"/>
                    <a:pt x="4386" y="2206"/>
                    <a:pt x="4487" y="1779"/>
                  </a:cubicBezTo>
                  <a:cubicBezTo>
                    <a:pt x="4712" y="1253"/>
                    <a:pt x="3860" y="526"/>
                    <a:pt x="2607" y="201"/>
                  </a:cubicBezTo>
                  <a:cubicBezTo>
                    <a:pt x="2206" y="100"/>
                    <a:pt x="1880" y="0"/>
                    <a:pt x="1454" y="0"/>
                  </a:cubicBezTo>
                  <a:close/>
                </a:path>
              </a:pathLst>
            </a:custGeom>
            <a:solidFill>
              <a:srgbClr val="7A2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5758;p93"/>
            <p:cNvSpPr/>
            <p:nvPr/>
          </p:nvSpPr>
          <p:spPr>
            <a:xfrm>
              <a:off x="3443855" y="3869213"/>
              <a:ext cx="119666" cy="153690"/>
            </a:xfrm>
            <a:custGeom>
              <a:avLst/>
              <a:gdLst/>
              <a:ahLst/>
              <a:cxnLst/>
              <a:rect l="l" t="t" r="r" b="b"/>
              <a:pathLst>
                <a:path w="7319" h="9400" extrusionOk="0">
                  <a:moveTo>
                    <a:pt x="1679" y="1"/>
                  </a:moveTo>
                  <a:lnTo>
                    <a:pt x="1679" y="101"/>
                  </a:lnTo>
                  <a:cubicBezTo>
                    <a:pt x="1579" y="302"/>
                    <a:pt x="1579" y="427"/>
                    <a:pt x="1479" y="627"/>
                  </a:cubicBezTo>
                  <a:cubicBezTo>
                    <a:pt x="1479" y="728"/>
                    <a:pt x="1479" y="1053"/>
                    <a:pt x="1379" y="1254"/>
                  </a:cubicBezTo>
                  <a:cubicBezTo>
                    <a:pt x="1253" y="1555"/>
                    <a:pt x="1153" y="1780"/>
                    <a:pt x="1053" y="1880"/>
                  </a:cubicBezTo>
                  <a:cubicBezTo>
                    <a:pt x="326" y="4287"/>
                    <a:pt x="0" y="6893"/>
                    <a:pt x="627" y="9299"/>
                  </a:cubicBezTo>
                  <a:cubicBezTo>
                    <a:pt x="953" y="9299"/>
                    <a:pt x="1253" y="9399"/>
                    <a:pt x="1579" y="9399"/>
                  </a:cubicBezTo>
                  <a:cubicBezTo>
                    <a:pt x="2206" y="9399"/>
                    <a:pt x="2933" y="9299"/>
                    <a:pt x="3559" y="9074"/>
                  </a:cubicBezTo>
                  <a:lnTo>
                    <a:pt x="3559" y="8873"/>
                  </a:lnTo>
                  <a:cubicBezTo>
                    <a:pt x="3659" y="8447"/>
                    <a:pt x="3760" y="8046"/>
                    <a:pt x="3885" y="8046"/>
                  </a:cubicBezTo>
                  <a:cubicBezTo>
                    <a:pt x="3985" y="8046"/>
                    <a:pt x="4086" y="8447"/>
                    <a:pt x="3985" y="8873"/>
                  </a:cubicBezTo>
                  <a:cubicBezTo>
                    <a:pt x="5238" y="8347"/>
                    <a:pt x="6266" y="7419"/>
                    <a:pt x="6592" y="6166"/>
                  </a:cubicBezTo>
                  <a:cubicBezTo>
                    <a:pt x="7319" y="3660"/>
                    <a:pt x="5238" y="928"/>
                    <a:pt x="2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5759;p93"/>
            <p:cNvSpPr/>
            <p:nvPr/>
          </p:nvSpPr>
          <p:spPr>
            <a:xfrm>
              <a:off x="3461056" y="3879465"/>
              <a:ext cx="6981" cy="20503"/>
            </a:xfrm>
            <a:custGeom>
              <a:avLst/>
              <a:gdLst/>
              <a:ahLst/>
              <a:cxnLst/>
              <a:rect l="l" t="t" r="r" b="b"/>
              <a:pathLst>
                <a:path w="427" h="1254" extrusionOk="0">
                  <a:moveTo>
                    <a:pt x="427" y="0"/>
                  </a:moveTo>
                  <a:lnTo>
                    <a:pt x="427" y="0"/>
                  </a:lnTo>
                  <a:cubicBezTo>
                    <a:pt x="327" y="426"/>
                    <a:pt x="101" y="827"/>
                    <a:pt x="1" y="1253"/>
                  </a:cubicBezTo>
                  <a:cubicBezTo>
                    <a:pt x="101" y="1153"/>
                    <a:pt x="201" y="928"/>
                    <a:pt x="327" y="627"/>
                  </a:cubicBezTo>
                  <a:cubicBezTo>
                    <a:pt x="427" y="426"/>
                    <a:pt x="427" y="101"/>
                    <a:pt x="427"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5760;p93"/>
            <p:cNvSpPr/>
            <p:nvPr/>
          </p:nvSpPr>
          <p:spPr>
            <a:xfrm>
              <a:off x="3502045" y="4000750"/>
              <a:ext cx="8616" cy="16824"/>
            </a:xfrm>
            <a:custGeom>
              <a:avLst/>
              <a:gdLst/>
              <a:ahLst/>
              <a:cxnLst/>
              <a:rect l="l" t="t" r="r" b="b"/>
              <a:pathLst>
                <a:path w="527" h="1029" extrusionOk="0">
                  <a:moveTo>
                    <a:pt x="326" y="1"/>
                  </a:moveTo>
                  <a:cubicBezTo>
                    <a:pt x="201" y="1"/>
                    <a:pt x="100" y="402"/>
                    <a:pt x="0" y="828"/>
                  </a:cubicBezTo>
                  <a:lnTo>
                    <a:pt x="0" y="1029"/>
                  </a:lnTo>
                  <a:cubicBezTo>
                    <a:pt x="100" y="928"/>
                    <a:pt x="326" y="928"/>
                    <a:pt x="426" y="828"/>
                  </a:cubicBezTo>
                  <a:cubicBezTo>
                    <a:pt x="527" y="402"/>
                    <a:pt x="426" y="1"/>
                    <a:pt x="326" y="1"/>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5761;p93"/>
            <p:cNvSpPr/>
            <p:nvPr/>
          </p:nvSpPr>
          <p:spPr>
            <a:xfrm>
              <a:off x="3350006" y="3865943"/>
              <a:ext cx="121317" cy="155325"/>
            </a:xfrm>
            <a:custGeom>
              <a:avLst/>
              <a:gdLst/>
              <a:ahLst/>
              <a:cxnLst/>
              <a:rect l="l" t="t" r="r" b="b"/>
              <a:pathLst>
                <a:path w="7420" h="9500" extrusionOk="0">
                  <a:moveTo>
                    <a:pt x="6793" y="2080"/>
                  </a:moveTo>
                  <a:lnTo>
                    <a:pt x="6793" y="2080"/>
                  </a:lnTo>
                  <a:cubicBezTo>
                    <a:pt x="6787" y="2101"/>
                    <a:pt x="6780" y="2122"/>
                    <a:pt x="6774" y="2143"/>
                  </a:cubicBezTo>
                  <a:lnTo>
                    <a:pt x="6774" y="2143"/>
                  </a:lnTo>
                  <a:cubicBezTo>
                    <a:pt x="6785" y="2128"/>
                    <a:pt x="6793" y="2108"/>
                    <a:pt x="6793" y="2080"/>
                  </a:cubicBezTo>
                  <a:close/>
                  <a:moveTo>
                    <a:pt x="2733" y="3534"/>
                  </a:moveTo>
                  <a:cubicBezTo>
                    <a:pt x="2833" y="3534"/>
                    <a:pt x="2733" y="3960"/>
                    <a:pt x="2607" y="4386"/>
                  </a:cubicBezTo>
                  <a:cubicBezTo>
                    <a:pt x="2407" y="4888"/>
                    <a:pt x="2206" y="5213"/>
                    <a:pt x="2106" y="5213"/>
                  </a:cubicBezTo>
                  <a:cubicBezTo>
                    <a:pt x="1981" y="5213"/>
                    <a:pt x="2106" y="4787"/>
                    <a:pt x="2206" y="4261"/>
                  </a:cubicBezTo>
                  <a:cubicBezTo>
                    <a:pt x="2407" y="3860"/>
                    <a:pt x="2507" y="3534"/>
                    <a:pt x="2607" y="3534"/>
                  </a:cubicBezTo>
                  <a:close/>
                  <a:moveTo>
                    <a:pt x="5740" y="0"/>
                  </a:moveTo>
                  <a:cubicBezTo>
                    <a:pt x="3359" y="0"/>
                    <a:pt x="1254" y="1253"/>
                    <a:pt x="728" y="3233"/>
                  </a:cubicBezTo>
                  <a:cubicBezTo>
                    <a:pt x="1" y="5740"/>
                    <a:pt x="2106" y="8446"/>
                    <a:pt x="5239" y="9274"/>
                  </a:cubicBezTo>
                  <a:cubicBezTo>
                    <a:pt x="5640" y="9399"/>
                    <a:pt x="5966" y="9499"/>
                    <a:pt x="6367" y="9499"/>
                  </a:cubicBezTo>
                  <a:cubicBezTo>
                    <a:pt x="5746" y="7114"/>
                    <a:pt x="6061" y="4531"/>
                    <a:pt x="6774" y="2143"/>
                  </a:cubicBezTo>
                  <a:lnTo>
                    <a:pt x="6774" y="2143"/>
                  </a:lnTo>
                  <a:cubicBezTo>
                    <a:pt x="6745" y="2181"/>
                    <a:pt x="6693" y="2181"/>
                    <a:pt x="6693" y="2181"/>
                  </a:cubicBezTo>
                  <a:lnTo>
                    <a:pt x="6592" y="2181"/>
                  </a:lnTo>
                  <a:cubicBezTo>
                    <a:pt x="6492" y="2080"/>
                    <a:pt x="6592" y="1755"/>
                    <a:pt x="6793" y="1354"/>
                  </a:cubicBezTo>
                  <a:cubicBezTo>
                    <a:pt x="6893" y="928"/>
                    <a:pt x="6993" y="627"/>
                    <a:pt x="7119" y="627"/>
                  </a:cubicBezTo>
                  <a:cubicBezTo>
                    <a:pt x="7219" y="627"/>
                    <a:pt x="7219" y="727"/>
                    <a:pt x="7219" y="827"/>
                  </a:cubicBezTo>
                  <a:cubicBezTo>
                    <a:pt x="7319" y="627"/>
                    <a:pt x="7319" y="502"/>
                    <a:pt x="7419" y="301"/>
                  </a:cubicBezTo>
                  <a:lnTo>
                    <a:pt x="7419" y="201"/>
                  </a:lnTo>
                  <a:cubicBezTo>
                    <a:pt x="6893" y="0"/>
                    <a:pt x="6267" y="0"/>
                    <a:pt x="5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5762;p93"/>
            <p:cNvSpPr/>
            <p:nvPr/>
          </p:nvSpPr>
          <p:spPr>
            <a:xfrm>
              <a:off x="3963036" y="4033123"/>
              <a:ext cx="211880" cy="155325"/>
            </a:xfrm>
            <a:custGeom>
              <a:avLst/>
              <a:gdLst/>
              <a:ahLst/>
              <a:cxnLst/>
              <a:rect l="l" t="t" r="r" b="b"/>
              <a:pathLst>
                <a:path w="12959" h="9500" extrusionOk="0">
                  <a:moveTo>
                    <a:pt x="5339" y="3234"/>
                  </a:moveTo>
                  <a:cubicBezTo>
                    <a:pt x="5439" y="3234"/>
                    <a:pt x="5439" y="3560"/>
                    <a:pt x="5339" y="3861"/>
                  </a:cubicBezTo>
                  <a:cubicBezTo>
                    <a:pt x="5214" y="4186"/>
                    <a:pt x="5013" y="4387"/>
                    <a:pt x="5013" y="4387"/>
                  </a:cubicBezTo>
                  <a:lnTo>
                    <a:pt x="4913" y="4387"/>
                  </a:lnTo>
                  <a:cubicBezTo>
                    <a:pt x="4813" y="4387"/>
                    <a:pt x="4813" y="4061"/>
                    <a:pt x="4913" y="3760"/>
                  </a:cubicBezTo>
                  <a:cubicBezTo>
                    <a:pt x="5013" y="3434"/>
                    <a:pt x="5114" y="3234"/>
                    <a:pt x="5214" y="3234"/>
                  </a:cubicBezTo>
                  <a:close/>
                  <a:moveTo>
                    <a:pt x="7419" y="7720"/>
                  </a:moveTo>
                  <a:cubicBezTo>
                    <a:pt x="7520" y="7720"/>
                    <a:pt x="7520" y="8046"/>
                    <a:pt x="7520" y="8347"/>
                  </a:cubicBezTo>
                  <a:cubicBezTo>
                    <a:pt x="7419" y="8572"/>
                    <a:pt x="7319" y="8873"/>
                    <a:pt x="7219" y="8873"/>
                  </a:cubicBezTo>
                  <a:cubicBezTo>
                    <a:pt x="7094" y="8873"/>
                    <a:pt x="6993" y="8572"/>
                    <a:pt x="7094" y="8247"/>
                  </a:cubicBezTo>
                  <a:cubicBezTo>
                    <a:pt x="7219" y="7946"/>
                    <a:pt x="7319" y="7720"/>
                    <a:pt x="7419" y="7720"/>
                  </a:cubicBezTo>
                  <a:close/>
                  <a:moveTo>
                    <a:pt x="5740" y="1"/>
                  </a:moveTo>
                  <a:cubicBezTo>
                    <a:pt x="3234" y="1"/>
                    <a:pt x="1254" y="1154"/>
                    <a:pt x="627" y="3134"/>
                  </a:cubicBezTo>
                  <a:cubicBezTo>
                    <a:pt x="1" y="5640"/>
                    <a:pt x="2081" y="8347"/>
                    <a:pt x="5214" y="9299"/>
                  </a:cubicBezTo>
                  <a:cubicBezTo>
                    <a:pt x="5966" y="9500"/>
                    <a:pt x="6592" y="9500"/>
                    <a:pt x="7219" y="9500"/>
                  </a:cubicBezTo>
                  <a:cubicBezTo>
                    <a:pt x="9725" y="9500"/>
                    <a:pt x="11805" y="8347"/>
                    <a:pt x="12332" y="6367"/>
                  </a:cubicBezTo>
                  <a:cubicBezTo>
                    <a:pt x="12958" y="3861"/>
                    <a:pt x="10978" y="1154"/>
                    <a:pt x="7720" y="201"/>
                  </a:cubicBezTo>
                  <a:cubicBezTo>
                    <a:pt x="6993" y="1"/>
                    <a:pt x="6367" y="1"/>
                    <a:pt x="5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5763;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5764;p93"/>
            <p:cNvSpPr/>
            <p:nvPr/>
          </p:nvSpPr>
          <p:spPr>
            <a:xfrm>
              <a:off x="3384439" y="4257986"/>
              <a:ext cx="259393" cy="332935"/>
            </a:xfrm>
            <a:custGeom>
              <a:avLst/>
              <a:gdLst/>
              <a:ahLst/>
              <a:cxnLst/>
              <a:rect l="l" t="t" r="r" b="b"/>
              <a:pathLst>
                <a:path w="15865" h="20363" extrusionOk="0">
                  <a:moveTo>
                    <a:pt x="7823" y="1"/>
                  </a:moveTo>
                  <a:cubicBezTo>
                    <a:pt x="6213" y="1"/>
                    <a:pt x="4709" y="697"/>
                    <a:pt x="3634" y="2113"/>
                  </a:cubicBezTo>
                  <a:cubicBezTo>
                    <a:pt x="1028" y="5471"/>
                    <a:pt x="0" y="10684"/>
                    <a:pt x="0" y="14870"/>
                  </a:cubicBezTo>
                  <a:cubicBezTo>
                    <a:pt x="0" y="15897"/>
                    <a:pt x="100" y="17050"/>
                    <a:pt x="627" y="18002"/>
                  </a:cubicBezTo>
                  <a:cubicBezTo>
                    <a:pt x="1386" y="19777"/>
                    <a:pt x="2868" y="20362"/>
                    <a:pt x="4539" y="20362"/>
                  </a:cubicBezTo>
                  <a:cubicBezTo>
                    <a:pt x="6290" y="20362"/>
                    <a:pt x="8248" y="19720"/>
                    <a:pt x="9800" y="19130"/>
                  </a:cubicBezTo>
                  <a:cubicBezTo>
                    <a:pt x="11579" y="18504"/>
                    <a:pt x="13158" y="17476"/>
                    <a:pt x="14411" y="16123"/>
                  </a:cubicBezTo>
                  <a:lnTo>
                    <a:pt x="15238" y="12564"/>
                  </a:lnTo>
                  <a:cubicBezTo>
                    <a:pt x="15865" y="10784"/>
                    <a:pt x="15539" y="8804"/>
                    <a:pt x="14913" y="7025"/>
                  </a:cubicBezTo>
                  <a:cubicBezTo>
                    <a:pt x="13985" y="4719"/>
                    <a:pt x="12532" y="1386"/>
                    <a:pt x="10126" y="458"/>
                  </a:cubicBezTo>
                  <a:cubicBezTo>
                    <a:pt x="9357" y="154"/>
                    <a:pt x="8578" y="1"/>
                    <a:pt x="7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5765;p93"/>
            <p:cNvSpPr/>
            <p:nvPr/>
          </p:nvSpPr>
          <p:spPr>
            <a:xfrm>
              <a:off x="3435664" y="4482768"/>
              <a:ext cx="153674" cy="13015"/>
            </a:xfrm>
            <a:custGeom>
              <a:avLst/>
              <a:gdLst/>
              <a:ahLst/>
              <a:cxnLst/>
              <a:rect l="l" t="t" r="r" b="b"/>
              <a:pathLst>
                <a:path w="9399" h="796" extrusionOk="0">
                  <a:moveTo>
                    <a:pt x="408" y="0"/>
                  </a:moveTo>
                  <a:cubicBezTo>
                    <a:pt x="168" y="0"/>
                    <a:pt x="25" y="19"/>
                    <a:pt x="0" y="69"/>
                  </a:cubicBezTo>
                  <a:cubicBezTo>
                    <a:pt x="0" y="169"/>
                    <a:pt x="2080" y="796"/>
                    <a:pt x="4687" y="796"/>
                  </a:cubicBezTo>
                  <a:cubicBezTo>
                    <a:pt x="7293" y="796"/>
                    <a:pt x="9399" y="169"/>
                    <a:pt x="9273" y="69"/>
                  </a:cubicBezTo>
                  <a:cubicBezTo>
                    <a:pt x="9273" y="19"/>
                    <a:pt x="9143" y="0"/>
                    <a:pt x="8909" y="0"/>
                  </a:cubicBezTo>
                  <a:cubicBezTo>
                    <a:pt x="8207" y="0"/>
                    <a:pt x="6566" y="169"/>
                    <a:pt x="4687" y="169"/>
                  </a:cubicBezTo>
                  <a:cubicBezTo>
                    <a:pt x="2732" y="169"/>
                    <a:pt x="1129" y="0"/>
                    <a:pt x="408"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5766;p93"/>
            <p:cNvSpPr/>
            <p:nvPr/>
          </p:nvSpPr>
          <p:spPr>
            <a:xfrm>
              <a:off x="3452456" y="4405039"/>
              <a:ext cx="134838" cy="46777"/>
            </a:xfrm>
            <a:custGeom>
              <a:avLst/>
              <a:gdLst/>
              <a:ahLst/>
              <a:cxnLst/>
              <a:rect l="l" t="t" r="r" b="b"/>
              <a:pathLst>
                <a:path w="8247" h="2861" extrusionOk="0">
                  <a:moveTo>
                    <a:pt x="47" y="0"/>
                  </a:moveTo>
                  <a:cubicBezTo>
                    <a:pt x="23" y="0"/>
                    <a:pt x="8" y="4"/>
                    <a:pt x="1" y="11"/>
                  </a:cubicBezTo>
                  <a:cubicBezTo>
                    <a:pt x="1" y="111"/>
                    <a:pt x="1680" y="1064"/>
                    <a:pt x="3986" y="1790"/>
                  </a:cubicBezTo>
                  <a:cubicBezTo>
                    <a:pt x="6001" y="2521"/>
                    <a:pt x="7703" y="2861"/>
                    <a:pt x="8141" y="2861"/>
                  </a:cubicBezTo>
                  <a:cubicBezTo>
                    <a:pt x="8199" y="2861"/>
                    <a:pt x="8235" y="2855"/>
                    <a:pt x="8246" y="2843"/>
                  </a:cubicBezTo>
                  <a:cubicBezTo>
                    <a:pt x="8246" y="2617"/>
                    <a:pt x="6367" y="1991"/>
                    <a:pt x="4186" y="1264"/>
                  </a:cubicBezTo>
                  <a:cubicBezTo>
                    <a:pt x="2044" y="589"/>
                    <a:pt x="357" y="0"/>
                    <a:pt x="47"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5767;p93"/>
            <p:cNvSpPr/>
            <p:nvPr/>
          </p:nvSpPr>
          <p:spPr>
            <a:xfrm>
              <a:off x="3459421" y="4331447"/>
              <a:ext cx="141804" cy="128740"/>
            </a:xfrm>
            <a:custGeom>
              <a:avLst/>
              <a:gdLst/>
              <a:ahLst/>
              <a:cxnLst/>
              <a:rect l="l" t="t" r="r" b="b"/>
              <a:pathLst>
                <a:path w="8673" h="7874" extrusionOk="0">
                  <a:moveTo>
                    <a:pt x="162" y="0"/>
                  </a:moveTo>
                  <a:cubicBezTo>
                    <a:pt x="122" y="0"/>
                    <a:pt x="101" y="9"/>
                    <a:pt x="101" y="26"/>
                  </a:cubicBezTo>
                  <a:cubicBezTo>
                    <a:pt x="1" y="226"/>
                    <a:pt x="2507" y="1179"/>
                    <a:pt x="4913" y="3359"/>
                  </a:cubicBezTo>
                  <a:cubicBezTo>
                    <a:pt x="7272" y="5423"/>
                    <a:pt x="8306" y="7873"/>
                    <a:pt x="8558" y="7873"/>
                  </a:cubicBezTo>
                  <a:cubicBezTo>
                    <a:pt x="8563" y="7873"/>
                    <a:pt x="8568" y="7872"/>
                    <a:pt x="8572" y="7870"/>
                  </a:cubicBezTo>
                  <a:cubicBezTo>
                    <a:pt x="8672" y="7870"/>
                    <a:pt x="8447" y="7118"/>
                    <a:pt x="7946" y="6191"/>
                  </a:cubicBezTo>
                  <a:cubicBezTo>
                    <a:pt x="7419" y="5239"/>
                    <a:pt x="6467" y="3986"/>
                    <a:pt x="5314" y="2958"/>
                  </a:cubicBezTo>
                  <a:cubicBezTo>
                    <a:pt x="4061" y="1805"/>
                    <a:pt x="2707" y="978"/>
                    <a:pt x="1780" y="552"/>
                  </a:cubicBezTo>
                  <a:cubicBezTo>
                    <a:pt x="990" y="198"/>
                    <a:pt x="355" y="0"/>
                    <a:pt x="162"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5768;p93"/>
            <p:cNvSpPr/>
            <p:nvPr/>
          </p:nvSpPr>
          <p:spPr>
            <a:xfrm>
              <a:off x="3643817" y="4341225"/>
              <a:ext cx="274991" cy="339475"/>
            </a:xfrm>
            <a:custGeom>
              <a:avLst/>
              <a:gdLst/>
              <a:ahLst/>
              <a:cxnLst/>
              <a:rect l="l" t="t" r="r" b="b"/>
              <a:pathLst>
                <a:path w="16819" h="20763" extrusionOk="0">
                  <a:moveTo>
                    <a:pt x="10905" y="1"/>
                  </a:moveTo>
                  <a:cubicBezTo>
                    <a:pt x="8483" y="1"/>
                    <a:pt x="5895" y="1967"/>
                    <a:pt x="4061" y="3388"/>
                  </a:cubicBezTo>
                  <a:cubicBezTo>
                    <a:pt x="2607" y="4540"/>
                    <a:pt x="1455" y="6119"/>
                    <a:pt x="1054" y="7899"/>
                  </a:cubicBezTo>
                  <a:lnTo>
                    <a:pt x="1" y="11332"/>
                  </a:lnTo>
                  <a:cubicBezTo>
                    <a:pt x="302" y="13212"/>
                    <a:pt x="1154" y="14992"/>
                    <a:pt x="2407" y="16345"/>
                  </a:cubicBezTo>
                  <a:cubicBezTo>
                    <a:pt x="3929" y="18272"/>
                    <a:pt x="6192" y="20762"/>
                    <a:pt x="8672" y="20762"/>
                  </a:cubicBezTo>
                  <a:cubicBezTo>
                    <a:pt x="9418" y="20762"/>
                    <a:pt x="10183" y="20537"/>
                    <a:pt x="10953" y="20004"/>
                  </a:cubicBezTo>
                  <a:cubicBezTo>
                    <a:pt x="11806" y="19378"/>
                    <a:pt x="12432" y="18551"/>
                    <a:pt x="12958" y="17598"/>
                  </a:cubicBezTo>
                  <a:cubicBezTo>
                    <a:pt x="15139" y="14039"/>
                    <a:pt x="16818" y="8926"/>
                    <a:pt x="16292" y="4766"/>
                  </a:cubicBezTo>
                  <a:cubicBezTo>
                    <a:pt x="15966" y="2134"/>
                    <a:pt x="14086" y="480"/>
                    <a:pt x="11580" y="54"/>
                  </a:cubicBezTo>
                  <a:cubicBezTo>
                    <a:pt x="11357" y="18"/>
                    <a:pt x="11132" y="1"/>
                    <a:pt x="10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5769;p93"/>
            <p:cNvSpPr/>
            <p:nvPr/>
          </p:nvSpPr>
          <p:spPr>
            <a:xfrm>
              <a:off x="3688076" y="4511217"/>
              <a:ext cx="133203" cy="76959"/>
            </a:xfrm>
            <a:custGeom>
              <a:avLst/>
              <a:gdLst/>
              <a:ahLst/>
              <a:cxnLst/>
              <a:rect l="l" t="t" r="r" b="b"/>
              <a:pathLst>
                <a:path w="8147" h="4707" extrusionOk="0">
                  <a:moveTo>
                    <a:pt x="125" y="0"/>
                  </a:moveTo>
                  <a:cubicBezTo>
                    <a:pt x="114" y="0"/>
                    <a:pt x="106" y="3"/>
                    <a:pt x="101" y="8"/>
                  </a:cubicBezTo>
                  <a:cubicBezTo>
                    <a:pt x="1" y="108"/>
                    <a:pt x="1479" y="1662"/>
                    <a:pt x="3760" y="3016"/>
                  </a:cubicBezTo>
                  <a:cubicBezTo>
                    <a:pt x="5790" y="4169"/>
                    <a:pt x="7714" y="4707"/>
                    <a:pt x="8086" y="4707"/>
                  </a:cubicBezTo>
                  <a:cubicBezTo>
                    <a:pt x="8118" y="4707"/>
                    <a:pt x="8138" y="4703"/>
                    <a:pt x="8146" y="4695"/>
                  </a:cubicBezTo>
                  <a:cubicBezTo>
                    <a:pt x="8146" y="4595"/>
                    <a:pt x="6266" y="3768"/>
                    <a:pt x="4086" y="2514"/>
                  </a:cubicBezTo>
                  <a:cubicBezTo>
                    <a:pt x="1879" y="1315"/>
                    <a:pt x="360" y="0"/>
                    <a:pt x="125"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5770;p93"/>
            <p:cNvSpPr/>
            <p:nvPr/>
          </p:nvSpPr>
          <p:spPr>
            <a:xfrm>
              <a:off x="3706928" y="4483029"/>
              <a:ext cx="138517" cy="30542"/>
            </a:xfrm>
            <a:custGeom>
              <a:avLst/>
              <a:gdLst/>
              <a:ahLst/>
              <a:cxnLst/>
              <a:rect l="l" t="t" r="r" b="b"/>
              <a:pathLst>
                <a:path w="8472" h="1868" extrusionOk="0">
                  <a:moveTo>
                    <a:pt x="219" y="0"/>
                  </a:moveTo>
                  <a:cubicBezTo>
                    <a:pt x="94" y="0"/>
                    <a:pt x="19" y="17"/>
                    <a:pt x="1" y="53"/>
                  </a:cubicBezTo>
                  <a:cubicBezTo>
                    <a:pt x="1" y="153"/>
                    <a:pt x="1780" y="880"/>
                    <a:pt x="4186" y="1306"/>
                  </a:cubicBezTo>
                  <a:cubicBezTo>
                    <a:pt x="5960" y="1715"/>
                    <a:pt x="7567" y="1867"/>
                    <a:pt x="8194" y="1867"/>
                  </a:cubicBezTo>
                  <a:cubicBezTo>
                    <a:pt x="8373" y="1867"/>
                    <a:pt x="8472" y="1855"/>
                    <a:pt x="8472" y="1832"/>
                  </a:cubicBezTo>
                  <a:cubicBezTo>
                    <a:pt x="8472" y="1607"/>
                    <a:pt x="6592" y="1206"/>
                    <a:pt x="4286" y="780"/>
                  </a:cubicBezTo>
                  <a:cubicBezTo>
                    <a:pt x="2394" y="348"/>
                    <a:pt x="789" y="0"/>
                    <a:pt x="219"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5771;p93"/>
            <p:cNvSpPr/>
            <p:nvPr/>
          </p:nvSpPr>
          <p:spPr>
            <a:xfrm>
              <a:off x="3691772" y="4436693"/>
              <a:ext cx="184412" cy="48936"/>
            </a:xfrm>
            <a:custGeom>
              <a:avLst/>
              <a:gdLst/>
              <a:ahLst/>
              <a:cxnLst/>
              <a:rect l="l" t="t" r="r" b="b"/>
              <a:pathLst>
                <a:path w="11279" h="2993" extrusionOk="0">
                  <a:moveTo>
                    <a:pt x="8376" y="0"/>
                  </a:moveTo>
                  <a:cubicBezTo>
                    <a:pt x="7473" y="0"/>
                    <a:pt x="6444" y="94"/>
                    <a:pt x="5314" y="381"/>
                  </a:cubicBezTo>
                  <a:cubicBezTo>
                    <a:pt x="3760" y="681"/>
                    <a:pt x="2281" y="1308"/>
                    <a:pt x="1454" y="1834"/>
                  </a:cubicBezTo>
                  <a:cubicBezTo>
                    <a:pt x="502" y="2461"/>
                    <a:pt x="0" y="2887"/>
                    <a:pt x="0" y="2987"/>
                  </a:cubicBezTo>
                  <a:cubicBezTo>
                    <a:pt x="4" y="2991"/>
                    <a:pt x="9" y="2992"/>
                    <a:pt x="17" y="2992"/>
                  </a:cubicBezTo>
                  <a:cubicBezTo>
                    <a:pt x="246" y="2992"/>
                    <a:pt x="2385" y="1610"/>
                    <a:pt x="5414" y="907"/>
                  </a:cubicBezTo>
                  <a:cubicBezTo>
                    <a:pt x="6880" y="567"/>
                    <a:pt x="8259" y="496"/>
                    <a:pt x="9310" y="496"/>
                  </a:cubicBezTo>
                  <a:cubicBezTo>
                    <a:pt x="10067" y="496"/>
                    <a:pt x="10654" y="532"/>
                    <a:pt x="10983" y="532"/>
                  </a:cubicBezTo>
                  <a:cubicBezTo>
                    <a:pt x="11174" y="532"/>
                    <a:pt x="11279" y="520"/>
                    <a:pt x="11279" y="481"/>
                  </a:cubicBezTo>
                  <a:cubicBezTo>
                    <a:pt x="11279" y="481"/>
                    <a:pt x="10652" y="280"/>
                    <a:pt x="9599" y="55"/>
                  </a:cubicBezTo>
                  <a:cubicBezTo>
                    <a:pt x="9223" y="22"/>
                    <a:pt x="8814" y="0"/>
                    <a:pt x="8376"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5772;p93"/>
            <p:cNvSpPr/>
            <p:nvPr/>
          </p:nvSpPr>
          <p:spPr>
            <a:xfrm>
              <a:off x="3560235" y="4403911"/>
              <a:ext cx="149995" cy="150829"/>
            </a:xfrm>
            <a:custGeom>
              <a:avLst/>
              <a:gdLst/>
              <a:ahLst/>
              <a:cxnLst/>
              <a:rect l="l" t="t" r="r" b="b"/>
              <a:pathLst>
                <a:path w="9174" h="9225" extrusionOk="0">
                  <a:moveTo>
                    <a:pt x="4520" y="0"/>
                  </a:moveTo>
                  <a:cubicBezTo>
                    <a:pt x="3733" y="0"/>
                    <a:pt x="2986" y="189"/>
                    <a:pt x="2406" y="606"/>
                  </a:cubicBezTo>
                  <a:cubicBezTo>
                    <a:pt x="1880" y="932"/>
                    <a:pt x="1554" y="1433"/>
                    <a:pt x="1253" y="1960"/>
                  </a:cubicBezTo>
                  <a:cubicBezTo>
                    <a:pt x="927" y="2686"/>
                    <a:pt x="627" y="3438"/>
                    <a:pt x="401" y="4265"/>
                  </a:cubicBezTo>
                  <a:cubicBezTo>
                    <a:pt x="201" y="4992"/>
                    <a:pt x="0" y="5719"/>
                    <a:pt x="201" y="6446"/>
                  </a:cubicBezTo>
                  <a:cubicBezTo>
                    <a:pt x="526" y="7498"/>
                    <a:pt x="1454" y="8125"/>
                    <a:pt x="2506" y="8451"/>
                  </a:cubicBezTo>
                  <a:cubicBezTo>
                    <a:pt x="2807" y="8651"/>
                    <a:pt x="3233" y="8752"/>
                    <a:pt x="3659" y="8852"/>
                  </a:cubicBezTo>
                  <a:cubicBezTo>
                    <a:pt x="4060" y="8952"/>
                    <a:pt x="4386" y="9077"/>
                    <a:pt x="4787" y="9178"/>
                  </a:cubicBezTo>
                  <a:cubicBezTo>
                    <a:pt x="5099" y="9205"/>
                    <a:pt x="5404" y="9225"/>
                    <a:pt x="5697" y="9225"/>
                  </a:cubicBezTo>
                  <a:cubicBezTo>
                    <a:pt x="6486" y="9225"/>
                    <a:pt x="7189" y="9081"/>
                    <a:pt x="7719" y="8551"/>
                  </a:cubicBezTo>
                  <a:cubicBezTo>
                    <a:pt x="8346" y="8025"/>
                    <a:pt x="8672" y="7298"/>
                    <a:pt x="8772" y="6571"/>
                  </a:cubicBezTo>
                  <a:cubicBezTo>
                    <a:pt x="8973" y="5719"/>
                    <a:pt x="9073" y="4892"/>
                    <a:pt x="9173" y="4165"/>
                  </a:cubicBezTo>
                  <a:cubicBezTo>
                    <a:pt x="9173" y="3539"/>
                    <a:pt x="9173" y="2912"/>
                    <a:pt x="8973" y="2386"/>
                  </a:cubicBezTo>
                  <a:cubicBezTo>
                    <a:pt x="8245" y="947"/>
                    <a:pt x="6283" y="0"/>
                    <a:pt x="4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Rounded Rectangular Callout 98"/>
          <p:cNvSpPr/>
          <p:nvPr/>
        </p:nvSpPr>
        <p:spPr>
          <a:xfrm>
            <a:off x="1885116" y="61692"/>
            <a:ext cx="4580001" cy="714434"/>
          </a:xfrm>
          <a:prstGeom prst="wedgeRoundRectCallou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solidFill>
                  <a:srgbClr val="FECC4F"/>
                </a:solidFill>
                <a:latin typeface="#9Slide04 Maitree Light" panose="00000400000000000000" pitchFamily="2" charset="-34"/>
                <a:cs typeface="#9Slide04 Maitree Light" panose="00000400000000000000" pitchFamily="2" charset="-34"/>
              </a:rPr>
              <a:t>Nêu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thứ</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tự</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thực</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hiện</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các</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phép</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tính</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giá</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trị</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biểu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thức</a:t>
            </a:r>
            <a:r>
              <a:rPr lang="en-US" sz="2000" b="1" dirty="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không</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có</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dấu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ngoặc</a:t>
            </a:r>
            <a:r>
              <a:rPr lang="en-US" sz="2000" b="1" dirty="0" smtClean="0">
                <a:solidFill>
                  <a:srgbClr val="FECC4F"/>
                </a:solidFill>
                <a:latin typeface="#9Slide04 Maitree Light" panose="00000400000000000000" pitchFamily="2" charset="-34"/>
                <a:cs typeface="#9Slide04 Maitree Light" panose="00000400000000000000" pitchFamily="2" charset="-34"/>
              </a:rPr>
              <a:t>.</a:t>
            </a:r>
            <a:endParaRPr lang="en-US" sz="2000" b="1" dirty="0">
              <a:solidFill>
                <a:srgbClr val="FECC4F"/>
              </a:solidFill>
              <a:latin typeface="#9Slide04 Maitree Light" panose="00000400000000000000" pitchFamily="2" charset="-34"/>
              <a:cs typeface="#9Slide04 Maitree Light" panose="00000400000000000000" pitchFamily="2" charset="-34"/>
            </a:endParaRPr>
          </a:p>
        </p:txBody>
      </p:sp>
      <p:sp>
        <p:nvSpPr>
          <p:cNvPr id="102" name="TextBox 101"/>
          <p:cNvSpPr txBox="1"/>
          <p:nvPr/>
        </p:nvSpPr>
        <p:spPr>
          <a:xfrm>
            <a:off x="2098439" y="1058657"/>
            <a:ext cx="5700024" cy="3416320"/>
          </a:xfrm>
          <a:prstGeom prst="rect">
            <a:avLst/>
          </a:prstGeom>
          <a:noFill/>
        </p:spPr>
        <p:txBody>
          <a:bodyPr wrap="square" rtlCol="0">
            <a:spAutoFit/>
          </a:bodyPr>
          <a:lstStyle/>
          <a:p>
            <a:r>
              <a:rPr lang="vi-VN" sz="2400" i="1" dirty="0">
                <a:latin typeface="#9Slide05 Fourth Medium" panose="00000600000000000000" pitchFamily="2" charset="0"/>
              </a:rPr>
              <a:t>1. Biểu thức không có dấu ngoặc đơn chỉ có phép cộng và phép trừ (hoặc chỉ có phép nhân và phép chia) thì ta thực hiện các phép tính theo thứ tự từ trái sang phải.</a:t>
            </a:r>
            <a:endParaRPr lang="en-US" sz="2400" i="1" dirty="0" smtClean="0">
              <a:latin typeface="#9Slide05 Fourth Medium" panose="00000600000000000000" pitchFamily="2" charset="0"/>
            </a:endParaRPr>
          </a:p>
          <a:p>
            <a:endParaRPr lang="en-US" sz="2400" i="1" dirty="0" smtClean="0">
              <a:latin typeface="#9Slide05 Fourth Medium" panose="00000600000000000000" pitchFamily="2" charset="0"/>
            </a:endParaRPr>
          </a:p>
          <a:p>
            <a:r>
              <a:rPr lang="vi-VN" sz="2400" i="1" dirty="0" smtClean="0">
                <a:latin typeface="#9Slide05 Fourth Medium" panose="00000600000000000000" pitchFamily="2" charset="0"/>
              </a:rPr>
              <a:t>2</a:t>
            </a:r>
            <a:r>
              <a:rPr lang="vi-VN" sz="2400" i="1" dirty="0">
                <a:latin typeface="#9Slide05 Fourth Medium" panose="00000600000000000000" pitchFamily="2" charset="0"/>
              </a:rPr>
              <a:t>. Biểu thức không có dấu ngoặc đơn, có các phép tính cộng, trừ, nhân, chia thì ta thực hiện các phép tính nhân, chia trước rồi thực hiện các phép tính cộng trừ sau.</a:t>
            </a:r>
            <a:endParaRPr lang="en-US" sz="2400" i="1" dirty="0">
              <a:latin typeface="#9Slide05 Fourth Medium" panose="00000600000000000000" pitchFamily="2" charset="0"/>
            </a:endParaRPr>
          </a:p>
        </p:txBody>
      </p:sp>
    </p:spTree>
    <p:extLst>
      <p:ext uri="{BB962C8B-B14F-4D97-AF65-F5344CB8AC3E}">
        <p14:creationId xmlns:p14="http://schemas.microsoft.com/office/powerpoint/2010/main" val="2885278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barn(inVertical)">
                                      <p:cBhvr>
                                        <p:cTn id="10" dur="500"/>
                                        <p:tgtEl>
                                          <p:spTgt spid="99"/>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80">
                                          <p:stCondLst>
                                            <p:cond delay="0"/>
                                          </p:stCondLst>
                                        </p:cTn>
                                        <p:tgtEl>
                                          <p:spTgt spid="7"/>
                                        </p:tgtEl>
                                      </p:cBhvr>
                                    </p:animEffect>
                                    <p:anim calcmode="lin" valueType="num">
                                      <p:cBhvr>
                                        <p:cTn id="1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1" dur="26">
                                          <p:stCondLst>
                                            <p:cond delay="650"/>
                                          </p:stCondLst>
                                        </p:cTn>
                                        <p:tgtEl>
                                          <p:spTgt spid="7"/>
                                        </p:tgtEl>
                                      </p:cBhvr>
                                      <p:to x="100000" y="60000"/>
                                    </p:animScale>
                                    <p:animScale>
                                      <p:cBhvr>
                                        <p:cTn id="22" dur="166" decel="50000">
                                          <p:stCondLst>
                                            <p:cond delay="676"/>
                                          </p:stCondLst>
                                        </p:cTn>
                                        <p:tgtEl>
                                          <p:spTgt spid="7"/>
                                        </p:tgtEl>
                                      </p:cBhvr>
                                      <p:to x="100000" y="100000"/>
                                    </p:animScale>
                                    <p:animScale>
                                      <p:cBhvr>
                                        <p:cTn id="23" dur="26">
                                          <p:stCondLst>
                                            <p:cond delay="1312"/>
                                          </p:stCondLst>
                                        </p:cTn>
                                        <p:tgtEl>
                                          <p:spTgt spid="7"/>
                                        </p:tgtEl>
                                      </p:cBhvr>
                                      <p:to x="100000" y="80000"/>
                                    </p:animScale>
                                    <p:animScale>
                                      <p:cBhvr>
                                        <p:cTn id="24" dur="166" decel="50000">
                                          <p:stCondLst>
                                            <p:cond delay="1338"/>
                                          </p:stCondLst>
                                        </p:cTn>
                                        <p:tgtEl>
                                          <p:spTgt spid="7"/>
                                        </p:tgtEl>
                                      </p:cBhvr>
                                      <p:to x="100000" y="100000"/>
                                    </p:animScale>
                                    <p:animScale>
                                      <p:cBhvr>
                                        <p:cTn id="25" dur="26">
                                          <p:stCondLst>
                                            <p:cond delay="1642"/>
                                          </p:stCondLst>
                                        </p:cTn>
                                        <p:tgtEl>
                                          <p:spTgt spid="7"/>
                                        </p:tgtEl>
                                      </p:cBhvr>
                                      <p:to x="100000" y="90000"/>
                                    </p:animScale>
                                    <p:animScale>
                                      <p:cBhvr>
                                        <p:cTn id="26" dur="166" decel="50000">
                                          <p:stCondLst>
                                            <p:cond delay="1668"/>
                                          </p:stCondLst>
                                        </p:cTn>
                                        <p:tgtEl>
                                          <p:spTgt spid="7"/>
                                        </p:tgtEl>
                                      </p:cBhvr>
                                      <p:to x="100000" y="100000"/>
                                    </p:animScale>
                                    <p:animScale>
                                      <p:cBhvr>
                                        <p:cTn id="27" dur="26">
                                          <p:stCondLst>
                                            <p:cond delay="1808"/>
                                          </p:stCondLst>
                                        </p:cTn>
                                        <p:tgtEl>
                                          <p:spTgt spid="7"/>
                                        </p:tgtEl>
                                      </p:cBhvr>
                                      <p:to x="100000" y="95000"/>
                                    </p:animScale>
                                    <p:animScale>
                                      <p:cBhvr>
                                        <p:cTn id="28" dur="166" decel="50000">
                                          <p:stCondLst>
                                            <p:cond delay="1834"/>
                                          </p:stCondLst>
                                        </p:cTn>
                                        <p:tgtEl>
                                          <p:spTgt spid="7"/>
                                        </p:tgtEl>
                                      </p:cBhvr>
                                      <p:to x="100000" y="100000"/>
                                    </p:animScale>
                                  </p:childTnLst>
                                </p:cTn>
                              </p:par>
                              <p:par>
                                <p:cTn id="29" presetID="26" presetClass="entr" presetSubtype="0" fill="hold" grpId="0" nodeType="with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wipe(down)">
                                      <p:cBhvr>
                                        <p:cTn id="31" dur="580">
                                          <p:stCondLst>
                                            <p:cond delay="0"/>
                                          </p:stCondLst>
                                        </p:cTn>
                                        <p:tgtEl>
                                          <p:spTgt spid="102"/>
                                        </p:tgtEl>
                                      </p:cBhvr>
                                    </p:animEffect>
                                    <p:anim calcmode="lin" valueType="num">
                                      <p:cBhvr>
                                        <p:cTn id="32" dur="1822" tmFilter="0,0; 0.14,0.36; 0.43,0.73; 0.71,0.91; 1.0,1.0">
                                          <p:stCondLst>
                                            <p:cond delay="0"/>
                                          </p:stCondLst>
                                        </p:cTn>
                                        <p:tgtEl>
                                          <p:spTgt spid="102"/>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102"/>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102"/>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102"/>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102"/>
                                        </p:tgtEl>
                                        <p:attrNameLst>
                                          <p:attrName>ppt_y</p:attrName>
                                        </p:attrNameLst>
                                      </p:cBhvr>
                                      <p:tavLst>
                                        <p:tav tm="0" fmla="#ppt_y-sin(pi*$)/81">
                                          <p:val>
                                            <p:fltVal val="0"/>
                                          </p:val>
                                        </p:tav>
                                        <p:tav tm="100000">
                                          <p:val>
                                            <p:fltVal val="1"/>
                                          </p:val>
                                        </p:tav>
                                      </p:tavLst>
                                    </p:anim>
                                    <p:animScale>
                                      <p:cBhvr>
                                        <p:cTn id="37" dur="26">
                                          <p:stCondLst>
                                            <p:cond delay="650"/>
                                          </p:stCondLst>
                                        </p:cTn>
                                        <p:tgtEl>
                                          <p:spTgt spid="102"/>
                                        </p:tgtEl>
                                      </p:cBhvr>
                                      <p:to x="100000" y="60000"/>
                                    </p:animScale>
                                    <p:animScale>
                                      <p:cBhvr>
                                        <p:cTn id="38" dur="166" decel="50000">
                                          <p:stCondLst>
                                            <p:cond delay="676"/>
                                          </p:stCondLst>
                                        </p:cTn>
                                        <p:tgtEl>
                                          <p:spTgt spid="102"/>
                                        </p:tgtEl>
                                      </p:cBhvr>
                                      <p:to x="100000" y="100000"/>
                                    </p:animScale>
                                    <p:animScale>
                                      <p:cBhvr>
                                        <p:cTn id="39" dur="26">
                                          <p:stCondLst>
                                            <p:cond delay="1312"/>
                                          </p:stCondLst>
                                        </p:cTn>
                                        <p:tgtEl>
                                          <p:spTgt spid="102"/>
                                        </p:tgtEl>
                                      </p:cBhvr>
                                      <p:to x="100000" y="80000"/>
                                    </p:animScale>
                                    <p:animScale>
                                      <p:cBhvr>
                                        <p:cTn id="40" dur="166" decel="50000">
                                          <p:stCondLst>
                                            <p:cond delay="1338"/>
                                          </p:stCondLst>
                                        </p:cTn>
                                        <p:tgtEl>
                                          <p:spTgt spid="102"/>
                                        </p:tgtEl>
                                      </p:cBhvr>
                                      <p:to x="100000" y="100000"/>
                                    </p:animScale>
                                    <p:animScale>
                                      <p:cBhvr>
                                        <p:cTn id="41" dur="26">
                                          <p:stCondLst>
                                            <p:cond delay="1642"/>
                                          </p:stCondLst>
                                        </p:cTn>
                                        <p:tgtEl>
                                          <p:spTgt spid="102"/>
                                        </p:tgtEl>
                                      </p:cBhvr>
                                      <p:to x="100000" y="90000"/>
                                    </p:animScale>
                                    <p:animScale>
                                      <p:cBhvr>
                                        <p:cTn id="42" dur="166" decel="50000">
                                          <p:stCondLst>
                                            <p:cond delay="1668"/>
                                          </p:stCondLst>
                                        </p:cTn>
                                        <p:tgtEl>
                                          <p:spTgt spid="102"/>
                                        </p:tgtEl>
                                      </p:cBhvr>
                                      <p:to x="100000" y="100000"/>
                                    </p:animScale>
                                    <p:animScale>
                                      <p:cBhvr>
                                        <p:cTn id="43" dur="26">
                                          <p:stCondLst>
                                            <p:cond delay="1808"/>
                                          </p:stCondLst>
                                        </p:cTn>
                                        <p:tgtEl>
                                          <p:spTgt spid="102"/>
                                        </p:tgtEl>
                                      </p:cBhvr>
                                      <p:to x="100000" y="95000"/>
                                    </p:animScale>
                                    <p:animScale>
                                      <p:cBhvr>
                                        <p:cTn id="44" dur="166" decel="50000">
                                          <p:stCondLst>
                                            <p:cond delay="1834"/>
                                          </p:stCondLst>
                                        </p:cTn>
                                        <p:tgtEl>
                                          <p:spTgt spid="10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2"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620466981"/>
</p:tagLst>
</file>

<file path=ppt/theme/theme1.xml><?xml version="1.0" encoding="utf-8"?>
<a:theme xmlns:a="http://schemas.openxmlformats.org/drawingml/2006/main" name="Forest Animals Planner by Slidesgo">
  <a:themeElements>
    <a:clrScheme name="Simple Light">
      <a:dk1>
        <a:srgbClr val="996041"/>
      </a:dk1>
      <a:lt1>
        <a:srgbClr val="FEF7C2"/>
      </a:lt1>
      <a:dk2>
        <a:srgbClr val="83492E"/>
      </a:dk2>
      <a:lt2>
        <a:srgbClr val="000000"/>
      </a:lt2>
      <a:accent1>
        <a:srgbClr val="68BC91"/>
      </a:accent1>
      <a:accent2>
        <a:srgbClr val="EB5C6E"/>
      </a:accent2>
      <a:accent3>
        <a:srgbClr val="FECC4F"/>
      </a:accent3>
      <a:accent4>
        <a:srgbClr val="00838F"/>
      </a:accent4>
      <a:accent5>
        <a:srgbClr val="F08260"/>
      </a:accent5>
      <a:accent6>
        <a:srgbClr val="F18735"/>
      </a:accent6>
      <a:hlink>
        <a:srgbClr val="00838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1040</TotalTime>
  <Words>973</Words>
  <Application>Microsoft Office PowerPoint</Application>
  <PresentationFormat>On-screen Show (16:9)</PresentationFormat>
  <Paragraphs>133</Paragraphs>
  <Slides>23</Slides>
  <Notes>12</Notes>
  <HiddenSlides>0</HiddenSlides>
  <MMClips>0</MMClips>
  <ScaleCrop>false</ScaleCrop>
  <HeadingPairs>
    <vt:vector size="6" baseType="variant">
      <vt:variant>
        <vt:lpstr>Fonts Used</vt:lpstr>
      </vt:variant>
      <vt:variant>
        <vt:i4>19</vt:i4>
      </vt:variant>
      <vt:variant>
        <vt:lpstr>Theme</vt:lpstr>
      </vt:variant>
      <vt:variant>
        <vt:i4>1</vt:i4>
      </vt:variant>
      <vt:variant>
        <vt:lpstr>Slide Titles</vt:lpstr>
      </vt:variant>
      <vt:variant>
        <vt:i4>23</vt:i4>
      </vt:variant>
    </vt:vector>
  </HeadingPairs>
  <TitlesOfParts>
    <vt:vector size="43" baseType="lpstr">
      <vt:lpstr>Arial</vt:lpstr>
      <vt:lpstr>Montserrat Alternates</vt:lpstr>
      <vt:lpstr>Pangolin</vt:lpstr>
      <vt:lpstr>Montserrat</vt:lpstr>
      <vt:lpstr>Cambria</vt:lpstr>
      <vt:lpstr>#9Slide05 SVNLobster</vt:lpstr>
      <vt:lpstr>Roboto</vt:lpstr>
      <vt:lpstr>#9Slide03 SFU Salzburg</vt:lpstr>
      <vt:lpstr>Times New Roman</vt:lpstr>
      <vt:lpstr>#9Slide04 FS Bella</vt:lpstr>
      <vt:lpstr>Open Sans</vt:lpstr>
      <vt:lpstr>#9Slide07 SVNBango</vt:lpstr>
      <vt:lpstr>#9Slide05 Dancing Script</vt:lpstr>
      <vt:lpstr>#9Slide06 VL Fadilla</vt:lpstr>
      <vt:lpstr>#9Slide04 SFU GaramondCondensed</vt:lpstr>
      <vt:lpstr>#9Slide05 Fourth Medium</vt:lpstr>
      <vt:lpstr>Cambria Math</vt:lpstr>
      <vt:lpstr>#9Slide04 Maitree Light</vt:lpstr>
      <vt:lpstr>#9Slide05 Lobster</vt:lpstr>
      <vt:lpstr>Forest Animals Planner by Slidesgo</vt:lpstr>
      <vt:lpstr> Luyện tập chung</vt:lpstr>
      <vt:lpstr>PowerPoint Presentation</vt:lpstr>
      <vt:lpstr>Mục tiêu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Đánh giá mục tiêu</vt:lpstr>
      <vt:lpstr>Dặn dò</vt:lpstr>
      <vt:lpstr>Good bye</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Forest Animals Planner</dc:title>
  <dc:creator>User</dc:creator>
  <cp:lastModifiedBy>M0</cp:lastModifiedBy>
  <cp:revision>67</cp:revision>
  <dcterms:modified xsi:type="dcterms:W3CDTF">2022-05-23T05:47:51Z</dcterms:modified>
</cp:coreProperties>
</file>