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4"/>
  </p:notesMasterIdLst>
  <p:sldIdLst>
    <p:sldId id="324" r:id="rId3"/>
    <p:sldId id="256" r:id="rId4"/>
    <p:sldId id="264" r:id="rId5"/>
    <p:sldId id="312" r:id="rId6"/>
    <p:sldId id="257" r:id="rId7"/>
    <p:sldId id="271" r:id="rId8"/>
    <p:sldId id="277" r:id="rId9"/>
    <p:sldId id="313" r:id="rId10"/>
    <p:sldId id="274" r:id="rId11"/>
    <p:sldId id="279" r:id="rId12"/>
    <p:sldId id="314" r:id="rId13"/>
    <p:sldId id="283" r:id="rId14"/>
    <p:sldId id="315" r:id="rId15"/>
    <p:sldId id="316" r:id="rId16"/>
    <p:sldId id="317" r:id="rId17"/>
    <p:sldId id="318" r:id="rId18"/>
    <p:sldId id="319" r:id="rId19"/>
    <p:sldId id="320" r:id="rId20"/>
    <p:sldId id="321" r:id="rId21"/>
    <p:sldId id="322" r:id="rId22"/>
    <p:sldId id="323" r:id="rId23"/>
  </p:sldIdLst>
  <p:sldSz cx="9144000" cy="5143500" type="screen16x9"/>
  <p:notesSz cx="6858000" cy="9144000"/>
  <p:embeddedFontLst>
    <p:embeddedFont>
      <p:font typeface="Bellota Text" panose="020B0604020202020204" charset="-93"/>
      <p:regular r:id="rId25"/>
      <p:bold r:id="rId26"/>
      <p:italic r:id="rId27"/>
      <p:boldItalic r:id="rId28"/>
    </p:embeddedFont>
    <p:embeddedFont>
      <p:font typeface="Gwendolyn" panose="020B0604020202020204" charset="-93"/>
      <p:regular r:id="rId29"/>
      <p:bold r:id="rId30"/>
    </p:embeddedFont>
    <p:embeddedFont>
      <p:font typeface="SVN-Poky's" panose="020B0604020202020204" charset="0"/>
      <p:regular r:id="rId31"/>
    </p:embeddedFont>
    <p:embeddedFont>
      <p:font typeface="Luckiest Guy" panose="020B0604020202020204" charset="0"/>
      <p:regular r:id="rId32"/>
    </p:embeddedFont>
    <p:embeddedFont>
      <p:font typeface="Calibri" panose="020F0502020204030204" pitchFamily="34" charset="0"/>
      <p:regular r:id="rId33"/>
      <p:bold r:id="rId34"/>
      <p:italic r:id="rId35"/>
      <p:boldItalic r:id="rId36"/>
    </p:embeddedFont>
    <p:embeddedFont>
      <p:font typeface="Pattaya" panose="020B0604020202020204" charset="0"/>
      <p:regular r:id="rId37"/>
    </p:embeddedFont>
    <p:embeddedFont>
      <p:font typeface="黑体" panose="02010609060101010101" pitchFamily="49" charset="-122"/>
      <p:regular r:id="rId38"/>
    </p:embeddedFont>
    <p:embeddedFont>
      <p:font typeface="宋体" panose="02010600030101010101" pitchFamily="2" charset="-122"/>
      <p:regular r:id="rId39"/>
    </p:embeddedFont>
    <p:embeddedFont>
      <p:font typeface="Arial Black" panose="020B0A04020102020204" pitchFamily="34" charset="0"/>
      <p:bold r:id="rId40"/>
    </p:embeddedFont>
    <p:embeddedFont>
      <p:font typeface="Bebas Neue"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448"/>
    <a:srgbClr val="002060"/>
    <a:srgbClr val="01B6FF"/>
    <a:srgbClr val="FCF5EF"/>
    <a:srgbClr val="FB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B3B6906E-0F40-4E1A-9A25-3CA8B77C0917}">
  <a:tblStyle styleId="{B3B6906E-0F40-4E1A-9A25-3CA8B77C0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9" autoAdjust="0"/>
    <p:restoredTop sz="94660"/>
  </p:normalViewPr>
  <p:slideViewPr>
    <p:cSldViewPr snapToGrid="0">
      <p:cViewPr>
        <p:scale>
          <a:sx n="60" d="100"/>
          <a:sy n="60" d="100"/>
        </p:scale>
        <p:origin x="-552" y="-5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9073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86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8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g109a0ad42f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1" name="Google Shape;4731;g109a0ad42f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9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036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6846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2572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112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1100" b="1" i="0" u="none" strike="noStrike" cap="none" dirty="0" smtClean="0">
                <a:solidFill>
                  <a:srgbClr val="000000"/>
                </a:solidFill>
                <a:effectLst/>
                <a:latin typeface="Arial"/>
                <a:ea typeface="Arial"/>
                <a:cs typeface="Arial"/>
                <a:sym typeface="Arial"/>
              </a:rPr>
              <a:t>Trách nhiệm của thế hệ trẻ</a:t>
            </a:r>
            <a:r>
              <a:rPr lang="vi-VN" sz="1100" b="0" i="0" u="none" strike="noStrike" cap="none" dirty="0" smtClean="0">
                <a:solidFill>
                  <a:srgbClr val="000000"/>
                </a:solidFill>
                <a:effectLst/>
                <a:latin typeface="Arial"/>
                <a:ea typeface="Arial"/>
                <a:cs typeface="Arial"/>
                <a:sym typeface="Arial"/>
              </a:rPr>
              <a:t> hôm nay trước </a:t>
            </a:r>
            <a:r>
              <a:rPr lang="vi-VN" sz="1100" b="1" i="0" u="none" strike="noStrike" cap="none" dirty="0" smtClean="0">
                <a:solidFill>
                  <a:srgbClr val="000000"/>
                </a:solidFill>
                <a:effectLst/>
                <a:latin typeface="Arial"/>
                <a:ea typeface="Arial"/>
                <a:cs typeface="Arial"/>
                <a:sym typeface="Arial"/>
              </a:rPr>
              <a:t>đất nước</a:t>
            </a:r>
            <a:r>
              <a:rPr lang="vi-VN" sz="1100" b="0" i="0" u="none" strike="noStrike" cap="none" dirty="0" smtClean="0">
                <a:solidFill>
                  <a:srgbClr val="000000"/>
                </a:solidFill>
                <a:effectLst/>
                <a:latin typeface="Arial"/>
                <a:ea typeface="Arial"/>
                <a:cs typeface="Arial"/>
                <a:sym typeface="Arial"/>
              </a:rPr>
              <a:t>: Nỗ lực học tập, trau dồi bản thân, rèn luyện đạo đức, sống có ước mơ, hoài bão, mục tiêu và cố gắng vươn lên. Tích cực tham gia vào các hoạt động công ích, các hoạt động tình nguyện, sẵn sàng chia sẻ, giúp đỡ người khác.</a:t>
            </a:r>
            <a:endParaRPr lang="en-US" dirty="0"/>
          </a:p>
        </p:txBody>
      </p:sp>
    </p:spTree>
    <p:extLst>
      <p:ext uri="{BB962C8B-B14F-4D97-AF65-F5344CB8AC3E}">
        <p14:creationId xmlns:p14="http://schemas.microsoft.com/office/powerpoint/2010/main" val="317022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smtClean="0"/>
              <a:t>GV bấm</a:t>
            </a:r>
            <a:r>
              <a:rPr lang="vi-VN" baseline="0" dirty="0" smtClean="0"/>
              <a:t> vào nút play để cho HS nghe bài hát.</a:t>
            </a:r>
            <a:endParaRPr dirty="0"/>
          </a:p>
        </p:txBody>
      </p:sp>
    </p:spTree>
    <p:extLst>
      <p:ext uri="{BB962C8B-B14F-4D97-AF65-F5344CB8AC3E}">
        <p14:creationId xmlns:p14="http://schemas.microsoft.com/office/powerpoint/2010/main" val="428253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86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1081f7d1b0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1081f7d1b0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83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09a0ad42f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09a0ad42f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232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59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09a0ad42f3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09a0ad42f3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04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311635"/>
            <a:chOff x="-60875" y="-44400"/>
            <a:chExt cx="9265800" cy="5311635"/>
          </a:xfrm>
        </p:grpSpPr>
        <p:grpSp>
          <p:nvGrpSpPr>
            <p:cNvPr id="10" name="Google Shape;10;p2"/>
            <p:cNvGrpSpPr/>
            <p:nvPr/>
          </p:nvGrpSpPr>
          <p:grpSpPr>
            <a:xfrm>
              <a:off x="-60875" y="-44400"/>
              <a:ext cx="9265800" cy="5276700"/>
              <a:chOff x="-60875" y="-44400"/>
              <a:chExt cx="9265800" cy="5276700"/>
            </a:xfrm>
          </p:grpSpPr>
          <p:grpSp>
            <p:nvGrpSpPr>
              <p:cNvPr id="11" name="Google Shape;11;p2"/>
              <p:cNvGrpSpPr/>
              <p:nvPr/>
            </p:nvGrpSpPr>
            <p:grpSpPr>
              <a:xfrm>
                <a:off x="-60875" y="292275"/>
                <a:ext cx="9265800" cy="4558950"/>
                <a:chOff x="-60875" y="292275"/>
                <a:chExt cx="9265800" cy="4558950"/>
              </a:xfrm>
            </p:grpSpPr>
            <p:cxnSp>
              <p:nvCxnSpPr>
                <p:cNvPr id="12" name="Google Shape;12;p2"/>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3" name="Google Shape;13;p2"/>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4" name="Google Shape;14;p2"/>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5" name="Google Shape;15;p2"/>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6" name="Google Shape;16;p2"/>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7" name="Google Shape;17;p2"/>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8" name="Google Shape;18;p2"/>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9" name="Google Shape;19;p2"/>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0" name="Google Shape;20;p2"/>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1" name="Google Shape;21;p2"/>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2" name="Google Shape;22;p2"/>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 name="Google Shape;23;p2"/>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 name="Google Shape;24;p2"/>
              <p:cNvGrpSpPr/>
              <p:nvPr/>
            </p:nvGrpSpPr>
            <p:grpSpPr>
              <a:xfrm>
                <a:off x="424088" y="-44400"/>
                <a:ext cx="8295875" cy="5276700"/>
                <a:chOff x="424088" y="-44400"/>
                <a:chExt cx="8295875" cy="5276700"/>
              </a:xfrm>
            </p:grpSpPr>
            <p:cxnSp>
              <p:nvCxnSpPr>
                <p:cNvPr id="25" name="Google Shape;25;p2"/>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 name="Google Shape;26;p2"/>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 name="Google Shape;27;p2"/>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 name="Google Shape;28;p2"/>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9" name="Google Shape;29;p2"/>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0" name="Google Shape;30;p2"/>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1" name="Google Shape;31;p2"/>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 name="Google Shape;32;p2"/>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 name="Google Shape;33;p2"/>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 name="Google Shape;34;p2"/>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5" name="Google Shape;35;p2"/>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 name="Google Shape;36;p2"/>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 name="Google Shape;37;p2"/>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8" name="Google Shape;38;p2"/>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9" name="Google Shape;39;p2"/>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0" name="Google Shape;40;p2"/>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1" name="Google Shape;41;p2"/>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2" name="Google Shape;42;p2"/>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3" name="Google Shape;43;p2"/>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4" name="Google Shape;44;p2"/>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45" name="Google Shape;45;p2"/>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274200" y="495150"/>
            <a:ext cx="8595600" cy="4153200"/>
            <a:chOff x="303850" y="534800"/>
            <a:chExt cx="8595600" cy="4153200"/>
          </a:xfrm>
        </p:grpSpPr>
        <p:sp>
          <p:nvSpPr>
            <p:cNvPr id="47" name="Google Shape;47;p2"/>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7400" y="785925"/>
              <a:ext cx="8535350" cy="3650950"/>
              <a:chOff x="337400" y="696600"/>
              <a:chExt cx="8535350" cy="3650950"/>
            </a:xfrm>
          </p:grpSpPr>
          <p:cxnSp>
            <p:nvCxnSpPr>
              <p:cNvPr id="49" name="Google Shape;49;p2"/>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50" name="Google Shape;50;p2"/>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1" name="Google Shape;51;p2"/>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2" name="Google Shape;52;p2"/>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3" name="Google Shape;53;p2"/>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4" name="Google Shape;54;p2"/>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5" name="Google Shape;55;p2"/>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6" name="Google Shape;56;p2"/>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7" name="Google Shape;57;p2"/>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8" name="Google Shape;58;p2"/>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 name="Google Shape;59;p2"/>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sp>
        <p:nvSpPr>
          <p:cNvPr id="60" name="Google Shape;60;p2"/>
          <p:cNvSpPr/>
          <p:nvPr/>
        </p:nvSpPr>
        <p:spPr>
          <a:xfrm>
            <a:off x="0" y="3618501"/>
            <a:ext cx="3226065" cy="1558148"/>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960950" y="-115587"/>
            <a:ext cx="4511850" cy="1744100"/>
            <a:chOff x="2389200" y="1048400"/>
            <a:chExt cx="4511850" cy="1744100"/>
          </a:xfrm>
        </p:grpSpPr>
        <p:sp>
          <p:nvSpPr>
            <p:cNvPr id="63" name="Google Shape;63;p2"/>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1602918" y="2838274"/>
            <a:ext cx="7826957" cy="3531658"/>
            <a:chOff x="-1602918" y="2838274"/>
            <a:chExt cx="7826957" cy="3531658"/>
          </a:xfrm>
        </p:grpSpPr>
        <p:sp>
          <p:nvSpPr>
            <p:cNvPr id="67" name="Google Shape;67;p2"/>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rot="816321">
            <a:off x="747388" y="260810"/>
            <a:ext cx="327567" cy="3270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967235" y="45172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6340">
            <a:off x="421202" y="290073"/>
            <a:ext cx="432629" cy="397773"/>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1530" y="3840272"/>
            <a:ext cx="894894" cy="687857"/>
          </a:xfrm>
          <a:custGeom>
            <a:avLst/>
            <a:gdLst/>
            <a:ahLst/>
            <a:cxnLst/>
            <a:rect l="l" t="t" r="r" b="b"/>
            <a:pathLst>
              <a:path w="14212" h="10924" extrusionOk="0">
                <a:moveTo>
                  <a:pt x="6906" y="1"/>
                </a:moveTo>
                <a:cubicBezTo>
                  <a:pt x="6859" y="1"/>
                  <a:pt x="6814" y="33"/>
                  <a:pt x="6798" y="73"/>
                </a:cubicBezTo>
                <a:lnTo>
                  <a:pt x="6486" y="903"/>
                </a:lnTo>
                <a:lnTo>
                  <a:pt x="6174" y="1742"/>
                </a:lnTo>
                <a:lnTo>
                  <a:pt x="3801" y="7995"/>
                </a:lnTo>
                <a:cubicBezTo>
                  <a:pt x="3481" y="7653"/>
                  <a:pt x="2915" y="7440"/>
                  <a:pt x="2263" y="7440"/>
                </a:cubicBezTo>
                <a:cubicBezTo>
                  <a:pt x="2151" y="7440"/>
                  <a:pt x="2035" y="7447"/>
                  <a:pt x="1918" y="7460"/>
                </a:cubicBezTo>
                <a:cubicBezTo>
                  <a:pt x="821" y="7594"/>
                  <a:pt x="0" y="8281"/>
                  <a:pt x="80" y="9003"/>
                </a:cubicBezTo>
                <a:cubicBezTo>
                  <a:pt x="160" y="9649"/>
                  <a:pt x="938" y="10102"/>
                  <a:pt x="1886" y="10102"/>
                </a:cubicBezTo>
                <a:cubicBezTo>
                  <a:pt x="1999" y="10102"/>
                  <a:pt x="2114" y="10096"/>
                  <a:pt x="2230" y="10083"/>
                </a:cubicBezTo>
                <a:cubicBezTo>
                  <a:pt x="3149" y="9976"/>
                  <a:pt x="3908" y="9485"/>
                  <a:pt x="4113" y="8923"/>
                </a:cubicBezTo>
                <a:lnTo>
                  <a:pt x="6771" y="1920"/>
                </a:lnTo>
                <a:cubicBezTo>
                  <a:pt x="6779" y="1881"/>
                  <a:pt x="6821" y="1856"/>
                  <a:pt x="6861" y="1856"/>
                </a:cubicBezTo>
                <a:cubicBezTo>
                  <a:pt x="6867" y="1856"/>
                  <a:pt x="6873" y="1856"/>
                  <a:pt x="6878" y="1858"/>
                </a:cubicBezTo>
                <a:lnTo>
                  <a:pt x="12909" y="2839"/>
                </a:lnTo>
                <a:cubicBezTo>
                  <a:pt x="12971" y="2848"/>
                  <a:pt x="13007" y="2910"/>
                  <a:pt x="12980" y="2973"/>
                </a:cubicBezTo>
                <a:lnTo>
                  <a:pt x="10768" y="8816"/>
                </a:lnTo>
                <a:cubicBezTo>
                  <a:pt x="10459" y="8476"/>
                  <a:pt x="9894" y="8258"/>
                  <a:pt x="9247" y="8258"/>
                </a:cubicBezTo>
                <a:cubicBezTo>
                  <a:pt x="9129" y="8258"/>
                  <a:pt x="9008" y="8265"/>
                  <a:pt x="8886" y="8281"/>
                </a:cubicBezTo>
                <a:cubicBezTo>
                  <a:pt x="7788" y="8414"/>
                  <a:pt x="6967" y="9101"/>
                  <a:pt x="7057" y="9824"/>
                </a:cubicBezTo>
                <a:cubicBezTo>
                  <a:pt x="7128" y="10470"/>
                  <a:pt x="7906" y="10923"/>
                  <a:pt x="8853" y="10923"/>
                </a:cubicBezTo>
                <a:cubicBezTo>
                  <a:pt x="8966" y="10923"/>
                  <a:pt x="9081" y="10917"/>
                  <a:pt x="9198" y="10903"/>
                </a:cubicBezTo>
                <a:cubicBezTo>
                  <a:pt x="10117" y="10796"/>
                  <a:pt x="10839" y="10288"/>
                  <a:pt x="11000" y="9708"/>
                </a:cubicBezTo>
                <a:lnTo>
                  <a:pt x="11009" y="9708"/>
                </a:lnTo>
                <a:lnTo>
                  <a:pt x="14185" y="1322"/>
                </a:lnTo>
                <a:cubicBezTo>
                  <a:pt x="14211" y="1251"/>
                  <a:pt x="14167" y="1180"/>
                  <a:pt x="14095" y="1171"/>
                </a:cubicBezTo>
                <a:lnTo>
                  <a:pt x="13694" y="1099"/>
                </a:lnTo>
                <a:lnTo>
                  <a:pt x="6923" y="2"/>
                </a:lnTo>
                <a:cubicBezTo>
                  <a:pt x="6917" y="1"/>
                  <a:pt x="6912" y="1"/>
                  <a:pt x="6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2"/>
          <p:cNvGrpSpPr/>
          <p:nvPr/>
        </p:nvGrpSpPr>
        <p:grpSpPr>
          <a:xfrm>
            <a:off x="8718954" y="4687562"/>
            <a:ext cx="537617" cy="489006"/>
            <a:chOff x="8718954" y="4687562"/>
            <a:chExt cx="537617" cy="489006"/>
          </a:xfrm>
        </p:grpSpPr>
        <p:sp>
          <p:nvSpPr>
            <p:cNvPr id="75" name="Google Shape;75;p2"/>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p:nvPr/>
        </p:nvSpPr>
        <p:spPr>
          <a:xfrm>
            <a:off x="7882221" y="781168"/>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754649" y="340522"/>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99453">
            <a:off x="169264" y="398068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99483">
            <a:off x="1813316" y="48398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99483">
            <a:off x="345954" y="12272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99483">
            <a:off x="7895166" y="488377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041800" y="1338425"/>
            <a:ext cx="5060400" cy="1350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700">
                <a:latin typeface="Luckiest Guy"/>
                <a:ea typeface="Luckiest Guy"/>
                <a:cs typeface="Luckiest Guy"/>
                <a:sym typeface="Luckiest Gu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7" name="Google Shape;87;p2"/>
          <p:cNvSpPr txBox="1">
            <a:spLocks noGrp="1"/>
          </p:cNvSpPr>
          <p:nvPr>
            <p:ph type="subTitle" idx="1"/>
          </p:nvPr>
        </p:nvSpPr>
        <p:spPr>
          <a:xfrm>
            <a:off x="2041800" y="3766425"/>
            <a:ext cx="5060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txBox="1">
            <a:spLocks noGrp="1"/>
          </p:cNvSpPr>
          <p:nvPr>
            <p:ph type="ctrTitle" idx="2"/>
          </p:nvPr>
        </p:nvSpPr>
        <p:spPr>
          <a:xfrm>
            <a:off x="2041800" y="2688725"/>
            <a:ext cx="5060400" cy="10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solidFill>
                  <a:srgbClr val="1F99A0"/>
                </a:solidFill>
                <a:latin typeface="Luckiest Guy"/>
                <a:ea typeface="Luckiest Guy"/>
                <a:cs typeface="Luckiest Guy"/>
                <a:sym typeface="Luckiest Guy"/>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17466"/>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7846623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11026117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88776195"/>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657299854"/>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78691219"/>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961414075"/>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591711152"/>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67735807"/>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2022/6/12</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01823442"/>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grpSp>
        <p:nvGrpSpPr>
          <p:cNvPr id="226" name="Google Shape;226;p4"/>
          <p:cNvGrpSpPr/>
          <p:nvPr/>
        </p:nvGrpSpPr>
        <p:grpSpPr>
          <a:xfrm>
            <a:off x="-60875" y="-44400"/>
            <a:ext cx="9265800" cy="5311635"/>
            <a:chOff x="-60875" y="-44400"/>
            <a:chExt cx="9265800" cy="5311635"/>
          </a:xfrm>
        </p:grpSpPr>
        <p:grpSp>
          <p:nvGrpSpPr>
            <p:cNvPr id="227" name="Google Shape;227;p4"/>
            <p:cNvGrpSpPr/>
            <p:nvPr/>
          </p:nvGrpSpPr>
          <p:grpSpPr>
            <a:xfrm>
              <a:off x="-60875" y="-44400"/>
              <a:ext cx="9265800" cy="5276700"/>
              <a:chOff x="-60875" y="-44400"/>
              <a:chExt cx="9265800" cy="5276700"/>
            </a:xfrm>
          </p:grpSpPr>
          <p:grpSp>
            <p:nvGrpSpPr>
              <p:cNvPr id="228" name="Google Shape;228;p4"/>
              <p:cNvGrpSpPr/>
              <p:nvPr/>
            </p:nvGrpSpPr>
            <p:grpSpPr>
              <a:xfrm>
                <a:off x="-60875" y="292275"/>
                <a:ext cx="9265800" cy="4558950"/>
                <a:chOff x="-60875" y="292275"/>
                <a:chExt cx="9265800" cy="4558950"/>
              </a:xfrm>
            </p:grpSpPr>
            <p:cxnSp>
              <p:nvCxnSpPr>
                <p:cNvPr id="229" name="Google Shape;229;p4"/>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0" name="Google Shape;230;p4"/>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1" name="Google Shape;231;p4"/>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2" name="Google Shape;232;p4"/>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3" name="Google Shape;233;p4"/>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4" name="Google Shape;234;p4"/>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5" name="Google Shape;235;p4"/>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6" name="Google Shape;236;p4"/>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7" name="Google Shape;237;p4"/>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8" name="Google Shape;238;p4"/>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9" name="Google Shape;239;p4"/>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40" name="Google Shape;240;p4"/>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1" name="Google Shape;241;p4"/>
              <p:cNvGrpSpPr/>
              <p:nvPr/>
            </p:nvGrpSpPr>
            <p:grpSpPr>
              <a:xfrm>
                <a:off x="424088" y="-44400"/>
                <a:ext cx="8295875" cy="5276700"/>
                <a:chOff x="424088" y="-44400"/>
                <a:chExt cx="8295875" cy="5276700"/>
              </a:xfrm>
            </p:grpSpPr>
            <p:cxnSp>
              <p:nvCxnSpPr>
                <p:cNvPr id="242" name="Google Shape;242;p4"/>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3" name="Google Shape;243;p4"/>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4" name="Google Shape;244;p4"/>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5" name="Google Shape;245;p4"/>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6" name="Google Shape;246;p4"/>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7" name="Google Shape;247;p4"/>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8" name="Google Shape;248;p4"/>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9" name="Google Shape;249;p4"/>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0" name="Google Shape;250;p4"/>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1" name="Google Shape;251;p4"/>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2" name="Google Shape;252;p4"/>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3" name="Google Shape;253;p4"/>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4" name="Google Shape;254;p4"/>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 name="Google Shape;255;p4"/>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 name="Google Shape;256;p4"/>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 name="Google Shape;257;p4"/>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8" name="Google Shape;258;p4"/>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9" name="Google Shape;259;p4"/>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0" name="Google Shape;260;p4"/>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1" name="Google Shape;261;p4"/>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62" name="Google Shape;262;p4"/>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274200" y="323415"/>
            <a:ext cx="8595600" cy="4496670"/>
            <a:chOff x="303850" y="534800"/>
            <a:chExt cx="8595600" cy="4153200"/>
          </a:xfrm>
        </p:grpSpPr>
        <p:sp>
          <p:nvSpPr>
            <p:cNvPr id="264" name="Google Shape;264;p4"/>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337400" y="785925"/>
              <a:ext cx="8535350" cy="3650950"/>
              <a:chOff x="337400" y="696600"/>
              <a:chExt cx="8535350" cy="3650950"/>
            </a:xfrm>
          </p:grpSpPr>
          <p:cxnSp>
            <p:nvCxnSpPr>
              <p:cNvPr id="266" name="Google Shape;266;p4"/>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267" name="Google Shape;267;p4"/>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68" name="Google Shape;268;p4"/>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69" name="Google Shape;269;p4"/>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70" name="Google Shape;270;p4"/>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1" name="Google Shape;271;p4"/>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2" name="Google Shape;272;p4"/>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73" name="Google Shape;273;p4"/>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74" name="Google Shape;274;p4"/>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75" name="Google Shape;275;p4"/>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76" name="Google Shape;276;p4"/>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77" name="Google Shape;277;p4"/>
          <p:cNvGrpSpPr/>
          <p:nvPr/>
        </p:nvGrpSpPr>
        <p:grpSpPr>
          <a:xfrm>
            <a:off x="-2017100" y="-350237"/>
            <a:ext cx="4511850" cy="1744100"/>
            <a:chOff x="-1813150" y="-350237"/>
            <a:chExt cx="4511850" cy="1744100"/>
          </a:xfrm>
        </p:grpSpPr>
        <p:grpSp>
          <p:nvGrpSpPr>
            <p:cNvPr id="278" name="Google Shape;278;p4"/>
            <p:cNvGrpSpPr/>
            <p:nvPr/>
          </p:nvGrpSpPr>
          <p:grpSpPr>
            <a:xfrm flipH="1">
              <a:off x="-1813150" y="-350237"/>
              <a:ext cx="4511850" cy="1744100"/>
              <a:chOff x="2389200" y="1048400"/>
              <a:chExt cx="4511850" cy="1744100"/>
            </a:xfrm>
          </p:grpSpPr>
          <p:sp>
            <p:nvSpPr>
              <p:cNvPr id="279" name="Google Shape;279;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a:off x="3058" y="0"/>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52020" y="7340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10800000" flipH="1">
            <a:off x="6755460" y="4165147"/>
            <a:ext cx="2931800" cy="1133316"/>
            <a:chOff x="2389200" y="1048400"/>
            <a:chExt cx="4511850" cy="1744100"/>
          </a:xfrm>
        </p:grpSpPr>
        <p:sp>
          <p:nvSpPr>
            <p:cNvPr id="287" name="Google Shape;287;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4"/>
          <p:cNvSpPr/>
          <p:nvPr/>
        </p:nvSpPr>
        <p:spPr>
          <a:xfrm rot="10800000" flipH="1">
            <a:off x="7671206" y="4225554"/>
            <a:ext cx="1802257" cy="1012513"/>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9700764" flipH="1">
            <a:off x="8102003" y="5058699"/>
            <a:ext cx="63880" cy="63786"/>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9700345" flipH="1">
            <a:off x="8810500" y="4889059"/>
            <a:ext cx="142644" cy="1424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4438102">
            <a:off x="8504240" y="399676"/>
            <a:ext cx="327564" cy="32699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4438243">
            <a:off x="8504718" y="640409"/>
            <a:ext cx="432644" cy="397787"/>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8210" y="42744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80071" y="4444762"/>
            <a:ext cx="537617" cy="489006"/>
            <a:chOff x="8718954" y="4687562"/>
            <a:chExt cx="537617" cy="489006"/>
          </a:xfrm>
        </p:grpSpPr>
        <p:sp>
          <p:nvSpPr>
            <p:cNvPr id="297" name="Google Shape;297;p4"/>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
          <p:cNvSpPr/>
          <p:nvPr/>
        </p:nvSpPr>
        <p:spPr>
          <a:xfrm rot="-1099483">
            <a:off x="226341" y="17225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099430">
            <a:off x="8621361" y="3240682"/>
            <a:ext cx="199344" cy="19903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1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10226"/>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8"/>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36554209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4739075" y="2852163"/>
            <a:ext cx="3528000" cy="81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4739075" y="1476538"/>
            <a:ext cx="3993600" cy="13419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5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1" y="1"/>
            <a:ext cx="9143997" cy="5143499"/>
          </a:xfrm>
          <a:prstGeom prst="rect">
            <a:avLst/>
          </a:prstGeom>
          <a:noFill/>
          <a:ln>
            <a:noFill/>
          </a:ln>
        </p:spPr>
      </p:pic>
      <p:sp>
        <p:nvSpPr>
          <p:cNvPr id="1192" name="Google Shape;1192;p24"/>
          <p:cNvSpPr/>
          <p:nvPr/>
        </p:nvSpPr>
        <p:spPr>
          <a:xfrm rot="10800000" flipH="1">
            <a:off x="3479676" y="3904773"/>
            <a:ext cx="1063105" cy="591554"/>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782678" y="3938442"/>
            <a:ext cx="3164895" cy="1205152"/>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8137615" y="152020"/>
            <a:ext cx="1206955" cy="671597"/>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7465301" y="664854"/>
            <a:ext cx="672329" cy="374110"/>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410415" y="2560028"/>
            <a:ext cx="123256" cy="155254"/>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8454384" y="1696460"/>
            <a:ext cx="123260" cy="155271"/>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316333" y="247491"/>
            <a:ext cx="123266" cy="155260"/>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253609" y="4290574"/>
            <a:ext cx="123264" cy="15525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8875617" y="3624931"/>
            <a:ext cx="123260" cy="155257"/>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7110074" y="4108651"/>
            <a:ext cx="2717643" cy="1034845"/>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449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0"/>
        <p:cNvGrpSpPr/>
        <p:nvPr/>
      </p:nvGrpSpPr>
      <p:grpSpPr>
        <a:xfrm>
          <a:off x="0" y="0"/>
          <a:ext cx="0" cy="0"/>
          <a:chOff x="0" y="0"/>
          <a:chExt cx="0" cy="0"/>
        </a:xfrm>
      </p:grpSpPr>
      <p:grpSp>
        <p:nvGrpSpPr>
          <p:cNvPr id="541" name="Google Shape;541;p7"/>
          <p:cNvGrpSpPr/>
          <p:nvPr/>
        </p:nvGrpSpPr>
        <p:grpSpPr>
          <a:xfrm>
            <a:off x="-60875" y="-44400"/>
            <a:ext cx="9265800" cy="5311635"/>
            <a:chOff x="-60875" y="-44400"/>
            <a:chExt cx="9265800" cy="5311635"/>
          </a:xfrm>
        </p:grpSpPr>
        <p:grpSp>
          <p:nvGrpSpPr>
            <p:cNvPr id="542" name="Google Shape;542;p7"/>
            <p:cNvGrpSpPr/>
            <p:nvPr/>
          </p:nvGrpSpPr>
          <p:grpSpPr>
            <a:xfrm>
              <a:off x="-60875" y="-44400"/>
              <a:ext cx="9265800" cy="5276700"/>
              <a:chOff x="-60875" y="-44400"/>
              <a:chExt cx="9265800" cy="5276700"/>
            </a:xfrm>
          </p:grpSpPr>
          <p:grpSp>
            <p:nvGrpSpPr>
              <p:cNvPr id="543" name="Google Shape;543;p7"/>
              <p:cNvGrpSpPr/>
              <p:nvPr/>
            </p:nvGrpSpPr>
            <p:grpSpPr>
              <a:xfrm>
                <a:off x="-60875" y="292275"/>
                <a:ext cx="9265800" cy="4558950"/>
                <a:chOff x="-60875" y="292275"/>
                <a:chExt cx="9265800" cy="4558950"/>
              </a:xfrm>
            </p:grpSpPr>
            <p:cxnSp>
              <p:nvCxnSpPr>
                <p:cNvPr id="544" name="Google Shape;544;p7"/>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5" name="Google Shape;545;p7"/>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6" name="Google Shape;546;p7"/>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7" name="Google Shape;547;p7"/>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8" name="Google Shape;548;p7"/>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9" name="Google Shape;549;p7"/>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0" name="Google Shape;550;p7"/>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1" name="Google Shape;551;p7"/>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2" name="Google Shape;552;p7"/>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3" name="Google Shape;553;p7"/>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4" name="Google Shape;554;p7"/>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5" name="Google Shape;555;p7"/>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556" name="Google Shape;556;p7"/>
              <p:cNvGrpSpPr/>
              <p:nvPr/>
            </p:nvGrpSpPr>
            <p:grpSpPr>
              <a:xfrm>
                <a:off x="424088" y="-44400"/>
                <a:ext cx="8295875" cy="5276700"/>
                <a:chOff x="424088" y="-44400"/>
                <a:chExt cx="8295875" cy="5276700"/>
              </a:xfrm>
            </p:grpSpPr>
            <p:cxnSp>
              <p:nvCxnSpPr>
                <p:cNvPr id="557" name="Google Shape;557;p7"/>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8" name="Google Shape;558;p7"/>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9" name="Google Shape;559;p7"/>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0" name="Google Shape;560;p7"/>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1" name="Google Shape;561;p7"/>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2" name="Google Shape;562;p7"/>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3" name="Google Shape;563;p7"/>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4" name="Google Shape;564;p7"/>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5" name="Google Shape;565;p7"/>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6" name="Google Shape;566;p7"/>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7" name="Google Shape;567;p7"/>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8" name="Google Shape;568;p7"/>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9" name="Google Shape;569;p7"/>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0" name="Google Shape;570;p7"/>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1" name="Google Shape;571;p7"/>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2" name="Google Shape;572;p7"/>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3" name="Google Shape;573;p7"/>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4" name="Google Shape;574;p7"/>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5" name="Google Shape;575;p7"/>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6" name="Google Shape;576;p7"/>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577" name="Google Shape;577;p7"/>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a:off x="274200" y="323415"/>
            <a:ext cx="8595600" cy="4496670"/>
            <a:chOff x="303850" y="534800"/>
            <a:chExt cx="8595600" cy="4153200"/>
          </a:xfrm>
        </p:grpSpPr>
        <p:sp>
          <p:nvSpPr>
            <p:cNvPr id="579" name="Google Shape;579;p7"/>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7"/>
            <p:cNvGrpSpPr/>
            <p:nvPr/>
          </p:nvGrpSpPr>
          <p:grpSpPr>
            <a:xfrm>
              <a:off x="337400" y="785925"/>
              <a:ext cx="8512925" cy="3650958"/>
              <a:chOff x="337400" y="696600"/>
              <a:chExt cx="8512925" cy="3650958"/>
            </a:xfrm>
          </p:grpSpPr>
          <p:cxnSp>
            <p:nvCxnSpPr>
              <p:cNvPr id="581" name="Google Shape;581;p7"/>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582" name="Google Shape;582;p7"/>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83" name="Google Shape;583;p7"/>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84" name="Google Shape;584;p7"/>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85" name="Google Shape;585;p7"/>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6" name="Google Shape;586;p7"/>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7" name="Google Shape;587;p7"/>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88" name="Google Shape;588;p7"/>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89" name="Google Shape;589;p7"/>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90" name="Google Shape;590;p7"/>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1" name="Google Shape;591;p7"/>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592" name="Google Shape;592;p7"/>
          <p:cNvGrpSpPr/>
          <p:nvPr/>
        </p:nvGrpSpPr>
        <p:grpSpPr>
          <a:xfrm>
            <a:off x="-2087725" y="-441762"/>
            <a:ext cx="4511850" cy="1744100"/>
            <a:chOff x="-1857775" y="-198287"/>
            <a:chExt cx="4511850" cy="1744100"/>
          </a:xfrm>
        </p:grpSpPr>
        <p:grpSp>
          <p:nvGrpSpPr>
            <p:cNvPr id="593" name="Google Shape;593;p7"/>
            <p:cNvGrpSpPr/>
            <p:nvPr/>
          </p:nvGrpSpPr>
          <p:grpSpPr>
            <a:xfrm flipH="1">
              <a:off x="-1857775" y="-198287"/>
              <a:ext cx="4511850" cy="1744100"/>
              <a:chOff x="2389200" y="1048400"/>
              <a:chExt cx="4511850" cy="1744100"/>
            </a:xfrm>
          </p:grpSpPr>
          <p:sp>
            <p:nvSpPr>
              <p:cNvPr id="594" name="Google Shape;594;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7"/>
          <p:cNvSpPr/>
          <p:nvPr/>
        </p:nvSpPr>
        <p:spPr>
          <a:xfrm>
            <a:off x="4102585" y="4371760"/>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4293646" y="452053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rot="-1099330">
            <a:off x="3516453" y="2862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rot="-1099330">
            <a:off x="8762103"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rot="-1099330">
            <a:off x="2163803" y="4839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rot="-1099330">
            <a:off x="92991"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7"/>
          <p:cNvGrpSpPr/>
          <p:nvPr/>
        </p:nvGrpSpPr>
        <p:grpSpPr>
          <a:xfrm>
            <a:off x="4960950" y="-115587"/>
            <a:ext cx="4511850" cy="1744100"/>
            <a:chOff x="4960950" y="-115587"/>
            <a:chExt cx="4511850" cy="1744100"/>
          </a:xfrm>
        </p:grpSpPr>
        <p:sp>
          <p:nvSpPr>
            <p:cNvPr id="608" name="Google Shape;608;p7"/>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7"/>
            <p:cNvGrpSpPr/>
            <p:nvPr/>
          </p:nvGrpSpPr>
          <p:grpSpPr>
            <a:xfrm>
              <a:off x="4960950" y="-115587"/>
              <a:ext cx="4511850" cy="1744100"/>
              <a:chOff x="2389200" y="1048400"/>
              <a:chExt cx="4511850" cy="1744100"/>
            </a:xfrm>
          </p:grpSpPr>
          <p:sp>
            <p:nvSpPr>
              <p:cNvPr id="612" name="Google Shape;612;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5" name="Google Shape;615;p7"/>
          <p:cNvSpPr txBox="1">
            <a:spLocks noGrp="1"/>
          </p:cNvSpPr>
          <p:nvPr>
            <p:ph type="body" idx="1"/>
          </p:nvPr>
        </p:nvSpPr>
        <p:spPr>
          <a:xfrm>
            <a:off x="713100" y="1981199"/>
            <a:ext cx="3703200" cy="2416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16" name="Google Shape;616;p7"/>
          <p:cNvSpPr txBox="1">
            <a:spLocks noGrp="1"/>
          </p:cNvSpPr>
          <p:nvPr>
            <p:ph type="title"/>
          </p:nvPr>
        </p:nvSpPr>
        <p:spPr>
          <a:xfrm>
            <a:off x="713100" y="815825"/>
            <a:ext cx="3703200" cy="116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539"/>
        <p:cNvGrpSpPr/>
        <p:nvPr/>
      </p:nvGrpSpPr>
      <p:grpSpPr>
        <a:xfrm>
          <a:off x="0" y="0"/>
          <a:ext cx="0" cy="0"/>
          <a:chOff x="0" y="0"/>
          <a:chExt cx="0" cy="0"/>
        </a:xfrm>
      </p:grpSpPr>
      <p:grpSp>
        <p:nvGrpSpPr>
          <p:cNvPr id="2540" name="Google Shape;2540;p26"/>
          <p:cNvGrpSpPr/>
          <p:nvPr/>
        </p:nvGrpSpPr>
        <p:grpSpPr>
          <a:xfrm>
            <a:off x="-60875" y="-44400"/>
            <a:ext cx="9265800" cy="5311635"/>
            <a:chOff x="-60875" y="-44400"/>
            <a:chExt cx="9265800" cy="5311635"/>
          </a:xfrm>
        </p:grpSpPr>
        <p:grpSp>
          <p:nvGrpSpPr>
            <p:cNvPr id="2541" name="Google Shape;2541;p26"/>
            <p:cNvGrpSpPr/>
            <p:nvPr/>
          </p:nvGrpSpPr>
          <p:grpSpPr>
            <a:xfrm>
              <a:off x="-60875" y="-44400"/>
              <a:ext cx="9265800" cy="5276700"/>
              <a:chOff x="-60875" y="-44400"/>
              <a:chExt cx="9265800" cy="5276700"/>
            </a:xfrm>
          </p:grpSpPr>
          <p:grpSp>
            <p:nvGrpSpPr>
              <p:cNvPr id="2542" name="Google Shape;2542;p26"/>
              <p:cNvGrpSpPr/>
              <p:nvPr/>
            </p:nvGrpSpPr>
            <p:grpSpPr>
              <a:xfrm>
                <a:off x="-60875" y="292275"/>
                <a:ext cx="9265800" cy="4558950"/>
                <a:chOff x="-60875" y="292275"/>
                <a:chExt cx="9265800" cy="4558950"/>
              </a:xfrm>
            </p:grpSpPr>
            <p:cxnSp>
              <p:nvCxnSpPr>
                <p:cNvPr id="2543" name="Google Shape;2543;p2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4" name="Google Shape;2544;p2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5" name="Google Shape;2545;p2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6" name="Google Shape;2546;p2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7" name="Google Shape;2547;p2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8" name="Google Shape;2548;p2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9" name="Google Shape;2549;p2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0" name="Google Shape;2550;p2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1" name="Google Shape;2551;p2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2" name="Google Shape;2552;p2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3" name="Google Shape;2553;p2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4" name="Google Shape;2554;p2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555" name="Google Shape;2555;p26"/>
              <p:cNvGrpSpPr/>
              <p:nvPr/>
            </p:nvGrpSpPr>
            <p:grpSpPr>
              <a:xfrm>
                <a:off x="424088" y="-44400"/>
                <a:ext cx="8295875" cy="5276700"/>
                <a:chOff x="424088" y="-44400"/>
                <a:chExt cx="8295875" cy="5276700"/>
              </a:xfrm>
            </p:grpSpPr>
            <p:cxnSp>
              <p:nvCxnSpPr>
                <p:cNvPr id="2556" name="Google Shape;2556;p2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7" name="Google Shape;2557;p2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8" name="Google Shape;2558;p2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9" name="Google Shape;2559;p2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0" name="Google Shape;2560;p2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1" name="Google Shape;2561;p2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2" name="Google Shape;2562;p2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3" name="Google Shape;2563;p2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4" name="Google Shape;2564;p2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5" name="Google Shape;2565;p2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6" name="Google Shape;2566;p2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7" name="Google Shape;2567;p2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8" name="Google Shape;2568;p2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9" name="Google Shape;2569;p2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0" name="Google Shape;2570;p2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1" name="Google Shape;2571;p2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2" name="Google Shape;2572;p2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3" name="Google Shape;2573;p2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4" name="Google Shape;2574;p2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5" name="Google Shape;2575;p2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576" name="Google Shape;2576;p2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6"/>
          <p:cNvGrpSpPr/>
          <p:nvPr/>
        </p:nvGrpSpPr>
        <p:grpSpPr>
          <a:xfrm>
            <a:off x="274200" y="323415"/>
            <a:ext cx="8595600" cy="4496670"/>
            <a:chOff x="303850" y="534800"/>
            <a:chExt cx="8595600" cy="4153200"/>
          </a:xfrm>
        </p:grpSpPr>
        <p:sp>
          <p:nvSpPr>
            <p:cNvPr id="2578" name="Google Shape;2578;p2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26"/>
            <p:cNvGrpSpPr/>
            <p:nvPr/>
          </p:nvGrpSpPr>
          <p:grpSpPr>
            <a:xfrm>
              <a:off x="337400" y="785925"/>
              <a:ext cx="8512925" cy="3650958"/>
              <a:chOff x="337400" y="696600"/>
              <a:chExt cx="8512925" cy="3650958"/>
            </a:xfrm>
          </p:grpSpPr>
          <p:cxnSp>
            <p:nvCxnSpPr>
              <p:cNvPr id="2580" name="Google Shape;2580;p2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581" name="Google Shape;2581;p2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582" name="Google Shape;2582;p2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583" name="Google Shape;2583;p2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584" name="Google Shape;2584;p2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5" name="Google Shape;2585;p2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6" name="Google Shape;2586;p2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587" name="Google Shape;2587;p2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588" name="Google Shape;2588;p2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589" name="Google Shape;2589;p2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590" name="Google Shape;2590;p2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591" name="Google Shape;2591;p26"/>
          <p:cNvGrpSpPr/>
          <p:nvPr/>
        </p:nvGrpSpPr>
        <p:grpSpPr>
          <a:xfrm>
            <a:off x="-472404" y="-413912"/>
            <a:ext cx="3812513" cy="1499150"/>
            <a:chOff x="-581904" y="-413912"/>
            <a:chExt cx="3812513" cy="1499150"/>
          </a:xfrm>
        </p:grpSpPr>
        <p:grpSp>
          <p:nvGrpSpPr>
            <p:cNvPr id="2592" name="Google Shape;2592;p26"/>
            <p:cNvGrpSpPr/>
            <p:nvPr/>
          </p:nvGrpSpPr>
          <p:grpSpPr>
            <a:xfrm flipH="1">
              <a:off x="-581904" y="-413912"/>
              <a:ext cx="3812513" cy="1473765"/>
              <a:chOff x="2389200" y="1048400"/>
              <a:chExt cx="4511850" cy="1744100"/>
            </a:xfrm>
          </p:grpSpPr>
          <p:sp>
            <p:nvSpPr>
              <p:cNvPr id="2593" name="Google Shape;2593;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6"/>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6"/>
          <p:cNvSpPr/>
          <p:nvPr/>
        </p:nvSpPr>
        <p:spPr>
          <a:xfrm rot="1099303" flipH="1">
            <a:off x="387554"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6"/>
          <p:cNvGrpSpPr/>
          <p:nvPr/>
        </p:nvGrpSpPr>
        <p:grpSpPr>
          <a:xfrm rot="10800000" flipH="1">
            <a:off x="5932677" y="4003873"/>
            <a:ext cx="3621662" cy="1399989"/>
            <a:chOff x="2389200" y="1048400"/>
            <a:chExt cx="4511850" cy="1744100"/>
          </a:xfrm>
        </p:grpSpPr>
        <p:sp>
          <p:nvSpPr>
            <p:cNvPr id="2599" name="Google Shape;2599;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2" name="Google Shape;2602;p26"/>
          <p:cNvSpPr/>
          <p:nvPr/>
        </p:nvSpPr>
        <p:spPr>
          <a:xfrm rot="10800000" flipH="1">
            <a:off x="7064060" y="4078397"/>
            <a:ext cx="2226428" cy="125079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rot="-9700353" flipH="1">
            <a:off x="886692"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rot="1099303" flipH="1">
            <a:off x="8825691" y="443435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93027" y="4535464"/>
            <a:ext cx="315865" cy="316279"/>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99875" y="4213706"/>
            <a:ext cx="313015" cy="780790"/>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8582026" y="2127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9202381">
            <a:off x="8546941" y="392420"/>
            <a:ext cx="432616" cy="397762"/>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1099478" flipH="1">
            <a:off x="125719" y="221123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87741" y="3259762"/>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1099478" flipH="1">
            <a:off x="8660731" y="328678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rot="-9700353" flipH="1">
            <a:off x="8391442" y="4930644"/>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8582016" y="1787587"/>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2_1_1">
    <p:spTree>
      <p:nvGrpSpPr>
        <p:cNvPr id="1" name="Shape 2768"/>
        <p:cNvGrpSpPr/>
        <p:nvPr/>
      </p:nvGrpSpPr>
      <p:grpSpPr>
        <a:xfrm>
          <a:off x="0" y="0"/>
          <a:ext cx="0" cy="0"/>
          <a:chOff x="0" y="0"/>
          <a:chExt cx="0" cy="0"/>
        </a:xfrm>
      </p:grpSpPr>
      <p:grpSp>
        <p:nvGrpSpPr>
          <p:cNvPr id="2769" name="Google Shape;2769;p28"/>
          <p:cNvGrpSpPr/>
          <p:nvPr/>
        </p:nvGrpSpPr>
        <p:grpSpPr>
          <a:xfrm>
            <a:off x="-60875" y="-44400"/>
            <a:ext cx="9265800" cy="5311635"/>
            <a:chOff x="-60875" y="-44400"/>
            <a:chExt cx="9265800" cy="5311635"/>
          </a:xfrm>
        </p:grpSpPr>
        <p:grpSp>
          <p:nvGrpSpPr>
            <p:cNvPr id="2770" name="Google Shape;2770;p28"/>
            <p:cNvGrpSpPr/>
            <p:nvPr/>
          </p:nvGrpSpPr>
          <p:grpSpPr>
            <a:xfrm>
              <a:off x="-60875" y="-44400"/>
              <a:ext cx="9265800" cy="5276700"/>
              <a:chOff x="-60875" y="-44400"/>
              <a:chExt cx="9265800" cy="5276700"/>
            </a:xfrm>
          </p:grpSpPr>
          <p:grpSp>
            <p:nvGrpSpPr>
              <p:cNvPr id="2771" name="Google Shape;2771;p28"/>
              <p:cNvGrpSpPr/>
              <p:nvPr/>
            </p:nvGrpSpPr>
            <p:grpSpPr>
              <a:xfrm>
                <a:off x="-60875" y="292275"/>
                <a:ext cx="9265800" cy="4558950"/>
                <a:chOff x="-60875" y="292275"/>
                <a:chExt cx="9265800" cy="4558950"/>
              </a:xfrm>
            </p:grpSpPr>
            <p:cxnSp>
              <p:nvCxnSpPr>
                <p:cNvPr id="2772" name="Google Shape;2772;p28"/>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3" name="Google Shape;2773;p28"/>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4" name="Google Shape;2774;p28"/>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5" name="Google Shape;2775;p28"/>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6" name="Google Shape;2776;p28"/>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7" name="Google Shape;2777;p28"/>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8" name="Google Shape;2778;p28"/>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9" name="Google Shape;2779;p28"/>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0" name="Google Shape;2780;p28"/>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1" name="Google Shape;2781;p28"/>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2" name="Google Shape;2782;p28"/>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3" name="Google Shape;2783;p28"/>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784" name="Google Shape;2784;p28"/>
              <p:cNvGrpSpPr/>
              <p:nvPr/>
            </p:nvGrpSpPr>
            <p:grpSpPr>
              <a:xfrm>
                <a:off x="424088" y="-44400"/>
                <a:ext cx="8295875" cy="5276700"/>
                <a:chOff x="424088" y="-44400"/>
                <a:chExt cx="8295875" cy="5276700"/>
              </a:xfrm>
            </p:grpSpPr>
            <p:cxnSp>
              <p:nvCxnSpPr>
                <p:cNvPr id="2785" name="Google Shape;2785;p28"/>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6" name="Google Shape;2786;p28"/>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7" name="Google Shape;2787;p28"/>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8" name="Google Shape;2788;p28"/>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9" name="Google Shape;2789;p28"/>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0" name="Google Shape;2790;p28"/>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1" name="Google Shape;2791;p28"/>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2" name="Google Shape;2792;p28"/>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3" name="Google Shape;2793;p28"/>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4" name="Google Shape;2794;p28"/>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5" name="Google Shape;2795;p28"/>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6" name="Google Shape;2796;p28"/>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7" name="Google Shape;2797;p28"/>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8" name="Google Shape;2798;p28"/>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9" name="Google Shape;2799;p28"/>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0" name="Google Shape;2800;p28"/>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1" name="Google Shape;2801;p28"/>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2" name="Google Shape;2802;p28"/>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3" name="Google Shape;2803;p28"/>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4" name="Google Shape;2804;p28"/>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805" name="Google Shape;2805;p28"/>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28"/>
          <p:cNvGrpSpPr/>
          <p:nvPr/>
        </p:nvGrpSpPr>
        <p:grpSpPr>
          <a:xfrm>
            <a:off x="274200" y="323415"/>
            <a:ext cx="8595600" cy="4496670"/>
            <a:chOff x="303850" y="534800"/>
            <a:chExt cx="8595600" cy="4153200"/>
          </a:xfrm>
        </p:grpSpPr>
        <p:sp>
          <p:nvSpPr>
            <p:cNvPr id="2807" name="Google Shape;2807;p28"/>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28"/>
            <p:cNvGrpSpPr/>
            <p:nvPr/>
          </p:nvGrpSpPr>
          <p:grpSpPr>
            <a:xfrm>
              <a:off x="337400" y="785925"/>
              <a:ext cx="8512925" cy="3650958"/>
              <a:chOff x="337400" y="696600"/>
              <a:chExt cx="8512925" cy="3650958"/>
            </a:xfrm>
          </p:grpSpPr>
          <p:cxnSp>
            <p:nvCxnSpPr>
              <p:cNvPr id="2809" name="Google Shape;2809;p28"/>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810" name="Google Shape;2810;p28"/>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811" name="Google Shape;2811;p28"/>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812" name="Google Shape;2812;p28"/>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813" name="Google Shape;2813;p28"/>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4" name="Google Shape;2814;p28"/>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5" name="Google Shape;2815;p28"/>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816" name="Google Shape;2816;p28"/>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817" name="Google Shape;2817;p28"/>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818" name="Google Shape;2818;p28"/>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819" name="Google Shape;2819;p28"/>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sp>
        <p:nvSpPr>
          <p:cNvPr id="2820" name="Google Shape;2820;p28"/>
          <p:cNvSpPr/>
          <p:nvPr/>
        </p:nvSpPr>
        <p:spPr>
          <a:xfrm>
            <a:off x="128376" y="4235175"/>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717676" y="10852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28"/>
          <p:cNvGrpSpPr/>
          <p:nvPr/>
        </p:nvGrpSpPr>
        <p:grpSpPr>
          <a:xfrm flipH="1">
            <a:off x="5789943" y="-413912"/>
            <a:ext cx="3812513" cy="1499150"/>
            <a:chOff x="-581904" y="-413912"/>
            <a:chExt cx="3812513" cy="1499150"/>
          </a:xfrm>
        </p:grpSpPr>
        <p:grpSp>
          <p:nvGrpSpPr>
            <p:cNvPr id="2823" name="Google Shape;2823;p28"/>
            <p:cNvGrpSpPr/>
            <p:nvPr/>
          </p:nvGrpSpPr>
          <p:grpSpPr>
            <a:xfrm flipH="1">
              <a:off x="-581904" y="-413912"/>
              <a:ext cx="3812513" cy="1473765"/>
              <a:chOff x="2389200" y="1048400"/>
              <a:chExt cx="4511850" cy="1744100"/>
            </a:xfrm>
          </p:grpSpPr>
          <p:sp>
            <p:nvSpPr>
              <p:cNvPr id="2824" name="Google Shape;2824;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8" name="Google Shape;2828;p28"/>
          <p:cNvSpPr/>
          <p:nvPr/>
        </p:nvSpPr>
        <p:spPr>
          <a:xfrm rot="-1099303">
            <a:off x="8546898"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rot="9700353">
            <a:off x="816444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28"/>
          <p:cNvGrpSpPr/>
          <p:nvPr/>
        </p:nvGrpSpPr>
        <p:grpSpPr>
          <a:xfrm>
            <a:off x="-458457" y="-413912"/>
            <a:ext cx="3812513" cy="1499150"/>
            <a:chOff x="-581904" y="-413912"/>
            <a:chExt cx="3812513" cy="1499150"/>
          </a:xfrm>
        </p:grpSpPr>
        <p:grpSp>
          <p:nvGrpSpPr>
            <p:cNvPr id="2831" name="Google Shape;2831;p28"/>
            <p:cNvGrpSpPr/>
            <p:nvPr/>
          </p:nvGrpSpPr>
          <p:grpSpPr>
            <a:xfrm flipH="1">
              <a:off x="-581904" y="-413912"/>
              <a:ext cx="3812513" cy="1473765"/>
              <a:chOff x="2389200" y="1048400"/>
              <a:chExt cx="4511850" cy="1744100"/>
            </a:xfrm>
          </p:grpSpPr>
          <p:sp>
            <p:nvSpPr>
              <p:cNvPr id="2832" name="Google Shape;2832;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28"/>
          <p:cNvSpPr/>
          <p:nvPr/>
        </p:nvSpPr>
        <p:spPr>
          <a:xfrm rot="1099303" flipH="1">
            <a:off x="401501"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rot="-9700353" flipH="1">
            <a:off x="90063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141080" y="4434350"/>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8635450" y="539400"/>
            <a:ext cx="337047" cy="840736"/>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74000" y="279730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8849050" y="29047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635450" y="465755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141075" y="18524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6"/>
        <p:cNvGrpSpPr/>
        <p:nvPr/>
      </p:nvGrpSpPr>
      <p:grpSpPr>
        <a:xfrm>
          <a:off x="0" y="0"/>
          <a:ext cx="0" cy="0"/>
          <a:chOff x="0" y="0"/>
          <a:chExt cx="0" cy="0"/>
        </a:xfrm>
      </p:grpSpPr>
      <p:grpSp>
        <p:nvGrpSpPr>
          <p:cNvPr id="3587" name="Google Shape;3587;p35"/>
          <p:cNvGrpSpPr/>
          <p:nvPr/>
        </p:nvGrpSpPr>
        <p:grpSpPr>
          <a:xfrm>
            <a:off x="-60875" y="-44400"/>
            <a:ext cx="9265800" cy="5311635"/>
            <a:chOff x="-60875" y="-44400"/>
            <a:chExt cx="9265800" cy="5311635"/>
          </a:xfrm>
        </p:grpSpPr>
        <p:grpSp>
          <p:nvGrpSpPr>
            <p:cNvPr id="3588" name="Google Shape;3588;p35"/>
            <p:cNvGrpSpPr/>
            <p:nvPr/>
          </p:nvGrpSpPr>
          <p:grpSpPr>
            <a:xfrm>
              <a:off x="-60875" y="-44400"/>
              <a:ext cx="9265800" cy="5276700"/>
              <a:chOff x="-60875" y="-44400"/>
              <a:chExt cx="9265800" cy="5276700"/>
            </a:xfrm>
          </p:grpSpPr>
          <p:grpSp>
            <p:nvGrpSpPr>
              <p:cNvPr id="3589" name="Google Shape;3589;p35"/>
              <p:cNvGrpSpPr/>
              <p:nvPr/>
            </p:nvGrpSpPr>
            <p:grpSpPr>
              <a:xfrm>
                <a:off x="-60875" y="292275"/>
                <a:ext cx="9265800" cy="4558950"/>
                <a:chOff x="-60875" y="292275"/>
                <a:chExt cx="9265800" cy="4558950"/>
              </a:xfrm>
            </p:grpSpPr>
            <p:cxnSp>
              <p:nvCxnSpPr>
                <p:cNvPr id="3590" name="Google Shape;3590;p3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1" name="Google Shape;3591;p3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2" name="Google Shape;3592;p3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3" name="Google Shape;3593;p3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4" name="Google Shape;3594;p3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5" name="Google Shape;3595;p3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6" name="Google Shape;3596;p3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7" name="Google Shape;3597;p3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8" name="Google Shape;3598;p3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9" name="Google Shape;3599;p3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0" name="Google Shape;3600;p3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1" name="Google Shape;3601;p3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602" name="Google Shape;3602;p35"/>
              <p:cNvGrpSpPr/>
              <p:nvPr/>
            </p:nvGrpSpPr>
            <p:grpSpPr>
              <a:xfrm>
                <a:off x="424088" y="-44400"/>
                <a:ext cx="8295875" cy="5276700"/>
                <a:chOff x="424088" y="-44400"/>
                <a:chExt cx="8295875" cy="5276700"/>
              </a:xfrm>
            </p:grpSpPr>
            <p:cxnSp>
              <p:nvCxnSpPr>
                <p:cNvPr id="3603" name="Google Shape;3603;p3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4" name="Google Shape;3604;p3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5" name="Google Shape;3605;p3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6" name="Google Shape;3606;p3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7" name="Google Shape;3607;p3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8" name="Google Shape;3608;p3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9" name="Google Shape;3609;p3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0" name="Google Shape;3610;p3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1" name="Google Shape;3611;p3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2" name="Google Shape;3612;p3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3" name="Google Shape;3613;p3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4" name="Google Shape;3614;p3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5" name="Google Shape;3615;p3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6" name="Google Shape;3616;p3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7" name="Google Shape;3617;p3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8" name="Google Shape;3618;p3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9" name="Google Shape;3619;p3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0" name="Google Shape;3620;p3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1" name="Google Shape;3621;p3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2" name="Google Shape;3622;p3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623" name="Google Shape;3623;p3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35"/>
          <p:cNvGrpSpPr/>
          <p:nvPr/>
        </p:nvGrpSpPr>
        <p:grpSpPr>
          <a:xfrm>
            <a:off x="974312" y="833428"/>
            <a:ext cx="7195377" cy="3476644"/>
            <a:chOff x="303850" y="534800"/>
            <a:chExt cx="8595600" cy="4153200"/>
          </a:xfrm>
        </p:grpSpPr>
        <p:sp>
          <p:nvSpPr>
            <p:cNvPr id="3625" name="Google Shape;3625;p3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6" name="Google Shape;3626;p35"/>
            <p:cNvGrpSpPr/>
            <p:nvPr/>
          </p:nvGrpSpPr>
          <p:grpSpPr>
            <a:xfrm>
              <a:off x="337400" y="785925"/>
              <a:ext cx="8512925" cy="3650948"/>
              <a:chOff x="337400" y="696600"/>
              <a:chExt cx="8512925" cy="3650948"/>
            </a:xfrm>
          </p:grpSpPr>
          <p:cxnSp>
            <p:nvCxnSpPr>
              <p:cNvPr id="3627" name="Google Shape;3627;p35"/>
              <p:cNvCxnSpPr/>
              <p:nvPr/>
            </p:nvCxnSpPr>
            <p:spPr>
              <a:xfrm>
                <a:off x="522927" y="696600"/>
                <a:ext cx="8079300" cy="0"/>
              </a:xfrm>
              <a:prstGeom prst="straightConnector1">
                <a:avLst/>
              </a:prstGeom>
              <a:noFill/>
              <a:ln w="9525" cap="flat" cmpd="sng">
                <a:solidFill>
                  <a:srgbClr val="F5F5F5"/>
                </a:solidFill>
                <a:prstDash val="solid"/>
                <a:round/>
                <a:headEnd type="none" w="med" len="med"/>
                <a:tailEnd type="none" w="med" len="med"/>
              </a:ln>
            </p:spPr>
          </p:cxnSp>
          <p:cxnSp>
            <p:nvCxnSpPr>
              <p:cNvPr id="3628" name="Google Shape;3628;p3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629" name="Google Shape;3629;p3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630" name="Google Shape;3630;p3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631" name="Google Shape;3631;p3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2" name="Google Shape;3632;p3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3" name="Google Shape;3633;p3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634" name="Google Shape;3634;p3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635" name="Google Shape;3635;p3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636" name="Google Shape;3636;p3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637" name="Google Shape;3637;p35"/>
              <p:cNvCxnSpPr/>
              <p:nvPr/>
            </p:nvCxnSpPr>
            <p:spPr>
              <a:xfrm>
                <a:off x="581370" y="4347548"/>
                <a:ext cx="80403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638" name="Google Shape;3638;p35"/>
          <p:cNvGrpSpPr/>
          <p:nvPr/>
        </p:nvGrpSpPr>
        <p:grpSpPr>
          <a:xfrm flipH="1">
            <a:off x="-1279131" y="2505174"/>
            <a:ext cx="7826957" cy="3531658"/>
            <a:chOff x="2924913" y="2505174"/>
            <a:chExt cx="7826957" cy="3531658"/>
          </a:xfrm>
        </p:grpSpPr>
        <p:grpSp>
          <p:nvGrpSpPr>
            <p:cNvPr id="3639" name="Google Shape;3639;p35"/>
            <p:cNvGrpSpPr/>
            <p:nvPr/>
          </p:nvGrpSpPr>
          <p:grpSpPr>
            <a:xfrm flipH="1">
              <a:off x="2924913" y="2505174"/>
              <a:ext cx="7826957" cy="3531658"/>
              <a:chOff x="-1602918" y="2685874"/>
              <a:chExt cx="7826957" cy="3531658"/>
            </a:xfrm>
          </p:grpSpPr>
          <p:grpSp>
            <p:nvGrpSpPr>
              <p:cNvPr id="3640" name="Google Shape;3640;p35"/>
              <p:cNvGrpSpPr/>
              <p:nvPr/>
            </p:nvGrpSpPr>
            <p:grpSpPr>
              <a:xfrm>
                <a:off x="-1602918" y="2685874"/>
                <a:ext cx="7826957" cy="3531658"/>
                <a:chOff x="-1602918" y="2838274"/>
                <a:chExt cx="7826957" cy="3531658"/>
              </a:xfrm>
            </p:grpSpPr>
            <p:sp>
              <p:nvSpPr>
                <p:cNvPr id="3641" name="Google Shape;3641;p3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35"/>
              <p:cNvSpPr/>
              <p:nvPr/>
            </p:nvSpPr>
            <p:spPr>
              <a:xfrm>
                <a:off x="-426517" y="3616143"/>
                <a:ext cx="4642810" cy="2242496"/>
              </a:xfrm>
              <a:custGeom>
                <a:avLst/>
                <a:gdLst/>
                <a:ahLst/>
                <a:cxnLst/>
                <a:rect l="l" t="t" r="r" b="b"/>
                <a:pathLst>
                  <a:path w="54925" h="26529" extrusionOk="0">
                    <a:moveTo>
                      <a:pt x="1" y="0"/>
                    </a:moveTo>
                    <a:lnTo>
                      <a:pt x="1" y="12064"/>
                    </a:lnTo>
                    <a:cubicBezTo>
                      <a:pt x="2269" y="12706"/>
                      <a:pt x="4370" y="13910"/>
                      <a:pt x="6103" y="15516"/>
                    </a:cubicBezTo>
                    <a:cubicBezTo>
                      <a:pt x="8886" y="18092"/>
                      <a:pt x="10545" y="24067"/>
                      <a:pt x="14787" y="26529"/>
                    </a:cubicBezTo>
                    <a:lnTo>
                      <a:pt x="54924" y="26515"/>
                    </a:lnTo>
                    <a:cubicBezTo>
                      <a:pt x="52643" y="20273"/>
                      <a:pt x="48862" y="15924"/>
                      <a:pt x="42720" y="13268"/>
                    </a:cubicBezTo>
                    <a:cubicBezTo>
                      <a:pt x="34344" y="9642"/>
                      <a:pt x="28175" y="10853"/>
                      <a:pt x="20949" y="8765"/>
                    </a:cubicBezTo>
                    <a:cubicBezTo>
                      <a:pt x="13991" y="6765"/>
                      <a:pt x="9582" y="6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35"/>
            <p:cNvSpPr/>
            <p:nvPr/>
          </p:nvSpPr>
          <p:spPr>
            <a:xfrm rot="1099401" flipH="1">
              <a:off x="7263826" y="4753243"/>
              <a:ext cx="206919" cy="206585"/>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rot="1099483" flipH="1">
              <a:off x="8793475" y="430342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flipH="1">
            <a:off x="2802340" y="-955739"/>
            <a:ext cx="6973092" cy="3575592"/>
            <a:chOff x="-302693" y="-955739"/>
            <a:chExt cx="6973092" cy="3575592"/>
          </a:xfrm>
        </p:grpSpPr>
        <p:grpSp>
          <p:nvGrpSpPr>
            <p:cNvPr id="3648" name="Google Shape;3648;p35"/>
            <p:cNvGrpSpPr/>
            <p:nvPr/>
          </p:nvGrpSpPr>
          <p:grpSpPr>
            <a:xfrm flipH="1">
              <a:off x="-302693" y="-955739"/>
              <a:ext cx="6973092" cy="3575592"/>
              <a:chOff x="1570500" y="1264400"/>
              <a:chExt cx="5264300" cy="2699375"/>
            </a:xfrm>
          </p:grpSpPr>
          <p:sp>
            <p:nvSpPr>
              <p:cNvPr id="3649" name="Google Shape;3649;p35"/>
              <p:cNvSpPr/>
              <p:nvPr/>
            </p:nvSpPr>
            <p:spPr>
              <a:xfrm>
                <a:off x="2420000" y="1264400"/>
                <a:ext cx="4414800" cy="2207575"/>
              </a:xfrm>
              <a:custGeom>
                <a:avLst/>
                <a:gdLst/>
                <a:ahLst/>
                <a:cxnLst/>
                <a:rect l="l" t="t" r="r" b="b"/>
                <a:pathLst>
                  <a:path w="176592" h="88303" fill="none" extrusionOk="0">
                    <a:moveTo>
                      <a:pt x="1" y="0"/>
                    </a:moveTo>
                    <a:cubicBezTo>
                      <a:pt x="36406" y="88303"/>
                      <a:pt x="142897" y="6049"/>
                      <a:pt x="176592" y="17347"/>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1995250" y="1264400"/>
                <a:ext cx="4839550" cy="2439400"/>
              </a:xfrm>
              <a:custGeom>
                <a:avLst/>
                <a:gdLst/>
                <a:ahLst/>
                <a:cxnLst/>
                <a:rect l="l" t="t" r="r" b="b"/>
                <a:pathLst>
                  <a:path w="193582" h="97576" fill="none" extrusionOk="0">
                    <a:moveTo>
                      <a:pt x="1" y="0"/>
                    </a:moveTo>
                    <a:cubicBezTo>
                      <a:pt x="45821" y="97575"/>
                      <a:pt x="147305" y="13709"/>
                      <a:pt x="193582" y="31940"/>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1570500" y="1264400"/>
                <a:ext cx="5264300" cy="2687975"/>
              </a:xfrm>
              <a:custGeom>
                <a:avLst/>
                <a:gdLst/>
                <a:ahLst/>
                <a:cxnLst/>
                <a:rect l="l" t="t" r="r" b="b"/>
                <a:pathLst>
                  <a:path w="210572" h="107519" fill="none" extrusionOk="0">
                    <a:moveTo>
                      <a:pt x="0" y="0"/>
                    </a:moveTo>
                    <a:cubicBezTo>
                      <a:pt x="53096" y="107518"/>
                      <a:pt x="151699" y="21355"/>
                      <a:pt x="210572" y="46534"/>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2650750" y="1306825"/>
                <a:ext cx="4087400" cy="2656950"/>
              </a:xfrm>
              <a:custGeom>
                <a:avLst/>
                <a:gdLst/>
                <a:ahLst/>
                <a:cxnLst/>
                <a:rect l="l" t="t" r="r" b="b"/>
                <a:pathLst>
                  <a:path w="163496" h="106278" extrusionOk="0">
                    <a:moveTo>
                      <a:pt x="0" y="1"/>
                    </a:moveTo>
                    <a:cubicBezTo>
                      <a:pt x="9886" y="40842"/>
                      <a:pt x="45764" y="49987"/>
                      <a:pt x="62183" y="50343"/>
                    </a:cubicBezTo>
                    <a:cubicBezTo>
                      <a:pt x="80942" y="50771"/>
                      <a:pt x="101142" y="50329"/>
                      <a:pt x="116577" y="61599"/>
                    </a:cubicBezTo>
                    <a:cubicBezTo>
                      <a:pt x="127490" y="69573"/>
                      <a:pt x="132512" y="83795"/>
                      <a:pt x="141556" y="94038"/>
                    </a:cubicBezTo>
                    <a:cubicBezTo>
                      <a:pt x="147005" y="100186"/>
                      <a:pt x="153211" y="106278"/>
                      <a:pt x="163496" y="106278"/>
                    </a:cubicBezTo>
                    <a:lnTo>
                      <a:pt x="163496" y="54951"/>
                    </a:lnTo>
                    <a:cubicBezTo>
                      <a:pt x="135450" y="45208"/>
                      <a:pt x="141813" y="12611"/>
                      <a:pt x="96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3" name="Google Shape;3653;p35"/>
            <p:cNvSpPr/>
            <p:nvPr/>
          </p:nvSpPr>
          <p:spPr>
            <a:xfrm rot="1099478" flipH="1">
              <a:off x="2102794" y="141008"/>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rot="1099483" flipH="1">
              <a:off x="458975" y="11898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35"/>
          <p:cNvSpPr/>
          <p:nvPr/>
        </p:nvSpPr>
        <p:spPr>
          <a:xfrm>
            <a:off x="2369771" y="237543"/>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7655049" y="539397"/>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5"/>
          <p:cNvGrpSpPr/>
          <p:nvPr/>
        </p:nvGrpSpPr>
        <p:grpSpPr>
          <a:xfrm>
            <a:off x="1107129" y="3860837"/>
            <a:ext cx="537617" cy="489006"/>
            <a:chOff x="8718954" y="4687562"/>
            <a:chExt cx="537617" cy="489006"/>
          </a:xfrm>
        </p:grpSpPr>
        <p:sp>
          <p:nvSpPr>
            <p:cNvPr id="3658" name="Google Shape;3658;p3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1" name="Google Shape;3661;p35"/>
          <p:cNvSpPr/>
          <p:nvPr/>
        </p:nvSpPr>
        <p:spPr>
          <a:xfrm rot="-1099320">
            <a:off x="366755" y="2515744"/>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rot="-1099320">
            <a:off x="6643630" y="4718819"/>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35"/>
          <p:cNvGrpSpPr/>
          <p:nvPr/>
        </p:nvGrpSpPr>
        <p:grpSpPr>
          <a:xfrm flipH="1">
            <a:off x="251891" y="368908"/>
            <a:ext cx="1552223" cy="1532215"/>
            <a:chOff x="5545775" y="2481225"/>
            <a:chExt cx="688500" cy="679625"/>
          </a:xfrm>
        </p:grpSpPr>
        <p:sp>
          <p:nvSpPr>
            <p:cNvPr id="3664" name="Google Shape;3664;p35"/>
            <p:cNvSpPr/>
            <p:nvPr/>
          </p:nvSpPr>
          <p:spPr>
            <a:xfrm>
              <a:off x="5545775" y="2481225"/>
              <a:ext cx="658550" cy="679625"/>
            </a:xfrm>
            <a:custGeom>
              <a:avLst/>
              <a:gdLst/>
              <a:ahLst/>
              <a:cxnLst/>
              <a:rect l="l" t="t" r="r" b="b"/>
              <a:pathLst>
                <a:path w="26342" h="27185" extrusionOk="0">
                  <a:moveTo>
                    <a:pt x="15563" y="11883"/>
                  </a:moveTo>
                  <a:cubicBezTo>
                    <a:pt x="15597" y="11970"/>
                    <a:pt x="15637" y="12050"/>
                    <a:pt x="15677" y="12137"/>
                  </a:cubicBezTo>
                  <a:cubicBezTo>
                    <a:pt x="15831" y="12472"/>
                    <a:pt x="15965" y="12793"/>
                    <a:pt x="16072" y="13081"/>
                  </a:cubicBezTo>
                  <a:cubicBezTo>
                    <a:pt x="15798" y="12800"/>
                    <a:pt x="15510" y="12565"/>
                    <a:pt x="15222" y="12371"/>
                  </a:cubicBezTo>
                  <a:cubicBezTo>
                    <a:pt x="15343" y="12211"/>
                    <a:pt x="15456" y="12050"/>
                    <a:pt x="15563" y="11883"/>
                  </a:cubicBezTo>
                  <a:close/>
                  <a:moveTo>
                    <a:pt x="23164" y="0"/>
                  </a:moveTo>
                  <a:cubicBezTo>
                    <a:pt x="19645" y="0"/>
                    <a:pt x="16875" y="1707"/>
                    <a:pt x="15557" y="4684"/>
                  </a:cubicBezTo>
                  <a:cubicBezTo>
                    <a:pt x="15550" y="4697"/>
                    <a:pt x="15543" y="4711"/>
                    <a:pt x="15537" y="4724"/>
                  </a:cubicBezTo>
                  <a:cubicBezTo>
                    <a:pt x="15396" y="5039"/>
                    <a:pt x="15276" y="5373"/>
                    <a:pt x="15182" y="5708"/>
                  </a:cubicBezTo>
                  <a:cubicBezTo>
                    <a:pt x="15149" y="5708"/>
                    <a:pt x="15115" y="5701"/>
                    <a:pt x="15082" y="5701"/>
                  </a:cubicBezTo>
                  <a:cubicBezTo>
                    <a:pt x="14787" y="5701"/>
                    <a:pt x="14493" y="5801"/>
                    <a:pt x="14245" y="5995"/>
                  </a:cubicBezTo>
                  <a:cubicBezTo>
                    <a:pt x="14138" y="6082"/>
                    <a:pt x="14058" y="6142"/>
                    <a:pt x="13998" y="6176"/>
                  </a:cubicBezTo>
                  <a:cubicBezTo>
                    <a:pt x="13984" y="6163"/>
                    <a:pt x="13964" y="6142"/>
                    <a:pt x="13944" y="6129"/>
                  </a:cubicBezTo>
                  <a:cubicBezTo>
                    <a:pt x="13964" y="5654"/>
                    <a:pt x="13984" y="5052"/>
                    <a:pt x="13991" y="4476"/>
                  </a:cubicBezTo>
                  <a:cubicBezTo>
                    <a:pt x="13998" y="3848"/>
                    <a:pt x="13984" y="3366"/>
                    <a:pt x="13958" y="2998"/>
                  </a:cubicBezTo>
                  <a:cubicBezTo>
                    <a:pt x="13931" y="2550"/>
                    <a:pt x="13844" y="1372"/>
                    <a:pt x="12747" y="1158"/>
                  </a:cubicBezTo>
                  <a:cubicBezTo>
                    <a:pt x="12653" y="1138"/>
                    <a:pt x="12559" y="1124"/>
                    <a:pt x="12466" y="1124"/>
                  </a:cubicBezTo>
                  <a:cubicBezTo>
                    <a:pt x="11863" y="1124"/>
                    <a:pt x="11388" y="1432"/>
                    <a:pt x="10050" y="2670"/>
                  </a:cubicBezTo>
                  <a:cubicBezTo>
                    <a:pt x="9676" y="3018"/>
                    <a:pt x="9294" y="3386"/>
                    <a:pt x="8993" y="3680"/>
                  </a:cubicBezTo>
                  <a:cubicBezTo>
                    <a:pt x="8926" y="3680"/>
                    <a:pt x="8866" y="3680"/>
                    <a:pt x="8799" y="3674"/>
                  </a:cubicBezTo>
                  <a:cubicBezTo>
                    <a:pt x="8705" y="3433"/>
                    <a:pt x="8598" y="3172"/>
                    <a:pt x="8498" y="2924"/>
                  </a:cubicBezTo>
                  <a:cubicBezTo>
                    <a:pt x="7963" y="1653"/>
                    <a:pt x="7535" y="643"/>
                    <a:pt x="6464" y="643"/>
                  </a:cubicBezTo>
                  <a:cubicBezTo>
                    <a:pt x="6417" y="643"/>
                    <a:pt x="6370" y="643"/>
                    <a:pt x="6330" y="649"/>
                  </a:cubicBezTo>
                  <a:cubicBezTo>
                    <a:pt x="5307" y="750"/>
                    <a:pt x="4965" y="1740"/>
                    <a:pt x="4531" y="2991"/>
                  </a:cubicBezTo>
                  <a:cubicBezTo>
                    <a:pt x="4316" y="3613"/>
                    <a:pt x="4096" y="4303"/>
                    <a:pt x="3935" y="4824"/>
                  </a:cubicBezTo>
                  <a:cubicBezTo>
                    <a:pt x="3233" y="5340"/>
                    <a:pt x="2858" y="5915"/>
                    <a:pt x="2604" y="6303"/>
                  </a:cubicBezTo>
                  <a:cubicBezTo>
                    <a:pt x="2604" y="6303"/>
                    <a:pt x="2597" y="6310"/>
                    <a:pt x="2597" y="6310"/>
                  </a:cubicBezTo>
                  <a:cubicBezTo>
                    <a:pt x="2537" y="6276"/>
                    <a:pt x="2470" y="6229"/>
                    <a:pt x="2416" y="6189"/>
                  </a:cubicBezTo>
                  <a:cubicBezTo>
                    <a:pt x="2169" y="5962"/>
                    <a:pt x="1848" y="5835"/>
                    <a:pt x="1513" y="5835"/>
                  </a:cubicBezTo>
                  <a:cubicBezTo>
                    <a:pt x="1359" y="5835"/>
                    <a:pt x="1205" y="5861"/>
                    <a:pt x="1051" y="5922"/>
                  </a:cubicBezTo>
                  <a:cubicBezTo>
                    <a:pt x="550" y="6102"/>
                    <a:pt x="202" y="6577"/>
                    <a:pt x="175" y="7113"/>
                  </a:cubicBezTo>
                  <a:cubicBezTo>
                    <a:pt x="155" y="7648"/>
                    <a:pt x="242" y="8143"/>
                    <a:pt x="382" y="8585"/>
                  </a:cubicBezTo>
                  <a:cubicBezTo>
                    <a:pt x="376" y="8598"/>
                    <a:pt x="362" y="8605"/>
                    <a:pt x="356" y="8618"/>
                  </a:cubicBezTo>
                  <a:cubicBezTo>
                    <a:pt x="48" y="9026"/>
                    <a:pt x="1" y="9588"/>
                    <a:pt x="242" y="10043"/>
                  </a:cubicBezTo>
                  <a:cubicBezTo>
                    <a:pt x="891" y="11288"/>
                    <a:pt x="1694" y="12318"/>
                    <a:pt x="2624" y="13134"/>
                  </a:cubicBezTo>
                  <a:cubicBezTo>
                    <a:pt x="1894" y="13669"/>
                    <a:pt x="1138" y="14479"/>
                    <a:pt x="871" y="15623"/>
                  </a:cubicBezTo>
                  <a:cubicBezTo>
                    <a:pt x="837" y="15743"/>
                    <a:pt x="804" y="15904"/>
                    <a:pt x="777" y="16058"/>
                  </a:cubicBezTo>
                  <a:cubicBezTo>
                    <a:pt x="556" y="17242"/>
                    <a:pt x="690" y="18099"/>
                    <a:pt x="1185" y="18694"/>
                  </a:cubicBezTo>
                  <a:cubicBezTo>
                    <a:pt x="1520" y="19095"/>
                    <a:pt x="2015" y="19330"/>
                    <a:pt x="2530" y="19330"/>
                  </a:cubicBezTo>
                  <a:cubicBezTo>
                    <a:pt x="2617" y="19330"/>
                    <a:pt x="2711" y="19323"/>
                    <a:pt x="2791" y="19310"/>
                  </a:cubicBezTo>
                  <a:cubicBezTo>
                    <a:pt x="2885" y="19296"/>
                    <a:pt x="2965" y="19276"/>
                    <a:pt x="3045" y="19256"/>
                  </a:cubicBezTo>
                  <a:cubicBezTo>
                    <a:pt x="3206" y="20206"/>
                    <a:pt x="3607" y="21210"/>
                    <a:pt x="4477" y="22006"/>
                  </a:cubicBezTo>
                  <a:cubicBezTo>
                    <a:pt x="4263" y="22447"/>
                    <a:pt x="4096" y="22923"/>
                    <a:pt x="4042" y="23384"/>
                  </a:cubicBezTo>
                  <a:cubicBezTo>
                    <a:pt x="4015" y="23632"/>
                    <a:pt x="4002" y="23866"/>
                    <a:pt x="3995" y="24080"/>
                  </a:cubicBezTo>
                  <a:cubicBezTo>
                    <a:pt x="3982" y="25110"/>
                    <a:pt x="4236" y="25893"/>
                    <a:pt x="4745" y="26408"/>
                  </a:cubicBezTo>
                  <a:cubicBezTo>
                    <a:pt x="5146" y="26816"/>
                    <a:pt x="5675" y="27037"/>
                    <a:pt x="6277" y="27037"/>
                  </a:cubicBezTo>
                  <a:cubicBezTo>
                    <a:pt x="7033" y="27037"/>
                    <a:pt x="7461" y="26683"/>
                    <a:pt x="7675" y="26388"/>
                  </a:cubicBezTo>
                  <a:cubicBezTo>
                    <a:pt x="8177" y="25726"/>
                    <a:pt x="7956" y="24997"/>
                    <a:pt x="7829" y="24562"/>
                  </a:cubicBezTo>
                  <a:cubicBezTo>
                    <a:pt x="7776" y="24388"/>
                    <a:pt x="7722" y="24207"/>
                    <a:pt x="7715" y="24067"/>
                  </a:cubicBezTo>
                  <a:cubicBezTo>
                    <a:pt x="7709" y="23993"/>
                    <a:pt x="7722" y="23966"/>
                    <a:pt x="7729" y="23960"/>
                  </a:cubicBezTo>
                  <a:cubicBezTo>
                    <a:pt x="7802" y="23772"/>
                    <a:pt x="7909" y="23605"/>
                    <a:pt x="8010" y="23464"/>
                  </a:cubicBezTo>
                  <a:cubicBezTo>
                    <a:pt x="8244" y="23491"/>
                    <a:pt x="8485" y="23511"/>
                    <a:pt x="8726" y="23525"/>
                  </a:cubicBezTo>
                  <a:cubicBezTo>
                    <a:pt x="8726" y="23585"/>
                    <a:pt x="8726" y="23638"/>
                    <a:pt x="8726" y="23692"/>
                  </a:cubicBezTo>
                  <a:cubicBezTo>
                    <a:pt x="8726" y="23899"/>
                    <a:pt x="8739" y="24107"/>
                    <a:pt x="8759" y="24307"/>
                  </a:cubicBezTo>
                  <a:cubicBezTo>
                    <a:pt x="9027" y="26977"/>
                    <a:pt x="10572" y="27184"/>
                    <a:pt x="11041" y="27184"/>
                  </a:cubicBezTo>
                  <a:cubicBezTo>
                    <a:pt x="11208" y="27184"/>
                    <a:pt x="11388" y="27164"/>
                    <a:pt x="11556" y="27118"/>
                  </a:cubicBezTo>
                  <a:cubicBezTo>
                    <a:pt x="12252" y="26937"/>
                    <a:pt x="12579" y="26529"/>
                    <a:pt x="12740" y="26221"/>
                  </a:cubicBezTo>
                  <a:cubicBezTo>
                    <a:pt x="13095" y="25525"/>
                    <a:pt x="12840" y="24876"/>
                    <a:pt x="12673" y="24448"/>
                  </a:cubicBezTo>
                  <a:cubicBezTo>
                    <a:pt x="12599" y="24261"/>
                    <a:pt x="12526" y="24087"/>
                    <a:pt x="12499" y="23913"/>
                  </a:cubicBezTo>
                  <a:cubicBezTo>
                    <a:pt x="12486" y="23826"/>
                    <a:pt x="12479" y="23745"/>
                    <a:pt x="12492" y="23672"/>
                  </a:cubicBezTo>
                  <a:cubicBezTo>
                    <a:pt x="12533" y="23357"/>
                    <a:pt x="12740" y="22916"/>
                    <a:pt x="13054" y="22454"/>
                  </a:cubicBezTo>
                  <a:cubicBezTo>
                    <a:pt x="13469" y="22153"/>
                    <a:pt x="13831" y="21792"/>
                    <a:pt x="14145" y="21377"/>
                  </a:cubicBezTo>
                  <a:cubicBezTo>
                    <a:pt x="14995" y="21705"/>
                    <a:pt x="16045" y="21966"/>
                    <a:pt x="17249" y="21966"/>
                  </a:cubicBezTo>
                  <a:cubicBezTo>
                    <a:pt x="18427" y="21966"/>
                    <a:pt x="19584" y="21712"/>
                    <a:pt x="20682" y="21203"/>
                  </a:cubicBezTo>
                  <a:cubicBezTo>
                    <a:pt x="20695" y="21196"/>
                    <a:pt x="20715" y="21190"/>
                    <a:pt x="20729" y="21183"/>
                  </a:cubicBezTo>
                  <a:cubicBezTo>
                    <a:pt x="24255" y="19390"/>
                    <a:pt x="26108" y="16928"/>
                    <a:pt x="26235" y="13877"/>
                  </a:cubicBezTo>
                  <a:cubicBezTo>
                    <a:pt x="26342" y="11334"/>
                    <a:pt x="25265" y="8879"/>
                    <a:pt x="24315" y="6711"/>
                  </a:cubicBezTo>
                  <a:cubicBezTo>
                    <a:pt x="24208" y="6464"/>
                    <a:pt x="24101" y="6216"/>
                    <a:pt x="24000" y="5982"/>
                  </a:cubicBezTo>
                  <a:cubicBezTo>
                    <a:pt x="23960" y="5888"/>
                    <a:pt x="23920" y="5801"/>
                    <a:pt x="23887" y="5708"/>
                  </a:cubicBezTo>
                  <a:cubicBezTo>
                    <a:pt x="23090" y="3714"/>
                    <a:pt x="23472" y="2797"/>
                    <a:pt x="23813" y="2563"/>
                  </a:cubicBezTo>
                  <a:cubicBezTo>
                    <a:pt x="24428" y="2369"/>
                    <a:pt x="24750" y="1780"/>
                    <a:pt x="24656" y="1131"/>
                  </a:cubicBezTo>
                  <a:cubicBezTo>
                    <a:pt x="24569" y="476"/>
                    <a:pt x="23940" y="7"/>
                    <a:pt x="23278"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5678925" y="3016300"/>
              <a:ext cx="62925" cy="107425"/>
            </a:xfrm>
            <a:custGeom>
              <a:avLst/>
              <a:gdLst/>
              <a:ahLst/>
              <a:cxnLst/>
              <a:rect l="l" t="t" r="r" b="b"/>
              <a:pathLst>
                <a:path w="2517" h="4297" extrusionOk="0">
                  <a:moveTo>
                    <a:pt x="1091" y="1"/>
                  </a:moveTo>
                  <a:cubicBezTo>
                    <a:pt x="1091" y="1"/>
                    <a:pt x="148" y="1198"/>
                    <a:pt x="48" y="2128"/>
                  </a:cubicBezTo>
                  <a:cubicBezTo>
                    <a:pt x="27" y="2309"/>
                    <a:pt x="14" y="2503"/>
                    <a:pt x="7" y="2697"/>
                  </a:cubicBezTo>
                  <a:cubicBezTo>
                    <a:pt x="1" y="3493"/>
                    <a:pt x="181" y="4296"/>
                    <a:pt x="951" y="4296"/>
                  </a:cubicBezTo>
                  <a:cubicBezTo>
                    <a:pt x="1700" y="4296"/>
                    <a:pt x="1111" y="3600"/>
                    <a:pt x="1058" y="2751"/>
                  </a:cubicBezTo>
                  <a:cubicBezTo>
                    <a:pt x="1038" y="2523"/>
                    <a:pt x="1065" y="2276"/>
                    <a:pt x="1165" y="2035"/>
                  </a:cubicBezTo>
                  <a:cubicBezTo>
                    <a:pt x="1620" y="964"/>
                    <a:pt x="2516" y="389"/>
                    <a:pt x="2516" y="389"/>
                  </a:cubicBezTo>
                  <a:lnTo>
                    <a:pt x="1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5797025" y="3009950"/>
              <a:ext cx="58050" cy="117400"/>
            </a:xfrm>
            <a:custGeom>
              <a:avLst/>
              <a:gdLst/>
              <a:ahLst/>
              <a:cxnLst/>
              <a:rect l="l" t="t" r="r" b="b"/>
              <a:pathLst>
                <a:path w="2322" h="4696" extrusionOk="0">
                  <a:moveTo>
                    <a:pt x="2322" y="0"/>
                  </a:moveTo>
                  <a:lnTo>
                    <a:pt x="689" y="295"/>
                  </a:lnTo>
                  <a:cubicBezTo>
                    <a:pt x="689" y="295"/>
                    <a:pt x="0" y="1593"/>
                    <a:pt x="14" y="2536"/>
                  </a:cubicBezTo>
                  <a:cubicBezTo>
                    <a:pt x="14" y="2683"/>
                    <a:pt x="20" y="2851"/>
                    <a:pt x="40" y="3025"/>
                  </a:cubicBezTo>
                  <a:cubicBezTo>
                    <a:pt x="120" y="3818"/>
                    <a:pt x="389" y="4696"/>
                    <a:pt x="984" y="4696"/>
                  </a:cubicBezTo>
                  <a:cubicBezTo>
                    <a:pt x="1041" y="4696"/>
                    <a:pt x="1101" y="4688"/>
                    <a:pt x="1164" y="4671"/>
                  </a:cubicBezTo>
                  <a:cubicBezTo>
                    <a:pt x="1921" y="4477"/>
                    <a:pt x="1285" y="3908"/>
                    <a:pt x="1131" y="2998"/>
                  </a:cubicBezTo>
                  <a:cubicBezTo>
                    <a:pt x="1098" y="2797"/>
                    <a:pt x="1084" y="2576"/>
                    <a:pt x="1111" y="2349"/>
                  </a:cubicBezTo>
                  <a:cubicBezTo>
                    <a:pt x="1265" y="1191"/>
                    <a:pt x="2322" y="1"/>
                    <a:pt x="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5592175" y="2819425"/>
              <a:ext cx="73400" cy="111575"/>
            </a:xfrm>
            <a:custGeom>
              <a:avLst/>
              <a:gdLst/>
              <a:ahLst/>
              <a:cxnLst/>
              <a:rect l="l" t="t" r="r" b="b"/>
              <a:pathLst>
                <a:path w="2936" h="4463" extrusionOk="0">
                  <a:moveTo>
                    <a:pt x="2782" y="1"/>
                  </a:moveTo>
                  <a:cubicBezTo>
                    <a:pt x="2782" y="1"/>
                    <a:pt x="708" y="750"/>
                    <a:pt x="313" y="2396"/>
                  </a:cubicBezTo>
                  <a:cubicBezTo>
                    <a:pt x="286" y="2530"/>
                    <a:pt x="259" y="2650"/>
                    <a:pt x="232" y="2771"/>
                  </a:cubicBezTo>
                  <a:cubicBezTo>
                    <a:pt x="1" y="4031"/>
                    <a:pt x="327" y="4463"/>
                    <a:pt x="671" y="4463"/>
                  </a:cubicBezTo>
                  <a:cubicBezTo>
                    <a:pt x="694" y="4463"/>
                    <a:pt x="718" y="4461"/>
                    <a:pt x="741" y="4457"/>
                  </a:cubicBezTo>
                  <a:cubicBezTo>
                    <a:pt x="1096" y="4403"/>
                    <a:pt x="1049" y="3641"/>
                    <a:pt x="1249" y="2851"/>
                  </a:cubicBezTo>
                  <a:cubicBezTo>
                    <a:pt x="1430" y="2129"/>
                    <a:pt x="1832" y="1393"/>
                    <a:pt x="2935" y="1165"/>
                  </a:cubicBezTo>
                  <a:lnTo>
                    <a:pt x="2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5876125" y="2803550"/>
              <a:ext cx="73450" cy="111525"/>
            </a:xfrm>
            <a:custGeom>
              <a:avLst/>
              <a:gdLst/>
              <a:ahLst/>
              <a:cxnLst/>
              <a:rect l="l" t="t" r="r" b="b"/>
              <a:pathLst>
                <a:path w="2938" h="4461" extrusionOk="0">
                  <a:moveTo>
                    <a:pt x="162" y="0"/>
                  </a:moveTo>
                  <a:lnTo>
                    <a:pt x="1" y="1158"/>
                  </a:lnTo>
                  <a:cubicBezTo>
                    <a:pt x="1112" y="1385"/>
                    <a:pt x="1506" y="2121"/>
                    <a:pt x="1694" y="2844"/>
                  </a:cubicBezTo>
                  <a:cubicBezTo>
                    <a:pt x="1894" y="3633"/>
                    <a:pt x="1841" y="4403"/>
                    <a:pt x="2202" y="4456"/>
                  </a:cubicBezTo>
                  <a:cubicBezTo>
                    <a:pt x="2223" y="4459"/>
                    <a:pt x="2245" y="4461"/>
                    <a:pt x="2266" y="4461"/>
                  </a:cubicBezTo>
                  <a:cubicBezTo>
                    <a:pt x="2612" y="4461"/>
                    <a:pt x="2937" y="4037"/>
                    <a:pt x="2704" y="2764"/>
                  </a:cubicBezTo>
                  <a:cubicBezTo>
                    <a:pt x="2684" y="2650"/>
                    <a:pt x="2657" y="2523"/>
                    <a:pt x="2624" y="2389"/>
                  </a:cubicBezTo>
                  <a:cubicBezTo>
                    <a:pt x="2236" y="743"/>
                    <a:pt x="162"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5871625" y="2514675"/>
              <a:ext cx="362650" cy="482325"/>
            </a:xfrm>
            <a:custGeom>
              <a:avLst/>
              <a:gdLst/>
              <a:ahLst/>
              <a:cxnLst/>
              <a:rect l="l" t="t" r="r" b="b"/>
              <a:pathLst>
                <a:path w="14506" h="19293" extrusionOk="0">
                  <a:moveTo>
                    <a:pt x="10133" y="0"/>
                  </a:moveTo>
                  <a:cubicBezTo>
                    <a:pt x="6863" y="0"/>
                    <a:pt x="4728" y="1675"/>
                    <a:pt x="3740" y="3888"/>
                  </a:cubicBezTo>
                  <a:cubicBezTo>
                    <a:pt x="2884" y="5835"/>
                    <a:pt x="2911" y="8210"/>
                    <a:pt x="3854" y="10231"/>
                  </a:cubicBezTo>
                  <a:cubicBezTo>
                    <a:pt x="5875" y="14586"/>
                    <a:pt x="4383" y="16419"/>
                    <a:pt x="2964" y="16921"/>
                  </a:cubicBezTo>
                  <a:cubicBezTo>
                    <a:pt x="2659" y="17028"/>
                    <a:pt x="2368" y="17069"/>
                    <a:pt x="2100" y="17069"/>
                  </a:cubicBezTo>
                  <a:cubicBezTo>
                    <a:pt x="1119" y="17069"/>
                    <a:pt x="435" y="16513"/>
                    <a:pt x="435" y="16513"/>
                  </a:cubicBezTo>
                  <a:lnTo>
                    <a:pt x="0" y="17945"/>
                  </a:lnTo>
                  <a:cubicBezTo>
                    <a:pt x="0" y="17945"/>
                    <a:pt x="1750" y="19293"/>
                    <a:pt x="4211" y="19293"/>
                  </a:cubicBezTo>
                  <a:cubicBezTo>
                    <a:pt x="5094" y="19293"/>
                    <a:pt x="6068" y="19119"/>
                    <a:pt x="7086" y="18647"/>
                  </a:cubicBezTo>
                  <a:cubicBezTo>
                    <a:pt x="14506" y="14874"/>
                    <a:pt x="11535" y="9361"/>
                    <a:pt x="9729" y="5166"/>
                  </a:cubicBezTo>
                  <a:cubicBezTo>
                    <a:pt x="9688" y="5059"/>
                    <a:pt x="9642" y="4958"/>
                    <a:pt x="9608" y="4865"/>
                  </a:cubicBezTo>
                  <a:cubicBezTo>
                    <a:pt x="8036" y="924"/>
                    <a:pt x="10230" y="1"/>
                    <a:pt x="10230" y="1"/>
                  </a:cubicBezTo>
                  <a:cubicBezTo>
                    <a:pt x="10198" y="0"/>
                    <a:pt x="10166" y="0"/>
                    <a:pt x="10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5645475" y="2773950"/>
              <a:ext cx="273175" cy="262450"/>
            </a:xfrm>
            <a:custGeom>
              <a:avLst/>
              <a:gdLst/>
              <a:ahLst/>
              <a:cxnLst/>
              <a:rect l="l" t="t" r="r" b="b"/>
              <a:pathLst>
                <a:path w="10927" h="10498" extrusionOk="0">
                  <a:moveTo>
                    <a:pt x="9073" y="0"/>
                  </a:moveTo>
                  <a:lnTo>
                    <a:pt x="275" y="482"/>
                  </a:lnTo>
                  <a:cubicBezTo>
                    <a:pt x="275" y="482"/>
                    <a:pt x="710" y="2877"/>
                    <a:pt x="429" y="4837"/>
                  </a:cubicBezTo>
                  <a:cubicBezTo>
                    <a:pt x="235" y="6229"/>
                    <a:pt x="1" y="8504"/>
                    <a:pt x="1894" y="9701"/>
                  </a:cubicBezTo>
                  <a:cubicBezTo>
                    <a:pt x="2423" y="10029"/>
                    <a:pt x="3112" y="10284"/>
                    <a:pt x="4015" y="10411"/>
                  </a:cubicBezTo>
                  <a:cubicBezTo>
                    <a:pt x="4396" y="10457"/>
                    <a:pt x="4818" y="10491"/>
                    <a:pt x="5280" y="10498"/>
                  </a:cubicBezTo>
                  <a:lnTo>
                    <a:pt x="5407" y="10498"/>
                  </a:lnTo>
                  <a:cubicBezTo>
                    <a:pt x="6216" y="10498"/>
                    <a:pt x="6905" y="10357"/>
                    <a:pt x="7481" y="10116"/>
                  </a:cubicBezTo>
                  <a:cubicBezTo>
                    <a:pt x="10926" y="8664"/>
                    <a:pt x="10592" y="3399"/>
                    <a:pt x="9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5581425" y="2606350"/>
              <a:ext cx="356300" cy="220800"/>
            </a:xfrm>
            <a:custGeom>
              <a:avLst/>
              <a:gdLst/>
              <a:ahLst/>
              <a:cxnLst/>
              <a:rect l="l" t="t" r="r" b="b"/>
              <a:pathLst>
                <a:path w="14252" h="8832" extrusionOk="0">
                  <a:moveTo>
                    <a:pt x="7065" y="0"/>
                  </a:moveTo>
                  <a:cubicBezTo>
                    <a:pt x="2415" y="0"/>
                    <a:pt x="2569" y="2261"/>
                    <a:pt x="1766" y="2616"/>
                  </a:cubicBezTo>
                  <a:cubicBezTo>
                    <a:pt x="1619" y="2682"/>
                    <a:pt x="1469" y="2709"/>
                    <a:pt x="1323" y="2709"/>
                  </a:cubicBezTo>
                  <a:cubicBezTo>
                    <a:pt x="694" y="2709"/>
                    <a:pt x="132" y="2212"/>
                    <a:pt x="94" y="2174"/>
                  </a:cubicBezTo>
                  <a:cubicBezTo>
                    <a:pt x="87" y="2174"/>
                    <a:pt x="87" y="2168"/>
                    <a:pt x="87" y="2168"/>
                  </a:cubicBezTo>
                  <a:lnTo>
                    <a:pt x="87" y="2168"/>
                  </a:lnTo>
                  <a:cubicBezTo>
                    <a:pt x="20" y="3626"/>
                    <a:pt x="1198" y="4737"/>
                    <a:pt x="1198" y="4737"/>
                  </a:cubicBezTo>
                  <a:cubicBezTo>
                    <a:pt x="656" y="4556"/>
                    <a:pt x="0" y="4416"/>
                    <a:pt x="0" y="4416"/>
                  </a:cubicBezTo>
                  <a:lnTo>
                    <a:pt x="0" y="4416"/>
                  </a:lnTo>
                  <a:cubicBezTo>
                    <a:pt x="1720" y="7694"/>
                    <a:pt x="4289" y="8832"/>
                    <a:pt x="6570" y="8832"/>
                  </a:cubicBezTo>
                  <a:cubicBezTo>
                    <a:pt x="8852" y="8832"/>
                    <a:pt x="10839" y="8430"/>
                    <a:pt x="12070" y="7313"/>
                  </a:cubicBezTo>
                  <a:cubicBezTo>
                    <a:pt x="13274" y="6216"/>
                    <a:pt x="14218" y="3794"/>
                    <a:pt x="14251" y="3700"/>
                  </a:cubicBezTo>
                  <a:lnTo>
                    <a:pt x="14251" y="3700"/>
                  </a:lnTo>
                  <a:cubicBezTo>
                    <a:pt x="13863" y="4269"/>
                    <a:pt x="13114" y="4336"/>
                    <a:pt x="13114" y="4336"/>
                  </a:cubicBezTo>
                  <a:cubicBezTo>
                    <a:pt x="13649" y="3840"/>
                    <a:pt x="13656" y="2034"/>
                    <a:pt x="13656" y="2034"/>
                  </a:cubicBezTo>
                  <a:lnTo>
                    <a:pt x="13656" y="2034"/>
                  </a:lnTo>
                  <a:cubicBezTo>
                    <a:pt x="13195" y="2404"/>
                    <a:pt x="12840" y="2552"/>
                    <a:pt x="12532" y="2552"/>
                  </a:cubicBezTo>
                  <a:cubicBezTo>
                    <a:pt x="11260" y="2552"/>
                    <a:pt x="10805" y="0"/>
                    <a:pt x="7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5654500" y="2859300"/>
              <a:ext cx="241350" cy="177100"/>
            </a:xfrm>
            <a:custGeom>
              <a:avLst/>
              <a:gdLst/>
              <a:ahLst/>
              <a:cxnLst/>
              <a:rect l="l" t="t" r="r" b="b"/>
              <a:pathLst>
                <a:path w="9654" h="7084" extrusionOk="0">
                  <a:moveTo>
                    <a:pt x="4184" y="0"/>
                  </a:moveTo>
                  <a:cubicBezTo>
                    <a:pt x="3631" y="0"/>
                    <a:pt x="3076" y="126"/>
                    <a:pt x="2557" y="400"/>
                  </a:cubicBezTo>
                  <a:cubicBezTo>
                    <a:pt x="1" y="1745"/>
                    <a:pt x="991" y="4963"/>
                    <a:pt x="1533" y="6287"/>
                  </a:cubicBezTo>
                  <a:cubicBezTo>
                    <a:pt x="2062" y="6615"/>
                    <a:pt x="2751" y="6870"/>
                    <a:pt x="3654" y="6997"/>
                  </a:cubicBezTo>
                  <a:cubicBezTo>
                    <a:pt x="4035" y="7043"/>
                    <a:pt x="4457" y="7077"/>
                    <a:pt x="4919" y="7084"/>
                  </a:cubicBezTo>
                  <a:lnTo>
                    <a:pt x="5046" y="7084"/>
                  </a:lnTo>
                  <a:cubicBezTo>
                    <a:pt x="5855" y="7084"/>
                    <a:pt x="6544" y="6943"/>
                    <a:pt x="7120" y="6702"/>
                  </a:cubicBezTo>
                  <a:cubicBezTo>
                    <a:pt x="9654" y="3186"/>
                    <a:pt x="6963" y="0"/>
                    <a:pt x="4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5592175" y="2888675"/>
              <a:ext cx="31250" cy="42325"/>
            </a:xfrm>
            <a:custGeom>
              <a:avLst/>
              <a:gdLst/>
              <a:ahLst/>
              <a:cxnLst/>
              <a:rect l="l" t="t" r="r" b="b"/>
              <a:pathLst>
                <a:path w="1250" h="1693" extrusionOk="0">
                  <a:moveTo>
                    <a:pt x="232" y="1"/>
                  </a:moveTo>
                  <a:lnTo>
                    <a:pt x="232" y="1"/>
                  </a:lnTo>
                  <a:cubicBezTo>
                    <a:pt x="1" y="1261"/>
                    <a:pt x="327" y="1693"/>
                    <a:pt x="671" y="1693"/>
                  </a:cubicBezTo>
                  <a:cubicBezTo>
                    <a:pt x="694" y="1693"/>
                    <a:pt x="718" y="1691"/>
                    <a:pt x="741" y="1687"/>
                  </a:cubicBezTo>
                  <a:cubicBezTo>
                    <a:pt x="1096" y="1633"/>
                    <a:pt x="1049" y="871"/>
                    <a:pt x="1249" y="81"/>
                  </a:cubicBezTo>
                  <a:lnTo>
                    <a:pt x="2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5"/>
            <p:cNvSpPr/>
            <p:nvPr/>
          </p:nvSpPr>
          <p:spPr>
            <a:xfrm>
              <a:off x="5918450" y="2872625"/>
              <a:ext cx="31125" cy="42450"/>
            </a:xfrm>
            <a:custGeom>
              <a:avLst/>
              <a:gdLst/>
              <a:ahLst/>
              <a:cxnLst/>
              <a:rect l="l" t="t" r="r" b="b"/>
              <a:pathLst>
                <a:path w="1245" h="1698" extrusionOk="0">
                  <a:moveTo>
                    <a:pt x="1011" y="1"/>
                  </a:moveTo>
                  <a:lnTo>
                    <a:pt x="1" y="81"/>
                  </a:lnTo>
                  <a:cubicBezTo>
                    <a:pt x="201" y="870"/>
                    <a:pt x="155" y="1640"/>
                    <a:pt x="509" y="1693"/>
                  </a:cubicBezTo>
                  <a:cubicBezTo>
                    <a:pt x="530" y="1696"/>
                    <a:pt x="552" y="1698"/>
                    <a:pt x="573" y="1698"/>
                  </a:cubicBezTo>
                  <a:cubicBezTo>
                    <a:pt x="919" y="1698"/>
                    <a:pt x="1244" y="1274"/>
                    <a:pt x="10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5"/>
            <p:cNvSpPr/>
            <p:nvPr/>
          </p:nvSpPr>
          <p:spPr>
            <a:xfrm>
              <a:off x="5965125" y="2514675"/>
              <a:ext cx="162275" cy="140875"/>
            </a:xfrm>
            <a:custGeom>
              <a:avLst/>
              <a:gdLst/>
              <a:ahLst/>
              <a:cxnLst/>
              <a:rect l="l" t="t" r="r" b="b"/>
              <a:pathLst>
                <a:path w="6491" h="5635" extrusionOk="0">
                  <a:moveTo>
                    <a:pt x="6393" y="0"/>
                  </a:moveTo>
                  <a:cubicBezTo>
                    <a:pt x="3123" y="0"/>
                    <a:pt x="988" y="1675"/>
                    <a:pt x="0" y="3888"/>
                  </a:cubicBezTo>
                  <a:lnTo>
                    <a:pt x="1124" y="3486"/>
                  </a:lnTo>
                  <a:lnTo>
                    <a:pt x="1124" y="5460"/>
                  </a:lnTo>
                  <a:lnTo>
                    <a:pt x="2804" y="3721"/>
                  </a:lnTo>
                  <a:lnTo>
                    <a:pt x="3593" y="5634"/>
                  </a:lnTo>
                  <a:lnTo>
                    <a:pt x="4590" y="3841"/>
                  </a:lnTo>
                  <a:lnTo>
                    <a:pt x="5473" y="5433"/>
                  </a:lnTo>
                  <a:lnTo>
                    <a:pt x="5868" y="4865"/>
                  </a:lnTo>
                  <a:cubicBezTo>
                    <a:pt x="4296" y="924"/>
                    <a:pt x="6490" y="1"/>
                    <a:pt x="6490" y="1"/>
                  </a:cubicBezTo>
                  <a:cubicBezTo>
                    <a:pt x="6458" y="0"/>
                    <a:pt x="6426" y="0"/>
                    <a:pt x="6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5678925" y="3083725"/>
              <a:ext cx="42525" cy="40000"/>
            </a:xfrm>
            <a:custGeom>
              <a:avLst/>
              <a:gdLst/>
              <a:ahLst/>
              <a:cxnLst/>
              <a:rect l="l" t="t" r="r" b="b"/>
              <a:pathLst>
                <a:path w="1701" h="1600" extrusionOk="0">
                  <a:moveTo>
                    <a:pt x="7" y="0"/>
                  </a:moveTo>
                  <a:lnTo>
                    <a:pt x="7" y="0"/>
                  </a:lnTo>
                  <a:cubicBezTo>
                    <a:pt x="1" y="796"/>
                    <a:pt x="181" y="1599"/>
                    <a:pt x="951" y="1599"/>
                  </a:cubicBezTo>
                  <a:cubicBezTo>
                    <a:pt x="1700" y="1599"/>
                    <a:pt x="1111" y="903"/>
                    <a:pt x="1058" y="54"/>
                  </a:cubicBezTo>
                  <a:lnTo>
                    <a:pt x="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798025" y="3084875"/>
              <a:ext cx="47025" cy="42475"/>
            </a:xfrm>
            <a:custGeom>
              <a:avLst/>
              <a:gdLst/>
              <a:ahLst/>
              <a:cxnLst/>
              <a:rect l="l" t="t" r="r" b="b"/>
              <a:pathLst>
                <a:path w="1881" h="1699" extrusionOk="0">
                  <a:moveTo>
                    <a:pt x="1091" y="1"/>
                  </a:moveTo>
                  <a:lnTo>
                    <a:pt x="0" y="28"/>
                  </a:lnTo>
                  <a:cubicBezTo>
                    <a:pt x="80" y="821"/>
                    <a:pt x="349" y="1699"/>
                    <a:pt x="944" y="1699"/>
                  </a:cubicBezTo>
                  <a:cubicBezTo>
                    <a:pt x="1001" y="1699"/>
                    <a:pt x="1061" y="1691"/>
                    <a:pt x="1124" y="1674"/>
                  </a:cubicBezTo>
                  <a:cubicBezTo>
                    <a:pt x="1881" y="1480"/>
                    <a:pt x="1245" y="91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5777625" y="2542900"/>
              <a:ext cx="84650" cy="115975"/>
            </a:xfrm>
            <a:custGeom>
              <a:avLst/>
              <a:gdLst/>
              <a:ahLst/>
              <a:cxnLst/>
              <a:rect l="l" t="t" r="r" b="b"/>
              <a:pathLst>
                <a:path w="3386" h="4639" extrusionOk="0">
                  <a:moveTo>
                    <a:pt x="3191" y="1"/>
                  </a:moveTo>
                  <a:cubicBezTo>
                    <a:pt x="3014" y="1"/>
                    <a:pt x="2356" y="562"/>
                    <a:pt x="1686" y="1187"/>
                  </a:cubicBezTo>
                  <a:cubicBezTo>
                    <a:pt x="857" y="1956"/>
                    <a:pt x="0" y="2812"/>
                    <a:pt x="0" y="2812"/>
                  </a:cubicBezTo>
                  <a:lnTo>
                    <a:pt x="3285" y="4639"/>
                  </a:lnTo>
                  <a:cubicBezTo>
                    <a:pt x="3285" y="4639"/>
                    <a:pt x="3366" y="3254"/>
                    <a:pt x="3379" y="1996"/>
                  </a:cubicBezTo>
                  <a:cubicBezTo>
                    <a:pt x="3386" y="966"/>
                    <a:pt x="3352" y="29"/>
                    <a:pt x="3205" y="2"/>
                  </a:cubicBezTo>
                  <a:cubicBezTo>
                    <a:pt x="3201" y="1"/>
                    <a:pt x="3196" y="1"/>
                    <a:pt x="3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5796675" y="2586775"/>
              <a:ext cx="44525" cy="62575"/>
            </a:xfrm>
            <a:custGeom>
              <a:avLst/>
              <a:gdLst/>
              <a:ahLst/>
              <a:cxnLst/>
              <a:rect l="l" t="t" r="r" b="b"/>
              <a:pathLst>
                <a:path w="1781" h="2503" extrusionOk="0">
                  <a:moveTo>
                    <a:pt x="1537" y="0"/>
                  </a:moveTo>
                  <a:cubicBezTo>
                    <a:pt x="1295" y="0"/>
                    <a:pt x="1" y="1593"/>
                    <a:pt x="1" y="1593"/>
                  </a:cubicBezTo>
                  <a:lnTo>
                    <a:pt x="1540" y="2503"/>
                  </a:lnTo>
                  <a:cubicBezTo>
                    <a:pt x="1540" y="2503"/>
                    <a:pt x="1781" y="20"/>
                    <a:pt x="1540" y="0"/>
                  </a:cubicBezTo>
                  <a:cubicBezTo>
                    <a:pt x="1539" y="0"/>
                    <a:pt x="1538"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669900" y="2530725"/>
              <a:ext cx="78475" cy="101900"/>
            </a:xfrm>
            <a:custGeom>
              <a:avLst/>
              <a:gdLst/>
              <a:ahLst/>
              <a:cxnLst/>
              <a:rect l="l" t="t" r="r" b="b"/>
              <a:pathLst>
                <a:path w="3139" h="4076" extrusionOk="0">
                  <a:moveTo>
                    <a:pt x="1496" y="1"/>
                  </a:moveTo>
                  <a:cubicBezTo>
                    <a:pt x="1495" y="1"/>
                    <a:pt x="1494" y="1"/>
                    <a:pt x="1492" y="1"/>
                  </a:cubicBezTo>
                  <a:cubicBezTo>
                    <a:pt x="1365" y="14"/>
                    <a:pt x="1104" y="670"/>
                    <a:pt x="830" y="1453"/>
                  </a:cubicBezTo>
                  <a:cubicBezTo>
                    <a:pt x="422" y="2624"/>
                    <a:pt x="0" y="4075"/>
                    <a:pt x="0" y="4075"/>
                  </a:cubicBezTo>
                  <a:lnTo>
                    <a:pt x="3138" y="3621"/>
                  </a:lnTo>
                  <a:cubicBezTo>
                    <a:pt x="3138" y="3621"/>
                    <a:pt x="2724" y="2470"/>
                    <a:pt x="2302" y="1466"/>
                  </a:cubicBezTo>
                  <a:cubicBezTo>
                    <a:pt x="1971" y="691"/>
                    <a:pt x="1639"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694650" y="2578900"/>
              <a:ext cx="26950" cy="42350"/>
            </a:xfrm>
            <a:custGeom>
              <a:avLst/>
              <a:gdLst/>
              <a:ahLst/>
              <a:cxnLst/>
              <a:rect l="l" t="t" r="r" b="b"/>
              <a:pathLst>
                <a:path w="1078" h="1694" extrusionOk="0">
                  <a:moveTo>
                    <a:pt x="426" y="1"/>
                  </a:moveTo>
                  <a:cubicBezTo>
                    <a:pt x="425" y="1"/>
                    <a:pt x="424" y="1"/>
                    <a:pt x="422" y="1"/>
                  </a:cubicBezTo>
                  <a:cubicBezTo>
                    <a:pt x="221" y="14"/>
                    <a:pt x="1" y="1694"/>
                    <a:pt x="1" y="1694"/>
                  </a:cubicBezTo>
                  <a:lnTo>
                    <a:pt x="1078" y="1459"/>
                  </a:lnTo>
                  <a:cubicBezTo>
                    <a:pt x="1078" y="1459"/>
                    <a:pt x="629"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690650" y="2530725"/>
              <a:ext cx="36800" cy="39075"/>
            </a:xfrm>
            <a:custGeom>
              <a:avLst/>
              <a:gdLst/>
              <a:ahLst/>
              <a:cxnLst/>
              <a:rect l="l" t="t" r="r" b="b"/>
              <a:pathLst>
                <a:path w="1472" h="1563" extrusionOk="0">
                  <a:moveTo>
                    <a:pt x="666" y="1"/>
                  </a:moveTo>
                  <a:cubicBezTo>
                    <a:pt x="665" y="1"/>
                    <a:pt x="664" y="1"/>
                    <a:pt x="662" y="1"/>
                  </a:cubicBezTo>
                  <a:cubicBezTo>
                    <a:pt x="535" y="14"/>
                    <a:pt x="274" y="670"/>
                    <a:pt x="0" y="1453"/>
                  </a:cubicBezTo>
                  <a:cubicBezTo>
                    <a:pt x="199" y="1511"/>
                    <a:pt x="456" y="1563"/>
                    <a:pt x="758" y="1563"/>
                  </a:cubicBezTo>
                  <a:cubicBezTo>
                    <a:pt x="975" y="1563"/>
                    <a:pt x="1215" y="1536"/>
                    <a:pt x="1472" y="1466"/>
                  </a:cubicBezTo>
                  <a:cubicBezTo>
                    <a:pt x="1141" y="691"/>
                    <a:pt x="809" y="1"/>
                    <a:pt x="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819775" y="2542900"/>
              <a:ext cx="42500" cy="49925"/>
            </a:xfrm>
            <a:custGeom>
              <a:avLst/>
              <a:gdLst/>
              <a:ahLst/>
              <a:cxnLst/>
              <a:rect l="l" t="t" r="r" b="b"/>
              <a:pathLst>
                <a:path w="1700" h="1997" extrusionOk="0">
                  <a:moveTo>
                    <a:pt x="1505" y="1"/>
                  </a:moveTo>
                  <a:cubicBezTo>
                    <a:pt x="1328" y="1"/>
                    <a:pt x="670" y="562"/>
                    <a:pt x="0" y="1187"/>
                  </a:cubicBezTo>
                  <a:cubicBezTo>
                    <a:pt x="341" y="1514"/>
                    <a:pt x="944" y="1963"/>
                    <a:pt x="1693" y="1996"/>
                  </a:cubicBezTo>
                  <a:cubicBezTo>
                    <a:pt x="1700" y="966"/>
                    <a:pt x="1666" y="29"/>
                    <a:pt x="1519" y="2"/>
                  </a:cubicBezTo>
                  <a:cubicBezTo>
                    <a:pt x="1515" y="1"/>
                    <a:pt x="1510" y="1"/>
                    <a:pt x="1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5827475" y="2722250"/>
              <a:ext cx="60050" cy="18925"/>
            </a:xfrm>
            <a:custGeom>
              <a:avLst/>
              <a:gdLst/>
              <a:ahLst/>
              <a:cxnLst/>
              <a:rect l="l" t="t" r="r" b="b"/>
              <a:pathLst>
                <a:path w="2402" h="757" extrusionOk="0">
                  <a:moveTo>
                    <a:pt x="1204" y="1"/>
                  </a:moveTo>
                  <a:cubicBezTo>
                    <a:pt x="542" y="1"/>
                    <a:pt x="0" y="168"/>
                    <a:pt x="0" y="375"/>
                  </a:cubicBezTo>
                  <a:cubicBezTo>
                    <a:pt x="0" y="589"/>
                    <a:pt x="542" y="757"/>
                    <a:pt x="1204" y="757"/>
                  </a:cubicBezTo>
                  <a:cubicBezTo>
                    <a:pt x="1867" y="757"/>
                    <a:pt x="2402" y="589"/>
                    <a:pt x="2402" y="375"/>
                  </a:cubicBezTo>
                  <a:cubicBezTo>
                    <a:pt x="2402" y="168"/>
                    <a:pt x="1867" y="1"/>
                    <a:pt x="1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5631600" y="2723425"/>
              <a:ext cx="52200" cy="16575"/>
            </a:xfrm>
            <a:custGeom>
              <a:avLst/>
              <a:gdLst/>
              <a:ahLst/>
              <a:cxnLst/>
              <a:rect l="l" t="t" r="r" b="b"/>
              <a:pathLst>
                <a:path w="2088" h="663" extrusionOk="0">
                  <a:moveTo>
                    <a:pt x="1044" y="0"/>
                  </a:moveTo>
                  <a:cubicBezTo>
                    <a:pt x="469" y="0"/>
                    <a:pt x="0" y="148"/>
                    <a:pt x="0" y="328"/>
                  </a:cubicBezTo>
                  <a:cubicBezTo>
                    <a:pt x="0" y="516"/>
                    <a:pt x="469" y="663"/>
                    <a:pt x="1044" y="663"/>
                  </a:cubicBezTo>
                  <a:cubicBezTo>
                    <a:pt x="1619" y="663"/>
                    <a:pt x="2088" y="516"/>
                    <a:pt x="2088" y="328"/>
                  </a:cubicBezTo>
                  <a:cubicBezTo>
                    <a:pt x="2088" y="148"/>
                    <a:pt x="1619"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5"/>
            <p:cNvSpPr/>
            <p:nvPr/>
          </p:nvSpPr>
          <p:spPr>
            <a:xfrm>
              <a:off x="5583750" y="2606350"/>
              <a:ext cx="339075" cy="160275"/>
            </a:xfrm>
            <a:custGeom>
              <a:avLst/>
              <a:gdLst/>
              <a:ahLst/>
              <a:cxnLst/>
              <a:rect l="l" t="t" r="r" b="b"/>
              <a:pathLst>
                <a:path w="13563" h="6411" extrusionOk="0">
                  <a:moveTo>
                    <a:pt x="6966" y="0"/>
                  </a:moveTo>
                  <a:cubicBezTo>
                    <a:pt x="2322" y="0"/>
                    <a:pt x="2476" y="2261"/>
                    <a:pt x="1673" y="2616"/>
                  </a:cubicBezTo>
                  <a:cubicBezTo>
                    <a:pt x="1526" y="2682"/>
                    <a:pt x="1376" y="2709"/>
                    <a:pt x="1230" y="2709"/>
                  </a:cubicBezTo>
                  <a:cubicBezTo>
                    <a:pt x="603" y="2709"/>
                    <a:pt x="44" y="2212"/>
                    <a:pt x="1" y="2174"/>
                  </a:cubicBezTo>
                  <a:lnTo>
                    <a:pt x="1" y="2174"/>
                  </a:lnTo>
                  <a:cubicBezTo>
                    <a:pt x="45" y="2251"/>
                    <a:pt x="820" y="3443"/>
                    <a:pt x="2358" y="3443"/>
                  </a:cubicBezTo>
                  <a:cubicBezTo>
                    <a:pt x="2440" y="3443"/>
                    <a:pt x="2524" y="3439"/>
                    <a:pt x="2610" y="3432"/>
                  </a:cubicBezTo>
                  <a:cubicBezTo>
                    <a:pt x="3841" y="3325"/>
                    <a:pt x="4581" y="2546"/>
                    <a:pt x="5235" y="2546"/>
                  </a:cubicBezTo>
                  <a:cubicBezTo>
                    <a:pt x="5516" y="2546"/>
                    <a:pt x="5781" y="2689"/>
                    <a:pt x="6062" y="3091"/>
                  </a:cubicBezTo>
                  <a:cubicBezTo>
                    <a:pt x="6277" y="3352"/>
                    <a:pt x="6283" y="5018"/>
                    <a:pt x="5025" y="5520"/>
                  </a:cubicBezTo>
                  <a:cubicBezTo>
                    <a:pt x="4992" y="5533"/>
                    <a:pt x="4952" y="5547"/>
                    <a:pt x="4918" y="5560"/>
                  </a:cubicBezTo>
                  <a:cubicBezTo>
                    <a:pt x="4738" y="5613"/>
                    <a:pt x="4544" y="5647"/>
                    <a:pt x="4323" y="5660"/>
                  </a:cubicBezTo>
                  <a:cubicBezTo>
                    <a:pt x="3915" y="5660"/>
                    <a:pt x="4343" y="6363"/>
                    <a:pt x="5213" y="6410"/>
                  </a:cubicBezTo>
                  <a:lnTo>
                    <a:pt x="5246" y="6410"/>
                  </a:lnTo>
                  <a:cubicBezTo>
                    <a:pt x="5266" y="6410"/>
                    <a:pt x="5286" y="6411"/>
                    <a:pt x="5307" y="6411"/>
                  </a:cubicBezTo>
                  <a:cubicBezTo>
                    <a:pt x="5683" y="6411"/>
                    <a:pt x="6129" y="6291"/>
                    <a:pt x="6618" y="5961"/>
                  </a:cubicBezTo>
                  <a:cubicBezTo>
                    <a:pt x="8191" y="4888"/>
                    <a:pt x="7675" y="2553"/>
                    <a:pt x="8918" y="2553"/>
                  </a:cubicBezTo>
                  <a:cubicBezTo>
                    <a:pt x="9039" y="2553"/>
                    <a:pt x="9177" y="2575"/>
                    <a:pt x="9334" y="2623"/>
                  </a:cubicBezTo>
                  <a:cubicBezTo>
                    <a:pt x="10159" y="2872"/>
                    <a:pt x="10861" y="3074"/>
                    <a:pt x="11502" y="3074"/>
                  </a:cubicBezTo>
                  <a:cubicBezTo>
                    <a:pt x="12238" y="3074"/>
                    <a:pt x="12894" y="2807"/>
                    <a:pt x="13563" y="2034"/>
                  </a:cubicBezTo>
                  <a:lnTo>
                    <a:pt x="13563" y="2034"/>
                  </a:lnTo>
                  <a:cubicBezTo>
                    <a:pt x="13102" y="2404"/>
                    <a:pt x="12747" y="2552"/>
                    <a:pt x="12439" y="2552"/>
                  </a:cubicBezTo>
                  <a:cubicBezTo>
                    <a:pt x="11166" y="2552"/>
                    <a:pt x="10711" y="0"/>
                    <a:pt x="6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5"/>
            <p:cNvSpPr/>
            <p:nvPr/>
          </p:nvSpPr>
          <p:spPr>
            <a:xfrm>
              <a:off x="5683950" y="2683625"/>
              <a:ext cx="26950" cy="29125"/>
            </a:xfrm>
            <a:custGeom>
              <a:avLst/>
              <a:gdLst/>
              <a:ahLst/>
              <a:cxnLst/>
              <a:rect l="l" t="t" r="r" b="b"/>
              <a:pathLst>
                <a:path w="1078" h="1165" extrusionOk="0">
                  <a:moveTo>
                    <a:pt x="529" y="0"/>
                  </a:moveTo>
                  <a:cubicBezTo>
                    <a:pt x="442" y="13"/>
                    <a:pt x="382" y="54"/>
                    <a:pt x="342" y="94"/>
                  </a:cubicBezTo>
                  <a:cubicBezTo>
                    <a:pt x="295" y="127"/>
                    <a:pt x="261" y="167"/>
                    <a:pt x="235" y="201"/>
                  </a:cubicBezTo>
                  <a:cubicBezTo>
                    <a:pt x="174" y="268"/>
                    <a:pt x="148" y="348"/>
                    <a:pt x="114" y="408"/>
                  </a:cubicBezTo>
                  <a:cubicBezTo>
                    <a:pt x="87" y="475"/>
                    <a:pt x="67" y="542"/>
                    <a:pt x="54" y="609"/>
                  </a:cubicBezTo>
                  <a:cubicBezTo>
                    <a:pt x="41" y="669"/>
                    <a:pt x="27" y="729"/>
                    <a:pt x="27" y="783"/>
                  </a:cubicBezTo>
                  <a:cubicBezTo>
                    <a:pt x="0" y="1004"/>
                    <a:pt x="34" y="1158"/>
                    <a:pt x="34" y="1158"/>
                  </a:cubicBezTo>
                  <a:lnTo>
                    <a:pt x="54" y="1164"/>
                  </a:lnTo>
                  <a:cubicBezTo>
                    <a:pt x="54" y="1164"/>
                    <a:pt x="94" y="1030"/>
                    <a:pt x="168" y="836"/>
                  </a:cubicBezTo>
                  <a:cubicBezTo>
                    <a:pt x="201" y="736"/>
                    <a:pt x="248" y="629"/>
                    <a:pt x="308" y="515"/>
                  </a:cubicBezTo>
                  <a:cubicBezTo>
                    <a:pt x="342" y="462"/>
                    <a:pt x="375" y="402"/>
                    <a:pt x="415" y="355"/>
                  </a:cubicBezTo>
                  <a:cubicBezTo>
                    <a:pt x="455" y="301"/>
                    <a:pt x="509" y="254"/>
                    <a:pt x="569" y="248"/>
                  </a:cubicBezTo>
                  <a:lnTo>
                    <a:pt x="609" y="248"/>
                  </a:lnTo>
                  <a:cubicBezTo>
                    <a:pt x="623" y="254"/>
                    <a:pt x="649" y="254"/>
                    <a:pt x="656" y="261"/>
                  </a:cubicBezTo>
                  <a:cubicBezTo>
                    <a:pt x="670" y="274"/>
                    <a:pt x="683" y="281"/>
                    <a:pt x="690" y="288"/>
                  </a:cubicBezTo>
                  <a:lnTo>
                    <a:pt x="723" y="321"/>
                  </a:lnTo>
                  <a:cubicBezTo>
                    <a:pt x="763" y="375"/>
                    <a:pt x="797" y="428"/>
                    <a:pt x="823" y="489"/>
                  </a:cubicBezTo>
                  <a:cubicBezTo>
                    <a:pt x="850" y="549"/>
                    <a:pt x="870" y="609"/>
                    <a:pt x="884" y="662"/>
                  </a:cubicBezTo>
                  <a:cubicBezTo>
                    <a:pt x="904" y="716"/>
                    <a:pt x="917" y="770"/>
                    <a:pt x="930" y="823"/>
                  </a:cubicBezTo>
                  <a:cubicBezTo>
                    <a:pt x="977" y="1024"/>
                    <a:pt x="997" y="1158"/>
                    <a:pt x="997" y="1158"/>
                  </a:cubicBezTo>
                  <a:lnTo>
                    <a:pt x="1017" y="1158"/>
                  </a:lnTo>
                  <a:cubicBezTo>
                    <a:pt x="1017" y="1158"/>
                    <a:pt x="1031" y="1117"/>
                    <a:pt x="1051" y="1057"/>
                  </a:cubicBezTo>
                  <a:cubicBezTo>
                    <a:pt x="1064" y="990"/>
                    <a:pt x="1078" y="897"/>
                    <a:pt x="1078" y="790"/>
                  </a:cubicBezTo>
                  <a:cubicBezTo>
                    <a:pt x="1078" y="736"/>
                    <a:pt x="1078" y="669"/>
                    <a:pt x="1064" y="609"/>
                  </a:cubicBezTo>
                  <a:cubicBezTo>
                    <a:pt x="1058" y="542"/>
                    <a:pt x="1051" y="475"/>
                    <a:pt x="1024" y="402"/>
                  </a:cubicBezTo>
                  <a:cubicBezTo>
                    <a:pt x="997" y="335"/>
                    <a:pt x="971" y="248"/>
                    <a:pt x="910" y="167"/>
                  </a:cubicBezTo>
                  <a:cubicBezTo>
                    <a:pt x="890" y="147"/>
                    <a:pt x="870" y="127"/>
                    <a:pt x="850" y="107"/>
                  </a:cubicBezTo>
                  <a:cubicBezTo>
                    <a:pt x="830" y="87"/>
                    <a:pt x="783" y="54"/>
                    <a:pt x="743" y="34"/>
                  </a:cubicBezTo>
                  <a:lnTo>
                    <a:pt x="710" y="20"/>
                  </a:lnTo>
                  <a:lnTo>
                    <a:pt x="696" y="20"/>
                  </a:lnTo>
                  <a:lnTo>
                    <a:pt x="670" y="7"/>
                  </a:lnTo>
                  <a:lnTo>
                    <a:pt x="649" y="7"/>
                  </a:lnTo>
                  <a:lnTo>
                    <a:pt x="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5798350" y="2683625"/>
              <a:ext cx="26975" cy="29125"/>
            </a:xfrm>
            <a:custGeom>
              <a:avLst/>
              <a:gdLst/>
              <a:ahLst/>
              <a:cxnLst/>
              <a:rect l="l" t="t" r="r" b="b"/>
              <a:pathLst>
                <a:path w="1079" h="1165" extrusionOk="0">
                  <a:moveTo>
                    <a:pt x="536" y="0"/>
                  </a:moveTo>
                  <a:cubicBezTo>
                    <a:pt x="449" y="13"/>
                    <a:pt x="389" y="54"/>
                    <a:pt x="342" y="94"/>
                  </a:cubicBezTo>
                  <a:cubicBezTo>
                    <a:pt x="295" y="127"/>
                    <a:pt x="262" y="167"/>
                    <a:pt x="235" y="201"/>
                  </a:cubicBezTo>
                  <a:cubicBezTo>
                    <a:pt x="181" y="268"/>
                    <a:pt x="148" y="348"/>
                    <a:pt x="121" y="408"/>
                  </a:cubicBezTo>
                  <a:cubicBezTo>
                    <a:pt x="88" y="475"/>
                    <a:pt x="74" y="542"/>
                    <a:pt x="54" y="609"/>
                  </a:cubicBezTo>
                  <a:cubicBezTo>
                    <a:pt x="41" y="669"/>
                    <a:pt x="34" y="729"/>
                    <a:pt x="28" y="783"/>
                  </a:cubicBezTo>
                  <a:cubicBezTo>
                    <a:pt x="1" y="1004"/>
                    <a:pt x="34" y="1158"/>
                    <a:pt x="34" y="1158"/>
                  </a:cubicBezTo>
                  <a:lnTo>
                    <a:pt x="61" y="1164"/>
                  </a:lnTo>
                  <a:cubicBezTo>
                    <a:pt x="61" y="1164"/>
                    <a:pt x="95" y="1030"/>
                    <a:pt x="168" y="836"/>
                  </a:cubicBezTo>
                  <a:cubicBezTo>
                    <a:pt x="202" y="736"/>
                    <a:pt x="248" y="629"/>
                    <a:pt x="315" y="515"/>
                  </a:cubicBezTo>
                  <a:cubicBezTo>
                    <a:pt x="342" y="462"/>
                    <a:pt x="376" y="402"/>
                    <a:pt x="422" y="355"/>
                  </a:cubicBezTo>
                  <a:cubicBezTo>
                    <a:pt x="462" y="301"/>
                    <a:pt x="516" y="254"/>
                    <a:pt x="570" y="248"/>
                  </a:cubicBezTo>
                  <a:lnTo>
                    <a:pt x="596" y="248"/>
                  </a:lnTo>
                  <a:cubicBezTo>
                    <a:pt x="594" y="245"/>
                    <a:pt x="594" y="245"/>
                    <a:pt x="595" y="245"/>
                  </a:cubicBezTo>
                  <a:lnTo>
                    <a:pt x="595" y="245"/>
                  </a:lnTo>
                  <a:cubicBezTo>
                    <a:pt x="597" y="245"/>
                    <a:pt x="603" y="248"/>
                    <a:pt x="603" y="248"/>
                  </a:cubicBezTo>
                  <a:lnTo>
                    <a:pt x="616" y="248"/>
                  </a:lnTo>
                  <a:cubicBezTo>
                    <a:pt x="630" y="254"/>
                    <a:pt x="650" y="254"/>
                    <a:pt x="657" y="261"/>
                  </a:cubicBezTo>
                  <a:cubicBezTo>
                    <a:pt x="670" y="274"/>
                    <a:pt x="683" y="281"/>
                    <a:pt x="697" y="288"/>
                  </a:cubicBezTo>
                  <a:lnTo>
                    <a:pt x="730" y="321"/>
                  </a:lnTo>
                  <a:cubicBezTo>
                    <a:pt x="770" y="375"/>
                    <a:pt x="804" y="428"/>
                    <a:pt x="824" y="489"/>
                  </a:cubicBezTo>
                  <a:cubicBezTo>
                    <a:pt x="851" y="549"/>
                    <a:pt x="871" y="609"/>
                    <a:pt x="891" y="662"/>
                  </a:cubicBezTo>
                  <a:cubicBezTo>
                    <a:pt x="911" y="716"/>
                    <a:pt x="924" y="770"/>
                    <a:pt x="931" y="823"/>
                  </a:cubicBezTo>
                  <a:cubicBezTo>
                    <a:pt x="984" y="1024"/>
                    <a:pt x="998" y="1158"/>
                    <a:pt x="998" y="1158"/>
                  </a:cubicBezTo>
                  <a:lnTo>
                    <a:pt x="1025" y="1158"/>
                  </a:lnTo>
                  <a:cubicBezTo>
                    <a:pt x="1025" y="1158"/>
                    <a:pt x="1038" y="1117"/>
                    <a:pt x="1051" y="1057"/>
                  </a:cubicBezTo>
                  <a:cubicBezTo>
                    <a:pt x="1065" y="990"/>
                    <a:pt x="1078" y="897"/>
                    <a:pt x="1078" y="790"/>
                  </a:cubicBezTo>
                  <a:cubicBezTo>
                    <a:pt x="1078" y="736"/>
                    <a:pt x="1078" y="669"/>
                    <a:pt x="1071" y="609"/>
                  </a:cubicBezTo>
                  <a:cubicBezTo>
                    <a:pt x="1058" y="542"/>
                    <a:pt x="1051" y="475"/>
                    <a:pt x="1025" y="402"/>
                  </a:cubicBezTo>
                  <a:cubicBezTo>
                    <a:pt x="1004" y="335"/>
                    <a:pt x="971" y="248"/>
                    <a:pt x="911" y="167"/>
                  </a:cubicBezTo>
                  <a:cubicBezTo>
                    <a:pt x="891" y="147"/>
                    <a:pt x="877" y="127"/>
                    <a:pt x="857" y="107"/>
                  </a:cubicBezTo>
                  <a:cubicBezTo>
                    <a:pt x="830" y="87"/>
                    <a:pt x="784" y="54"/>
                    <a:pt x="743" y="34"/>
                  </a:cubicBezTo>
                  <a:lnTo>
                    <a:pt x="717" y="20"/>
                  </a:lnTo>
                  <a:lnTo>
                    <a:pt x="697" y="20"/>
                  </a:lnTo>
                  <a:lnTo>
                    <a:pt x="677" y="7"/>
                  </a:lnTo>
                  <a:lnTo>
                    <a:pt x="657" y="7"/>
                  </a:lnTo>
                  <a:lnTo>
                    <a:pt x="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5742000" y="2763725"/>
              <a:ext cx="44850" cy="24675"/>
            </a:xfrm>
            <a:custGeom>
              <a:avLst/>
              <a:gdLst/>
              <a:ahLst/>
              <a:cxnLst/>
              <a:rect l="l" t="t" r="r" b="b"/>
              <a:pathLst>
                <a:path w="1794" h="987" extrusionOk="0">
                  <a:moveTo>
                    <a:pt x="1793" y="1"/>
                  </a:moveTo>
                  <a:cubicBezTo>
                    <a:pt x="1793" y="1"/>
                    <a:pt x="1773" y="28"/>
                    <a:pt x="1740" y="81"/>
                  </a:cubicBezTo>
                  <a:cubicBezTo>
                    <a:pt x="1720" y="108"/>
                    <a:pt x="1700" y="135"/>
                    <a:pt x="1673" y="175"/>
                  </a:cubicBezTo>
                  <a:cubicBezTo>
                    <a:pt x="1653" y="208"/>
                    <a:pt x="1619" y="242"/>
                    <a:pt x="1592" y="282"/>
                  </a:cubicBezTo>
                  <a:cubicBezTo>
                    <a:pt x="1579" y="302"/>
                    <a:pt x="1559" y="322"/>
                    <a:pt x="1546" y="342"/>
                  </a:cubicBezTo>
                  <a:cubicBezTo>
                    <a:pt x="1526" y="362"/>
                    <a:pt x="1512" y="389"/>
                    <a:pt x="1485" y="402"/>
                  </a:cubicBezTo>
                  <a:cubicBezTo>
                    <a:pt x="1445" y="442"/>
                    <a:pt x="1412" y="489"/>
                    <a:pt x="1365" y="523"/>
                  </a:cubicBezTo>
                  <a:cubicBezTo>
                    <a:pt x="1311" y="556"/>
                    <a:pt x="1271" y="596"/>
                    <a:pt x="1211" y="623"/>
                  </a:cubicBezTo>
                  <a:cubicBezTo>
                    <a:pt x="1184" y="637"/>
                    <a:pt x="1158" y="650"/>
                    <a:pt x="1138" y="663"/>
                  </a:cubicBezTo>
                  <a:cubicBezTo>
                    <a:pt x="1104" y="677"/>
                    <a:pt x="1077" y="683"/>
                    <a:pt x="1051" y="697"/>
                  </a:cubicBezTo>
                  <a:cubicBezTo>
                    <a:pt x="990" y="724"/>
                    <a:pt x="930" y="724"/>
                    <a:pt x="870" y="744"/>
                  </a:cubicBezTo>
                  <a:cubicBezTo>
                    <a:pt x="810" y="750"/>
                    <a:pt x="749" y="764"/>
                    <a:pt x="689" y="764"/>
                  </a:cubicBezTo>
                  <a:lnTo>
                    <a:pt x="509" y="764"/>
                  </a:lnTo>
                  <a:cubicBezTo>
                    <a:pt x="455" y="764"/>
                    <a:pt x="402" y="757"/>
                    <a:pt x="348" y="750"/>
                  </a:cubicBezTo>
                  <a:cubicBezTo>
                    <a:pt x="301" y="744"/>
                    <a:pt x="248" y="744"/>
                    <a:pt x="208" y="737"/>
                  </a:cubicBezTo>
                  <a:cubicBezTo>
                    <a:pt x="167" y="730"/>
                    <a:pt x="127" y="724"/>
                    <a:pt x="100" y="717"/>
                  </a:cubicBezTo>
                  <a:cubicBezTo>
                    <a:pt x="40" y="710"/>
                    <a:pt x="0" y="703"/>
                    <a:pt x="0" y="703"/>
                  </a:cubicBezTo>
                  <a:lnTo>
                    <a:pt x="0" y="703"/>
                  </a:lnTo>
                  <a:cubicBezTo>
                    <a:pt x="0" y="703"/>
                    <a:pt x="107" y="804"/>
                    <a:pt x="315" y="891"/>
                  </a:cubicBezTo>
                  <a:cubicBezTo>
                    <a:pt x="368" y="911"/>
                    <a:pt x="422" y="931"/>
                    <a:pt x="482" y="944"/>
                  </a:cubicBezTo>
                  <a:cubicBezTo>
                    <a:pt x="515" y="951"/>
                    <a:pt x="549" y="958"/>
                    <a:pt x="582" y="971"/>
                  </a:cubicBezTo>
                  <a:cubicBezTo>
                    <a:pt x="616" y="971"/>
                    <a:pt x="649" y="978"/>
                    <a:pt x="683" y="978"/>
                  </a:cubicBezTo>
                  <a:cubicBezTo>
                    <a:pt x="716" y="984"/>
                    <a:pt x="753" y="986"/>
                    <a:pt x="790" y="986"/>
                  </a:cubicBezTo>
                  <a:cubicBezTo>
                    <a:pt x="828" y="986"/>
                    <a:pt x="867" y="984"/>
                    <a:pt x="903" y="984"/>
                  </a:cubicBezTo>
                  <a:cubicBezTo>
                    <a:pt x="977" y="971"/>
                    <a:pt x="1057" y="958"/>
                    <a:pt x="1131" y="931"/>
                  </a:cubicBezTo>
                  <a:cubicBezTo>
                    <a:pt x="1164" y="918"/>
                    <a:pt x="1204" y="904"/>
                    <a:pt x="1238" y="884"/>
                  </a:cubicBezTo>
                  <a:cubicBezTo>
                    <a:pt x="1271" y="871"/>
                    <a:pt x="1305" y="844"/>
                    <a:pt x="1338" y="824"/>
                  </a:cubicBezTo>
                  <a:lnTo>
                    <a:pt x="1392" y="797"/>
                  </a:lnTo>
                  <a:cubicBezTo>
                    <a:pt x="1405" y="784"/>
                    <a:pt x="1419" y="770"/>
                    <a:pt x="1432" y="757"/>
                  </a:cubicBezTo>
                  <a:cubicBezTo>
                    <a:pt x="1459" y="730"/>
                    <a:pt x="1485" y="710"/>
                    <a:pt x="1512" y="683"/>
                  </a:cubicBezTo>
                  <a:cubicBezTo>
                    <a:pt x="1566" y="630"/>
                    <a:pt x="1599" y="570"/>
                    <a:pt x="1639" y="516"/>
                  </a:cubicBezTo>
                  <a:cubicBezTo>
                    <a:pt x="1679" y="463"/>
                    <a:pt x="1693" y="402"/>
                    <a:pt x="1713" y="356"/>
                  </a:cubicBezTo>
                  <a:cubicBezTo>
                    <a:pt x="1740" y="302"/>
                    <a:pt x="1753" y="255"/>
                    <a:pt x="1760" y="208"/>
                  </a:cubicBezTo>
                  <a:cubicBezTo>
                    <a:pt x="1773" y="168"/>
                    <a:pt x="1780" y="128"/>
                    <a:pt x="1786" y="95"/>
                  </a:cubicBezTo>
                  <a:cubicBezTo>
                    <a:pt x="1793" y="34"/>
                    <a:pt x="1793" y="1"/>
                    <a:pt x="1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5681600" y="2745325"/>
              <a:ext cx="33325" cy="21275"/>
            </a:xfrm>
            <a:custGeom>
              <a:avLst/>
              <a:gdLst/>
              <a:ahLst/>
              <a:cxnLst/>
              <a:rect l="l" t="t" r="r" b="b"/>
              <a:pathLst>
                <a:path w="1333" h="851" extrusionOk="0">
                  <a:moveTo>
                    <a:pt x="1004" y="1"/>
                  </a:moveTo>
                  <a:cubicBezTo>
                    <a:pt x="824" y="54"/>
                    <a:pt x="630" y="88"/>
                    <a:pt x="409" y="101"/>
                  </a:cubicBezTo>
                  <a:cubicBezTo>
                    <a:pt x="1" y="101"/>
                    <a:pt x="429" y="804"/>
                    <a:pt x="1299" y="851"/>
                  </a:cubicBezTo>
                  <a:lnTo>
                    <a:pt x="1332" y="851"/>
                  </a:lnTo>
                  <a:cubicBezTo>
                    <a:pt x="1299" y="449"/>
                    <a:pt x="1152" y="175"/>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1" name="Google Shape;3691;p35"/>
          <p:cNvGrpSpPr/>
          <p:nvPr/>
        </p:nvGrpSpPr>
        <p:grpSpPr>
          <a:xfrm rot="-1062013">
            <a:off x="7471907" y="3095976"/>
            <a:ext cx="1390308" cy="1772262"/>
            <a:chOff x="547550" y="2180825"/>
            <a:chExt cx="840200" cy="1071025"/>
          </a:xfrm>
        </p:grpSpPr>
        <p:sp>
          <p:nvSpPr>
            <p:cNvPr id="3692" name="Google Shape;3692;p35"/>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5"/>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5"/>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5"/>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5"/>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5"/>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5"/>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5"/>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5"/>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5"/>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5"/>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5"/>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5"/>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5"/>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5"/>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5"/>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5"/>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5"/>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5"/>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5"/>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5"/>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5"/>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5"/>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5"/>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5"/>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35"/>
        <p:cNvGrpSpPr/>
        <p:nvPr/>
      </p:nvGrpSpPr>
      <p:grpSpPr>
        <a:xfrm>
          <a:off x="0" y="0"/>
          <a:ext cx="0" cy="0"/>
          <a:chOff x="0" y="0"/>
          <a:chExt cx="0" cy="0"/>
        </a:xfrm>
      </p:grpSpPr>
      <p:grpSp>
        <p:nvGrpSpPr>
          <p:cNvPr id="3736" name="Google Shape;3736;p36"/>
          <p:cNvGrpSpPr/>
          <p:nvPr/>
        </p:nvGrpSpPr>
        <p:grpSpPr>
          <a:xfrm>
            <a:off x="-60875" y="-44400"/>
            <a:ext cx="9265800" cy="5311635"/>
            <a:chOff x="-60875" y="-44400"/>
            <a:chExt cx="9265800" cy="5311635"/>
          </a:xfrm>
        </p:grpSpPr>
        <p:grpSp>
          <p:nvGrpSpPr>
            <p:cNvPr id="3737" name="Google Shape;3737;p36"/>
            <p:cNvGrpSpPr/>
            <p:nvPr/>
          </p:nvGrpSpPr>
          <p:grpSpPr>
            <a:xfrm>
              <a:off x="-60875" y="-44400"/>
              <a:ext cx="9265800" cy="5276700"/>
              <a:chOff x="-60875" y="-44400"/>
              <a:chExt cx="9265800" cy="5276700"/>
            </a:xfrm>
          </p:grpSpPr>
          <p:grpSp>
            <p:nvGrpSpPr>
              <p:cNvPr id="3738" name="Google Shape;3738;p36"/>
              <p:cNvGrpSpPr/>
              <p:nvPr/>
            </p:nvGrpSpPr>
            <p:grpSpPr>
              <a:xfrm>
                <a:off x="-60875" y="292275"/>
                <a:ext cx="9265800" cy="4558950"/>
                <a:chOff x="-60875" y="292275"/>
                <a:chExt cx="9265800" cy="4558950"/>
              </a:xfrm>
            </p:grpSpPr>
            <p:cxnSp>
              <p:nvCxnSpPr>
                <p:cNvPr id="3739" name="Google Shape;3739;p3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0" name="Google Shape;3740;p3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1" name="Google Shape;3741;p3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2" name="Google Shape;3742;p3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3" name="Google Shape;3743;p3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4" name="Google Shape;3744;p3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5" name="Google Shape;3745;p3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6" name="Google Shape;3746;p3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7" name="Google Shape;3747;p3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8" name="Google Shape;3748;p3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9" name="Google Shape;3749;p3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50" name="Google Shape;3750;p3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751" name="Google Shape;3751;p36"/>
              <p:cNvGrpSpPr/>
              <p:nvPr/>
            </p:nvGrpSpPr>
            <p:grpSpPr>
              <a:xfrm>
                <a:off x="424088" y="-44400"/>
                <a:ext cx="8295875" cy="5276700"/>
                <a:chOff x="424088" y="-44400"/>
                <a:chExt cx="8295875" cy="5276700"/>
              </a:xfrm>
            </p:grpSpPr>
            <p:cxnSp>
              <p:nvCxnSpPr>
                <p:cNvPr id="3752" name="Google Shape;3752;p3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3" name="Google Shape;3753;p3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4" name="Google Shape;3754;p3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5" name="Google Shape;3755;p3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6" name="Google Shape;3756;p3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7" name="Google Shape;3757;p3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8" name="Google Shape;3758;p3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9" name="Google Shape;3759;p3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0" name="Google Shape;3760;p3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1" name="Google Shape;3761;p3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2" name="Google Shape;3762;p3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3" name="Google Shape;3763;p3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4" name="Google Shape;3764;p3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5" name="Google Shape;3765;p3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6" name="Google Shape;3766;p3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7" name="Google Shape;3767;p3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8" name="Google Shape;3768;p3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9" name="Google Shape;3769;p3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0" name="Google Shape;3770;p3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1" name="Google Shape;3771;p3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772" name="Google Shape;3772;p3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36"/>
          <p:cNvGrpSpPr/>
          <p:nvPr/>
        </p:nvGrpSpPr>
        <p:grpSpPr>
          <a:xfrm>
            <a:off x="274200" y="323415"/>
            <a:ext cx="8595600" cy="4496670"/>
            <a:chOff x="303850" y="534800"/>
            <a:chExt cx="8595600" cy="4153200"/>
          </a:xfrm>
        </p:grpSpPr>
        <p:sp>
          <p:nvSpPr>
            <p:cNvPr id="3774" name="Google Shape;3774;p3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5" name="Google Shape;3775;p36"/>
            <p:cNvGrpSpPr/>
            <p:nvPr/>
          </p:nvGrpSpPr>
          <p:grpSpPr>
            <a:xfrm>
              <a:off x="337400" y="785925"/>
              <a:ext cx="8512925" cy="3650958"/>
              <a:chOff x="337400" y="696600"/>
              <a:chExt cx="8512925" cy="3650958"/>
            </a:xfrm>
          </p:grpSpPr>
          <p:cxnSp>
            <p:nvCxnSpPr>
              <p:cNvPr id="3776" name="Google Shape;3776;p3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777" name="Google Shape;3777;p3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778" name="Google Shape;3778;p3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779" name="Google Shape;3779;p3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780" name="Google Shape;3780;p3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1" name="Google Shape;3781;p3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2" name="Google Shape;3782;p3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783" name="Google Shape;3783;p3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784" name="Google Shape;3784;p3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785" name="Google Shape;3785;p3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786" name="Google Shape;3786;p3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787" name="Google Shape;3787;p36"/>
          <p:cNvGrpSpPr/>
          <p:nvPr/>
        </p:nvGrpSpPr>
        <p:grpSpPr>
          <a:xfrm>
            <a:off x="-2343088" y="-273994"/>
            <a:ext cx="5463399" cy="2111931"/>
            <a:chOff x="-1857775" y="-198287"/>
            <a:chExt cx="4511850" cy="1744100"/>
          </a:xfrm>
        </p:grpSpPr>
        <p:grpSp>
          <p:nvGrpSpPr>
            <p:cNvPr id="3788" name="Google Shape;3788;p36"/>
            <p:cNvGrpSpPr/>
            <p:nvPr/>
          </p:nvGrpSpPr>
          <p:grpSpPr>
            <a:xfrm flipH="1">
              <a:off x="-1857775" y="-198287"/>
              <a:ext cx="4511850" cy="1744100"/>
              <a:chOff x="2389200" y="1048400"/>
              <a:chExt cx="4511850" cy="1744100"/>
            </a:xfrm>
          </p:grpSpPr>
          <p:sp>
            <p:nvSpPr>
              <p:cNvPr id="3789" name="Google Shape;3789;p3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6"/>
            <p:cNvSpPr/>
            <p:nvPr/>
          </p:nvSpPr>
          <p:spPr>
            <a:xfrm>
              <a:off x="77223"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6"/>
          <p:cNvGrpSpPr/>
          <p:nvPr/>
        </p:nvGrpSpPr>
        <p:grpSpPr>
          <a:xfrm>
            <a:off x="5448026" y="-647524"/>
            <a:ext cx="6614460" cy="2984558"/>
            <a:chOff x="6133854" y="-506760"/>
            <a:chExt cx="5462433" cy="2464744"/>
          </a:xfrm>
        </p:grpSpPr>
        <p:grpSp>
          <p:nvGrpSpPr>
            <p:cNvPr id="3797" name="Google Shape;3797;p36"/>
            <p:cNvGrpSpPr/>
            <p:nvPr/>
          </p:nvGrpSpPr>
          <p:grpSpPr>
            <a:xfrm rot="10800000">
              <a:off x="6133854" y="-506760"/>
              <a:ext cx="5462433" cy="2464744"/>
              <a:chOff x="-1602918" y="2838274"/>
              <a:chExt cx="7826957" cy="3531658"/>
            </a:xfrm>
          </p:grpSpPr>
          <p:sp>
            <p:nvSpPr>
              <p:cNvPr id="3798" name="Google Shape;3798;p36"/>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36"/>
            <p:cNvSpPr/>
            <p:nvPr/>
          </p:nvSpPr>
          <p:spPr>
            <a:xfrm rot="10800000">
              <a:off x="6885377"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4" name="Google Shape;3804;p36"/>
          <p:cNvSpPr/>
          <p:nvPr/>
        </p:nvSpPr>
        <p:spPr>
          <a:xfrm>
            <a:off x="8286130" y="887525"/>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36"/>
          <p:cNvGrpSpPr/>
          <p:nvPr/>
        </p:nvGrpSpPr>
        <p:grpSpPr>
          <a:xfrm>
            <a:off x="655572" y="711777"/>
            <a:ext cx="502026" cy="456633"/>
            <a:chOff x="8718954" y="4687562"/>
            <a:chExt cx="537617" cy="489006"/>
          </a:xfrm>
        </p:grpSpPr>
        <p:sp>
          <p:nvSpPr>
            <p:cNvPr id="3806" name="Google Shape;3806;p36"/>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6"/>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6"/>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36"/>
          <p:cNvGrpSpPr/>
          <p:nvPr/>
        </p:nvGrpSpPr>
        <p:grpSpPr>
          <a:xfrm rot="391147">
            <a:off x="8051384" y="3465012"/>
            <a:ext cx="806543" cy="1468327"/>
            <a:chOff x="6481975" y="2356600"/>
            <a:chExt cx="427900" cy="779000"/>
          </a:xfrm>
        </p:grpSpPr>
        <p:sp>
          <p:nvSpPr>
            <p:cNvPr id="3810" name="Google Shape;3810;p36"/>
            <p:cNvSpPr/>
            <p:nvPr/>
          </p:nvSpPr>
          <p:spPr>
            <a:xfrm>
              <a:off x="6481975" y="2356600"/>
              <a:ext cx="427900" cy="779000"/>
            </a:xfrm>
            <a:custGeom>
              <a:avLst/>
              <a:gdLst/>
              <a:ahLst/>
              <a:cxnLst/>
              <a:rect l="l" t="t" r="r" b="b"/>
              <a:pathLst>
                <a:path w="17116" h="31160" extrusionOk="0">
                  <a:moveTo>
                    <a:pt x="12820" y="1"/>
                  </a:moveTo>
                  <a:cubicBezTo>
                    <a:pt x="12606" y="1"/>
                    <a:pt x="12405" y="41"/>
                    <a:pt x="12204" y="121"/>
                  </a:cubicBezTo>
                  <a:cubicBezTo>
                    <a:pt x="11314" y="483"/>
                    <a:pt x="11033" y="1112"/>
                    <a:pt x="10953" y="1580"/>
                  </a:cubicBezTo>
                  <a:cubicBezTo>
                    <a:pt x="10933" y="1694"/>
                    <a:pt x="10926" y="1801"/>
                    <a:pt x="10926" y="1908"/>
                  </a:cubicBezTo>
                  <a:cubicBezTo>
                    <a:pt x="10143" y="2062"/>
                    <a:pt x="9568" y="2778"/>
                    <a:pt x="9441" y="3781"/>
                  </a:cubicBezTo>
                  <a:cubicBezTo>
                    <a:pt x="9361" y="4403"/>
                    <a:pt x="9461" y="5099"/>
                    <a:pt x="9775" y="5708"/>
                  </a:cubicBezTo>
                  <a:cubicBezTo>
                    <a:pt x="9213" y="5320"/>
                    <a:pt x="8324" y="4805"/>
                    <a:pt x="7420" y="4725"/>
                  </a:cubicBezTo>
                  <a:cubicBezTo>
                    <a:pt x="7434" y="4524"/>
                    <a:pt x="7427" y="4323"/>
                    <a:pt x="7400" y="4129"/>
                  </a:cubicBezTo>
                  <a:cubicBezTo>
                    <a:pt x="7273" y="3125"/>
                    <a:pt x="6698" y="2410"/>
                    <a:pt x="5915" y="2262"/>
                  </a:cubicBezTo>
                  <a:cubicBezTo>
                    <a:pt x="5915" y="2149"/>
                    <a:pt x="5908" y="2042"/>
                    <a:pt x="5888" y="1928"/>
                  </a:cubicBezTo>
                  <a:cubicBezTo>
                    <a:pt x="5808" y="1460"/>
                    <a:pt x="5527" y="831"/>
                    <a:pt x="4637" y="469"/>
                  </a:cubicBezTo>
                  <a:cubicBezTo>
                    <a:pt x="4436" y="389"/>
                    <a:pt x="4229" y="349"/>
                    <a:pt x="4022" y="349"/>
                  </a:cubicBezTo>
                  <a:cubicBezTo>
                    <a:pt x="3413" y="349"/>
                    <a:pt x="2884" y="663"/>
                    <a:pt x="2489" y="1205"/>
                  </a:cubicBezTo>
                  <a:cubicBezTo>
                    <a:pt x="2289" y="1132"/>
                    <a:pt x="2081" y="1092"/>
                    <a:pt x="1887" y="1078"/>
                  </a:cubicBezTo>
                  <a:cubicBezTo>
                    <a:pt x="1840" y="1071"/>
                    <a:pt x="1794" y="1071"/>
                    <a:pt x="1747" y="1071"/>
                  </a:cubicBezTo>
                  <a:cubicBezTo>
                    <a:pt x="944" y="1071"/>
                    <a:pt x="61" y="1694"/>
                    <a:pt x="21" y="3065"/>
                  </a:cubicBezTo>
                  <a:cubicBezTo>
                    <a:pt x="0" y="3774"/>
                    <a:pt x="221" y="4510"/>
                    <a:pt x="669" y="5113"/>
                  </a:cubicBezTo>
                  <a:cubicBezTo>
                    <a:pt x="261" y="5534"/>
                    <a:pt x="114" y="6150"/>
                    <a:pt x="288" y="6792"/>
                  </a:cubicBezTo>
                  <a:cubicBezTo>
                    <a:pt x="342" y="6993"/>
                    <a:pt x="429" y="7193"/>
                    <a:pt x="536" y="7387"/>
                  </a:cubicBezTo>
                  <a:cubicBezTo>
                    <a:pt x="188" y="7775"/>
                    <a:pt x="27" y="8297"/>
                    <a:pt x="74" y="8846"/>
                  </a:cubicBezTo>
                  <a:cubicBezTo>
                    <a:pt x="168" y="9910"/>
                    <a:pt x="817" y="10693"/>
                    <a:pt x="1820" y="11047"/>
                  </a:cubicBezTo>
                  <a:cubicBezTo>
                    <a:pt x="1760" y="11275"/>
                    <a:pt x="1707" y="11509"/>
                    <a:pt x="1660" y="11743"/>
                  </a:cubicBezTo>
                  <a:cubicBezTo>
                    <a:pt x="1593" y="12118"/>
                    <a:pt x="1539" y="12506"/>
                    <a:pt x="1513" y="12900"/>
                  </a:cubicBezTo>
                  <a:cubicBezTo>
                    <a:pt x="1506" y="12987"/>
                    <a:pt x="1499" y="13081"/>
                    <a:pt x="1486" y="13175"/>
                  </a:cubicBezTo>
                  <a:cubicBezTo>
                    <a:pt x="1372" y="14212"/>
                    <a:pt x="1151" y="16252"/>
                    <a:pt x="3005" y="17497"/>
                  </a:cubicBezTo>
                  <a:cubicBezTo>
                    <a:pt x="3005" y="17537"/>
                    <a:pt x="3011" y="17584"/>
                    <a:pt x="3011" y="17624"/>
                  </a:cubicBezTo>
                  <a:cubicBezTo>
                    <a:pt x="2837" y="17979"/>
                    <a:pt x="2630" y="18253"/>
                    <a:pt x="2429" y="18393"/>
                  </a:cubicBezTo>
                  <a:cubicBezTo>
                    <a:pt x="2208" y="18547"/>
                    <a:pt x="1961" y="18661"/>
                    <a:pt x="1740" y="18755"/>
                  </a:cubicBezTo>
                  <a:lnTo>
                    <a:pt x="1653" y="18795"/>
                  </a:lnTo>
                  <a:cubicBezTo>
                    <a:pt x="1091" y="19036"/>
                    <a:pt x="54" y="19484"/>
                    <a:pt x="67" y="20682"/>
                  </a:cubicBezTo>
                  <a:cubicBezTo>
                    <a:pt x="74" y="21491"/>
                    <a:pt x="690" y="22361"/>
                    <a:pt x="2008" y="22361"/>
                  </a:cubicBezTo>
                  <a:cubicBezTo>
                    <a:pt x="2242" y="22361"/>
                    <a:pt x="2476" y="22334"/>
                    <a:pt x="2724" y="22281"/>
                  </a:cubicBezTo>
                  <a:cubicBezTo>
                    <a:pt x="2757" y="23733"/>
                    <a:pt x="3219" y="25372"/>
                    <a:pt x="5072" y="26369"/>
                  </a:cubicBezTo>
                  <a:cubicBezTo>
                    <a:pt x="5085" y="26375"/>
                    <a:pt x="5092" y="26382"/>
                    <a:pt x="5105" y="26389"/>
                  </a:cubicBezTo>
                  <a:cubicBezTo>
                    <a:pt x="5052" y="26790"/>
                    <a:pt x="5025" y="27212"/>
                    <a:pt x="5059" y="27613"/>
                  </a:cubicBezTo>
                  <a:cubicBezTo>
                    <a:pt x="5099" y="28081"/>
                    <a:pt x="5206" y="28610"/>
                    <a:pt x="5373" y="29092"/>
                  </a:cubicBezTo>
                  <a:cubicBezTo>
                    <a:pt x="5995" y="30892"/>
                    <a:pt x="7032" y="31159"/>
                    <a:pt x="7594" y="31159"/>
                  </a:cubicBezTo>
                  <a:cubicBezTo>
                    <a:pt x="7762" y="31159"/>
                    <a:pt x="7929" y="31139"/>
                    <a:pt x="8089" y="31092"/>
                  </a:cubicBezTo>
                  <a:cubicBezTo>
                    <a:pt x="8799" y="30892"/>
                    <a:pt x="9254" y="30343"/>
                    <a:pt x="9320" y="29634"/>
                  </a:cubicBezTo>
                  <a:cubicBezTo>
                    <a:pt x="9354" y="29266"/>
                    <a:pt x="9274" y="28931"/>
                    <a:pt x="9193" y="28610"/>
                  </a:cubicBezTo>
                  <a:cubicBezTo>
                    <a:pt x="9173" y="28510"/>
                    <a:pt x="9147" y="28396"/>
                    <a:pt x="9120" y="28269"/>
                  </a:cubicBezTo>
                  <a:cubicBezTo>
                    <a:pt x="9066" y="28008"/>
                    <a:pt x="9006" y="27660"/>
                    <a:pt x="9053" y="27225"/>
                  </a:cubicBezTo>
                  <a:cubicBezTo>
                    <a:pt x="9053" y="27218"/>
                    <a:pt x="9053" y="27218"/>
                    <a:pt x="9053" y="27212"/>
                  </a:cubicBezTo>
                  <a:lnTo>
                    <a:pt x="9254" y="27212"/>
                  </a:lnTo>
                  <a:cubicBezTo>
                    <a:pt x="9254" y="27352"/>
                    <a:pt x="9260" y="27486"/>
                    <a:pt x="9267" y="27613"/>
                  </a:cubicBezTo>
                  <a:cubicBezTo>
                    <a:pt x="9300" y="28055"/>
                    <a:pt x="9401" y="28536"/>
                    <a:pt x="9548" y="28991"/>
                  </a:cubicBezTo>
                  <a:cubicBezTo>
                    <a:pt x="10170" y="30878"/>
                    <a:pt x="11227" y="31159"/>
                    <a:pt x="11803" y="31159"/>
                  </a:cubicBezTo>
                  <a:cubicBezTo>
                    <a:pt x="11970" y="31159"/>
                    <a:pt x="12137" y="31139"/>
                    <a:pt x="12298" y="31092"/>
                  </a:cubicBezTo>
                  <a:cubicBezTo>
                    <a:pt x="13007" y="30892"/>
                    <a:pt x="13469" y="30343"/>
                    <a:pt x="13529" y="29627"/>
                  </a:cubicBezTo>
                  <a:cubicBezTo>
                    <a:pt x="13562" y="29259"/>
                    <a:pt x="13482" y="28924"/>
                    <a:pt x="13402" y="28603"/>
                  </a:cubicBezTo>
                  <a:cubicBezTo>
                    <a:pt x="13368" y="28476"/>
                    <a:pt x="13342" y="28349"/>
                    <a:pt x="13315" y="28222"/>
                  </a:cubicBezTo>
                  <a:cubicBezTo>
                    <a:pt x="13268" y="27974"/>
                    <a:pt x="13214" y="27640"/>
                    <a:pt x="13261" y="27225"/>
                  </a:cubicBezTo>
                  <a:cubicBezTo>
                    <a:pt x="13308" y="26763"/>
                    <a:pt x="13375" y="26449"/>
                    <a:pt x="13429" y="26248"/>
                  </a:cubicBezTo>
                  <a:cubicBezTo>
                    <a:pt x="14338" y="25693"/>
                    <a:pt x="15041" y="24917"/>
                    <a:pt x="15489" y="23960"/>
                  </a:cubicBezTo>
                  <a:cubicBezTo>
                    <a:pt x="16399" y="23184"/>
                    <a:pt x="16921" y="22026"/>
                    <a:pt x="17028" y="21204"/>
                  </a:cubicBezTo>
                  <a:cubicBezTo>
                    <a:pt x="17115" y="20534"/>
                    <a:pt x="16888" y="20093"/>
                    <a:pt x="16667" y="19832"/>
                  </a:cubicBezTo>
                  <a:cubicBezTo>
                    <a:pt x="16647" y="19712"/>
                    <a:pt x="16613" y="19584"/>
                    <a:pt x="16566" y="19457"/>
                  </a:cubicBezTo>
                  <a:cubicBezTo>
                    <a:pt x="16406" y="18969"/>
                    <a:pt x="16111" y="18661"/>
                    <a:pt x="15797" y="18494"/>
                  </a:cubicBezTo>
                  <a:cubicBezTo>
                    <a:pt x="15643" y="17805"/>
                    <a:pt x="15436" y="17082"/>
                    <a:pt x="15168" y="16326"/>
                  </a:cubicBezTo>
                  <a:cubicBezTo>
                    <a:pt x="15958" y="15055"/>
                    <a:pt x="15777" y="13489"/>
                    <a:pt x="15543" y="12338"/>
                  </a:cubicBezTo>
                  <a:cubicBezTo>
                    <a:pt x="15489" y="12091"/>
                    <a:pt x="15442" y="11863"/>
                    <a:pt x="15389" y="11656"/>
                  </a:cubicBezTo>
                  <a:cubicBezTo>
                    <a:pt x="15295" y="11255"/>
                    <a:pt x="15195" y="10880"/>
                    <a:pt x="15081" y="10539"/>
                  </a:cubicBezTo>
                  <a:cubicBezTo>
                    <a:pt x="16065" y="10177"/>
                    <a:pt x="16700" y="9395"/>
                    <a:pt x="16787" y="8351"/>
                  </a:cubicBezTo>
                  <a:cubicBezTo>
                    <a:pt x="16834" y="7816"/>
                    <a:pt x="16687" y="7314"/>
                    <a:pt x="16359" y="6926"/>
                  </a:cubicBezTo>
                  <a:cubicBezTo>
                    <a:pt x="16446" y="6772"/>
                    <a:pt x="16506" y="6605"/>
                    <a:pt x="16553" y="6444"/>
                  </a:cubicBezTo>
                  <a:cubicBezTo>
                    <a:pt x="16727" y="5802"/>
                    <a:pt x="16580" y="5179"/>
                    <a:pt x="16172" y="4765"/>
                  </a:cubicBezTo>
                  <a:cubicBezTo>
                    <a:pt x="16620" y="4163"/>
                    <a:pt x="16841" y="3427"/>
                    <a:pt x="16821" y="2717"/>
                  </a:cubicBezTo>
                  <a:cubicBezTo>
                    <a:pt x="16781" y="1346"/>
                    <a:pt x="15897" y="724"/>
                    <a:pt x="15094" y="724"/>
                  </a:cubicBezTo>
                  <a:cubicBezTo>
                    <a:pt x="15048" y="724"/>
                    <a:pt x="15001" y="724"/>
                    <a:pt x="14954" y="730"/>
                  </a:cubicBezTo>
                  <a:cubicBezTo>
                    <a:pt x="14760" y="744"/>
                    <a:pt x="14553" y="784"/>
                    <a:pt x="14345" y="857"/>
                  </a:cubicBezTo>
                  <a:cubicBezTo>
                    <a:pt x="13950" y="315"/>
                    <a:pt x="13429" y="1"/>
                    <a:pt x="12820"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6516925" y="2789000"/>
              <a:ext cx="81500" cy="93175"/>
            </a:xfrm>
            <a:custGeom>
              <a:avLst/>
              <a:gdLst/>
              <a:ahLst/>
              <a:cxnLst/>
              <a:rect l="l" t="t" r="r" b="b"/>
              <a:pathLst>
                <a:path w="3260" h="3727" extrusionOk="0">
                  <a:moveTo>
                    <a:pt x="3165" y="0"/>
                  </a:moveTo>
                  <a:cubicBezTo>
                    <a:pt x="3165" y="0"/>
                    <a:pt x="2797" y="1499"/>
                    <a:pt x="1794" y="2201"/>
                  </a:cubicBezTo>
                  <a:cubicBezTo>
                    <a:pt x="1479" y="2416"/>
                    <a:pt x="1158" y="2563"/>
                    <a:pt x="877" y="2683"/>
                  </a:cubicBezTo>
                  <a:cubicBezTo>
                    <a:pt x="375" y="2904"/>
                    <a:pt x="1" y="3044"/>
                    <a:pt x="7" y="3366"/>
                  </a:cubicBezTo>
                  <a:cubicBezTo>
                    <a:pt x="7" y="3607"/>
                    <a:pt x="251" y="3727"/>
                    <a:pt x="607" y="3727"/>
                  </a:cubicBezTo>
                  <a:cubicBezTo>
                    <a:pt x="795" y="3727"/>
                    <a:pt x="1014" y="3693"/>
                    <a:pt x="1245" y="3627"/>
                  </a:cubicBezTo>
                  <a:cubicBezTo>
                    <a:pt x="2021" y="3399"/>
                    <a:pt x="2938" y="2790"/>
                    <a:pt x="3259" y="1760"/>
                  </a:cubicBezTo>
                  <a:lnTo>
                    <a:pt x="3165" y="0"/>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6639700" y="2983025"/>
              <a:ext cx="50875" cy="119225"/>
            </a:xfrm>
            <a:custGeom>
              <a:avLst/>
              <a:gdLst/>
              <a:ahLst/>
              <a:cxnLst/>
              <a:rect l="l" t="t" r="r" b="b"/>
              <a:pathLst>
                <a:path w="2035" h="4769" extrusionOk="0">
                  <a:moveTo>
                    <a:pt x="2035" y="0"/>
                  </a:moveTo>
                  <a:lnTo>
                    <a:pt x="456" y="87"/>
                  </a:lnTo>
                  <a:cubicBezTo>
                    <a:pt x="456" y="87"/>
                    <a:pt x="1" y="1412"/>
                    <a:pt x="81" y="2449"/>
                  </a:cubicBezTo>
                  <a:cubicBezTo>
                    <a:pt x="114" y="2810"/>
                    <a:pt x="201" y="3218"/>
                    <a:pt x="329" y="3593"/>
                  </a:cubicBezTo>
                  <a:cubicBezTo>
                    <a:pt x="553" y="4236"/>
                    <a:pt x="898" y="4768"/>
                    <a:pt x="1289" y="4768"/>
                  </a:cubicBezTo>
                  <a:cubicBezTo>
                    <a:pt x="1330" y="4768"/>
                    <a:pt x="1371" y="4763"/>
                    <a:pt x="1412" y="4751"/>
                  </a:cubicBezTo>
                  <a:cubicBezTo>
                    <a:pt x="1861" y="4624"/>
                    <a:pt x="1647" y="4215"/>
                    <a:pt x="1499" y="3479"/>
                  </a:cubicBezTo>
                  <a:cubicBezTo>
                    <a:pt x="1419" y="3091"/>
                    <a:pt x="1352" y="2616"/>
                    <a:pt x="1412" y="2034"/>
                  </a:cubicBezTo>
                  <a:cubicBezTo>
                    <a:pt x="1580" y="355"/>
                    <a:pt x="2035"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6744925" y="2983025"/>
              <a:ext cx="50875" cy="119200"/>
            </a:xfrm>
            <a:custGeom>
              <a:avLst/>
              <a:gdLst/>
              <a:ahLst/>
              <a:cxnLst/>
              <a:rect l="l" t="t" r="r" b="b"/>
              <a:pathLst>
                <a:path w="2035" h="4768" extrusionOk="0">
                  <a:moveTo>
                    <a:pt x="2034" y="0"/>
                  </a:moveTo>
                  <a:lnTo>
                    <a:pt x="455" y="87"/>
                  </a:lnTo>
                  <a:cubicBezTo>
                    <a:pt x="455" y="87"/>
                    <a:pt x="0" y="1412"/>
                    <a:pt x="80" y="2449"/>
                  </a:cubicBezTo>
                  <a:cubicBezTo>
                    <a:pt x="107" y="2784"/>
                    <a:pt x="187" y="3165"/>
                    <a:pt x="301" y="3513"/>
                  </a:cubicBezTo>
                  <a:cubicBezTo>
                    <a:pt x="521" y="4190"/>
                    <a:pt x="880" y="4767"/>
                    <a:pt x="1291" y="4767"/>
                  </a:cubicBezTo>
                  <a:cubicBezTo>
                    <a:pt x="1331" y="4767"/>
                    <a:pt x="1371" y="4762"/>
                    <a:pt x="1412" y="4751"/>
                  </a:cubicBezTo>
                  <a:cubicBezTo>
                    <a:pt x="1867" y="4617"/>
                    <a:pt x="1639" y="4195"/>
                    <a:pt x="1485" y="3419"/>
                  </a:cubicBezTo>
                  <a:cubicBezTo>
                    <a:pt x="1412" y="3045"/>
                    <a:pt x="1358" y="2583"/>
                    <a:pt x="1412" y="2034"/>
                  </a:cubicBezTo>
                  <a:cubicBezTo>
                    <a:pt x="1572" y="355"/>
                    <a:pt x="2034" y="0"/>
                    <a:pt x="2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575" y="614"/>
                    <a:pt x="448" y="902"/>
                    <a:pt x="448" y="902"/>
                  </a:cubicBezTo>
                  <a:lnTo>
                    <a:pt x="0" y="3698"/>
                  </a:ln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801" y="336"/>
                    <a:pt x="863" y="319"/>
                    <a:pt x="913" y="319"/>
                  </a:cubicBezTo>
                  <a:cubicBezTo>
                    <a:pt x="961" y="319"/>
                    <a:pt x="998" y="334"/>
                    <a:pt x="1017" y="373"/>
                  </a:cubicBezTo>
                  <a:cubicBezTo>
                    <a:pt x="1124" y="554"/>
                    <a:pt x="1004" y="1136"/>
                    <a:pt x="796" y="1363"/>
                  </a:cubicBezTo>
                  <a:cubicBezTo>
                    <a:pt x="796" y="1363"/>
                    <a:pt x="1138" y="1199"/>
                    <a:pt x="1353" y="1199"/>
                  </a:cubicBezTo>
                  <a:cubicBezTo>
                    <a:pt x="1412" y="1199"/>
                    <a:pt x="1462" y="1211"/>
                    <a:pt x="1492" y="1243"/>
                  </a:cubicBezTo>
                  <a:cubicBezTo>
                    <a:pt x="1639" y="1383"/>
                    <a:pt x="1505" y="2869"/>
                    <a:pt x="0" y="3698"/>
                  </a:cubicBez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6570625" y="2742825"/>
              <a:ext cx="320850" cy="260700"/>
            </a:xfrm>
            <a:custGeom>
              <a:avLst/>
              <a:gdLst/>
              <a:ahLst/>
              <a:cxnLst/>
              <a:rect l="l" t="t" r="r" b="b"/>
              <a:pathLst>
                <a:path w="12834" h="10428" extrusionOk="0">
                  <a:moveTo>
                    <a:pt x="9856" y="1"/>
                  </a:moveTo>
                  <a:lnTo>
                    <a:pt x="609" y="616"/>
                  </a:lnTo>
                  <a:cubicBezTo>
                    <a:pt x="609" y="616"/>
                    <a:pt x="1044" y="2623"/>
                    <a:pt x="716" y="4724"/>
                  </a:cubicBezTo>
                  <a:cubicBezTo>
                    <a:pt x="489" y="6183"/>
                    <a:pt x="0" y="8578"/>
                    <a:pt x="2162" y="9742"/>
                  </a:cubicBezTo>
                  <a:cubicBezTo>
                    <a:pt x="2945" y="10167"/>
                    <a:pt x="4073" y="10428"/>
                    <a:pt x="5685" y="10428"/>
                  </a:cubicBezTo>
                  <a:cubicBezTo>
                    <a:pt x="6029" y="10428"/>
                    <a:pt x="6395" y="10416"/>
                    <a:pt x="6785" y="10391"/>
                  </a:cubicBezTo>
                  <a:cubicBezTo>
                    <a:pt x="6992" y="10371"/>
                    <a:pt x="7200" y="10344"/>
                    <a:pt x="7407" y="10304"/>
                  </a:cubicBezTo>
                  <a:cubicBezTo>
                    <a:pt x="10404" y="9762"/>
                    <a:pt x="12833" y="7126"/>
                    <a:pt x="9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6755625" y="2809900"/>
              <a:ext cx="76625" cy="80525"/>
            </a:xfrm>
            <a:custGeom>
              <a:avLst/>
              <a:gdLst/>
              <a:ahLst/>
              <a:cxnLst/>
              <a:rect l="l" t="t" r="r" b="b"/>
              <a:pathLst>
                <a:path w="3065" h="3221" extrusionOk="0">
                  <a:moveTo>
                    <a:pt x="2255" y="1"/>
                  </a:moveTo>
                  <a:cubicBezTo>
                    <a:pt x="2255" y="1"/>
                    <a:pt x="2074" y="1058"/>
                    <a:pt x="1124" y="1807"/>
                  </a:cubicBezTo>
                  <a:cubicBezTo>
                    <a:pt x="1098" y="1827"/>
                    <a:pt x="1071" y="1847"/>
                    <a:pt x="1044" y="1861"/>
                  </a:cubicBezTo>
                  <a:cubicBezTo>
                    <a:pt x="495" y="2269"/>
                    <a:pt x="0" y="2690"/>
                    <a:pt x="181" y="2951"/>
                  </a:cubicBezTo>
                  <a:cubicBezTo>
                    <a:pt x="246" y="3044"/>
                    <a:pt x="497" y="3221"/>
                    <a:pt x="838" y="3221"/>
                  </a:cubicBezTo>
                  <a:cubicBezTo>
                    <a:pt x="1061" y="3221"/>
                    <a:pt x="1321" y="3146"/>
                    <a:pt x="1593" y="2924"/>
                  </a:cubicBezTo>
                  <a:cubicBezTo>
                    <a:pt x="2743" y="1981"/>
                    <a:pt x="2757" y="1472"/>
                    <a:pt x="3065" y="255"/>
                  </a:cubicBezTo>
                  <a:lnTo>
                    <a:pt x="2255" y="1"/>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6756450" y="2805225"/>
              <a:ext cx="76975" cy="79850"/>
            </a:xfrm>
            <a:custGeom>
              <a:avLst/>
              <a:gdLst/>
              <a:ahLst/>
              <a:cxnLst/>
              <a:rect l="l" t="t" r="r" b="b"/>
              <a:pathLst>
                <a:path w="3079" h="3194" extrusionOk="0">
                  <a:moveTo>
                    <a:pt x="2222" y="0"/>
                  </a:moveTo>
                  <a:cubicBezTo>
                    <a:pt x="2222" y="0"/>
                    <a:pt x="2088" y="1445"/>
                    <a:pt x="1071" y="2108"/>
                  </a:cubicBezTo>
                  <a:cubicBezTo>
                    <a:pt x="1044" y="2128"/>
                    <a:pt x="1018" y="2141"/>
                    <a:pt x="991" y="2161"/>
                  </a:cubicBezTo>
                  <a:cubicBezTo>
                    <a:pt x="409" y="2516"/>
                    <a:pt x="1" y="2683"/>
                    <a:pt x="161" y="2957"/>
                  </a:cubicBezTo>
                  <a:cubicBezTo>
                    <a:pt x="221" y="3063"/>
                    <a:pt x="416" y="3193"/>
                    <a:pt x="699" y="3193"/>
                  </a:cubicBezTo>
                  <a:cubicBezTo>
                    <a:pt x="864" y="3193"/>
                    <a:pt x="1058" y="3149"/>
                    <a:pt x="1272" y="3031"/>
                  </a:cubicBezTo>
                  <a:cubicBezTo>
                    <a:pt x="2416" y="2402"/>
                    <a:pt x="2570" y="1552"/>
                    <a:pt x="3078" y="315"/>
                  </a:cubicBezTo>
                  <a:lnTo>
                    <a:pt x="22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6587850" y="2811850"/>
              <a:ext cx="180175" cy="191675"/>
            </a:xfrm>
            <a:custGeom>
              <a:avLst/>
              <a:gdLst/>
              <a:ahLst/>
              <a:cxnLst/>
              <a:rect l="l" t="t" r="r" b="b"/>
              <a:pathLst>
                <a:path w="7207" h="7667" extrusionOk="0">
                  <a:moveTo>
                    <a:pt x="3828" y="1"/>
                  </a:moveTo>
                  <a:cubicBezTo>
                    <a:pt x="3058" y="1"/>
                    <a:pt x="2267" y="379"/>
                    <a:pt x="1600" y="1241"/>
                  </a:cubicBezTo>
                  <a:cubicBezTo>
                    <a:pt x="1" y="3308"/>
                    <a:pt x="964" y="5924"/>
                    <a:pt x="1473" y="6981"/>
                  </a:cubicBezTo>
                  <a:cubicBezTo>
                    <a:pt x="2256" y="7406"/>
                    <a:pt x="3384" y="7667"/>
                    <a:pt x="4996" y="7667"/>
                  </a:cubicBezTo>
                  <a:cubicBezTo>
                    <a:pt x="5340" y="7667"/>
                    <a:pt x="5706" y="7655"/>
                    <a:pt x="6096" y="7630"/>
                  </a:cubicBezTo>
                  <a:cubicBezTo>
                    <a:pt x="6303" y="7610"/>
                    <a:pt x="6511" y="7583"/>
                    <a:pt x="6718" y="7543"/>
                  </a:cubicBezTo>
                  <a:cubicBezTo>
                    <a:pt x="6972" y="6867"/>
                    <a:pt x="7206" y="5737"/>
                    <a:pt x="7093" y="3957"/>
                  </a:cubicBezTo>
                  <a:cubicBezTo>
                    <a:pt x="6939" y="1631"/>
                    <a:pt x="5426" y="1"/>
                    <a:pt x="3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6516925" y="2856075"/>
              <a:ext cx="31150" cy="26100"/>
            </a:xfrm>
            <a:custGeom>
              <a:avLst/>
              <a:gdLst/>
              <a:ahLst/>
              <a:cxnLst/>
              <a:rect l="l" t="t" r="r" b="b"/>
              <a:pathLst>
                <a:path w="1246" h="1044" extrusionOk="0">
                  <a:moveTo>
                    <a:pt x="877" y="0"/>
                  </a:moveTo>
                  <a:cubicBezTo>
                    <a:pt x="375" y="221"/>
                    <a:pt x="1" y="361"/>
                    <a:pt x="7" y="683"/>
                  </a:cubicBezTo>
                  <a:cubicBezTo>
                    <a:pt x="7" y="924"/>
                    <a:pt x="251" y="1044"/>
                    <a:pt x="607" y="1044"/>
                  </a:cubicBezTo>
                  <a:cubicBezTo>
                    <a:pt x="795" y="1044"/>
                    <a:pt x="1014" y="1010"/>
                    <a:pt x="1245" y="944"/>
                  </a:cubicBezTo>
                  <a:lnTo>
                    <a:pt x="8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6756450" y="2859250"/>
              <a:ext cx="31800" cy="25950"/>
            </a:xfrm>
            <a:custGeom>
              <a:avLst/>
              <a:gdLst/>
              <a:ahLst/>
              <a:cxnLst/>
              <a:rect l="l" t="t" r="r" b="b"/>
              <a:pathLst>
                <a:path w="1272" h="1038" extrusionOk="0">
                  <a:moveTo>
                    <a:pt x="991" y="0"/>
                  </a:moveTo>
                  <a:cubicBezTo>
                    <a:pt x="409" y="355"/>
                    <a:pt x="1" y="522"/>
                    <a:pt x="161" y="796"/>
                  </a:cubicBezTo>
                  <a:cubicBezTo>
                    <a:pt x="221" y="902"/>
                    <a:pt x="420" y="1038"/>
                    <a:pt x="704" y="1038"/>
                  </a:cubicBezTo>
                  <a:cubicBezTo>
                    <a:pt x="868" y="1038"/>
                    <a:pt x="1061" y="993"/>
                    <a:pt x="1272" y="870"/>
                  </a:cubicBezTo>
                  <a:lnTo>
                    <a:pt x="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6"/>
            <p:cNvSpPr/>
            <p:nvPr/>
          </p:nvSpPr>
          <p:spPr>
            <a:xfrm>
              <a:off x="6647900" y="3070000"/>
              <a:ext cx="38325" cy="32250"/>
            </a:xfrm>
            <a:custGeom>
              <a:avLst/>
              <a:gdLst/>
              <a:ahLst/>
              <a:cxnLst/>
              <a:rect l="l" t="t" r="r" b="b"/>
              <a:pathLst>
                <a:path w="1533" h="1290" extrusionOk="0">
                  <a:moveTo>
                    <a:pt x="1171" y="0"/>
                  </a:moveTo>
                  <a:lnTo>
                    <a:pt x="1" y="114"/>
                  </a:lnTo>
                  <a:cubicBezTo>
                    <a:pt x="225" y="757"/>
                    <a:pt x="570" y="1289"/>
                    <a:pt x="961" y="1289"/>
                  </a:cubicBezTo>
                  <a:cubicBezTo>
                    <a:pt x="1002" y="1289"/>
                    <a:pt x="1043" y="1284"/>
                    <a:pt x="1084" y="1272"/>
                  </a:cubicBezTo>
                  <a:cubicBezTo>
                    <a:pt x="1533" y="1145"/>
                    <a:pt x="1319" y="736"/>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6752450" y="3068500"/>
              <a:ext cx="39150" cy="33725"/>
            </a:xfrm>
            <a:custGeom>
              <a:avLst/>
              <a:gdLst/>
              <a:ahLst/>
              <a:cxnLst/>
              <a:rect l="l" t="t" r="r" b="b"/>
              <a:pathLst>
                <a:path w="1566" h="1349" extrusionOk="0">
                  <a:moveTo>
                    <a:pt x="1184" y="0"/>
                  </a:moveTo>
                  <a:lnTo>
                    <a:pt x="0" y="94"/>
                  </a:lnTo>
                  <a:cubicBezTo>
                    <a:pt x="220" y="771"/>
                    <a:pt x="579" y="1348"/>
                    <a:pt x="990" y="1348"/>
                  </a:cubicBezTo>
                  <a:cubicBezTo>
                    <a:pt x="1030" y="1348"/>
                    <a:pt x="1070" y="1343"/>
                    <a:pt x="1111" y="1332"/>
                  </a:cubicBezTo>
                  <a:cubicBezTo>
                    <a:pt x="1566" y="1198"/>
                    <a:pt x="1338" y="776"/>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6533000" y="2507900"/>
              <a:ext cx="323350" cy="278775"/>
            </a:xfrm>
            <a:custGeom>
              <a:avLst/>
              <a:gdLst/>
              <a:ahLst/>
              <a:cxnLst/>
              <a:rect l="l" t="t" r="r" b="b"/>
              <a:pathLst>
                <a:path w="12934" h="11151" extrusionOk="0">
                  <a:moveTo>
                    <a:pt x="5143" y="1"/>
                  </a:moveTo>
                  <a:cubicBezTo>
                    <a:pt x="4860" y="1"/>
                    <a:pt x="4601" y="90"/>
                    <a:pt x="4403" y="318"/>
                  </a:cubicBezTo>
                  <a:cubicBezTo>
                    <a:pt x="4195" y="533"/>
                    <a:pt x="4978" y="807"/>
                    <a:pt x="5072" y="840"/>
                  </a:cubicBezTo>
                  <a:cubicBezTo>
                    <a:pt x="5033" y="832"/>
                    <a:pt x="4866" y="798"/>
                    <a:pt x="4683" y="798"/>
                  </a:cubicBezTo>
                  <a:cubicBezTo>
                    <a:pt x="4420" y="798"/>
                    <a:pt x="4122" y="869"/>
                    <a:pt x="4122" y="1188"/>
                  </a:cubicBezTo>
                  <a:cubicBezTo>
                    <a:pt x="4135" y="1422"/>
                    <a:pt x="4697" y="1483"/>
                    <a:pt x="4697" y="1483"/>
                  </a:cubicBezTo>
                  <a:cubicBezTo>
                    <a:pt x="4697" y="1483"/>
                    <a:pt x="1646" y="2145"/>
                    <a:pt x="937" y="5939"/>
                  </a:cubicBezTo>
                  <a:cubicBezTo>
                    <a:pt x="877" y="6253"/>
                    <a:pt x="830" y="6594"/>
                    <a:pt x="810" y="6956"/>
                  </a:cubicBezTo>
                  <a:cubicBezTo>
                    <a:pt x="649" y="8601"/>
                    <a:pt x="0" y="11151"/>
                    <a:pt x="5687" y="11151"/>
                  </a:cubicBezTo>
                  <a:cubicBezTo>
                    <a:pt x="11381" y="11151"/>
                    <a:pt x="12933" y="10221"/>
                    <a:pt x="12190" y="6547"/>
                  </a:cubicBezTo>
                  <a:cubicBezTo>
                    <a:pt x="12144" y="6333"/>
                    <a:pt x="12097" y="6119"/>
                    <a:pt x="12050" y="5912"/>
                  </a:cubicBezTo>
                  <a:cubicBezTo>
                    <a:pt x="11521" y="3684"/>
                    <a:pt x="10551" y="1590"/>
                    <a:pt x="7413" y="1095"/>
                  </a:cubicBezTo>
                  <a:cubicBezTo>
                    <a:pt x="7413" y="1095"/>
                    <a:pt x="6133" y="1"/>
                    <a:pt x="5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6765325" y="2543675"/>
              <a:ext cx="104300" cy="48375"/>
            </a:xfrm>
            <a:custGeom>
              <a:avLst/>
              <a:gdLst/>
              <a:ahLst/>
              <a:cxnLst/>
              <a:rect l="l" t="t" r="r" b="b"/>
              <a:pathLst>
                <a:path w="4172" h="1935" extrusionOk="0">
                  <a:moveTo>
                    <a:pt x="2987" y="0"/>
                  </a:moveTo>
                  <a:cubicBezTo>
                    <a:pt x="1766" y="0"/>
                    <a:pt x="0" y="594"/>
                    <a:pt x="0" y="594"/>
                  </a:cubicBezTo>
                  <a:lnTo>
                    <a:pt x="843" y="1590"/>
                  </a:lnTo>
                  <a:cubicBezTo>
                    <a:pt x="1172" y="1772"/>
                    <a:pt x="1799" y="1935"/>
                    <a:pt x="2419" y="1935"/>
                  </a:cubicBezTo>
                  <a:cubicBezTo>
                    <a:pt x="3237" y="1935"/>
                    <a:pt x="4042" y="1650"/>
                    <a:pt x="4122" y="747"/>
                  </a:cubicBezTo>
                  <a:cubicBezTo>
                    <a:pt x="4172" y="182"/>
                    <a:pt x="3663"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6787225" y="2568575"/>
              <a:ext cx="46525" cy="18975"/>
            </a:xfrm>
            <a:custGeom>
              <a:avLst/>
              <a:gdLst/>
              <a:ahLst/>
              <a:cxnLst/>
              <a:rect l="l" t="t" r="r" b="b"/>
              <a:pathLst>
                <a:path w="1861" h="759" extrusionOk="0">
                  <a:moveTo>
                    <a:pt x="1275" y="0"/>
                  </a:moveTo>
                  <a:cubicBezTo>
                    <a:pt x="787" y="0"/>
                    <a:pt x="121" y="280"/>
                    <a:pt x="121" y="280"/>
                  </a:cubicBezTo>
                  <a:lnTo>
                    <a:pt x="1" y="735"/>
                  </a:lnTo>
                  <a:cubicBezTo>
                    <a:pt x="44" y="735"/>
                    <a:pt x="308" y="759"/>
                    <a:pt x="619" y="759"/>
                  </a:cubicBezTo>
                  <a:cubicBezTo>
                    <a:pt x="1166" y="759"/>
                    <a:pt x="1861" y="685"/>
                    <a:pt x="1767" y="280"/>
                  </a:cubicBezTo>
                  <a:cubicBezTo>
                    <a:pt x="1718" y="70"/>
                    <a:pt x="1519"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6515850" y="2556225"/>
              <a:ext cx="104300" cy="48275"/>
            </a:xfrm>
            <a:custGeom>
              <a:avLst/>
              <a:gdLst/>
              <a:ahLst/>
              <a:cxnLst/>
              <a:rect l="l" t="t" r="r" b="b"/>
              <a:pathLst>
                <a:path w="4172" h="1931" extrusionOk="0">
                  <a:moveTo>
                    <a:pt x="1186" y="0"/>
                  </a:moveTo>
                  <a:cubicBezTo>
                    <a:pt x="509" y="0"/>
                    <a:pt x="0" y="182"/>
                    <a:pt x="50" y="747"/>
                  </a:cubicBezTo>
                  <a:cubicBezTo>
                    <a:pt x="130" y="1647"/>
                    <a:pt x="932" y="1931"/>
                    <a:pt x="1748" y="1931"/>
                  </a:cubicBezTo>
                  <a:cubicBezTo>
                    <a:pt x="2371" y="1931"/>
                    <a:pt x="3002" y="1766"/>
                    <a:pt x="3329" y="1584"/>
                  </a:cubicBezTo>
                  <a:lnTo>
                    <a:pt x="4172" y="593"/>
                  </a:lnTo>
                  <a:cubicBezTo>
                    <a:pt x="4172" y="593"/>
                    <a:pt x="2406"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6551750" y="2581050"/>
              <a:ext cx="46675" cy="18925"/>
            </a:xfrm>
            <a:custGeom>
              <a:avLst/>
              <a:gdLst/>
              <a:ahLst/>
              <a:cxnLst/>
              <a:rect l="l" t="t" r="r" b="b"/>
              <a:pathLst>
                <a:path w="1867" h="757" extrusionOk="0">
                  <a:moveTo>
                    <a:pt x="585" y="0"/>
                  </a:moveTo>
                  <a:cubicBezTo>
                    <a:pt x="341" y="0"/>
                    <a:pt x="142" y="71"/>
                    <a:pt x="93" y="283"/>
                  </a:cubicBezTo>
                  <a:cubicBezTo>
                    <a:pt x="0" y="683"/>
                    <a:pt x="676" y="757"/>
                    <a:pt x="1221" y="757"/>
                  </a:cubicBezTo>
                  <a:cubicBezTo>
                    <a:pt x="1543" y="757"/>
                    <a:pt x="1819" y="731"/>
                    <a:pt x="1866" y="731"/>
                  </a:cubicBezTo>
                  <a:lnTo>
                    <a:pt x="1739" y="283"/>
                  </a:lnTo>
                  <a:cubicBezTo>
                    <a:pt x="1739" y="283"/>
                    <a:pt x="107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6739400" y="2390025"/>
              <a:ext cx="136350" cy="175525"/>
            </a:xfrm>
            <a:custGeom>
              <a:avLst/>
              <a:gdLst/>
              <a:ahLst/>
              <a:cxnLst/>
              <a:rect l="l" t="t" r="r" b="b"/>
              <a:pathLst>
                <a:path w="5454" h="7021" extrusionOk="0">
                  <a:moveTo>
                    <a:pt x="2521" y="1"/>
                  </a:moveTo>
                  <a:cubicBezTo>
                    <a:pt x="2483" y="1"/>
                    <a:pt x="2446" y="8"/>
                    <a:pt x="2409" y="22"/>
                  </a:cubicBezTo>
                  <a:cubicBezTo>
                    <a:pt x="1445" y="410"/>
                    <a:pt x="2362" y="1113"/>
                    <a:pt x="2282" y="3086"/>
                  </a:cubicBezTo>
                  <a:cubicBezTo>
                    <a:pt x="2275" y="3321"/>
                    <a:pt x="2242" y="3541"/>
                    <a:pt x="2188" y="3762"/>
                  </a:cubicBezTo>
                  <a:cubicBezTo>
                    <a:pt x="1961" y="3655"/>
                    <a:pt x="1599" y="3434"/>
                    <a:pt x="1499" y="3020"/>
                  </a:cubicBezTo>
                  <a:cubicBezTo>
                    <a:pt x="1345" y="2397"/>
                    <a:pt x="1693" y="2063"/>
                    <a:pt x="997" y="1889"/>
                  </a:cubicBezTo>
                  <a:cubicBezTo>
                    <a:pt x="976" y="1884"/>
                    <a:pt x="956" y="1881"/>
                    <a:pt x="935" y="1881"/>
                  </a:cubicBezTo>
                  <a:cubicBezTo>
                    <a:pt x="318" y="1881"/>
                    <a:pt x="1" y="4179"/>
                    <a:pt x="1854" y="4659"/>
                  </a:cubicBezTo>
                  <a:cubicBezTo>
                    <a:pt x="1292" y="5776"/>
                    <a:pt x="368" y="6492"/>
                    <a:pt x="368" y="6492"/>
                  </a:cubicBezTo>
                  <a:lnTo>
                    <a:pt x="1037" y="7021"/>
                  </a:lnTo>
                  <a:cubicBezTo>
                    <a:pt x="1593" y="6626"/>
                    <a:pt x="2028" y="6184"/>
                    <a:pt x="2375" y="5723"/>
                  </a:cubicBezTo>
                  <a:cubicBezTo>
                    <a:pt x="2685" y="5890"/>
                    <a:pt x="2985" y="5960"/>
                    <a:pt x="3263" y="5960"/>
                  </a:cubicBezTo>
                  <a:cubicBezTo>
                    <a:pt x="4497" y="5960"/>
                    <a:pt x="5327" y="4596"/>
                    <a:pt x="4858" y="4318"/>
                  </a:cubicBezTo>
                  <a:cubicBezTo>
                    <a:pt x="4702" y="4225"/>
                    <a:pt x="4587" y="4186"/>
                    <a:pt x="4493" y="4186"/>
                  </a:cubicBezTo>
                  <a:cubicBezTo>
                    <a:pt x="4214" y="4186"/>
                    <a:pt x="4119" y="4522"/>
                    <a:pt x="3714" y="4772"/>
                  </a:cubicBezTo>
                  <a:cubicBezTo>
                    <a:pt x="3542" y="4879"/>
                    <a:pt x="3363" y="4915"/>
                    <a:pt x="3196" y="4915"/>
                  </a:cubicBezTo>
                  <a:cubicBezTo>
                    <a:pt x="3090" y="4915"/>
                    <a:pt x="2988" y="4900"/>
                    <a:pt x="2897" y="4880"/>
                  </a:cubicBezTo>
                  <a:cubicBezTo>
                    <a:pt x="3152" y="4364"/>
                    <a:pt x="3312" y="3836"/>
                    <a:pt x="3399" y="3334"/>
                  </a:cubicBezTo>
                  <a:cubicBezTo>
                    <a:pt x="5449" y="3215"/>
                    <a:pt x="5453" y="724"/>
                    <a:pt x="4794" y="724"/>
                  </a:cubicBezTo>
                  <a:cubicBezTo>
                    <a:pt x="4787" y="724"/>
                    <a:pt x="4779" y="724"/>
                    <a:pt x="4771" y="725"/>
                  </a:cubicBezTo>
                  <a:cubicBezTo>
                    <a:pt x="4055" y="785"/>
                    <a:pt x="4349" y="1173"/>
                    <a:pt x="4108" y="1768"/>
                  </a:cubicBezTo>
                  <a:cubicBezTo>
                    <a:pt x="3981" y="2076"/>
                    <a:pt x="3714" y="2243"/>
                    <a:pt x="3486" y="2330"/>
                  </a:cubicBezTo>
                  <a:cubicBezTo>
                    <a:pt x="3468" y="1003"/>
                    <a:pt x="2971"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6509225" y="2398850"/>
              <a:ext cx="136350" cy="175400"/>
            </a:xfrm>
            <a:custGeom>
              <a:avLst/>
              <a:gdLst/>
              <a:ahLst/>
              <a:cxnLst/>
              <a:rect l="l" t="t" r="r" b="b"/>
              <a:pathLst>
                <a:path w="5454" h="7016" extrusionOk="0">
                  <a:moveTo>
                    <a:pt x="2930" y="1"/>
                  </a:moveTo>
                  <a:cubicBezTo>
                    <a:pt x="2480" y="1"/>
                    <a:pt x="1980" y="1002"/>
                    <a:pt x="1968" y="2332"/>
                  </a:cubicBezTo>
                  <a:cubicBezTo>
                    <a:pt x="1741" y="2238"/>
                    <a:pt x="1473" y="2071"/>
                    <a:pt x="1346" y="1763"/>
                  </a:cubicBezTo>
                  <a:cubicBezTo>
                    <a:pt x="1105" y="1175"/>
                    <a:pt x="1399" y="780"/>
                    <a:pt x="683" y="720"/>
                  </a:cubicBezTo>
                  <a:cubicBezTo>
                    <a:pt x="676" y="719"/>
                    <a:pt x="668" y="719"/>
                    <a:pt x="660" y="719"/>
                  </a:cubicBezTo>
                  <a:cubicBezTo>
                    <a:pt x="1" y="719"/>
                    <a:pt x="5" y="3217"/>
                    <a:pt x="2048" y="3329"/>
                  </a:cubicBezTo>
                  <a:cubicBezTo>
                    <a:pt x="2135" y="3837"/>
                    <a:pt x="2303" y="4359"/>
                    <a:pt x="2557" y="4874"/>
                  </a:cubicBezTo>
                  <a:cubicBezTo>
                    <a:pt x="2466" y="4895"/>
                    <a:pt x="2363" y="4910"/>
                    <a:pt x="2256" y="4910"/>
                  </a:cubicBezTo>
                  <a:cubicBezTo>
                    <a:pt x="2088" y="4910"/>
                    <a:pt x="1908" y="4874"/>
                    <a:pt x="1741" y="4767"/>
                  </a:cubicBezTo>
                  <a:cubicBezTo>
                    <a:pt x="1335" y="4517"/>
                    <a:pt x="1241" y="4181"/>
                    <a:pt x="961" y="4181"/>
                  </a:cubicBezTo>
                  <a:cubicBezTo>
                    <a:pt x="867" y="4181"/>
                    <a:pt x="752" y="4220"/>
                    <a:pt x="596" y="4312"/>
                  </a:cubicBezTo>
                  <a:cubicBezTo>
                    <a:pt x="127" y="4591"/>
                    <a:pt x="955" y="5959"/>
                    <a:pt x="2193" y="5959"/>
                  </a:cubicBezTo>
                  <a:cubicBezTo>
                    <a:pt x="2471" y="5959"/>
                    <a:pt x="2770" y="5890"/>
                    <a:pt x="3079" y="5724"/>
                  </a:cubicBezTo>
                  <a:cubicBezTo>
                    <a:pt x="3427" y="6179"/>
                    <a:pt x="3862" y="6621"/>
                    <a:pt x="4410" y="7015"/>
                  </a:cubicBezTo>
                  <a:lnTo>
                    <a:pt x="5079" y="6487"/>
                  </a:lnTo>
                  <a:cubicBezTo>
                    <a:pt x="5079" y="6487"/>
                    <a:pt x="4163" y="5771"/>
                    <a:pt x="3601" y="4654"/>
                  </a:cubicBezTo>
                  <a:cubicBezTo>
                    <a:pt x="5453" y="4174"/>
                    <a:pt x="5136" y="1876"/>
                    <a:pt x="4519" y="1876"/>
                  </a:cubicBezTo>
                  <a:cubicBezTo>
                    <a:pt x="4498" y="1876"/>
                    <a:pt x="4478" y="1879"/>
                    <a:pt x="4457" y="1884"/>
                  </a:cubicBezTo>
                  <a:cubicBezTo>
                    <a:pt x="3754" y="2058"/>
                    <a:pt x="4109" y="2399"/>
                    <a:pt x="3955" y="3014"/>
                  </a:cubicBezTo>
                  <a:cubicBezTo>
                    <a:pt x="3855" y="3429"/>
                    <a:pt x="3494" y="3650"/>
                    <a:pt x="3266" y="3757"/>
                  </a:cubicBezTo>
                  <a:cubicBezTo>
                    <a:pt x="3213" y="3543"/>
                    <a:pt x="3179" y="3316"/>
                    <a:pt x="3172" y="3081"/>
                  </a:cubicBezTo>
                  <a:cubicBezTo>
                    <a:pt x="3092" y="1108"/>
                    <a:pt x="4009" y="412"/>
                    <a:pt x="3045" y="24"/>
                  </a:cubicBezTo>
                  <a:cubicBezTo>
                    <a:pt x="3007" y="8"/>
                    <a:pt x="2969"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6556400" y="2507825"/>
              <a:ext cx="277850" cy="218775"/>
            </a:xfrm>
            <a:custGeom>
              <a:avLst/>
              <a:gdLst/>
              <a:ahLst/>
              <a:cxnLst/>
              <a:rect l="l" t="t" r="r" b="b"/>
              <a:pathLst>
                <a:path w="11114" h="8751" extrusionOk="0">
                  <a:moveTo>
                    <a:pt x="4203" y="1"/>
                  </a:moveTo>
                  <a:cubicBezTo>
                    <a:pt x="3922" y="1"/>
                    <a:pt x="3664" y="89"/>
                    <a:pt x="3467" y="315"/>
                  </a:cubicBezTo>
                  <a:cubicBezTo>
                    <a:pt x="3259" y="529"/>
                    <a:pt x="4002" y="796"/>
                    <a:pt x="4129" y="843"/>
                  </a:cubicBezTo>
                  <a:cubicBezTo>
                    <a:pt x="4076" y="833"/>
                    <a:pt x="3916" y="802"/>
                    <a:pt x="3743" y="802"/>
                  </a:cubicBezTo>
                  <a:cubicBezTo>
                    <a:pt x="3480" y="802"/>
                    <a:pt x="3186" y="873"/>
                    <a:pt x="3186" y="1191"/>
                  </a:cubicBezTo>
                  <a:cubicBezTo>
                    <a:pt x="3199" y="1425"/>
                    <a:pt x="3761" y="1486"/>
                    <a:pt x="3761" y="1486"/>
                  </a:cubicBezTo>
                  <a:cubicBezTo>
                    <a:pt x="3761" y="1486"/>
                    <a:pt x="710" y="2148"/>
                    <a:pt x="1" y="5942"/>
                  </a:cubicBezTo>
                  <a:cubicBezTo>
                    <a:pt x="347" y="5449"/>
                    <a:pt x="1091" y="4631"/>
                    <a:pt x="2203" y="4631"/>
                  </a:cubicBezTo>
                  <a:cubicBezTo>
                    <a:pt x="2315" y="4631"/>
                    <a:pt x="2431" y="4639"/>
                    <a:pt x="2550" y="4657"/>
                  </a:cubicBezTo>
                  <a:cubicBezTo>
                    <a:pt x="4303" y="4918"/>
                    <a:pt x="4403" y="6617"/>
                    <a:pt x="3467" y="7668"/>
                  </a:cubicBezTo>
                  <a:cubicBezTo>
                    <a:pt x="3433" y="7708"/>
                    <a:pt x="3393" y="7748"/>
                    <a:pt x="3353" y="7788"/>
                  </a:cubicBezTo>
                  <a:cubicBezTo>
                    <a:pt x="3021" y="8049"/>
                    <a:pt x="3216" y="8751"/>
                    <a:pt x="3929" y="8751"/>
                  </a:cubicBezTo>
                  <a:cubicBezTo>
                    <a:pt x="4224" y="8751"/>
                    <a:pt x="4607" y="8631"/>
                    <a:pt x="5079" y="8310"/>
                  </a:cubicBezTo>
                  <a:cubicBezTo>
                    <a:pt x="5092" y="8303"/>
                    <a:pt x="5106" y="8290"/>
                    <a:pt x="5119" y="8283"/>
                  </a:cubicBezTo>
                  <a:cubicBezTo>
                    <a:pt x="5761" y="7768"/>
                    <a:pt x="6009" y="6544"/>
                    <a:pt x="5902" y="5674"/>
                  </a:cubicBezTo>
                  <a:cubicBezTo>
                    <a:pt x="5820" y="4968"/>
                    <a:pt x="6582" y="4244"/>
                    <a:pt x="7813" y="4244"/>
                  </a:cubicBezTo>
                  <a:cubicBezTo>
                    <a:pt x="8098" y="4244"/>
                    <a:pt x="8408" y="4282"/>
                    <a:pt x="8739" y="4369"/>
                  </a:cubicBezTo>
                  <a:cubicBezTo>
                    <a:pt x="9976" y="4684"/>
                    <a:pt x="10672" y="5319"/>
                    <a:pt x="11114" y="5915"/>
                  </a:cubicBezTo>
                  <a:cubicBezTo>
                    <a:pt x="10585" y="3687"/>
                    <a:pt x="9615" y="1593"/>
                    <a:pt x="6477" y="1098"/>
                  </a:cubicBezTo>
                  <a:cubicBezTo>
                    <a:pt x="6477" y="1098"/>
                    <a:pt x="5194" y="1"/>
                    <a:pt x="4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6594875" y="2639250"/>
              <a:ext cx="29800" cy="33175"/>
            </a:xfrm>
            <a:custGeom>
              <a:avLst/>
              <a:gdLst/>
              <a:ahLst/>
              <a:cxnLst/>
              <a:rect l="l" t="t" r="r" b="b"/>
              <a:pathLst>
                <a:path w="1192" h="1327" extrusionOk="0">
                  <a:moveTo>
                    <a:pt x="564" y="0"/>
                  </a:moveTo>
                  <a:cubicBezTo>
                    <a:pt x="515" y="0"/>
                    <a:pt x="465" y="12"/>
                    <a:pt x="415" y="29"/>
                  </a:cubicBezTo>
                  <a:cubicBezTo>
                    <a:pt x="355" y="56"/>
                    <a:pt x="308" y="89"/>
                    <a:pt x="268" y="129"/>
                  </a:cubicBezTo>
                  <a:cubicBezTo>
                    <a:pt x="181" y="210"/>
                    <a:pt x="141" y="303"/>
                    <a:pt x="101" y="390"/>
                  </a:cubicBezTo>
                  <a:cubicBezTo>
                    <a:pt x="68" y="477"/>
                    <a:pt x="47" y="557"/>
                    <a:pt x="34" y="638"/>
                  </a:cubicBezTo>
                  <a:cubicBezTo>
                    <a:pt x="21" y="718"/>
                    <a:pt x="14" y="798"/>
                    <a:pt x="14" y="865"/>
                  </a:cubicBezTo>
                  <a:cubicBezTo>
                    <a:pt x="1" y="1146"/>
                    <a:pt x="47" y="1327"/>
                    <a:pt x="47" y="1327"/>
                  </a:cubicBezTo>
                  <a:cubicBezTo>
                    <a:pt x="47" y="1327"/>
                    <a:pt x="61" y="1280"/>
                    <a:pt x="74" y="1206"/>
                  </a:cubicBezTo>
                  <a:cubicBezTo>
                    <a:pt x="94" y="1126"/>
                    <a:pt x="121" y="1019"/>
                    <a:pt x="154" y="885"/>
                  </a:cubicBezTo>
                  <a:cubicBezTo>
                    <a:pt x="188" y="758"/>
                    <a:pt x="235" y="611"/>
                    <a:pt x="302" y="477"/>
                  </a:cubicBezTo>
                  <a:cubicBezTo>
                    <a:pt x="335" y="410"/>
                    <a:pt x="382" y="350"/>
                    <a:pt x="429" y="303"/>
                  </a:cubicBezTo>
                  <a:cubicBezTo>
                    <a:pt x="476" y="268"/>
                    <a:pt x="517" y="248"/>
                    <a:pt x="567" y="248"/>
                  </a:cubicBezTo>
                  <a:cubicBezTo>
                    <a:pt x="572" y="248"/>
                    <a:pt x="576" y="249"/>
                    <a:pt x="581" y="249"/>
                  </a:cubicBezTo>
                  <a:lnTo>
                    <a:pt x="581" y="249"/>
                  </a:lnTo>
                  <a:cubicBezTo>
                    <a:pt x="582" y="249"/>
                    <a:pt x="582" y="249"/>
                    <a:pt x="583" y="250"/>
                  </a:cubicBezTo>
                  <a:lnTo>
                    <a:pt x="603" y="250"/>
                  </a:lnTo>
                  <a:lnTo>
                    <a:pt x="636" y="256"/>
                  </a:lnTo>
                  <a:cubicBezTo>
                    <a:pt x="656" y="263"/>
                    <a:pt x="683" y="263"/>
                    <a:pt x="690" y="270"/>
                  </a:cubicBezTo>
                  <a:cubicBezTo>
                    <a:pt x="696" y="276"/>
                    <a:pt x="710" y="283"/>
                    <a:pt x="723" y="290"/>
                  </a:cubicBezTo>
                  <a:cubicBezTo>
                    <a:pt x="730" y="296"/>
                    <a:pt x="743" y="310"/>
                    <a:pt x="757" y="317"/>
                  </a:cubicBezTo>
                  <a:cubicBezTo>
                    <a:pt x="783" y="330"/>
                    <a:pt x="803" y="363"/>
                    <a:pt x="830" y="390"/>
                  </a:cubicBezTo>
                  <a:cubicBezTo>
                    <a:pt x="850" y="417"/>
                    <a:pt x="870" y="450"/>
                    <a:pt x="890" y="484"/>
                  </a:cubicBezTo>
                  <a:cubicBezTo>
                    <a:pt x="924" y="551"/>
                    <a:pt x="957" y="618"/>
                    <a:pt x="984" y="685"/>
                  </a:cubicBezTo>
                  <a:cubicBezTo>
                    <a:pt x="1004" y="758"/>
                    <a:pt x="1031" y="825"/>
                    <a:pt x="1044" y="892"/>
                  </a:cubicBezTo>
                  <a:cubicBezTo>
                    <a:pt x="1084" y="1019"/>
                    <a:pt x="1105" y="1126"/>
                    <a:pt x="1125" y="1206"/>
                  </a:cubicBezTo>
                  <a:cubicBezTo>
                    <a:pt x="1145" y="1280"/>
                    <a:pt x="1151" y="1327"/>
                    <a:pt x="1151" y="1327"/>
                  </a:cubicBezTo>
                  <a:cubicBezTo>
                    <a:pt x="1151" y="1327"/>
                    <a:pt x="1165" y="1280"/>
                    <a:pt x="1171" y="1200"/>
                  </a:cubicBezTo>
                  <a:cubicBezTo>
                    <a:pt x="1185" y="1119"/>
                    <a:pt x="1192" y="1006"/>
                    <a:pt x="1185" y="865"/>
                  </a:cubicBezTo>
                  <a:cubicBezTo>
                    <a:pt x="1178" y="725"/>
                    <a:pt x="1158" y="564"/>
                    <a:pt x="1084" y="390"/>
                  </a:cubicBezTo>
                  <a:cubicBezTo>
                    <a:pt x="1051" y="303"/>
                    <a:pt x="1004" y="210"/>
                    <a:pt x="917" y="136"/>
                  </a:cubicBezTo>
                  <a:cubicBezTo>
                    <a:pt x="890" y="116"/>
                    <a:pt x="877" y="96"/>
                    <a:pt x="850" y="82"/>
                  </a:cubicBezTo>
                  <a:cubicBezTo>
                    <a:pt x="817" y="62"/>
                    <a:pt x="790" y="49"/>
                    <a:pt x="757" y="36"/>
                  </a:cubicBezTo>
                  <a:cubicBezTo>
                    <a:pt x="723" y="22"/>
                    <a:pt x="710" y="22"/>
                    <a:pt x="683" y="15"/>
                  </a:cubicBezTo>
                  <a:lnTo>
                    <a:pt x="650" y="9"/>
                  </a:lnTo>
                  <a:lnTo>
                    <a:pt x="636" y="2"/>
                  </a:lnTo>
                  <a:lnTo>
                    <a:pt x="596" y="2"/>
                  </a:lnTo>
                  <a:cubicBezTo>
                    <a:pt x="585" y="1"/>
                    <a:pt x="575"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6720000" y="2639250"/>
              <a:ext cx="29800" cy="33175"/>
            </a:xfrm>
            <a:custGeom>
              <a:avLst/>
              <a:gdLst/>
              <a:ahLst/>
              <a:cxnLst/>
              <a:rect l="l" t="t" r="r" b="b"/>
              <a:pathLst>
                <a:path w="1192" h="1327" extrusionOk="0">
                  <a:moveTo>
                    <a:pt x="563" y="0"/>
                  </a:moveTo>
                  <a:cubicBezTo>
                    <a:pt x="512" y="0"/>
                    <a:pt x="459" y="12"/>
                    <a:pt x="415" y="29"/>
                  </a:cubicBezTo>
                  <a:cubicBezTo>
                    <a:pt x="355" y="56"/>
                    <a:pt x="301" y="89"/>
                    <a:pt x="261" y="129"/>
                  </a:cubicBezTo>
                  <a:cubicBezTo>
                    <a:pt x="181" y="210"/>
                    <a:pt x="134" y="303"/>
                    <a:pt x="101" y="390"/>
                  </a:cubicBezTo>
                  <a:cubicBezTo>
                    <a:pt x="67" y="477"/>
                    <a:pt x="47" y="557"/>
                    <a:pt x="34" y="638"/>
                  </a:cubicBezTo>
                  <a:cubicBezTo>
                    <a:pt x="20" y="718"/>
                    <a:pt x="14" y="798"/>
                    <a:pt x="7" y="865"/>
                  </a:cubicBezTo>
                  <a:cubicBezTo>
                    <a:pt x="0" y="1146"/>
                    <a:pt x="40" y="1327"/>
                    <a:pt x="40" y="1327"/>
                  </a:cubicBezTo>
                  <a:cubicBezTo>
                    <a:pt x="40" y="1327"/>
                    <a:pt x="54" y="1280"/>
                    <a:pt x="74" y="1206"/>
                  </a:cubicBezTo>
                  <a:cubicBezTo>
                    <a:pt x="87" y="1126"/>
                    <a:pt x="114" y="1019"/>
                    <a:pt x="147" y="885"/>
                  </a:cubicBezTo>
                  <a:cubicBezTo>
                    <a:pt x="188" y="758"/>
                    <a:pt x="228" y="611"/>
                    <a:pt x="301" y="477"/>
                  </a:cubicBezTo>
                  <a:cubicBezTo>
                    <a:pt x="335" y="410"/>
                    <a:pt x="375" y="350"/>
                    <a:pt x="428" y="303"/>
                  </a:cubicBezTo>
                  <a:cubicBezTo>
                    <a:pt x="469" y="268"/>
                    <a:pt x="510" y="248"/>
                    <a:pt x="560" y="248"/>
                  </a:cubicBezTo>
                  <a:cubicBezTo>
                    <a:pt x="565" y="248"/>
                    <a:pt x="569" y="249"/>
                    <a:pt x="574" y="249"/>
                  </a:cubicBezTo>
                  <a:lnTo>
                    <a:pt x="574" y="249"/>
                  </a:lnTo>
                  <a:cubicBezTo>
                    <a:pt x="575" y="249"/>
                    <a:pt x="575" y="249"/>
                    <a:pt x="576" y="250"/>
                  </a:cubicBezTo>
                  <a:lnTo>
                    <a:pt x="596" y="250"/>
                  </a:lnTo>
                  <a:lnTo>
                    <a:pt x="629" y="256"/>
                  </a:lnTo>
                  <a:cubicBezTo>
                    <a:pt x="649" y="263"/>
                    <a:pt x="683" y="263"/>
                    <a:pt x="683" y="270"/>
                  </a:cubicBezTo>
                  <a:cubicBezTo>
                    <a:pt x="696" y="276"/>
                    <a:pt x="703" y="283"/>
                    <a:pt x="716" y="290"/>
                  </a:cubicBezTo>
                  <a:cubicBezTo>
                    <a:pt x="729" y="296"/>
                    <a:pt x="743" y="310"/>
                    <a:pt x="756" y="317"/>
                  </a:cubicBezTo>
                  <a:cubicBezTo>
                    <a:pt x="783" y="330"/>
                    <a:pt x="803" y="363"/>
                    <a:pt x="823" y="390"/>
                  </a:cubicBezTo>
                  <a:cubicBezTo>
                    <a:pt x="850" y="417"/>
                    <a:pt x="870" y="450"/>
                    <a:pt x="883" y="484"/>
                  </a:cubicBezTo>
                  <a:cubicBezTo>
                    <a:pt x="924" y="551"/>
                    <a:pt x="950" y="618"/>
                    <a:pt x="977" y="685"/>
                  </a:cubicBezTo>
                  <a:cubicBezTo>
                    <a:pt x="1004" y="758"/>
                    <a:pt x="1024" y="825"/>
                    <a:pt x="1044" y="892"/>
                  </a:cubicBezTo>
                  <a:cubicBezTo>
                    <a:pt x="1077" y="1019"/>
                    <a:pt x="1104" y="1126"/>
                    <a:pt x="1118" y="1206"/>
                  </a:cubicBezTo>
                  <a:cubicBezTo>
                    <a:pt x="1138" y="1280"/>
                    <a:pt x="1144" y="1327"/>
                    <a:pt x="1144" y="1327"/>
                  </a:cubicBezTo>
                  <a:cubicBezTo>
                    <a:pt x="1144" y="1327"/>
                    <a:pt x="1158" y="1280"/>
                    <a:pt x="1171" y="1200"/>
                  </a:cubicBezTo>
                  <a:cubicBezTo>
                    <a:pt x="1178" y="1119"/>
                    <a:pt x="1191" y="1006"/>
                    <a:pt x="1184" y="865"/>
                  </a:cubicBezTo>
                  <a:cubicBezTo>
                    <a:pt x="1178" y="725"/>
                    <a:pt x="1158" y="564"/>
                    <a:pt x="1084" y="390"/>
                  </a:cubicBezTo>
                  <a:cubicBezTo>
                    <a:pt x="1044" y="303"/>
                    <a:pt x="997" y="210"/>
                    <a:pt x="910" y="136"/>
                  </a:cubicBezTo>
                  <a:cubicBezTo>
                    <a:pt x="890" y="116"/>
                    <a:pt x="870" y="96"/>
                    <a:pt x="843" y="82"/>
                  </a:cubicBezTo>
                  <a:cubicBezTo>
                    <a:pt x="816" y="62"/>
                    <a:pt x="783" y="49"/>
                    <a:pt x="756" y="36"/>
                  </a:cubicBezTo>
                  <a:cubicBezTo>
                    <a:pt x="723" y="22"/>
                    <a:pt x="703" y="22"/>
                    <a:pt x="683" y="15"/>
                  </a:cubicBezTo>
                  <a:lnTo>
                    <a:pt x="649" y="9"/>
                  </a:lnTo>
                  <a:lnTo>
                    <a:pt x="629" y="2"/>
                  </a:lnTo>
                  <a:lnTo>
                    <a:pt x="596" y="2"/>
                  </a:lnTo>
                  <a:cubicBezTo>
                    <a:pt x="585" y="1"/>
                    <a:pt x="574"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6671325" y="2736125"/>
              <a:ext cx="30125" cy="16425"/>
            </a:xfrm>
            <a:custGeom>
              <a:avLst/>
              <a:gdLst/>
              <a:ahLst/>
              <a:cxnLst/>
              <a:rect l="l" t="t" r="r" b="b"/>
              <a:pathLst>
                <a:path w="1205" h="657" extrusionOk="0">
                  <a:moveTo>
                    <a:pt x="1205" y="1"/>
                  </a:moveTo>
                  <a:cubicBezTo>
                    <a:pt x="1205" y="1"/>
                    <a:pt x="1184" y="21"/>
                    <a:pt x="1151" y="48"/>
                  </a:cubicBezTo>
                  <a:cubicBezTo>
                    <a:pt x="1138" y="61"/>
                    <a:pt x="1124" y="81"/>
                    <a:pt x="1104" y="101"/>
                  </a:cubicBezTo>
                  <a:cubicBezTo>
                    <a:pt x="1084" y="128"/>
                    <a:pt x="1064" y="148"/>
                    <a:pt x="1037" y="168"/>
                  </a:cubicBezTo>
                  <a:cubicBezTo>
                    <a:pt x="1011" y="188"/>
                    <a:pt x="990" y="215"/>
                    <a:pt x="964" y="235"/>
                  </a:cubicBezTo>
                  <a:cubicBezTo>
                    <a:pt x="930" y="255"/>
                    <a:pt x="903" y="282"/>
                    <a:pt x="877" y="302"/>
                  </a:cubicBezTo>
                  <a:cubicBezTo>
                    <a:pt x="843" y="322"/>
                    <a:pt x="816" y="342"/>
                    <a:pt x="783" y="356"/>
                  </a:cubicBezTo>
                  <a:cubicBezTo>
                    <a:pt x="743" y="369"/>
                    <a:pt x="716" y="389"/>
                    <a:pt x="676" y="396"/>
                  </a:cubicBezTo>
                  <a:cubicBezTo>
                    <a:pt x="643" y="409"/>
                    <a:pt x="602" y="409"/>
                    <a:pt x="569" y="422"/>
                  </a:cubicBezTo>
                  <a:cubicBezTo>
                    <a:pt x="529" y="422"/>
                    <a:pt x="489" y="429"/>
                    <a:pt x="455" y="429"/>
                  </a:cubicBezTo>
                  <a:lnTo>
                    <a:pt x="341" y="429"/>
                  </a:lnTo>
                  <a:cubicBezTo>
                    <a:pt x="301" y="429"/>
                    <a:pt x="268" y="422"/>
                    <a:pt x="234" y="422"/>
                  </a:cubicBezTo>
                  <a:cubicBezTo>
                    <a:pt x="94" y="402"/>
                    <a:pt x="0" y="396"/>
                    <a:pt x="0" y="396"/>
                  </a:cubicBezTo>
                  <a:lnTo>
                    <a:pt x="0" y="396"/>
                  </a:lnTo>
                  <a:cubicBezTo>
                    <a:pt x="0" y="396"/>
                    <a:pt x="60" y="483"/>
                    <a:pt x="188" y="556"/>
                  </a:cubicBezTo>
                  <a:cubicBezTo>
                    <a:pt x="221" y="570"/>
                    <a:pt x="254" y="596"/>
                    <a:pt x="301" y="610"/>
                  </a:cubicBezTo>
                  <a:cubicBezTo>
                    <a:pt x="341" y="623"/>
                    <a:pt x="382" y="637"/>
                    <a:pt x="435" y="650"/>
                  </a:cubicBezTo>
                  <a:cubicBezTo>
                    <a:pt x="482" y="657"/>
                    <a:pt x="535" y="657"/>
                    <a:pt x="582" y="657"/>
                  </a:cubicBezTo>
                  <a:cubicBezTo>
                    <a:pt x="636" y="657"/>
                    <a:pt x="689" y="650"/>
                    <a:pt x="743" y="637"/>
                  </a:cubicBezTo>
                  <a:cubicBezTo>
                    <a:pt x="796" y="623"/>
                    <a:pt x="850" y="596"/>
                    <a:pt x="897" y="570"/>
                  </a:cubicBezTo>
                  <a:cubicBezTo>
                    <a:pt x="917" y="556"/>
                    <a:pt x="944" y="543"/>
                    <a:pt x="964" y="523"/>
                  </a:cubicBezTo>
                  <a:cubicBezTo>
                    <a:pt x="984" y="503"/>
                    <a:pt x="1004" y="489"/>
                    <a:pt x="1017" y="469"/>
                  </a:cubicBezTo>
                  <a:cubicBezTo>
                    <a:pt x="1057" y="436"/>
                    <a:pt x="1077" y="396"/>
                    <a:pt x="1104" y="356"/>
                  </a:cubicBezTo>
                  <a:cubicBezTo>
                    <a:pt x="1131" y="322"/>
                    <a:pt x="1144" y="282"/>
                    <a:pt x="1158" y="242"/>
                  </a:cubicBezTo>
                  <a:cubicBezTo>
                    <a:pt x="1191" y="175"/>
                    <a:pt x="1191" y="108"/>
                    <a:pt x="1198" y="68"/>
                  </a:cubicBezTo>
                  <a:cubicBezTo>
                    <a:pt x="1205" y="28"/>
                    <a:pt x="1205" y="1"/>
                    <a:pt x="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6743400" y="2692150"/>
              <a:ext cx="55725" cy="17575"/>
            </a:xfrm>
            <a:custGeom>
              <a:avLst/>
              <a:gdLst/>
              <a:ahLst/>
              <a:cxnLst/>
              <a:rect l="l" t="t" r="r" b="b"/>
              <a:pathLst>
                <a:path w="2229" h="703" extrusionOk="0">
                  <a:moveTo>
                    <a:pt x="1112" y="0"/>
                  </a:moveTo>
                  <a:cubicBezTo>
                    <a:pt x="496" y="0"/>
                    <a:pt x="1" y="154"/>
                    <a:pt x="1" y="348"/>
                  </a:cubicBezTo>
                  <a:cubicBezTo>
                    <a:pt x="1" y="542"/>
                    <a:pt x="496" y="703"/>
                    <a:pt x="1112" y="703"/>
                  </a:cubicBezTo>
                  <a:cubicBezTo>
                    <a:pt x="1727" y="703"/>
                    <a:pt x="2229" y="542"/>
                    <a:pt x="2229" y="348"/>
                  </a:cubicBezTo>
                  <a:cubicBezTo>
                    <a:pt x="2229" y="154"/>
                    <a:pt x="1727" y="0"/>
                    <a:pt x="1112"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6561600" y="2693325"/>
              <a:ext cx="48525" cy="15250"/>
            </a:xfrm>
            <a:custGeom>
              <a:avLst/>
              <a:gdLst/>
              <a:ahLst/>
              <a:cxnLst/>
              <a:rect l="l" t="t" r="r" b="b"/>
              <a:pathLst>
                <a:path w="1941" h="610" extrusionOk="0">
                  <a:moveTo>
                    <a:pt x="970" y="0"/>
                  </a:moveTo>
                  <a:cubicBezTo>
                    <a:pt x="435" y="0"/>
                    <a:pt x="0" y="134"/>
                    <a:pt x="0" y="301"/>
                  </a:cubicBezTo>
                  <a:cubicBezTo>
                    <a:pt x="0" y="475"/>
                    <a:pt x="435" y="609"/>
                    <a:pt x="970" y="609"/>
                  </a:cubicBezTo>
                  <a:cubicBezTo>
                    <a:pt x="1506" y="609"/>
                    <a:pt x="1940" y="475"/>
                    <a:pt x="1940" y="301"/>
                  </a:cubicBezTo>
                  <a:cubicBezTo>
                    <a:pt x="1940" y="134"/>
                    <a:pt x="1506" y="0"/>
                    <a:pt x="970"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6631925" y="2699325"/>
              <a:ext cx="51450" cy="27275"/>
            </a:xfrm>
            <a:custGeom>
              <a:avLst/>
              <a:gdLst/>
              <a:ahLst/>
              <a:cxnLst/>
              <a:rect l="l" t="t" r="r" b="b"/>
              <a:pathLst>
                <a:path w="2058" h="1091" extrusionOk="0">
                  <a:moveTo>
                    <a:pt x="633" y="0"/>
                  </a:moveTo>
                  <a:cubicBezTo>
                    <a:pt x="566" y="0"/>
                    <a:pt x="503" y="3"/>
                    <a:pt x="446" y="8"/>
                  </a:cubicBezTo>
                  <a:cubicBezTo>
                    <a:pt x="412" y="48"/>
                    <a:pt x="372" y="88"/>
                    <a:pt x="332" y="128"/>
                  </a:cubicBezTo>
                  <a:cubicBezTo>
                    <a:pt x="0" y="389"/>
                    <a:pt x="195" y="1091"/>
                    <a:pt x="908" y="1091"/>
                  </a:cubicBezTo>
                  <a:cubicBezTo>
                    <a:pt x="1203" y="1091"/>
                    <a:pt x="1586" y="971"/>
                    <a:pt x="2058" y="650"/>
                  </a:cubicBezTo>
                  <a:cubicBezTo>
                    <a:pt x="1620" y="114"/>
                    <a:pt x="1048" y="0"/>
                    <a:pt x="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6"/>
          <p:cNvGrpSpPr/>
          <p:nvPr/>
        </p:nvGrpSpPr>
        <p:grpSpPr>
          <a:xfrm rot="-1210995" flipH="1">
            <a:off x="217339" y="3467045"/>
            <a:ext cx="1148681" cy="1464253"/>
            <a:chOff x="547550" y="2180825"/>
            <a:chExt cx="840200" cy="1071025"/>
          </a:xfrm>
        </p:grpSpPr>
        <p:sp>
          <p:nvSpPr>
            <p:cNvPr id="3839" name="Google Shape;3839;p36"/>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6"/>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6"/>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6"/>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6"/>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6"/>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6"/>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6"/>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6"/>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6"/>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6"/>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6"/>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6"/>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36"/>
          <p:cNvSpPr/>
          <p:nvPr/>
        </p:nvSpPr>
        <p:spPr>
          <a:xfrm>
            <a:off x="319954" y="2337024"/>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6"/>
          <p:cNvSpPr/>
          <p:nvPr/>
        </p:nvSpPr>
        <p:spPr>
          <a:xfrm>
            <a:off x="2754754" y="483719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485879" y="219984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rot="1099483" flipH="1">
            <a:off x="560275" y="310010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rot="1099483" flipH="1">
            <a:off x="6160300" y="472605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611288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uckiest Guy"/>
              <a:buNone/>
              <a:defRPr sz="3500">
                <a:solidFill>
                  <a:schemeClr val="lt1"/>
                </a:solidFill>
                <a:latin typeface="Luckiest Guy"/>
                <a:ea typeface="Luckiest Guy"/>
                <a:cs typeface="Luckiest Guy"/>
                <a:sym typeface="Luckiest Gu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lt2"/>
              </a:buClr>
              <a:buSzPts val="1400"/>
              <a:buFont typeface="Bellota Text"/>
              <a:buChar char="■"/>
              <a:defRPr>
                <a:solidFill>
                  <a:schemeClr val="lt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72" r:id="rId5"/>
    <p:sldLayoutId id="2147483674"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93707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advClick="0" advTm="2000">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1.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5.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13.xml"/><Relationship Id="rId9" Type="http://schemas.openxmlformats.org/officeDocument/2006/relationships/image" Target="../media/image21.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5.png"/><Relationship Id="rId10" Type="http://schemas.openxmlformats.org/officeDocument/2006/relationships/image" Target="../media/image34.jpeg"/><Relationship Id="rId4" Type="http://schemas.openxmlformats.org/officeDocument/2006/relationships/notesSlide" Target="../notesSlides/notesSlide14.xml"/><Relationship Id="rId9" Type="http://schemas.openxmlformats.org/officeDocument/2006/relationships/image" Target="../media/image33.jpe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29.png"/><Relationship Id="rId1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15.xml"/><Relationship Id="rId9" Type="http://schemas.openxmlformats.org/officeDocument/2006/relationships/image" Target="../media/image34.jpeg"/><Relationship Id="rId1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4.jpe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29.png"/><Relationship Id="rId10" Type="http://schemas.openxmlformats.org/officeDocument/2006/relationships/image" Target="../media/image22.png"/><Relationship Id="rId4" Type="http://schemas.openxmlformats.org/officeDocument/2006/relationships/notesSlide" Target="../notesSlides/notesSlide16.xml"/><Relationship Id="rId9" Type="http://schemas.openxmlformats.org/officeDocument/2006/relationships/image" Target="../media/image35.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jpe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17.xml"/><Relationship Id="rId16"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65" name="Group 164"/>
          <p:cNvGrpSpPr/>
          <p:nvPr/>
        </p:nvGrpSpPr>
        <p:grpSpPr>
          <a:xfrm>
            <a:off x="2310318" y="1029873"/>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Mở</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rộng</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vốn</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từ</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305019" y="175013"/>
            <a:ext cx="7229864" cy="707886"/>
          </a:xfrm>
          <a:prstGeom prst="rect">
            <a:avLst/>
          </a:prstGeom>
          <a:noFill/>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TIỂU HỌC ÁI MỘ A</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989365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pic>
        <p:nvPicPr>
          <p:cNvPr id="11" name="Picture 12" descr="1001 Hình Ảnh Em Bé Dễ Thương Như Thiên Thần | Cute baby wallpaper, Cute  baby girl pictures, Cute baby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056" y="2519250"/>
            <a:ext cx="3035218"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Bông hoa trà 200 năm mới nở"/>
          <p:cNvPicPr>
            <a:picLocks noChangeAspect="1" noChangeArrowheads="1"/>
          </p:cNvPicPr>
          <p:nvPr/>
        </p:nvPicPr>
        <p:blipFill rotWithShape="1">
          <a:blip r:embed="rId4">
            <a:extLst>
              <a:ext uri="{28A0092B-C50C-407E-A947-70E740481C1C}">
                <a14:useLocalDpi xmlns:a14="http://schemas.microsoft.com/office/drawing/2010/main" val="0"/>
              </a:ext>
            </a:extLst>
          </a:blip>
          <a:srcRect l="45704" t="5071" r="13955" b="5625"/>
          <a:stretch/>
        </p:blipFill>
        <p:spPr bwMode="auto">
          <a:xfrm>
            <a:off x="7498274" y="2382651"/>
            <a:ext cx="1439059" cy="196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A4187EFB-85EF-45CB-AB4C-58AF00086C05}"/>
              </a:ext>
            </a:extLst>
          </p:cNvPr>
          <p:cNvSpPr txBox="1"/>
          <p:nvPr/>
        </p:nvSpPr>
        <p:spPr>
          <a:xfrm>
            <a:off x="4417653" y="4409370"/>
            <a:ext cx="4356242"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nụ hoa mới nở.</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20" y="355588"/>
            <a:ext cx="3087245" cy="203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xmlns="" id="{A4187EFB-85EF-45CB-AB4C-58AF00086C05}"/>
              </a:ext>
            </a:extLst>
          </p:cNvPr>
          <p:cNvSpPr txBox="1"/>
          <p:nvPr/>
        </p:nvSpPr>
        <p:spPr>
          <a:xfrm>
            <a:off x="275909" y="2417041"/>
            <a:ext cx="4291828"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búp trên cành.</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grpSp>
        <p:nvGrpSpPr>
          <p:cNvPr id="3" name="Group 2"/>
          <p:cNvGrpSpPr/>
          <p:nvPr/>
        </p:nvGrpSpPr>
        <p:grpSpPr>
          <a:xfrm>
            <a:off x="866537" y="2774863"/>
            <a:ext cx="2463359" cy="1974804"/>
            <a:chOff x="360696" y="2886557"/>
            <a:chExt cx="2463359" cy="1974804"/>
          </a:xfrm>
        </p:grpSpPr>
        <p:grpSp>
          <p:nvGrpSpPr>
            <p:cNvPr id="16" name="Google Shape;2198;p56"/>
            <p:cNvGrpSpPr/>
            <p:nvPr/>
          </p:nvGrpSpPr>
          <p:grpSpPr>
            <a:xfrm>
              <a:off x="360696" y="2886557"/>
              <a:ext cx="1169000" cy="1952250"/>
              <a:chOff x="7013875" y="2846800"/>
              <a:chExt cx="1169000" cy="1952250"/>
            </a:xfrm>
          </p:grpSpPr>
          <p:sp>
            <p:nvSpPr>
              <p:cNvPr id="17"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281;p57"/>
            <p:cNvGrpSpPr/>
            <p:nvPr/>
          </p:nvGrpSpPr>
          <p:grpSpPr>
            <a:xfrm>
              <a:off x="1583232" y="2909602"/>
              <a:ext cx="1240823" cy="1951759"/>
              <a:chOff x="926075" y="2607225"/>
              <a:chExt cx="1458650" cy="2400926"/>
            </a:xfrm>
          </p:grpSpPr>
          <p:sp>
            <p:nvSpPr>
              <p:cNvPr id="92" name="Google Shape;2282;p57"/>
              <p:cNvSpPr/>
              <p:nvPr/>
            </p:nvSpPr>
            <p:spPr>
              <a:xfrm>
                <a:off x="1941309" y="3967117"/>
                <a:ext cx="2133" cy="213"/>
              </a:xfrm>
              <a:custGeom>
                <a:avLst/>
                <a:gdLst/>
                <a:ahLst/>
                <a:cxnLst/>
                <a:rect l="l" t="t" r="r" b="b"/>
                <a:pathLst>
                  <a:path w="10" h="1" extrusionOk="0">
                    <a:moveTo>
                      <a:pt x="10" y="0"/>
                    </a:moveTo>
                    <a:lnTo>
                      <a:pt x="0" y="0"/>
                    </a:lnTo>
                    <a:close/>
                  </a:path>
                </a:pathLst>
              </a:custGeom>
              <a:solidFill>
                <a:srgbClr val="7FB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83;p57"/>
              <p:cNvSpPr/>
              <p:nvPr/>
            </p:nvSpPr>
            <p:spPr>
              <a:xfrm>
                <a:off x="2140943" y="3947069"/>
                <a:ext cx="243782" cy="246341"/>
              </a:xfrm>
              <a:custGeom>
                <a:avLst/>
                <a:gdLst/>
                <a:ahLst/>
                <a:cxnLst/>
                <a:rect l="l" t="t" r="r" b="b"/>
                <a:pathLst>
                  <a:path w="1143" h="1155" extrusionOk="0">
                    <a:moveTo>
                      <a:pt x="339" y="0"/>
                    </a:moveTo>
                    <a:lnTo>
                      <a:pt x="309" y="33"/>
                    </a:lnTo>
                    <a:cubicBezTo>
                      <a:pt x="206" y="156"/>
                      <a:pt x="104" y="280"/>
                      <a:pt x="1" y="403"/>
                    </a:cubicBezTo>
                    <a:cubicBezTo>
                      <a:pt x="82" y="475"/>
                      <a:pt x="176" y="547"/>
                      <a:pt x="267" y="618"/>
                    </a:cubicBezTo>
                    <a:lnTo>
                      <a:pt x="309" y="650"/>
                    </a:lnTo>
                    <a:cubicBezTo>
                      <a:pt x="309" y="650"/>
                      <a:pt x="485" y="1031"/>
                      <a:pt x="557" y="1083"/>
                    </a:cubicBezTo>
                    <a:cubicBezTo>
                      <a:pt x="564" y="1090"/>
                      <a:pt x="570" y="1093"/>
                      <a:pt x="575" y="1093"/>
                    </a:cubicBezTo>
                    <a:cubicBezTo>
                      <a:pt x="611" y="1093"/>
                      <a:pt x="586" y="917"/>
                      <a:pt x="586" y="917"/>
                    </a:cubicBezTo>
                    <a:lnTo>
                      <a:pt x="586" y="917"/>
                    </a:lnTo>
                    <a:cubicBezTo>
                      <a:pt x="586" y="917"/>
                      <a:pt x="732" y="1145"/>
                      <a:pt x="772" y="1154"/>
                    </a:cubicBezTo>
                    <a:cubicBezTo>
                      <a:pt x="773" y="1155"/>
                      <a:pt x="774" y="1155"/>
                      <a:pt x="775" y="1155"/>
                    </a:cubicBezTo>
                    <a:cubicBezTo>
                      <a:pt x="812" y="1155"/>
                      <a:pt x="782" y="967"/>
                      <a:pt x="722" y="888"/>
                    </a:cubicBezTo>
                    <a:lnTo>
                      <a:pt x="722" y="888"/>
                    </a:lnTo>
                    <a:cubicBezTo>
                      <a:pt x="722" y="888"/>
                      <a:pt x="909" y="1074"/>
                      <a:pt x="962" y="1074"/>
                    </a:cubicBezTo>
                    <a:cubicBezTo>
                      <a:pt x="965" y="1074"/>
                      <a:pt x="967" y="1074"/>
                      <a:pt x="969" y="1073"/>
                    </a:cubicBezTo>
                    <a:cubicBezTo>
                      <a:pt x="1009" y="1041"/>
                      <a:pt x="866" y="804"/>
                      <a:pt x="865" y="804"/>
                    </a:cubicBezTo>
                    <a:lnTo>
                      <a:pt x="865" y="804"/>
                    </a:lnTo>
                    <a:cubicBezTo>
                      <a:pt x="866" y="804"/>
                      <a:pt x="1017" y="924"/>
                      <a:pt x="1082" y="924"/>
                    </a:cubicBezTo>
                    <a:cubicBezTo>
                      <a:pt x="1091" y="924"/>
                      <a:pt x="1098" y="922"/>
                      <a:pt x="1103" y="917"/>
                    </a:cubicBezTo>
                    <a:cubicBezTo>
                      <a:pt x="1142" y="888"/>
                      <a:pt x="885" y="618"/>
                      <a:pt x="885" y="618"/>
                    </a:cubicBezTo>
                    <a:cubicBezTo>
                      <a:pt x="885" y="618"/>
                      <a:pt x="1031" y="598"/>
                      <a:pt x="1019" y="537"/>
                    </a:cubicBezTo>
                    <a:cubicBezTo>
                      <a:pt x="1019" y="485"/>
                      <a:pt x="628" y="371"/>
                      <a:pt x="628" y="371"/>
                    </a:cubicBezTo>
                    <a:lnTo>
                      <a:pt x="339"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84;p57"/>
              <p:cNvSpPr/>
              <p:nvPr/>
            </p:nvSpPr>
            <p:spPr>
              <a:xfrm>
                <a:off x="926075" y="3967117"/>
                <a:ext cx="191528" cy="216055"/>
              </a:xfrm>
              <a:custGeom>
                <a:avLst/>
                <a:gdLst/>
                <a:ahLst/>
                <a:cxnLst/>
                <a:rect l="l" t="t" r="r" b="b"/>
                <a:pathLst>
                  <a:path w="898" h="1013" extrusionOk="0">
                    <a:moveTo>
                      <a:pt x="569" y="0"/>
                    </a:moveTo>
                    <a:cubicBezTo>
                      <a:pt x="537" y="52"/>
                      <a:pt x="507" y="92"/>
                      <a:pt x="475" y="144"/>
                    </a:cubicBezTo>
                    <a:lnTo>
                      <a:pt x="446" y="186"/>
                    </a:lnTo>
                    <a:cubicBezTo>
                      <a:pt x="446" y="186"/>
                      <a:pt x="95" y="411"/>
                      <a:pt x="43" y="485"/>
                    </a:cubicBezTo>
                    <a:cubicBezTo>
                      <a:pt x="25" y="511"/>
                      <a:pt x="42" y="519"/>
                      <a:pt x="72" y="519"/>
                    </a:cubicBezTo>
                    <a:cubicBezTo>
                      <a:pt x="122" y="519"/>
                      <a:pt x="208" y="495"/>
                      <a:pt x="208" y="495"/>
                    </a:cubicBezTo>
                    <a:lnTo>
                      <a:pt x="208" y="495"/>
                    </a:lnTo>
                    <a:cubicBezTo>
                      <a:pt x="208" y="495"/>
                      <a:pt x="3" y="670"/>
                      <a:pt x="3" y="710"/>
                    </a:cubicBezTo>
                    <a:cubicBezTo>
                      <a:pt x="1" y="720"/>
                      <a:pt x="11" y="725"/>
                      <a:pt x="29" y="725"/>
                    </a:cubicBezTo>
                    <a:cubicBezTo>
                      <a:pt x="83" y="725"/>
                      <a:pt x="206" y="682"/>
                      <a:pt x="260" y="628"/>
                    </a:cubicBezTo>
                    <a:lnTo>
                      <a:pt x="260" y="628"/>
                    </a:lnTo>
                    <a:cubicBezTo>
                      <a:pt x="260" y="628"/>
                      <a:pt x="75" y="855"/>
                      <a:pt x="105" y="895"/>
                    </a:cubicBezTo>
                    <a:cubicBezTo>
                      <a:pt x="108" y="900"/>
                      <a:pt x="114" y="902"/>
                      <a:pt x="122" y="902"/>
                    </a:cubicBezTo>
                    <a:cubicBezTo>
                      <a:pt x="182" y="902"/>
                      <a:pt x="352" y="771"/>
                      <a:pt x="352" y="771"/>
                    </a:cubicBezTo>
                    <a:lnTo>
                      <a:pt x="352" y="771"/>
                    </a:lnTo>
                    <a:cubicBezTo>
                      <a:pt x="352" y="771"/>
                      <a:pt x="228" y="979"/>
                      <a:pt x="270" y="1009"/>
                    </a:cubicBezTo>
                    <a:cubicBezTo>
                      <a:pt x="273" y="1011"/>
                      <a:pt x="277" y="1013"/>
                      <a:pt x="281" y="1013"/>
                    </a:cubicBezTo>
                    <a:cubicBezTo>
                      <a:pt x="343" y="1013"/>
                      <a:pt x="549" y="761"/>
                      <a:pt x="549" y="761"/>
                    </a:cubicBezTo>
                    <a:cubicBezTo>
                      <a:pt x="549" y="761"/>
                      <a:pt x="579" y="895"/>
                      <a:pt x="631" y="895"/>
                    </a:cubicBezTo>
                    <a:cubicBezTo>
                      <a:pt x="693" y="885"/>
                      <a:pt x="764" y="472"/>
                      <a:pt x="764" y="472"/>
                    </a:cubicBezTo>
                    <a:lnTo>
                      <a:pt x="898" y="349"/>
                    </a:lnTo>
                    <a:cubicBezTo>
                      <a:pt x="774" y="238"/>
                      <a:pt x="673" y="124"/>
                      <a:pt x="569" y="0"/>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85;p57"/>
              <p:cNvSpPr/>
              <p:nvPr/>
            </p:nvSpPr>
            <p:spPr>
              <a:xfrm>
                <a:off x="1488506" y="3349876"/>
                <a:ext cx="428698" cy="283452"/>
              </a:xfrm>
              <a:custGeom>
                <a:avLst/>
                <a:gdLst/>
                <a:ahLst/>
                <a:cxnLst/>
                <a:rect l="l" t="t" r="r" b="b"/>
                <a:pathLst>
                  <a:path w="2010" h="1329" extrusionOk="0">
                    <a:moveTo>
                      <a:pt x="238" y="1"/>
                    </a:moveTo>
                    <a:cubicBezTo>
                      <a:pt x="238" y="1"/>
                      <a:pt x="218" y="475"/>
                      <a:pt x="104" y="732"/>
                    </a:cubicBezTo>
                    <a:cubicBezTo>
                      <a:pt x="75" y="742"/>
                      <a:pt x="33" y="742"/>
                      <a:pt x="0" y="752"/>
                    </a:cubicBezTo>
                    <a:cubicBezTo>
                      <a:pt x="383" y="927"/>
                      <a:pt x="598" y="1226"/>
                      <a:pt x="1001" y="1328"/>
                    </a:cubicBezTo>
                    <a:cubicBezTo>
                      <a:pt x="1003" y="1328"/>
                      <a:pt x="1006" y="1328"/>
                      <a:pt x="1009" y="1328"/>
                    </a:cubicBezTo>
                    <a:cubicBezTo>
                      <a:pt x="1065" y="1328"/>
                      <a:pt x="1240" y="1224"/>
                      <a:pt x="1313" y="1224"/>
                    </a:cubicBezTo>
                    <a:cubicBezTo>
                      <a:pt x="1320" y="1224"/>
                      <a:pt x="1325" y="1225"/>
                      <a:pt x="1330" y="1226"/>
                    </a:cubicBezTo>
                    <a:cubicBezTo>
                      <a:pt x="1495" y="1246"/>
                      <a:pt x="1659" y="1246"/>
                      <a:pt x="1824" y="1246"/>
                    </a:cubicBezTo>
                    <a:cubicBezTo>
                      <a:pt x="1866" y="1236"/>
                      <a:pt x="1896" y="1226"/>
                      <a:pt x="1928" y="1204"/>
                    </a:cubicBezTo>
                    <a:cubicBezTo>
                      <a:pt x="1967" y="1165"/>
                      <a:pt x="1990" y="1123"/>
                      <a:pt x="2009" y="1081"/>
                    </a:cubicBezTo>
                    <a:cubicBezTo>
                      <a:pt x="1844" y="937"/>
                      <a:pt x="1619" y="895"/>
                      <a:pt x="1619" y="895"/>
                    </a:cubicBezTo>
                    <a:cubicBezTo>
                      <a:pt x="1619" y="895"/>
                      <a:pt x="1567" y="895"/>
                      <a:pt x="1473" y="875"/>
                    </a:cubicBezTo>
                    <a:cubicBezTo>
                      <a:pt x="1444" y="648"/>
                      <a:pt x="1505" y="381"/>
                      <a:pt x="1505" y="381"/>
                    </a:cubicBezTo>
                    <a:lnTo>
                      <a:pt x="238" y="1"/>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86;p57"/>
              <p:cNvSpPr/>
              <p:nvPr/>
            </p:nvSpPr>
            <p:spPr>
              <a:xfrm>
                <a:off x="1020987" y="3501094"/>
                <a:ext cx="1256234" cy="692742"/>
              </a:xfrm>
              <a:custGeom>
                <a:avLst/>
                <a:gdLst/>
                <a:ahLst/>
                <a:cxnLst/>
                <a:rect l="l" t="t" r="r" b="b"/>
                <a:pathLst>
                  <a:path w="5890" h="3248" extrusionOk="0">
                    <a:moveTo>
                      <a:pt x="2183" y="1"/>
                    </a:moveTo>
                    <a:cubicBezTo>
                      <a:pt x="2183" y="1"/>
                      <a:pt x="2173" y="1"/>
                      <a:pt x="2143" y="13"/>
                    </a:cubicBezTo>
                    <a:cubicBezTo>
                      <a:pt x="2007" y="33"/>
                      <a:pt x="1587" y="115"/>
                      <a:pt x="1389" y="270"/>
                    </a:cubicBezTo>
                    <a:cubicBezTo>
                      <a:pt x="1142" y="465"/>
                      <a:pt x="1" y="2287"/>
                      <a:pt x="1" y="2287"/>
                    </a:cubicBezTo>
                    <a:lnTo>
                      <a:pt x="53" y="2329"/>
                    </a:lnTo>
                    <a:lnTo>
                      <a:pt x="216" y="2472"/>
                    </a:lnTo>
                    <a:lnTo>
                      <a:pt x="391" y="2618"/>
                    </a:lnTo>
                    <a:lnTo>
                      <a:pt x="1575" y="1311"/>
                    </a:lnTo>
                    <a:lnTo>
                      <a:pt x="1958" y="2833"/>
                    </a:lnTo>
                    <a:cubicBezTo>
                      <a:pt x="1958" y="2833"/>
                      <a:pt x="2466" y="3247"/>
                      <a:pt x="3121" y="3247"/>
                    </a:cubicBezTo>
                    <a:cubicBezTo>
                      <a:pt x="3304" y="3247"/>
                      <a:pt x="3499" y="3215"/>
                      <a:pt x="3697" y="3132"/>
                    </a:cubicBezTo>
                    <a:lnTo>
                      <a:pt x="3697" y="2689"/>
                    </a:lnTo>
                    <a:lnTo>
                      <a:pt x="3912" y="2185"/>
                    </a:lnTo>
                    <a:lnTo>
                      <a:pt x="4201" y="1464"/>
                    </a:lnTo>
                    <a:lnTo>
                      <a:pt x="5560" y="2741"/>
                    </a:lnTo>
                    <a:lnTo>
                      <a:pt x="5859" y="2442"/>
                    </a:lnTo>
                    <a:lnTo>
                      <a:pt x="5889" y="2400"/>
                    </a:lnTo>
                    <a:cubicBezTo>
                      <a:pt x="5889" y="2400"/>
                      <a:pt x="5869" y="2371"/>
                      <a:pt x="5817" y="2309"/>
                    </a:cubicBezTo>
                    <a:cubicBezTo>
                      <a:pt x="5518" y="1906"/>
                      <a:pt x="4387" y="423"/>
                      <a:pt x="4243" y="352"/>
                    </a:cubicBezTo>
                    <a:cubicBezTo>
                      <a:pt x="4169" y="310"/>
                      <a:pt x="4068" y="270"/>
                      <a:pt x="3964" y="228"/>
                    </a:cubicBezTo>
                    <a:cubicBezTo>
                      <a:pt x="3851" y="186"/>
                      <a:pt x="3759" y="147"/>
                      <a:pt x="3717" y="137"/>
                    </a:cubicBezTo>
                    <a:lnTo>
                      <a:pt x="3707" y="124"/>
                    </a:lnTo>
                    <a:lnTo>
                      <a:pt x="3181" y="342"/>
                    </a:lnTo>
                    <a:lnTo>
                      <a:pt x="3038" y="517"/>
                    </a:lnTo>
                    <a:lnTo>
                      <a:pt x="2884" y="270"/>
                    </a:lnTo>
                    <a:lnTo>
                      <a:pt x="2267" y="33"/>
                    </a:lnTo>
                    <a:lnTo>
                      <a:pt x="2183"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87;p57"/>
              <p:cNvSpPr/>
              <p:nvPr/>
            </p:nvSpPr>
            <p:spPr>
              <a:xfrm>
                <a:off x="1486373" y="3453319"/>
                <a:ext cx="186835" cy="175531"/>
              </a:xfrm>
              <a:custGeom>
                <a:avLst/>
                <a:gdLst/>
                <a:ahLst/>
                <a:cxnLst/>
                <a:rect l="l" t="t" r="r" b="b"/>
                <a:pathLst>
                  <a:path w="876" h="823" extrusionOk="0">
                    <a:moveTo>
                      <a:pt x="186" y="0"/>
                    </a:moveTo>
                    <a:lnTo>
                      <a:pt x="1" y="225"/>
                    </a:lnTo>
                    <a:cubicBezTo>
                      <a:pt x="1" y="225"/>
                      <a:pt x="218" y="709"/>
                      <a:pt x="443" y="823"/>
                    </a:cubicBezTo>
                    <a:lnTo>
                      <a:pt x="680" y="647"/>
                    </a:lnTo>
                    <a:lnTo>
                      <a:pt x="722" y="680"/>
                    </a:lnTo>
                    <a:lnTo>
                      <a:pt x="856" y="803"/>
                    </a:lnTo>
                    <a:cubicBezTo>
                      <a:pt x="856" y="793"/>
                      <a:pt x="865" y="731"/>
                      <a:pt x="865" y="657"/>
                    </a:cubicBezTo>
                    <a:cubicBezTo>
                      <a:pt x="875" y="556"/>
                      <a:pt x="875" y="423"/>
                      <a:pt x="846" y="400"/>
                    </a:cubicBezTo>
                    <a:cubicBezTo>
                      <a:pt x="784" y="361"/>
                      <a:pt x="156" y="133"/>
                      <a:pt x="156" y="133"/>
                    </a:cubicBezTo>
                    <a:lnTo>
                      <a:pt x="186"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88;p57"/>
              <p:cNvSpPr/>
              <p:nvPr/>
            </p:nvSpPr>
            <p:spPr>
              <a:xfrm>
                <a:off x="1631407" y="3551855"/>
                <a:ext cx="37538" cy="72943"/>
              </a:xfrm>
              <a:custGeom>
                <a:avLst/>
                <a:gdLst/>
                <a:ahLst/>
                <a:cxnLst/>
                <a:rect l="l" t="t" r="r" b="b"/>
                <a:pathLst>
                  <a:path w="176" h="342" extrusionOk="0">
                    <a:moveTo>
                      <a:pt x="104" y="0"/>
                    </a:moveTo>
                    <a:lnTo>
                      <a:pt x="0" y="185"/>
                    </a:lnTo>
                    <a:lnTo>
                      <a:pt x="176" y="341"/>
                    </a:lnTo>
                    <a:lnTo>
                      <a:pt x="10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9;p57"/>
              <p:cNvSpPr/>
              <p:nvPr/>
            </p:nvSpPr>
            <p:spPr>
              <a:xfrm>
                <a:off x="1222967" y="2699363"/>
                <a:ext cx="812820" cy="760352"/>
              </a:xfrm>
              <a:custGeom>
                <a:avLst/>
                <a:gdLst/>
                <a:ahLst/>
                <a:cxnLst/>
                <a:rect l="l" t="t" r="r" b="b"/>
                <a:pathLst>
                  <a:path w="3811" h="3565" extrusionOk="0">
                    <a:moveTo>
                      <a:pt x="2025" y="1"/>
                    </a:moveTo>
                    <a:cubicBezTo>
                      <a:pt x="1653" y="1"/>
                      <a:pt x="1285" y="83"/>
                      <a:pt x="1011" y="291"/>
                    </a:cubicBezTo>
                    <a:cubicBezTo>
                      <a:pt x="702" y="528"/>
                      <a:pt x="516" y="1042"/>
                      <a:pt x="504" y="1598"/>
                    </a:cubicBezTo>
                    <a:cubicBezTo>
                      <a:pt x="475" y="1583"/>
                      <a:pt x="440" y="1574"/>
                      <a:pt x="398" y="1574"/>
                    </a:cubicBezTo>
                    <a:cubicBezTo>
                      <a:pt x="383" y="1574"/>
                      <a:pt x="367" y="1575"/>
                      <a:pt x="351" y="1578"/>
                    </a:cubicBezTo>
                    <a:cubicBezTo>
                      <a:pt x="72" y="1640"/>
                      <a:pt x="0" y="2485"/>
                      <a:pt x="680" y="2524"/>
                    </a:cubicBezTo>
                    <a:cubicBezTo>
                      <a:pt x="887" y="2999"/>
                      <a:pt x="1278" y="3402"/>
                      <a:pt x="1895" y="3513"/>
                    </a:cubicBezTo>
                    <a:cubicBezTo>
                      <a:pt x="2086" y="3549"/>
                      <a:pt x="2258" y="3565"/>
                      <a:pt x="2415" y="3565"/>
                    </a:cubicBezTo>
                    <a:cubicBezTo>
                      <a:pt x="3434" y="3565"/>
                      <a:pt x="3752" y="2873"/>
                      <a:pt x="3645" y="2391"/>
                    </a:cubicBezTo>
                    <a:cubicBezTo>
                      <a:pt x="3605" y="2176"/>
                      <a:pt x="3593" y="1959"/>
                      <a:pt x="3635" y="1744"/>
                    </a:cubicBezTo>
                    <a:cubicBezTo>
                      <a:pt x="3707" y="1383"/>
                      <a:pt x="3810" y="889"/>
                      <a:pt x="3553" y="528"/>
                    </a:cubicBezTo>
                    <a:cubicBezTo>
                      <a:pt x="3356" y="258"/>
                      <a:pt x="2683" y="1"/>
                      <a:pt x="2025" y="1"/>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0;p57"/>
              <p:cNvSpPr/>
              <p:nvPr/>
            </p:nvSpPr>
            <p:spPr>
              <a:xfrm>
                <a:off x="2011266" y="2994120"/>
                <a:ext cx="213" cy="213"/>
              </a:xfrm>
              <a:custGeom>
                <a:avLst/>
                <a:gdLst/>
                <a:ahLst/>
                <a:cxnLst/>
                <a:rect l="l" t="t" r="r" b="b"/>
                <a:pathLst>
                  <a:path w="1" h="1" extrusionOk="0">
                    <a:moveTo>
                      <a:pt x="1" y="1"/>
                    </a:moveTo>
                    <a:lnTo>
                      <a:pt x="1" y="1"/>
                    </a:lnTo>
                    <a:lnTo>
                      <a:pt x="1" y="1"/>
                    </a:lnTo>
                    <a:lnTo>
                      <a:pt x="1" y="1"/>
                    </a:lnTo>
                    <a:close/>
                  </a:path>
                </a:pathLst>
              </a:custGeom>
              <a:solidFill>
                <a:srgbClr val="F1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91;p57"/>
              <p:cNvSpPr/>
              <p:nvPr/>
            </p:nvSpPr>
            <p:spPr>
              <a:xfrm>
                <a:off x="1473150" y="2879801"/>
                <a:ext cx="538325" cy="209017"/>
              </a:xfrm>
              <a:custGeom>
                <a:avLst/>
                <a:gdLst/>
                <a:ahLst/>
                <a:cxnLst/>
                <a:rect l="l" t="t" r="r" b="b"/>
                <a:pathLst>
                  <a:path w="2524" h="980" extrusionOk="0">
                    <a:moveTo>
                      <a:pt x="218" y="1"/>
                    </a:moveTo>
                    <a:cubicBezTo>
                      <a:pt x="196" y="10"/>
                      <a:pt x="166" y="23"/>
                      <a:pt x="147" y="33"/>
                    </a:cubicBezTo>
                    <a:cubicBezTo>
                      <a:pt x="124" y="43"/>
                      <a:pt x="114" y="52"/>
                      <a:pt x="95" y="72"/>
                    </a:cubicBezTo>
                    <a:cubicBezTo>
                      <a:pt x="43" y="124"/>
                      <a:pt x="11" y="196"/>
                      <a:pt x="1" y="280"/>
                    </a:cubicBezTo>
                    <a:lnTo>
                      <a:pt x="1" y="309"/>
                    </a:lnTo>
                    <a:lnTo>
                      <a:pt x="1" y="342"/>
                    </a:lnTo>
                    <a:cubicBezTo>
                      <a:pt x="23" y="300"/>
                      <a:pt x="43" y="280"/>
                      <a:pt x="63" y="248"/>
                    </a:cubicBezTo>
                    <a:cubicBezTo>
                      <a:pt x="85" y="238"/>
                      <a:pt x="105" y="228"/>
                      <a:pt x="114" y="208"/>
                    </a:cubicBezTo>
                    <a:cubicBezTo>
                      <a:pt x="134" y="208"/>
                      <a:pt x="156" y="196"/>
                      <a:pt x="176" y="186"/>
                    </a:cubicBezTo>
                    <a:lnTo>
                      <a:pt x="186" y="186"/>
                    </a:lnTo>
                    <a:cubicBezTo>
                      <a:pt x="208" y="176"/>
                      <a:pt x="218" y="176"/>
                      <a:pt x="238" y="176"/>
                    </a:cubicBezTo>
                    <a:lnTo>
                      <a:pt x="270" y="176"/>
                    </a:lnTo>
                    <a:cubicBezTo>
                      <a:pt x="280" y="186"/>
                      <a:pt x="300" y="186"/>
                      <a:pt x="310" y="186"/>
                    </a:cubicBezTo>
                    <a:cubicBezTo>
                      <a:pt x="342" y="196"/>
                      <a:pt x="362" y="218"/>
                      <a:pt x="394" y="248"/>
                    </a:cubicBezTo>
                    <a:cubicBezTo>
                      <a:pt x="423" y="290"/>
                      <a:pt x="465" y="332"/>
                      <a:pt x="527" y="381"/>
                    </a:cubicBezTo>
                    <a:cubicBezTo>
                      <a:pt x="619" y="465"/>
                      <a:pt x="732" y="557"/>
                      <a:pt x="856" y="641"/>
                    </a:cubicBezTo>
                    <a:cubicBezTo>
                      <a:pt x="1011" y="742"/>
                      <a:pt x="1165" y="826"/>
                      <a:pt x="1278" y="826"/>
                    </a:cubicBezTo>
                    <a:lnTo>
                      <a:pt x="1308" y="826"/>
                    </a:lnTo>
                    <a:cubicBezTo>
                      <a:pt x="1525" y="774"/>
                      <a:pt x="1577" y="589"/>
                      <a:pt x="1577" y="589"/>
                    </a:cubicBezTo>
                    <a:cubicBezTo>
                      <a:pt x="1577" y="589"/>
                      <a:pt x="1639" y="660"/>
                      <a:pt x="1731" y="732"/>
                    </a:cubicBezTo>
                    <a:lnTo>
                      <a:pt x="1731" y="742"/>
                    </a:lnTo>
                    <a:cubicBezTo>
                      <a:pt x="1753" y="752"/>
                      <a:pt x="1773" y="774"/>
                      <a:pt x="1792" y="794"/>
                    </a:cubicBezTo>
                    <a:lnTo>
                      <a:pt x="1802" y="794"/>
                    </a:lnTo>
                    <a:cubicBezTo>
                      <a:pt x="1824" y="826"/>
                      <a:pt x="1854" y="846"/>
                      <a:pt x="1886" y="865"/>
                    </a:cubicBezTo>
                    <a:cubicBezTo>
                      <a:pt x="1978" y="927"/>
                      <a:pt x="2081" y="979"/>
                      <a:pt x="2173" y="979"/>
                    </a:cubicBezTo>
                    <a:lnTo>
                      <a:pt x="2235" y="979"/>
                    </a:lnTo>
                    <a:cubicBezTo>
                      <a:pt x="2329" y="949"/>
                      <a:pt x="2420" y="836"/>
                      <a:pt x="2494" y="712"/>
                    </a:cubicBezTo>
                    <a:lnTo>
                      <a:pt x="2494" y="712"/>
                    </a:lnTo>
                    <a:cubicBezTo>
                      <a:pt x="2494" y="742"/>
                      <a:pt x="2494" y="764"/>
                      <a:pt x="2482" y="793"/>
                    </a:cubicBezTo>
                    <a:lnTo>
                      <a:pt x="2482" y="793"/>
                    </a:lnTo>
                    <a:cubicBezTo>
                      <a:pt x="2494" y="764"/>
                      <a:pt x="2494" y="742"/>
                      <a:pt x="2504" y="722"/>
                    </a:cubicBezTo>
                    <a:cubicBezTo>
                      <a:pt x="2514" y="660"/>
                      <a:pt x="2524" y="599"/>
                      <a:pt x="2524" y="537"/>
                    </a:cubicBezTo>
                    <a:lnTo>
                      <a:pt x="2524" y="537"/>
                    </a:lnTo>
                    <a:cubicBezTo>
                      <a:pt x="2452" y="650"/>
                      <a:pt x="2358" y="764"/>
                      <a:pt x="2267" y="794"/>
                    </a:cubicBezTo>
                    <a:lnTo>
                      <a:pt x="2257" y="794"/>
                    </a:lnTo>
                    <a:cubicBezTo>
                      <a:pt x="2247" y="804"/>
                      <a:pt x="2225" y="804"/>
                      <a:pt x="2205" y="804"/>
                    </a:cubicBezTo>
                    <a:cubicBezTo>
                      <a:pt x="2133" y="804"/>
                      <a:pt x="2049" y="764"/>
                      <a:pt x="1968" y="722"/>
                    </a:cubicBezTo>
                    <a:cubicBezTo>
                      <a:pt x="1968" y="722"/>
                      <a:pt x="1968" y="712"/>
                      <a:pt x="1958" y="712"/>
                    </a:cubicBezTo>
                    <a:lnTo>
                      <a:pt x="1948" y="712"/>
                    </a:lnTo>
                    <a:lnTo>
                      <a:pt x="1948" y="702"/>
                    </a:lnTo>
                    <a:cubicBezTo>
                      <a:pt x="1948" y="702"/>
                      <a:pt x="1938" y="702"/>
                      <a:pt x="1938" y="690"/>
                    </a:cubicBezTo>
                    <a:lnTo>
                      <a:pt x="1916" y="690"/>
                    </a:lnTo>
                    <a:cubicBezTo>
                      <a:pt x="1886" y="660"/>
                      <a:pt x="1854" y="641"/>
                      <a:pt x="1834" y="618"/>
                    </a:cubicBezTo>
                    <a:lnTo>
                      <a:pt x="1824" y="608"/>
                    </a:lnTo>
                    <a:cubicBezTo>
                      <a:pt x="1802" y="589"/>
                      <a:pt x="1782" y="579"/>
                      <a:pt x="1763" y="557"/>
                    </a:cubicBezTo>
                    <a:cubicBezTo>
                      <a:pt x="1669" y="475"/>
                      <a:pt x="1607" y="403"/>
                      <a:pt x="1607" y="403"/>
                    </a:cubicBezTo>
                    <a:cubicBezTo>
                      <a:pt x="1607" y="403"/>
                      <a:pt x="1555" y="589"/>
                      <a:pt x="1340" y="641"/>
                    </a:cubicBezTo>
                    <a:lnTo>
                      <a:pt x="1308" y="641"/>
                    </a:lnTo>
                    <a:cubicBezTo>
                      <a:pt x="1207" y="641"/>
                      <a:pt x="1061" y="579"/>
                      <a:pt x="927" y="485"/>
                    </a:cubicBezTo>
                    <a:lnTo>
                      <a:pt x="918" y="485"/>
                    </a:lnTo>
                    <a:cubicBezTo>
                      <a:pt x="908" y="475"/>
                      <a:pt x="898" y="465"/>
                      <a:pt x="888" y="465"/>
                    </a:cubicBezTo>
                    <a:lnTo>
                      <a:pt x="888" y="455"/>
                    </a:lnTo>
                    <a:cubicBezTo>
                      <a:pt x="846" y="433"/>
                      <a:pt x="814" y="403"/>
                      <a:pt x="774" y="381"/>
                    </a:cubicBezTo>
                    <a:lnTo>
                      <a:pt x="774" y="371"/>
                    </a:lnTo>
                    <a:lnTo>
                      <a:pt x="764" y="371"/>
                    </a:lnTo>
                    <a:cubicBezTo>
                      <a:pt x="742" y="351"/>
                      <a:pt x="722" y="332"/>
                      <a:pt x="690" y="319"/>
                    </a:cubicBezTo>
                    <a:lnTo>
                      <a:pt x="690" y="309"/>
                    </a:lnTo>
                    <a:cubicBezTo>
                      <a:pt x="641" y="280"/>
                      <a:pt x="599" y="238"/>
                      <a:pt x="557" y="196"/>
                    </a:cubicBezTo>
                    <a:cubicBezTo>
                      <a:pt x="495" y="146"/>
                      <a:pt x="455" y="104"/>
                      <a:pt x="423" y="62"/>
                    </a:cubicBezTo>
                    <a:cubicBezTo>
                      <a:pt x="394" y="43"/>
                      <a:pt x="371" y="23"/>
                      <a:pt x="342" y="10"/>
                    </a:cubicBezTo>
                    <a:cubicBezTo>
                      <a:pt x="342" y="10"/>
                      <a:pt x="332" y="10"/>
                      <a:pt x="332" y="1"/>
                    </a:cubicBezTo>
                    <a:close/>
                  </a:path>
                </a:pathLst>
              </a:custGeom>
              <a:solidFill>
                <a:srgbClr val="D6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92;p57"/>
              <p:cNvSpPr/>
              <p:nvPr/>
            </p:nvSpPr>
            <p:spPr>
              <a:xfrm>
                <a:off x="1501730" y="2936961"/>
                <a:ext cx="83180" cy="61639"/>
              </a:xfrm>
              <a:custGeom>
                <a:avLst/>
                <a:gdLst/>
                <a:ahLst/>
                <a:cxnLst/>
                <a:rect l="l" t="t" r="r" b="b"/>
                <a:pathLst>
                  <a:path w="390" h="289" extrusionOk="0">
                    <a:moveTo>
                      <a:pt x="246" y="1"/>
                    </a:moveTo>
                    <a:cubicBezTo>
                      <a:pt x="240" y="1"/>
                      <a:pt x="234" y="1"/>
                      <a:pt x="228" y="2"/>
                    </a:cubicBezTo>
                    <a:cubicBezTo>
                      <a:pt x="186" y="12"/>
                      <a:pt x="146" y="32"/>
                      <a:pt x="114" y="51"/>
                    </a:cubicBezTo>
                    <a:cubicBezTo>
                      <a:pt x="84" y="74"/>
                      <a:pt x="52" y="93"/>
                      <a:pt x="32" y="125"/>
                    </a:cubicBezTo>
                    <a:cubicBezTo>
                      <a:pt x="13" y="165"/>
                      <a:pt x="0" y="207"/>
                      <a:pt x="22" y="237"/>
                    </a:cubicBezTo>
                    <a:cubicBezTo>
                      <a:pt x="42" y="269"/>
                      <a:pt x="84" y="289"/>
                      <a:pt x="124" y="289"/>
                    </a:cubicBezTo>
                    <a:cubicBezTo>
                      <a:pt x="166" y="279"/>
                      <a:pt x="198" y="269"/>
                      <a:pt x="237" y="249"/>
                    </a:cubicBezTo>
                    <a:cubicBezTo>
                      <a:pt x="270" y="227"/>
                      <a:pt x="309" y="197"/>
                      <a:pt x="341" y="165"/>
                    </a:cubicBezTo>
                    <a:cubicBezTo>
                      <a:pt x="390" y="80"/>
                      <a:pt x="330" y="1"/>
                      <a:pt x="2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93;p57"/>
              <p:cNvSpPr/>
              <p:nvPr/>
            </p:nvSpPr>
            <p:spPr>
              <a:xfrm>
                <a:off x="1893960" y="2964687"/>
                <a:ext cx="78061" cy="65691"/>
              </a:xfrm>
              <a:custGeom>
                <a:avLst/>
                <a:gdLst/>
                <a:ahLst/>
                <a:cxnLst/>
                <a:rect l="l" t="t" r="r" b="b"/>
                <a:pathLst>
                  <a:path w="366" h="308" extrusionOk="0">
                    <a:moveTo>
                      <a:pt x="133" y="1"/>
                    </a:moveTo>
                    <a:cubicBezTo>
                      <a:pt x="56" y="1"/>
                      <a:pt x="1" y="59"/>
                      <a:pt x="37" y="149"/>
                    </a:cubicBezTo>
                    <a:cubicBezTo>
                      <a:pt x="57" y="191"/>
                      <a:pt x="89" y="220"/>
                      <a:pt x="128" y="252"/>
                    </a:cubicBezTo>
                    <a:cubicBezTo>
                      <a:pt x="160" y="272"/>
                      <a:pt x="190" y="292"/>
                      <a:pt x="232" y="304"/>
                    </a:cubicBezTo>
                    <a:cubicBezTo>
                      <a:pt x="239" y="307"/>
                      <a:pt x="248" y="308"/>
                      <a:pt x="257" y="308"/>
                    </a:cubicBezTo>
                    <a:cubicBezTo>
                      <a:pt x="285" y="308"/>
                      <a:pt x="319" y="296"/>
                      <a:pt x="336" y="272"/>
                    </a:cubicBezTo>
                    <a:cubicBezTo>
                      <a:pt x="365" y="243"/>
                      <a:pt x="365" y="201"/>
                      <a:pt x="346" y="159"/>
                    </a:cubicBezTo>
                    <a:cubicBezTo>
                      <a:pt x="336" y="129"/>
                      <a:pt x="304" y="97"/>
                      <a:pt x="274" y="67"/>
                    </a:cubicBezTo>
                    <a:cubicBezTo>
                      <a:pt x="242" y="45"/>
                      <a:pt x="212" y="25"/>
                      <a:pt x="170" y="5"/>
                    </a:cubicBezTo>
                    <a:cubicBezTo>
                      <a:pt x="157" y="2"/>
                      <a:pt x="145" y="1"/>
                      <a:pt x="13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94;p57"/>
              <p:cNvSpPr/>
              <p:nvPr/>
            </p:nvSpPr>
            <p:spPr>
              <a:xfrm>
                <a:off x="1681955" y="3161761"/>
                <a:ext cx="81261" cy="45642"/>
              </a:xfrm>
              <a:custGeom>
                <a:avLst/>
                <a:gdLst/>
                <a:ahLst/>
                <a:cxnLst/>
                <a:rect l="l" t="t" r="r" b="b"/>
                <a:pathLst>
                  <a:path w="381" h="214" extrusionOk="0">
                    <a:moveTo>
                      <a:pt x="130" y="1"/>
                    </a:moveTo>
                    <a:cubicBezTo>
                      <a:pt x="124" y="1"/>
                      <a:pt x="119" y="3"/>
                      <a:pt x="114" y="8"/>
                    </a:cubicBezTo>
                    <a:cubicBezTo>
                      <a:pt x="82" y="8"/>
                      <a:pt x="52" y="8"/>
                      <a:pt x="20" y="28"/>
                    </a:cubicBezTo>
                    <a:cubicBezTo>
                      <a:pt x="10" y="38"/>
                      <a:pt x="10" y="48"/>
                      <a:pt x="0" y="48"/>
                    </a:cubicBezTo>
                    <a:lnTo>
                      <a:pt x="0" y="80"/>
                    </a:lnTo>
                    <a:cubicBezTo>
                      <a:pt x="0" y="99"/>
                      <a:pt x="0" y="109"/>
                      <a:pt x="10" y="122"/>
                    </a:cubicBezTo>
                    <a:cubicBezTo>
                      <a:pt x="20" y="151"/>
                      <a:pt x="42" y="171"/>
                      <a:pt x="72" y="193"/>
                    </a:cubicBezTo>
                    <a:cubicBezTo>
                      <a:pt x="52" y="171"/>
                      <a:pt x="32" y="141"/>
                      <a:pt x="32" y="122"/>
                    </a:cubicBezTo>
                    <a:cubicBezTo>
                      <a:pt x="20" y="90"/>
                      <a:pt x="20" y="70"/>
                      <a:pt x="42" y="60"/>
                    </a:cubicBezTo>
                    <a:cubicBezTo>
                      <a:pt x="52" y="38"/>
                      <a:pt x="82" y="38"/>
                      <a:pt x="114" y="38"/>
                    </a:cubicBezTo>
                    <a:lnTo>
                      <a:pt x="196" y="38"/>
                    </a:lnTo>
                    <a:lnTo>
                      <a:pt x="238" y="48"/>
                    </a:lnTo>
                    <a:lnTo>
                      <a:pt x="280" y="60"/>
                    </a:lnTo>
                    <a:cubicBezTo>
                      <a:pt x="299" y="60"/>
                      <a:pt x="329" y="70"/>
                      <a:pt x="341" y="80"/>
                    </a:cubicBezTo>
                    <a:cubicBezTo>
                      <a:pt x="361" y="99"/>
                      <a:pt x="361" y="122"/>
                      <a:pt x="351" y="151"/>
                    </a:cubicBezTo>
                    <a:cubicBezTo>
                      <a:pt x="341" y="171"/>
                      <a:pt x="319" y="193"/>
                      <a:pt x="299" y="213"/>
                    </a:cubicBezTo>
                    <a:cubicBezTo>
                      <a:pt x="319" y="203"/>
                      <a:pt x="341" y="183"/>
                      <a:pt x="361" y="161"/>
                    </a:cubicBezTo>
                    <a:cubicBezTo>
                      <a:pt x="371" y="141"/>
                      <a:pt x="381" y="132"/>
                      <a:pt x="381" y="109"/>
                    </a:cubicBezTo>
                    <a:lnTo>
                      <a:pt x="381" y="90"/>
                    </a:lnTo>
                    <a:cubicBezTo>
                      <a:pt x="371" y="80"/>
                      <a:pt x="371" y="70"/>
                      <a:pt x="361" y="70"/>
                    </a:cubicBezTo>
                    <a:cubicBezTo>
                      <a:pt x="341" y="38"/>
                      <a:pt x="309" y="28"/>
                      <a:pt x="280" y="18"/>
                    </a:cubicBezTo>
                    <a:lnTo>
                      <a:pt x="238" y="18"/>
                    </a:lnTo>
                    <a:lnTo>
                      <a:pt x="196" y="8"/>
                    </a:lnTo>
                    <a:lnTo>
                      <a:pt x="156" y="8"/>
                    </a:lnTo>
                    <a:cubicBezTo>
                      <a:pt x="145" y="3"/>
                      <a:pt x="137" y="1"/>
                      <a:pt x="1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95;p57"/>
              <p:cNvSpPr/>
              <p:nvPr/>
            </p:nvSpPr>
            <p:spPr>
              <a:xfrm>
                <a:off x="1273516" y="3055759"/>
                <a:ext cx="101309" cy="134155"/>
              </a:xfrm>
              <a:custGeom>
                <a:avLst/>
                <a:gdLst/>
                <a:ahLst/>
                <a:cxnLst/>
                <a:rect l="l" t="t" r="r" b="b"/>
                <a:pathLst>
                  <a:path w="475" h="629" extrusionOk="0">
                    <a:moveTo>
                      <a:pt x="156" y="1"/>
                    </a:moveTo>
                    <a:cubicBezTo>
                      <a:pt x="144" y="1"/>
                      <a:pt x="124" y="11"/>
                      <a:pt x="114" y="11"/>
                    </a:cubicBezTo>
                    <a:cubicBezTo>
                      <a:pt x="104" y="21"/>
                      <a:pt x="94" y="21"/>
                      <a:pt x="82" y="31"/>
                    </a:cubicBezTo>
                    <a:cubicBezTo>
                      <a:pt x="62" y="50"/>
                      <a:pt x="52" y="73"/>
                      <a:pt x="32" y="92"/>
                    </a:cubicBezTo>
                    <a:cubicBezTo>
                      <a:pt x="20" y="112"/>
                      <a:pt x="20" y="134"/>
                      <a:pt x="10" y="154"/>
                    </a:cubicBezTo>
                    <a:cubicBezTo>
                      <a:pt x="0" y="206"/>
                      <a:pt x="10" y="248"/>
                      <a:pt x="20" y="297"/>
                    </a:cubicBezTo>
                    <a:cubicBezTo>
                      <a:pt x="10" y="248"/>
                      <a:pt x="20" y="206"/>
                      <a:pt x="32" y="164"/>
                    </a:cubicBezTo>
                    <a:cubicBezTo>
                      <a:pt x="32" y="134"/>
                      <a:pt x="42" y="112"/>
                      <a:pt x="52" y="102"/>
                    </a:cubicBezTo>
                    <a:cubicBezTo>
                      <a:pt x="62" y="82"/>
                      <a:pt x="82" y="63"/>
                      <a:pt x="104" y="50"/>
                    </a:cubicBezTo>
                    <a:cubicBezTo>
                      <a:pt x="121" y="39"/>
                      <a:pt x="143" y="34"/>
                      <a:pt x="166" y="34"/>
                    </a:cubicBezTo>
                    <a:cubicBezTo>
                      <a:pt x="183" y="34"/>
                      <a:pt x="200" y="36"/>
                      <a:pt x="218" y="40"/>
                    </a:cubicBezTo>
                    <a:cubicBezTo>
                      <a:pt x="257" y="50"/>
                      <a:pt x="299" y="82"/>
                      <a:pt x="329" y="112"/>
                    </a:cubicBezTo>
                    <a:cubicBezTo>
                      <a:pt x="361" y="144"/>
                      <a:pt x="381" y="186"/>
                      <a:pt x="403" y="226"/>
                    </a:cubicBezTo>
                    <a:cubicBezTo>
                      <a:pt x="413" y="248"/>
                      <a:pt x="423" y="268"/>
                      <a:pt x="423" y="288"/>
                    </a:cubicBezTo>
                    <a:cubicBezTo>
                      <a:pt x="433" y="310"/>
                      <a:pt x="433" y="330"/>
                      <a:pt x="443" y="349"/>
                    </a:cubicBezTo>
                    <a:cubicBezTo>
                      <a:pt x="463" y="435"/>
                      <a:pt x="454" y="519"/>
                      <a:pt x="445" y="604"/>
                    </a:cubicBezTo>
                    <a:lnTo>
                      <a:pt x="445" y="604"/>
                    </a:lnTo>
                    <a:cubicBezTo>
                      <a:pt x="448" y="588"/>
                      <a:pt x="452" y="570"/>
                      <a:pt x="452" y="557"/>
                    </a:cubicBezTo>
                    <a:cubicBezTo>
                      <a:pt x="465" y="535"/>
                      <a:pt x="465" y="515"/>
                      <a:pt x="475" y="483"/>
                    </a:cubicBezTo>
                    <a:lnTo>
                      <a:pt x="475" y="421"/>
                    </a:lnTo>
                    <a:lnTo>
                      <a:pt x="475" y="349"/>
                    </a:lnTo>
                    <a:cubicBezTo>
                      <a:pt x="452" y="258"/>
                      <a:pt x="423" y="164"/>
                      <a:pt x="351" y="92"/>
                    </a:cubicBezTo>
                    <a:cubicBezTo>
                      <a:pt x="319" y="50"/>
                      <a:pt x="279" y="31"/>
                      <a:pt x="228" y="11"/>
                    </a:cubicBezTo>
                    <a:cubicBezTo>
                      <a:pt x="205" y="1"/>
                      <a:pt x="176" y="1"/>
                      <a:pt x="156" y="1"/>
                    </a:cubicBezTo>
                    <a:close/>
                    <a:moveTo>
                      <a:pt x="445" y="604"/>
                    </a:moveTo>
                    <a:lnTo>
                      <a:pt x="445" y="604"/>
                    </a:lnTo>
                    <a:cubicBezTo>
                      <a:pt x="444" y="613"/>
                      <a:pt x="443" y="621"/>
                      <a:pt x="443" y="629"/>
                    </a:cubicBezTo>
                    <a:cubicBezTo>
                      <a:pt x="443" y="620"/>
                      <a:pt x="444" y="612"/>
                      <a:pt x="445" y="604"/>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96;p57"/>
              <p:cNvSpPr/>
              <p:nvPr/>
            </p:nvSpPr>
            <p:spPr>
              <a:xfrm>
                <a:off x="1317239" y="3105028"/>
                <a:ext cx="48628" cy="84886"/>
              </a:xfrm>
              <a:custGeom>
                <a:avLst/>
                <a:gdLst/>
                <a:ahLst/>
                <a:cxnLst/>
                <a:rect l="l" t="t" r="r" b="b"/>
                <a:pathLst>
                  <a:path w="228" h="398" extrusionOk="0">
                    <a:moveTo>
                      <a:pt x="125" y="1"/>
                    </a:moveTo>
                    <a:cubicBezTo>
                      <a:pt x="112" y="1"/>
                      <a:pt x="98" y="2"/>
                      <a:pt x="84" y="5"/>
                    </a:cubicBezTo>
                    <a:cubicBezTo>
                      <a:pt x="62" y="17"/>
                      <a:pt x="42" y="37"/>
                      <a:pt x="23" y="57"/>
                    </a:cubicBezTo>
                    <a:cubicBezTo>
                      <a:pt x="13" y="79"/>
                      <a:pt x="13" y="108"/>
                      <a:pt x="13" y="128"/>
                    </a:cubicBezTo>
                    <a:cubicBezTo>
                      <a:pt x="0" y="180"/>
                      <a:pt x="13" y="222"/>
                      <a:pt x="32" y="274"/>
                    </a:cubicBezTo>
                    <a:cubicBezTo>
                      <a:pt x="42" y="314"/>
                      <a:pt x="62" y="356"/>
                      <a:pt x="94" y="398"/>
                    </a:cubicBezTo>
                    <a:cubicBezTo>
                      <a:pt x="84" y="346"/>
                      <a:pt x="62" y="304"/>
                      <a:pt x="52" y="264"/>
                    </a:cubicBezTo>
                    <a:cubicBezTo>
                      <a:pt x="52" y="222"/>
                      <a:pt x="42" y="170"/>
                      <a:pt x="42" y="128"/>
                    </a:cubicBezTo>
                    <a:cubicBezTo>
                      <a:pt x="42" y="89"/>
                      <a:pt x="52" y="47"/>
                      <a:pt x="94" y="37"/>
                    </a:cubicBezTo>
                    <a:cubicBezTo>
                      <a:pt x="119" y="25"/>
                      <a:pt x="143" y="20"/>
                      <a:pt x="169" y="20"/>
                    </a:cubicBezTo>
                    <a:cubicBezTo>
                      <a:pt x="187" y="20"/>
                      <a:pt x="206" y="23"/>
                      <a:pt x="228" y="27"/>
                    </a:cubicBezTo>
                    <a:cubicBezTo>
                      <a:pt x="197" y="10"/>
                      <a:pt x="162" y="1"/>
                      <a:pt x="125" y="1"/>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97;p57"/>
              <p:cNvSpPr/>
              <p:nvPr/>
            </p:nvSpPr>
            <p:spPr>
              <a:xfrm>
                <a:off x="1598561" y="3222333"/>
                <a:ext cx="241649" cy="107494"/>
              </a:xfrm>
              <a:custGeom>
                <a:avLst/>
                <a:gdLst/>
                <a:ahLst/>
                <a:cxnLst/>
                <a:rect l="l" t="t" r="r" b="b"/>
                <a:pathLst>
                  <a:path w="1133" h="504" extrusionOk="0">
                    <a:moveTo>
                      <a:pt x="196" y="1"/>
                    </a:moveTo>
                    <a:cubicBezTo>
                      <a:pt x="164" y="1"/>
                      <a:pt x="134" y="1"/>
                      <a:pt x="115" y="11"/>
                    </a:cubicBezTo>
                    <a:cubicBezTo>
                      <a:pt x="53" y="33"/>
                      <a:pt x="1" y="258"/>
                      <a:pt x="186" y="394"/>
                    </a:cubicBezTo>
                    <a:cubicBezTo>
                      <a:pt x="186" y="404"/>
                      <a:pt x="196" y="404"/>
                      <a:pt x="206" y="404"/>
                    </a:cubicBezTo>
                    <a:cubicBezTo>
                      <a:pt x="278" y="455"/>
                      <a:pt x="372" y="485"/>
                      <a:pt x="515" y="495"/>
                    </a:cubicBezTo>
                    <a:cubicBezTo>
                      <a:pt x="559" y="501"/>
                      <a:pt x="600" y="504"/>
                      <a:pt x="637" y="504"/>
                    </a:cubicBezTo>
                    <a:cubicBezTo>
                      <a:pt x="732" y="504"/>
                      <a:pt x="808" y="487"/>
                      <a:pt x="876" y="465"/>
                    </a:cubicBezTo>
                    <a:cubicBezTo>
                      <a:pt x="886" y="455"/>
                      <a:pt x="886" y="455"/>
                      <a:pt x="895" y="455"/>
                    </a:cubicBezTo>
                    <a:cubicBezTo>
                      <a:pt x="1133" y="342"/>
                      <a:pt x="1103" y="95"/>
                      <a:pt x="1009" y="72"/>
                    </a:cubicBezTo>
                    <a:cubicBezTo>
                      <a:pt x="999" y="62"/>
                      <a:pt x="979" y="62"/>
                      <a:pt x="967" y="62"/>
                    </a:cubicBezTo>
                    <a:cubicBezTo>
                      <a:pt x="918" y="53"/>
                      <a:pt x="856" y="53"/>
                      <a:pt x="794" y="53"/>
                    </a:cubicBezTo>
                    <a:cubicBezTo>
                      <a:pt x="767" y="54"/>
                      <a:pt x="741" y="55"/>
                      <a:pt x="714" y="55"/>
                    </a:cubicBezTo>
                    <a:cubicBezTo>
                      <a:pt x="596" y="55"/>
                      <a:pt x="481" y="39"/>
                      <a:pt x="372" y="23"/>
                    </a:cubicBezTo>
                    <a:cubicBezTo>
                      <a:pt x="310" y="11"/>
                      <a:pt x="248" y="1"/>
                      <a:pt x="2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98;p57"/>
              <p:cNvSpPr/>
              <p:nvPr/>
            </p:nvSpPr>
            <p:spPr>
              <a:xfrm>
                <a:off x="1640365" y="3222333"/>
                <a:ext cx="164654" cy="43083"/>
              </a:xfrm>
              <a:custGeom>
                <a:avLst/>
                <a:gdLst/>
                <a:ahLst/>
                <a:cxnLst/>
                <a:rect l="l" t="t" r="r" b="b"/>
                <a:pathLst>
                  <a:path w="772" h="202" extrusionOk="0">
                    <a:moveTo>
                      <a:pt x="0" y="1"/>
                    </a:moveTo>
                    <a:cubicBezTo>
                      <a:pt x="0" y="62"/>
                      <a:pt x="10" y="147"/>
                      <a:pt x="114" y="166"/>
                    </a:cubicBezTo>
                    <a:cubicBezTo>
                      <a:pt x="220" y="186"/>
                      <a:pt x="424" y="202"/>
                      <a:pt x="571" y="202"/>
                    </a:cubicBezTo>
                    <a:cubicBezTo>
                      <a:pt x="649" y="202"/>
                      <a:pt x="710" y="197"/>
                      <a:pt x="732" y="186"/>
                    </a:cubicBezTo>
                    <a:cubicBezTo>
                      <a:pt x="761" y="176"/>
                      <a:pt x="771" y="114"/>
                      <a:pt x="771" y="62"/>
                    </a:cubicBezTo>
                    <a:cubicBezTo>
                      <a:pt x="722" y="53"/>
                      <a:pt x="660" y="53"/>
                      <a:pt x="598" y="53"/>
                    </a:cubicBezTo>
                    <a:cubicBezTo>
                      <a:pt x="571" y="54"/>
                      <a:pt x="545" y="55"/>
                      <a:pt x="518" y="55"/>
                    </a:cubicBezTo>
                    <a:cubicBezTo>
                      <a:pt x="400" y="55"/>
                      <a:pt x="285" y="39"/>
                      <a:pt x="176" y="23"/>
                    </a:cubicBezTo>
                    <a:cubicBezTo>
                      <a:pt x="114" y="11"/>
                      <a:pt x="52"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9;p57"/>
              <p:cNvSpPr/>
              <p:nvPr/>
            </p:nvSpPr>
            <p:spPr>
              <a:xfrm>
                <a:off x="1642497" y="3296556"/>
                <a:ext cx="142899" cy="33272"/>
              </a:xfrm>
              <a:custGeom>
                <a:avLst/>
                <a:gdLst/>
                <a:ahLst/>
                <a:cxnLst/>
                <a:rect l="l" t="t" r="r" b="b"/>
                <a:pathLst>
                  <a:path w="670" h="156" extrusionOk="0">
                    <a:moveTo>
                      <a:pt x="261" y="1"/>
                    </a:moveTo>
                    <a:cubicBezTo>
                      <a:pt x="139" y="1"/>
                      <a:pt x="49" y="34"/>
                      <a:pt x="0" y="56"/>
                    </a:cubicBezTo>
                    <a:cubicBezTo>
                      <a:pt x="72" y="107"/>
                      <a:pt x="166" y="137"/>
                      <a:pt x="309" y="147"/>
                    </a:cubicBezTo>
                    <a:cubicBezTo>
                      <a:pt x="353" y="153"/>
                      <a:pt x="394" y="156"/>
                      <a:pt x="431" y="156"/>
                    </a:cubicBezTo>
                    <a:cubicBezTo>
                      <a:pt x="526" y="156"/>
                      <a:pt x="602" y="139"/>
                      <a:pt x="670" y="117"/>
                    </a:cubicBezTo>
                    <a:cubicBezTo>
                      <a:pt x="512" y="29"/>
                      <a:pt x="374" y="1"/>
                      <a:pt x="261" y="1"/>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00;p57"/>
              <p:cNvSpPr/>
              <p:nvPr/>
            </p:nvSpPr>
            <p:spPr>
              <a:xfrm>
                <a:off x="1811632" y="3095430"/>
                <a:ext cx="142899" cy="45429"/>
              </a:xfrm>
              <a:custGeom>
                <a:avLst/>
                <a:gdLst/>
                <a:ahLst/>
                <a:cxnLst/>
                <a:rect l="l" t="t" r="r" b="b"/>
                <a:pathLst>
                  <a:path w="670" h="213" extrusionOk="0">
                    <a:moveTo>
                      <a:pt x="329" y="0"/>
                    </a:moveTo>
                    <a:cubicBezTo>
                      <a:pt x="299" y="0"/>
                      <a:pt x="267" y="10"/>
                      <a:pt x="237" y="10"/>
                    </a:cubicBezTo>
                    <a:cubicBezTo>
                      <a:pt x="205" y="20"/>
                      <a:pt x="186" y="30"/>
                      <a:pt x="153" y="40"/>
                    </a:cubicBezTo>
                    <a:cubicBezTo>
                      <a:pt x="104" y="62"/>
                      <a:pt x="52" y="92"/>
                      <a:pt x="10" y="144"/>
                    </a:cubicBezTo>
                    <a:cubicBezTo>
                      <a:pt x="0" y="153"/>
                      <a:pt x="0" y="163"/>
                      <a:pt x="0" y="163"/>
                    </a:cubicBezTo>
                    <a:cubicBezTo>
                      <a:pt x="7" y="180"/>
                      <a:pt x="15" y="189"/>
                      <a:pt x="22" y="189"/>
                    </a:cubicBezTo>
                    <a:cubicBezTo>
                      <a:pt x="25" y="189"/>
                      <a:pt x="27" y="188"/>
                      <a:pt x="30" y="186"/>
                    </a:cubicBezTo>
                    <a:lnTo>
                      <a:pt x="42" y="186"/>
                    </a:lnTo>
                    <a:cubicBezTo>
                      <a:pt x="92" y="173"/>
                      <a:pt x="144" y="163"/>
                      <a:pt x="195" y="153"/>
                    </a:cubicBezTo>
                    <a:lnTo>
                      <a:pt x="237" y="153"/>
                    </a:lnTo>
                    <a:cubicBezTo>
                      <a:pt x="267" y="144"/>
                      <a:pt x="299" y="144"/>
                      <a:pt x="329" y="144"/>
                    </a:cubicBezTo>
                    <a:lnTo>
                      <a:pt x="371" y="144"/>
                    </a:lnTo>
                    <a:cubicBezTo>
                      <a:pt x="401" y="144"/>
                      <a:pt x="433" y="144"/>
                      <a:pt x="462" y="153"/>
                    </a:cubicBezTo>
                    <a:lnTo>
                      <a:pt x="475" y="153"/>
                    </a:lnTo>
                    <a:cubicBezTo>
                      <a:pt x="524" y="163"/>
                      <a:pt x="566" y="186"/>
                      <a:pt x="618" y="205"/>
                    </a:cubicBezTo>
                    <a:lnTo>
                      <a:pt x="628" y="205"/>
                    </a:lnTo>
                    <a:cubicBezTo>
                      <a:pt x="628" y="210"/>
                      <a:pt x="630" y="213"/>
                      <a:pt x="634" y="213"/>
                    </a:cubicBezTo>
                    <a:cubicBezTo>
                      <a:pt x="638" y="213"/>
                      <a:pt x="643" y="210"/>
                      <a:pt x="648" y="205"/>
                    </a:cubicBezTo>
                    <a:cubicBezTo>
                      <a:pt x="660" y="195"/>
                      <a:pt x="670" y="186"/>
                      <a:pt x="660" y="173"/>
                    </a:cubicBezTo>
                    <a:cubicBezTo>
                      <a:pt x="628" y="124"/>
                      <a:pt x="576" y="72"/>
                      <a:pt x="524" y="40"/>
                    </a:cubicBezTo>
                    <a:cubicBezTo>
                      <a:pt x="504" y="30"/>
                      <a:pt x="485" y="30"/>
                      <a:pt x="462" y="20"/>
                    </a:cubicBezTo>
                    <a:cubicBezTo>
                      <a:pt x="433" y="10"/>
                      <a:pt x="401" y="0"/>
                      <a:pt x="37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1;p57"/>
              <p:cNvSpPr/>
              <p:nvPr/>
            </p:nvSpPr>
            <p:spPr>
              <a:xfrm>
                <a:off x="1862180" y="3095430"/>
                <a:ext cx="19622" cy="32846"/>
              </a:xfrm>
              <a:custGeom>
                <a:avLst/>
                <a:gdLst/>
                <a:ahLst/>
                <a:cxnLst/>
                <a:rect l="l" t="t" r="r" b="b"/>
                <a:pathLst>
                  <a:path w="92" h="154" extrusionOk="0">
                    <a:moveTo>
                      <a:pt x="92" y="0"/>
                    </a:moveTo>
                    <a:cubicBezTo>
                      <a:pt x="62" y="0"/>
                      <a:pt x="30" y="10"/>
                      <a:pt x="0" y="10"/>
                    </a:cubicBezTo>
                    <a:lnTo>
                      <a:pt x="0" y="153"/>
                    </a:lnTo>
                    <a:cubicBezTo>
                      <a:pt x="30" y="144"/>
                      <a:pt x="62" y="144"/>
                      <a:pt x="92" y="144"/>
                    </a:cubicBezTo>
                    <a:lnTo>
                      <a:pt x="92"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02;p57"/>
              <p:cNvSpPr/>
              <p:nvPr/>
            </p:nvSpPr>
            <p:spPr>
              <a:xfrm>
                <a:off x="1890547" y="3095430"/>
                <a:ext cx="19835" cy="32846"/>
              </a:xfrm>
              <a:custGeom>
                <a:avLst/>
                <a:gdLst/>
                <a:ahLst/>
                <a:cxnLst/>
                <a:rect l="l" t="t" r="r" b="b"/>
                <a:pathLst>
                  <a:path w="93" h="154" extrusionOk="0">
                    <a:moveTo>
                      <a:pt x="1" y="0"/>
                    </a:moveTo>
                    <a:lnTo>
                      <a:pt x="1" y="144"/>
                    </a:lnTo>
                    <a:cubicBezTo>
                      <a:pt x="31" y="144"/>
                      <a:pt x="63" y="144"/>
                      <a:pt x="92" y="153"/>
                    </a:cubicBezTo>
                    <a:lnTo>
                      <a:pt x="92" y="20"/>
                    </a:lnTo>
                    <a:cubicBezTo>
                      <a:pt x="63" y="10"/>
                      <a:pt x="31" y="0"/>
                      <a:pt x="1"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3;p57"/>
              <p:cNvSpPr/>
              <p:nvPr/>
            </p:nvSpPr>
            <p:spPr>
              <a:xfrm>
                <a:off x="1532869" y="3082206"/>
                <a:ext cx="138207" cy="55027"/>
              </a:xfrm>
              <a:custGeom>
                <a:avLst/>
                <a:gdLst/>
                <a:ahLst/>
                <a:cxnLst/>
                <a:rect l="l" t="t" r="r" b="b"/>
                <a:pathLst>
                  <a:path w="648" h="258" extrusionOk="0">
                    <a:moveTo>
                      <a:pt x="225" y="0"/>
                    </a:moveTo>
                    <a:cubicBezTo>
                      <a:pt x="205" y="0"/>
                      <a:pt x="185" y="10"/>
                      <a:pt x="163" y="10"/>
                    </a:cubicBezTo>
                    <a:cubicBezTo>
                      <a:pt x="101" y="30"/>
                      <a:pt x="52" y="72"/>
                      <a:pt x="10" y="112"/>
                    </a:cubicBezTo>
                    <a:cubicBezTo>
                      <a:pt x="0" y="124"/>
                      <a:pt x="0" y="144"/>
                      <a:pt x="10" y="154"/>
                    </a:cubicBezTo>
                    <a:lnTo>
                      <a:pt x="30" y="154"/>
                    </a:lnTo>
                    <a:cubicBezTo>
                      <a:pt x="91" y="144"/>
                      <a:pt x="133" y="134"/>
                      <a:pt x="185" y="134"/>
                    </a:cubicBezTo>
                    <a:lnTo>
                      <a:pt x="205" y="134"/>
                    </a:lnTo>
                    <a:cubicBezTo>
                      <a:pt x="237" y="134"/>
                      <a:pt x="267" y="134"/>
                      <a:pt x="299" y="144"/>
                    </a:cubicBezTo>
                    <a:lnTo>
                      <a:pt x="329" y="144"/>
                    </a:lnTo>
                    <a:lnTo>
                      <a:pt x="339" y="154"/>
                    </a:lnTo>
                    <a:cubicBezTo>
                      <a:pt x="361" y="154"/>
                      <a:pt x="390" y="164"/>
                      <a:pt x="423" y="173"/>
                    </a:cubicBezTo>
                    <a:cubicBezTo>
                      <a:pt x="442" y="186"/>
                      <a:pt x="452" y="186"/>
                      <a:pt x="462" y="196"/>
                    </a:cubicBezTo>
                    <a:cubicBezTo>
                      <a:pt x="514" y="206"/>
                      <a:pt x="556" y="235"/>
                      <a:pt x="608" y="257"/>
                    </a:cubicBezTo>
                    <a:cubicBezTo>
                      <a:pt x="628" y="257"/>
                      <a:pt x="638" y="257"/>
                      <a:pt x="647" y="235"/>
                    </a:cubicBezTo>
                    <a:lnTo>
                      <a:pt x="647" y="215"/>
                    </a:lnTo>
                    <a:cubicBezTo>
                      <a:pt x="618" y="164"/>
                      <a:pt x="576" y="124"/>
                      <a:pt x="524" y="82"/>
                    </a:cubicBezTo>
                    <a:cubicBezTo>
                      <a:pt x="504" y="72"/>
                      <a:pt x="472" y="50"/>
                      <a:pt x="452" y="40"/>
                    </a:cubicBezTo>
                    <a:cubicBezTo>
                      <a:pt x="423" y="30"/>
                      <a:pt x="390" y="20"/>
                      <a:pt x="361" y="10"/>
                    </a:cubicBezTo>
                    <a:lnTo>
                      <a:pt x="348" y="10"/>
                    </a:lnTo>
                    <a:cubicBezTo>
                      <a:pt x="348" y="10"/>
                      <a:pt x="339" y="10"/>
                      <a:pt x="329"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4;p57"/>
              <p:cNvSpPr/>
              <p:nvPr/>
            </p:nvSpPr>
            <p:spPr>
              <a:xfrm>
                <a:off x="1604959" y="3084339"/>
                <a:ext cx="24527" cy="34978"/>
              </a:xfrm>
              <a:custGeom>
                <a:avLst/>
                <a:gdLst/>
                <a:ahLst/>
                <a:cxnLst/>
                <a:rect l="l" t="t" r="r" b="b"/>
                <a:pathLst>
                  <a:path w="115" h="164" extrusionOk="0">
                    <a:moveTo>
                      <a:pt x="23" y="0"/>
                    </a:moveTo>
                    <a:lnTo>
                      <a:pt x="1" y="144"/>
                    </a:lnTo>
                    <a:cubicBezTo>
                      <a:pt x="23" y="144"/>
                      <a:pt x="52" y="154"/>
                      <a:pt x="85" y="163"/>
                    </a:cubicBezTo>
                    <a:lnTo>
                      <a:pt x="114" y="30"/>
                    </a:lnTo>
                    <a:cubicBezTo>
                      <a:pt x="85" y="20"/>
                      <a:pt x="52" y="10"/>
                      <a:pt x="23"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05;p57"/>
              <p:cNvSpPr/>
              <p:nvPr/>
            </p:nvSpPr>
            <p:spPr>
              <a:xfrm>
                <a:off x="1576593" y="3082206"/>
                <a:ext cx="26447" cy="30713"/>
              </a:xfrm>
              <a:custGeom>
                <a:avLst/>
                <a:gdLst/>
                <a:ahLst/>
                <a:cxnLst/>
                <a:rect l="l" t="t" r="r" b="b"/>
                <a:pathLst>
                  <a:path w="124" h="144" extrusionOk="0">
                    <a:moveTo>
                      <a:pt x="20" y="0"/>
                    </a:moveTo>
                    <a:lnTo>
                      <a:pt x="0" y="134"/>
                    </a:lnTo>
                    <a:cubicBezTo>
                      <a:pt x="32" y="134"/>
                      <a:pt x="62" y="134"/>
                      <a:pt x="94" y="144"/>
                    </a:cubicBezTo>
                    <a:lnTo>
                      <a:pt x="124"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06;p57"/>
              <p:cNvSpPr/>
              <p:nvPr/>
            </p:nvSpPr>
            <p:spPr>
              <a:xfrm>
                <a:off x="1207611" y="2607225"/>
                <a:ext cx="898346" cy="532140"/>
              </a:xfrm>
              <a:custGeom>
                <a:avLst/>
                <a:gdLst/>
                <a:ahLst/>
                <a:cxnLst/>
                <a:rect l="l" t="t" r="r" b="b"/>
                <a:pathLst>
                  <a:path w="4212" h="2495" extrusionOk="0">
                    <a:moveTo>
                      <a:pt x="2018" y="0"/>
                    </a:moveTo>
                    <a:cubicBezTo>
                      <a:pt x="1994" y="0"/>
                      <a:pt x="1971" y="1"/>
                      <a:pt x="1948" y="3"/>
                    </a:cubicBezTo>
                    <a:lnTo>
                      <a:pt x="1896" y="3"/>
                    </a:lnTo>
                    <a:cubicBezTo>
                      <a:pt x="1792" y="13"/>
                      <a:pt x="1688" y="33"/>
                      <a:pt x="1587" y="65"/>
                    </a:cubicBezTo>
                    <a:cubicBezTo>
                      <a:pt x="1493" y="95"/>
                      <a:pt x="1401" y="137"/>
                      <a:pt x="1317" y="189"/>
                    </a:cubicBezTo>
                    <a:cubicBezTo>
                      <a:pt x="1226" y="238"/>
                      <a:pt x="1132" y="300"/>
                      <a:pt x="1051" y="374"/>
                    </a:cubicBezTo>
                    <a:cubicBezTo>
                      <a:pt x="907" y="508"/>
                      <a:pt x="794" y="661"/>
                      <a:pt x="722" y="826"/>
                    </a:cubicBezTo>
                    <a:cubicBezTo>
                      <a:pt x="690" y="816"/>
                      <a:pt x="660" y="816"/>
                      <a:pt x="638" y="816"/>
                    </a:cubicBezTo>
                    <a:lnTo>
                      <a:pt x="527" y="816"/>
                    </a:lnTo>
                    <a:cubicBezTo>
                      <a:pt x="504" y="826"/>
                      <a:pt x="485" y="826"/>
                      <a:pt x="475" y="836"/>
                    </a:cubicBezTo>
                    <a:cubicBezTo>
                      <a:pt x="391" y="856"/>
                      <a:pt x="319" y="918"/>
                      <a:pt x="280" y="992"/>
                    </a:cubicBezTo>
                    <a:cubicBezTo>
                      <a:pt x="257" y="1041"/>
                      <a:pt x="247" y="1093"/>
                      <a:pt x="238" y="1155"/>
                    </a:cubicBezTo>
                    <a:lnTo>
                      <a:pt x="238" y="1249"/>
                    </a:lnTo>
                    <a:cubicBezTo>
                      <a:pt x="247" y="1301"/>
                      <a:pt x="257" y="1350"/>
                      <a:pt x="299" y="1392"/>
                    </a:cubicBezTo>
                    <a:cubicBezTo>
                      <a:pt x="293" y="1392"/>
                      <a:pt x="287" y="1391"/>
                      <a:pt x="280" y="1391"/>
                    </a:cubicBezTo>
                    <a:cubicBezTo>
                      <a:pt x="183" y="1391"/>
                      <a:pt x="91" y="1460"/>
                      <a:pt x="42" y="1548"/>
                    </a:cubicBezTo>
                    <a:cubicBezTo>
                      <a:pt x="0" y="1639"/>
                      <a:pt x="0" y="1743"/>
                      <a:pt x="0" y="1844"/>
                    </a:cubicBezTo>
                    <a:cubicBezTo>
                      <a:pt x="20" y="2052"/>
                      <a:pt x="94" y="2257"/>
                      <a:pt x="218" y="2413"/>
                    </a:cubicBezTo>
                    <a:cubicBezTo>
                      <a:pt x="218" y="2215"/>
                      <a:pt x="299" y="2042"/>
                      <a:pt x="423" y="2010"/>
                    </a:cubicBezTo>
                    <a:cubicBezTo>
                      <a:pt x="439" y="2007"/>
                      <a:pt x="455" y="2006"/>
                      <a:pt x="470" y="2006"/>
                    </a:cubicBezTo>
                    <a:cubicBezTo>
                      <a:pt x="512" y="2006"/>
                      <a:pt x="547" y="2015"/>
                      <a:pt x="576" y="2030"/>
                    </a:cubicBezTo>
                    <a:cubicBezTo>
                      <a:pt x="690" y="2114"/>
                      <a:pt x="875" y="2277"/>
                      <a:pt x="937" y="2494"/>
                    </a:cubicBezTo>
                    <a:cubicBezTo>
                      <a:pt x="937" y="2494"/>
                      <a:pt x="1060" y="2339"/>
                      <a:pt x="1154" y="2092"/>
                    </a:cubicBezTo>
                    <a:cubicBezTo>
                      <a:pt x="1194" y="1968"/>
                      <a:pt x="1236" y="1825"/>
                      <a:pt x="1246" y="1671"/>
                    </a:cubicBezTo>
                    <a:lnTo>
                      <a:pt x="1246" y="1587"/>
                    </a:lnTo>
                    <a:lnTo>
                      <a:pt x="1246" y="1558"/>
                    </a:lnTo>
                    <a:cubicBezTo>
                      <a:pt x="1256" y="1474"/>
                      <a:pt x="1288" y="1402"/>
                      <a:pt x="1340" y="1350"/>
                    </a:cubicBezTo>
                    <a:cubicBezTo>
                      <a:pt x="1359" y="1330"/>
                      <a:pt x="1379" y="1321"/>
                      <a:pt x="1392" y="1311"/>
                    </a:cubicBezTo>
                    <a:cubicBezTo>
                      <a:pt x="1411" y="1301"/>
                      <a:pt x="1431" y="1288"/>
                      <a:pt x="1453" y="1288"/>
                    </a:cubicBezTo>
                    <a:cubicBezTo>
                      <a:pt x="1453" y="1279"/>
                      <a:pt x="1463" y="1279"/>
                      <a:pt x="1463" y="1279"/>
                    </a:cubicBezTo>
                    <a:cubicBezTo>
                      <a:pt x="1483" y="1279"/>
                      <a:pt x="1499" y="1274"/>
                      <a:pt x="1517" y="1274"/>
                    </a:cubicBezTo>
                    <a:cubicBezTo>
                      <a:pt x="1526" y="1274"/>
                      <a:pt x="1535" y="1275"/>
                      <a:pt x="1545" y="1279"/>
                    </a:cubicBezTo>
                    <a:cubicBezTo>
                      <a:pt x="1555" y="1279"/>
                      <a:pt x="1577" y="1279"/>
                      <a:pt x="1587" y="1288"/>
                    </a:cubicBezTo>
                    <a:cubicBezTo>
                      <a:pt x="1616" y="1301"/>
                      <a:pt x="1639" y="1321"/>
                      <a:pt x="1668" y="1340"/>
                    </a:cubicBezTo>
                    <a:cubicBezTo>
                      <a:pt x="1700" y="1382"/>
                      <a:pt x="1740" y="1424"/>
                      <a:pt x="1802" y="1474"/>
                    </a:cubicBezTo>
                    <a:cubicBezTo>
                      <a:pt x="1896" y="1558"/>
                      <a:pt x="2009" y="1659"/>
                      <a:pt x="2133" y="1733"/>
                    </a:cubicBezTo>
                    <a:cubicBezTo>
                      <a:pt x="2288" y="1844"/>
                      <a:pt x="2446" y="1921"/>
                      <a:pt x="2552" y="1921"/>
                    </a:cubicBezTo>
                    <a:cubicBezTo>
                      <a:pt x="2564" y="1921"/>
                      <a:pt x="2575" y="1921"/>
                      <a:pt x="2585" y="1919"/>
                    </a:cubicBezTo>
                    <a:cubicBezTo>
                      <a:pt x="2800" y="1867"/>
                      <a:pt x="2852" y="1681"/>
                      <a:pt x="2852" y="1681"/>
                    </a:cubicBezTo>
                    <a:cubicBezTo>
                      <a:pt x="2852" y="1681"/>
                      <a:pt x="2914" y="1753"/>
                      <a:pt x="3008" y="1835"/>
                    </a:cubicBezTo>
                    <a:cubicBezTo>
                      <a:pt x="3027" y="1857"/>
                      <a:pt x="3047" y="1867"/>
                      <a:pt x="3069" y="1886"/>
                    </a:cubicBezTo>
                    <a:lnTo>
                      <a:pt x="3079" y="1896"/>
                    </a:lnTo>
                    <a:cubicBezTo>
                      <a:pt x="3099" y="1919"/>
                      <a:pt x="3131" y="1938"/>
                      <a:pt x="3161" y="1968"/>
                    </a:cubicBezTo>
                    <a:cubicBezTo>
                      <a:pt x="3261" y="2028"/>
                      <a:pt x="3362" y="2080"/>
                      <a:pt x="3452" y="2080"/>
                    </a:cubicBezTo>
                    <a:cubicBezTo>
                      <a:pt x="3472" y="2080"/>
                      <a:pt x="3492" y="2078"/>
                      <a:pt x="3512" y="2072"/>
                    </a:cubicBezTo>
                    <a:cubicBezTo>
                      <a:pt x="3603" y="2042"/>
                      <a:pt x="3697" y="1928"/>
                      <a:pt x="3769" y="1815"/>
                    </a:cubicBezTo>
                    <a:lnTo>
                      <a:pt x="3769" y="1815"/>
                    </a:lnTo>
                    <a:cubicBezTo>
                      <a:pt x="3759" y="1938"/>
                      <a:pt x="3727" y="2062"/>
                      <a:pt x="3707" y="2176"/>
                    </a:cubicBezTo>
                    <a:cubicBezTo>
                      <a:pt x="3697" y="2257"/>
                      <a:pt x="3687" y="2339"/>
                      <a:pt x="3687" y="2423"/>
                    </a:cubicBezTo>
                    <a:cubicBezTo>
                      <a:pt x="3759" y="2371"/>
                      <a:pt x="3821" y="2309"/>
                      <a:pt x="3873" y="2237"/>
                    </a:cubicBezTo>
                    <a:cubicBezTo>
                      <a:pt x="3974" y="2114"/>
                      <a:pt x="4048" y="1958"/>
                      <a:pt x="4036" y="1795"/>
                    </a:cubicBezTo>
                    <a:cubicBezTo>
                      <a:pt x="4036" y="1671"/>
                      <a:pt x="4016" y="1526"/>
                      <a:pt x="3974" y="1402"/>
                    </a:cubicBezTo>
                    <a:cubicBezTo>
                      <a:pt x="4149" y="1197"/>
                      <a:pt x="4211" y="868"/>
                      <a:pt x="4087" y="621"/>
                    </a:cubicBezTo>
                    <a:cubicBezTo>
                      <a:pt x="4006" y="466"/>
                      <a:pt x="3873" y="342"/>
                      <a:pt x="3707" y="280"/>
                    </a:cubicBezTo>
                    <a:cubicBezTo>
                      <a:pt x="3574" y="218"/>
                      <a:pt x="3440" y="199"/>
                      <a:pt x="3307" y="199"/>
                    </a:cubicBezTo>
                    <a:cubicBezTo>
                      <a:pt x="3296" y="194"/>
                      <a:pt x="3285" y="191"/>
                      <a:pt x="3275" y="191"/>
                    </a:cubicBezTo>
                    <a:cubicBezTo>
                      <a:pt x="3265" y="191"/>
                      <a:pt x="3255" y="194"/>
                      <a:pt x="3245" y="199"/>
                    </a:cubicBezTo>
                    <a:lnTo>
                      <a:pt x="3193" y="199"/>
                    </a:lnTo>
                    <a:cubicBezTo>
                      <a:pt x="3069" y="199"/>
                      <a:pt x="2946" y="218"/>
                      <a:pt x="2832" y="260"/>
                    </a:cubicBezTo>
                    <a:cubicBezTo>
                      <a:pt x="2780" y="280"/>
                      <a:pt x="2719" y="300"/>
                      <a:pt x="2667" y="322"/>
                    </a:cubicBezTo>
                    <a:cubicBezTo>
                      <a:pt x="2657" y="322"/>
                      <a:pt x="2657" y="322"/>
                      <a:pt x="2647" y="332"/>
                    </a:cubicBezTo>
                    <a:cubicBezTo>
                      <a:pt x="2637" y="312"/>
                      <a:pt x="2627" y="290"/>
                      <a:pt x="2615" y="270"/>
                    </a:cubicBezTo>
                    <a:cubicBezTo>
                      <a:pt x="2543" y="167"/>
                      <a:pt x="2442" y="105"/>
                      <a:pt x="2318" y="53"/>
                    </a:cubicBezTo>
                    <a:cubicBezTo>
                      <a:pt x="2226" y="21"/>
                      <a:pt x="2120" y="0"/>
                      <a:pt x="201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07;p57"/>
              <p:cNvSpPr/>
              <p:nvPr/>
            </p:nvSpPr>
            <p:spPr>
              <a:xfrm>
                <a:off x="1258159" y="2853354"/>
                <a:ext cx="2346" cy="26660"/>
              </a:xfrm>
              <a:custGeom>
                <a:avLst/>
                <a:gdLst/>
                <a:ahLst/>
                <a:cxnLst/>
                <a:rect l="l" t="t" r="r" b="b"/>
                <a:pathLst>
                  <a:path w="11" h="125" extrusionOk="0">
                    <a:moveTo>
                      <a:pt x="1" y="1"/>
                    </a:moveTo>
                    <a:lnTo>
                      <a:pt x="1" y="95"/>
                    </a:lnTo>
                    <a:cubicBezTo>
                      <a:pt x="1" y="105"/>
                      <a:pt x="1" y="115"/>
                      <a:pt x="10" y="125"/>
                    </a:cubicBezTo>
                    <a:cubicBezTo>
                      <a:pt x="1" y="85"/>
                      <a:pt x="1" y="43"/>
                      <a:pt x="1" y="1"/>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08;p57"/>
              <p:cNvSpPr/>
              <p:nvPr/>
            </p:nvSpPr>
            <p:spPr>
              <a:xfrm>
                <a:off x="1207611" y="2781264"/>
                <a:ext cx="246341" cy="358101"/>
              </a:xfrm>
              <a:custGeom>
                <a:avLst/>
                <a:gdLst/>
                <a:ahLst/>
                <a:cxnLst/>
                <a:rect l="l" t="t" r="r" b="b"/>
                <a:pathLst>
                  <a:path w="1155" h="1679" extrusionOk="0">
                    <a:moveTo>
                      <a:pt x="514" y="0"/>
                    </a:moveTo>
                    <a:cubicBezTo>
                      <a:pt x="514" y="10"/>
                      <a:pt x="504" y="10"/>
                      <a:pt x="504" y="10"/>
                    </a:cubicBezTo>
                    <a:cubicBezTo>
                      <a:pt x="495" y="10"/>
                      <a:pt x="485" y="10"/>
                      <a:pt x="475" y="20"/>
                    </a:cubicBezTo>
                    <a:cubicBezTo>
                      <a:pt x="391" y="40"/>
                      <a:pt x="319" y="102"/>
                      <a:pt x="280" y="176"/>
                    </a:cubicBezTo>
                    <a:cubicBezTo>
                      <a:pt x="257" y="225"/>
                      <a:pt x="247" y="277"/>
                      <a:pt x="238" y="339"/>
                    </a:cubicBezTo>
                    <a:lnTo>
                      <a:pt x="238" y="433"/>
                    </a:lnTo>
                    <a:cubicBezTo>
                      <a:pt x="238" y="443"/>
                      <a:pt x="238" y="453"/>
                      <a:pt x="247" y="463"/>
                    </a:cubicBezTo>
                    <a:cubicBezTo>
                      <a:pt x="247" y="495"/>
                      <a:pt x="257" y="524"/>
                      <a:pt x="280" y="556"/>
                    </a:cubicBezTo>
                    <a:lnTo>
                      <a:pt x="289" y="556"/>
                    </a:lnTo>
                    <a:lnTo>
                      <a:pt x="289" y="566"/>
                    </a:lnTo>
                    <a:lnTo>
                      <a:pt x="289" y="576"/>
                    </a:lnTo>
                    <a:lnTo>
                      <a:pt x="280" y="576"/>
                    </a:lnTo>
                    <a:cubicBezTo>
                      <a:pt x="186" y="576"/>
                      <a:pt x="82" y="648"/>
                      <a:pt x="42" y="732"/>
                    </a:cubicBezTo>
                    <a:cubicBezTo>
                      <a:pt x="10" y="794"/>
                      <a:pt x="0" y="865"/>
                      <a:pt x="0" y="937"/>
                    </a:cubicBezTo>
                    <a:lnTo>
                      <a:pt x="0" y="1028"/>
                    </a:lnTo>
                    <a:cubicBezTo>
                      <a:pt x="20" y="1236"/>
                      <a:pt x="94" y="1441"/>
                      <a:pt x="218" y="1597"/>
                    </a:cubicBezTo>
                    <a:lnTo>
                      <a:pt x="218" y="1575"/>
                    </a:lnTo>
                    <a:cubicBezTo>
                      <a:pt x="218" y="1389"/>
                      <a:pt x="299" y="1226"/>
                      <a:pt x="423" y="1194"/>
                    </a:cubicBezTo>
                    <a:lnTo>
                      <a:pt x="485" y="1194"/>
                    </a:lnTo>
                    <a:cubicBezTo>
                      <a:pt x="514" y="1194"/>
                      <a:pt x="546" y="1194"/>
                      <a:pt x="576" y="1214"/>
                    </a:cubicBezTo>
                    <a:cubicBezTo>
                      <a:pt x="690" y="1298"/>
                      <a:pt x="875" y="1461"/>
                      <a:pt x="937" y="1678"/>
                    </a:cubicBezTo>
                    <a:cubicBezTo>
                      <a:pt x="937" y="1678"/>
                      <a:pt x="1060" y="1523"/>
                      <a:pt x="1154" y="1276"/>
                    </a:cubicBezTo>
                    <a:cubicBezTo>
                      <a:pt x="1031" y="1256"/>
                      <a:pt x="917" y="1214"/>
                      <a:pt x="855" y="1122"/>
                    </a:cubicBezTo>
                    <a:cubicBezTo>
                      <a:pt x="752" y="979"/>
                      <a:pt x="752" y="794"/>
                      <a:pt x="803" y="628"/>
                    </a:cubicBezTo>
                    <a:cubicBezTo>
                      <a:pt x="700" y="618"/>
                      <a:pt x="608" y="524"/>
                      <a:pt x="566" y="423"/>
                    </a:cubicBezTo>
                    <a:cubicBezTo>
                      <a:pt x="527" y="319"/>
                      <a:pt x="537" y="206"/>
                      <a:pt x="556" y="102"/>
                    </a:cubicBezTo>
                    <a:cubicBezTo>
                      <a:pt x="556" y="62"/>
                      <a:pt x="566" y="30"/>
                      <a:pt x="576" y="0"/>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9;p57"/>
              <p:cNvSpPr/>
              <p:nvPr/>
            </p:nvSpPr>
            <p:spPr>
              <a:xfrm>
                <a:off x="1864313" y="2649455"/>
                <a:ext cx="228426" cy="474554"/>
              </a:xfrm>
              <a:custGeom>
                <a:avLst/>
                <a:gdLst/>
                <a:ahLst/>
                <a:cxnLst/>
                <a:rect l="l" t="t" r="r" b="b"/>
                <a:pathLst>
                  <a:path w="1071" h="2225" extrusionOk="0">
                    <a:moveTo>
                      <a:pt x="228" y="1"/>
                    </a:moveTo>
                    <a:cubicBezTo>
                      <a:pt x="329" y="124"/>
                      <a:pt x="401" y="268"/>
                      <a:pt x="443" y="423"/>
                    </a:cubicBezTo>
                    <a:cubicBezTo>
                      <a:pt x="537" y="762"/>
                      <a:pt x="462" y="1132"/>
                      <a:pt x="267" y="1399"/>
                    </a:cubicBezTo>
                    <a:cubicBezTo>
                      <a:pt x="238" y="1451"/>
                      <a:pt x="104" y="1597"/>
                      <a:pt x="0" y="1698"/>
                    </a:cubicBezTo>
                    <a:cubicBezTo>
                      <a:pt x="20" y="1721"/>
                      <a:pt x="52" y="1740"/>
                      <a:pt x="82" y="1770"/>
                    </a:cubicBezTo>
                    <a:cubicBezTo>
                      <a:pt x="186" y="1832"/>
                      <a:pt x="277" y="1884"/>
                      <a:pt x="371" y="1884"/>
                    </a:cubicBezTo>
                    <a:cubicBezTo>
                      <a:pt x="391" y="1884"/>
                      <a:pt x="413" y="1874"/>
                      <a:pt x="433" y="1874"/>
                    </a:cubicBezTo>
                    <a:cubicBezTo>
                      <a:pt x="524" y="1844"/>
                      <a:pt x="618" y="1730"/>
                      <a:pt x="690" y="1617"/>
                    </a:cubicBezTo>
                    <a:lnTo>
                      <a:pt x="690" y="1617"/>
                    </a:lnTo>
                    <a:cubicBezTo>
                      <a:pt x="690" y="1679"/>
                      <a:pt x="680" y="1740"/>
                      <a:pt x="670" y="1802"/>
                    </a:cubicBezTo>
                    <a:cubicBezTo>
                      <a:pt x="660" y="1822"/>
                      <a:pt x="660" y="1844"/>
                      <a:pt x="648" y="1874"/>
                    </a:cubicBezTo>
                    <a:cubicBezTo>
                      <a:pt x="648" y="1906"/>
                      <a:pt x="638" y="1945"/>
                      <a:pt x="628" y="1978"/>
                    </a:cubicBezTo>
                    <a:cubicBezTo>
                      <a:pt x="618" y="2059"/>
                      <a:pt x="608" y="2141"/>
                      <a:pt x="608" y="2225"/>
                    </a:cubicBezTo>
                    <a:cubicBezTo>
                      <a:pt x="680" y="2173"/>
                      <a:pt x="742" y="2111"/>
                      <a:pt x="794" y="2039"/>
                    </a:cubicBezTo>
                    <a:cubicBezTo>
                      <a:pt x="895" y="1916"/>
                      <a:pt x="957" y="1770"/>
                      <a:pt x="957" y="1607"/>
                    </a:cubicBezTo>
                    <a:lnTo>
                      <a:pt x="957" y="1597"/>
                    </a:lnTo>
                    <a:cubicBezTo>
                      <a:pt x="957" y="1473"/>
                      <a:pt x="937" y="1328"/>
                      <a:pt x="895" y="1204"/>
                    </a:cubicBezTo>
                    <a:cubicBezTo>
                      <a:pt x="1008" y="1071"/>
                      <a:pt x="1070" y="895"/>
                      <a:pt x="1070" y="710"/>
                    </a:cubicBezTo>
                    <a:cubicBezTo>
                      <a:pt x="1070" y="618"/>
                      <a:pt x="1051" y="515"/>
                      <a:pt x="1008" y="423"/>
                    </a:cubicBezTo>
                    <a:cubicBezTo>
                      <a:pt x="927" y="268"/>
                      <a:pt x="794" y="144"/>
                      <a:pt x="628" y="82"/>
                    </a:cubicBezTo>
                    <a:cubicBezTo>
                      <a:pt x="495" y="20"/>
                      <a:pt x="361" y="1"/>
                      <a:pt x="22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0;p57"/>
              <p:cNvSpPr/>
              <p:nvPr/>
            </p:nvSpPr>
            <p:spPr>
              <a:xfrm>
                <a:off x="1521779" y="2879801"/>
                <a:ext cx="9171" cy="213"/>
              </a:xfrm>
              <a:custGeom>
                <a:avLst/>
                <a:gdLst/>
                <a:ahLst/>
                <a:cxnLst/>
                <a:rect l="l" t="t" r="r" b="b"/>
                <a:pathLst>
                  <a:path w="43" h="1" extrusionOk="0">
                    <a:moveTo>
                      <a:pt x="42" y="1"/>
                    </a:moveTo>
                    <a:lnTo>
                      <a:pt x="0" y="1"/>
                    </a:lnTo>
                    <a:lnTo>
                      <a:pt x="42" y="1"/>
                    </a:lnTo>
                    <a:close/>
                    <a:moveTo>
                      <a:pt x="42" y="1"/>
                    </a:moveTo>
                    <a:lnTo>
                      <a:pt x="42" y="1"/>
                    </a:lnTo>
                    <a:lnTo>
                      <a:pt x="42" y="1"/>
                    </a:lnTo>
                    <a:lnTo>
                      <a:pt x="42"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11;p57"/>
              <p:cNvSpPr/>
              <p:nvPr/>
            </p:nvSpPr>
            <p:spPr>
              <a:xfrm>
                <a:off x="1519646" y="2879801"/>
                <a:ext cx="11304" cy="213"/>
              </a:xfrm>
              <a:custGeom>
                <a:avLst/>
                <a:gdLst/>
                <a:ahLst/>
                <a:cxnLst/>
                <a:rect l="l" t="t" r="r" b="b"/>
                <a:pathLst>
                  <a:path w="53" h="1" extrusionOk="0">
                    <a:moveTo>
                      <a:pt x="52" y="1"/>
                    </a:moveTo>
                    <a:lnTo>
                      <a:pt x="52" y="1"/>
                    </a:lnTo>
                    <a:lnTo>
                      <a:pt x="10" y="1"/>
                    </a:lnTo>
                    <a:lnTo>
                      <a:pt x="0" y="1"/>
                    </a:lnTo>
                    <a:lnTo>
                      <a:pt x="52"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12;p57"/>
              <p:cNvSpPr/>
              <p:nvPr/>
            </p:nvSpPr>
            <p:spPr>
              <a:xfrm>
                <a:off x="1541187" y="2879801"/>
                <a:ext cx="2773" cy="213"/>
              </a:xfrm>
              <a:custGeom>
                <a:avLst/>
                <a:gdLst/>
                <a:ahLst/>
                <a:cxnLst/>
                <a:rect l="l" t="t" r="r" b="b"/>
                <a:pathLst>
                  <a:path w="13" h="1" extrusionOk="0">
                    <a:moveTo>
                      <a:pt x="1" y="1"/>
                    </a:moveTo>
                    <a:lnTo>
                      <a:pt x="13"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3;p57"/>
              <p:cNvSpPr/>
              <p:nvPr/>
            </p:nvSpPr>
            <p:spPr>
              <a:xfrm>
                <a:off x="1504289" y="2879801"/>
                <a:ext cx="15570" cy="7038"/>
              </a:xfrm>
              <a:custGeom>
                <a:avLst/>
                <a:gdLst/>
                <a:ahLst/>
                <a:cxnLst/>
                <a:rect l="l" t="t" r="r" b="b"/>
                <a:pathLst>
                  <a:path w="73" h="33" extrusionOk="0">
                    <a:moveTo>
                      <a:pt x="72" y="1"/>
                    </a:moveTo>
                    <a:cubicBezTo>
                      <a:pt x="72" y="1"/>
                      <a:pt x="67" y="1"/>
                      <a:pt x="64" y="4"/>
                    </a:cubicBezTo>
                    <a:lnTo>
                      <a:pt x="64" y="4"/>
                    </a:lnTo>
                    <a:cubicBezTo>
                      <a:pt x="67" y="3"/>
                      <a:pt x="70" y="2"/>
                      <a:pt x="72" y="1"/>
                    </a:cubicBezTo>
                    <a:close/>
                    <a:moveTo>
                      <a:pt x="64" y="4"/>
                    </a:moveTo>
                    <a:cubicBezTo>
                      <a:pt x="58" y="7"/>
                      <a:pt x="50" y="10"/>
                      <a:pt x="43" y="13"/>
                    </a:cubicBezTo>
                    <a:lnTo>
                      <a:pt x="43" y="13"/>
                    </a:lnTo>
                    <a:cubicBezTo>
                      <a:pt x="49" y="12"/>
                      <a:pt x="56" y="10"/>
                      <a:pt x="62" y="10"/>
                    </a:cubicBezTo>
                    <a:cubicBezTo>
                      <a:pt x="62" y="7"/>
                      <a:pt x="63" y="5"/>
                      <a:pt x="64" y="4"/>
                    </a:cubicBezTo>
                    <a:close/>
                    <a:moveTo>
                      <a:pt x="43" y="13"/>
                    </a:moveTo>
                    <a:lnTo>
                      <a:pt x="43" y="13"/>
                    </a:lnTo>
                    <a:cubicBezTo>
                      <a:pt x="28" y="18"/>
                      <a:pt x="14" y="26"/>
                      <a:pt x="1" y="33"/>
                    </a:cubicBezTo>
                    <a:cubicBezTo>
                      <a:pt x="12" y="27"/>
                      <a:pt x="28" y="20"/>
                      <a:pt x="43" y="13"/>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4;p57"/>
              <p:cNvSpPr/>
              <p:nvPr/>
            </p:nvSpPr>
            <p:spPr>
              <a:xfrm>
                <a:off x="1620316" y="2947838"/>
                <a:ext cx="15996" cy="11304"/>
              </a:xfrm>
              <a:custGeom>
                <a:avLst/>
                <a:gdLst/>
                <a:ahLst/>
                <a:cxnLst/>
                <a:rect l="l" t="t" r="r" b="b"/>
                <a:pathLst>
                  <a:path w="75" h="53" extrusionOk="0">
                    <a:moveTo>
                      <a:pt x="0" y="0"/>
                    </a:moveTo>
                    <a:cubicBezTo>
                      <a:pt x="32" y="13"/>
                      <a:pt x="52" y="32"/>
                      <a:pt x="74" y="52"/>
                    </a:cubicBezTo>
                    <a:cubicBezTo>
                      <a:pt x="52" y="32"/>
                      <a:pt x="32" y="13"/>
                      <a:pt x="0" y="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15;p57"/>
              <p:cNvSpPr/>
              <p:nvPr/>
            </p:nvSpPr>
            <p:spPr>
              <a:xfrm>
                <a:off x="1636099" y="2958929"/>
                <a:ext cx="2346" cy="213"/>
              </a:xfrm>
              <a:custGeom>
                <a:avLst/>
                <a:gdLst/>
                <a:ahLst/>
                <a:cxnLst/>
                <a:rect l="l" t="t" r="r" b="b"/>
                <a:pathLst>
                  <a:path w="11" h="1" extrusionOk="0">
                    <a:moveTo>
                      <a:pt x="0" y="0"/>
                    </a:moveTo>
                    <a:lnTo>
                      <a:pt x="10" y="0"/>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6;p57"/>
              <p:cNvSpPr/>
              <p:nvPr/>
            </p:nvSpPr>
            <p:spPr>
              <a:xfrm>
                <a:off x="1670864" y="2983030"/>
                <a:ext cx="88299" cy="33485"/>
              </a:xfrm>
              <a:custGeom>
                <a:avLst/>
                <a:gdLst/>
                <a:ahLst/>
                <a:cxnLst/>
                <a:rect l="l" t="t" r="r" b="b"/>
                <a:pathLst>
                  <a:path w="414" h="157" extrusionOk="0">
                    <a:moveTo>
                      <a:pt x="361" y="157"/>
                    </a:moveTo>
                    <a:lnTo>
                      <a:pt x="381" y="157"/>
                    </a:lnTo>
                    <a:lnTo>
                      <a:pt x="381" y="157"/>
                    </a:lnTo>
                    <a:lnTo>
                      <a:pt x="361" y="157"/>
                    </a:lnTo>
                    <a:close/>
                    <a:moveTo>
                      <a:pt x="413" y="157"/>
                    </a:moveTo>
                    <a:lnTo>
                      <a:pt x="381" y="157"/>
                    </a:lnTo>
                    <a:lnTo>
                      <a:pt x="413" y="157"/>
                    </a:lnTo>
                    <a:lnTo>
                      <a:pt x="413" y="157"/>
                    </a:lnTo>
                    <a:close/>
                    <a:moveTo>
                      <a:pt x="0" y="1"/>
                    </a:moveTo>
                    <a:lnTo>
                      <a:pt x="0"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17;p57"/>
              <p:cNvSpPr/>
              <p:nvPr/>
            </p:nvSpPr>
            <p:spPr>
              <a:xfrm>
                <a:off x="1670864" y="2983030"/>
                <a:ext cx="81261" cy="33485"/>
              </a:xfrm>
              <a:custGeom>
                <a:avLst/>
                <a:gdLst/>
                <a:ahLst/>
                <a:cxnLst/>
                <a:rect l="l" t="t" r="r" b="b"/>
                <a:pathLst>
                  <a:path w="381" h="157" extrusionOk="0">
                    <a:moveTo>
                      <a:pt x="0" y="1"/>
                    </a:moveTo>
                    <a:cubicBezTo>
                      <a:pt x="82" y="58"/>
                      <a:pt x="168" y="103"/>
                      <a:pt x="245" y="130"/>
                    </a:cubicBezTo>
                    <a:lnTo>
                      <a:pt x="245" y="130"/>
                    </a:lnTo>
                    <a:cubicBezTo>
                      <a:pt x="171" y="101"/>
                      <a:pt x="85" y="53"/>
                      <a:pt x="0" y="1"/>
                    </a:cubicBezTo>
                    <a:close/>
                    <a:moveTo>
                      <a:pt x="245" y="130"/>
                    </a:moveTo>
                    <a:cubicBezTo>
                      <a:pt x="288" y="147"/>
                      <a:pt x="328" y="157"/>
                      <a:pt x="361" y="157"/>
                    </a:cubicBezTo>
                    <a:lnTo>
                      <a:pt x="381" y="157"/>
                    </a:lnTo>
                    <a:cubicBezTo>
                      <a:pt x="341" y="157"/>
                      <a:pt x="295" y="147"/>
                      <a:pt x="245" y="13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18;p57"/>
              <p:cNvSpPr/>
              <p:nvPr/>
            </p:nvSpPr>
            <p:spPr>
              <a:xfrm>
                <a:off x="1493198" y="2800673"/>
                <a:ext cx="375590" cy="215842"/>
              </a:xfrm>
              <a:custGeom>
                <a:avLst/>
                <a:gdLst/>
                <a:ahLst/>
                <a:cxnLst/>
                <a:rect l="l" t="t" r="r" b="b"/>
                <a:pathLst>
                  <a:path w="1761" h="1012" extrusionOk="0">
                    <a:moveTo>
                      <a:pt x="1679" y="1"/>
                    </a:moveTo>
                    <a:lnTo>
                      <a:pt x="1679" y="1"/>
                    </a:lnTo>
                    <a:cubicBezTo>
                      <a:pt x="1688" y="166"/>
                      <a:pt x="1659" y="342"/>
                      <a:pt x="1555" y="485"/>
                    </a:cubicBezTo>
                    <a:cubicBezTo>
                      <a:pt x="1473" y="599"/>
                      <a:pt x="1328" y="680"/>
                      <a:pt x="1194" y="680"/>
                    </a:cubicBezTo>
                    <a:cubicBezTo>
                      <a:pt x="1165" y="680"/>
                      <a:pt x="1142" y="680"/>
                      <a:pt x="1113" y="671"/>
                    </a:cubicBezTo>
                    <a:cubicBezTo>
                      <a:pt x="1051" y="661"/>
                      <a:pt x="999" y="629"/>
                      <a:pt x="947" y="599"/>
                    </a:cubicBezTo>
                    <a:cubicBezTo>
                      <a:pt x="833" y="527"/>
                      <a:pt x="732" y="433"/>
                      <a:pt x="628" y="362"/>
                    </a:cubicBezTo>
                    <a:cubicBezTo>
                      <a:pt x="525" y="300"/>
                      <a:pt x="411" y="238"/>
                      <a:pt x="300" y="238"/>
                    </a:cubicBezTo>
                    <a:cubicBezTo>
                      <a:pt x="287" y="238"/>
                      <a:pt x="268" y="248"/>
                      <a:pt x="258" y="248"/>
                    </a:cubicBezTo>
                    <a:cubicBezTo>
                      <a:pt x="144" y="258"/>
                      <a:pt x="40" y="332"/>
                      <a:pt x="1" y="443"/>
                    </a:cubicBezTo>
                    <a:cubicBezTo>
                      <a:pt x="20" y="423"/>
                      <a:pt x="30" y="414"/>
                      <a:pt x="53" y="404"/>
                    </a:cubicBezTo>
                    <a:cubicBezTo>
                      <a:pt x="72" y="394"/>
                      <a:pt x="92" y="381"/>
                      <a:pt x="114" y="381"/>
                    </a:cubicBezTo>
                    <a:cubicBezTo>
                      <a:pt x="114" y="372"/>
                      <a:pt x="124" y="372"/>
                      <a:pt x="124" y="372"/>
                    </a:cubicBezTo>
                    <a:lnTo>
                      <a:pt x="238" y="372"/>
                    </a:lnTo>
                    <a:cubicBezTo>
                      <a:pt x="268" y="381"/>
                      <a:pt x="300" y="404"/>
                      <a:pt x="329" y="433"/>
                    </a:cubicBezTo>
                    <a:cubicBezTo>
                      <a:pt x="381" y="505"/>
                      <a:pt x="485" y="599"/>
                      <a:pt x="596" y="680"/>
                    </a:cubicBezTo>
                    <a:lnTo>
                      <a:pt x="596" y="690"/>
                    </a:lnTo>
                    <a:cubicBezTo>
                      <a:pt x="628" y="703"/>
                      <a:pt x="648" y="722"/>
                      <a:pt x="670" y="742"/>
                    </a:cubicBezTo>
                    <a:lnTo>
                      <a:pt x="680" y="742"/>
                    </a:lnTo>
                    <a:lnTo>
                      <a:pt x="680" y="752"/>
                    </a:lnTo>
                    <a:cubicBezTo>
                      <a:pt x="732" y="784"/>
                      <a:pt x="782" y="826"/>
                      <a:pt x="833" y="856"/>
                    </a:cubicBezTo>
                    <a:cubicBezTo>
                      <a:pt x="967" y="937"/>
                      <a:pt x="1103" y="1012"/>
                      <a:pt x="1194" y="1012"/>
                    </a:cubicBezTo>
                    <a:lnTo>
                      <a:pt x="1246" y="1012"/>
                    </a:lnTo>
                    <a:cubicBezTo>
                      <a:pt x="1461" y="960"/>
                      <a:pt x="1513" y="774"/>
                      <a:pt x="1513" y="774"/>
                    </a:cubicBezTo>
                    <a:cubicBezTo>
                      <a:pt x="1513" y="774"/>
                      <a:pt x="1575" y="846"/>
                      <a:pt x="1669" y="928"/>
                    </a:cubicBezTo>
                    <a:cubicBezTo>
                      <a:pt x="1730" y="764"/>
                      <a:pt x="1760" y="589"/>
                      <a:pt x="1750" y="414"/>
                    </a:cubicBezTo>
                    <a:cubicBezTo>
                      <a:pt x="1750" y="258"/>
                      <a:pt x="1750" y="124"/>
                      <a:pt x="167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19;p57"/>
              <p:cNvSpPr/>
              <p:nvPr/>
            </p:nvSpPr>
            <p:spPr>
              <a:xfrm>
                <a:off x="1361389" y="2607865"/>
                <a:ext cx="349143" cy="173612"/>
              </a:xfrm>
              <a:custGeom>
                <a:avLst/>
                <a:gdLst/>
                <a:ahLst/>
                <a:cxnLst/>
                <a:rect l="l" t="t" r="r" b="b"/>
                <a:pathLst>
                  <a:path w="1637" h="814" extrusionOk="0">
                    <a:moveTo>
                      <a:pt x="1256" y="0"/>
                    </a:moveTo>
                    <a:cubicBezTo>
                      <a:pt x="1390" y="0"/>
                      <a:pt x="1523" y="20"/>
                      <a:pt x="1637" y="72"/>
                    </a:cubicBezTo>
                    <a:cubicBezTo>
                      <a:pt x="1627" y="62"/>
                      <a:pt x="1607" y="62"/>
                      <a:pt x="1597" y="50"/>
                    </a:cubicBezTo>
                    <a:cubicBezTo>
                      <a:pt x="1484" y="10"/>
                      <a:pt x="1370" y="0"/>
                      <a:pt x="1256" y="0"/>
                    </a:cubicBezTo>
                    <a:close/>
                    <a:moveTo>
                      <a:pt x="1175" y="0"/>
                    </a:moveTo>
                    <a:cubicBezTo>
                      <a:pt x="1071" y="10"/>
                      <a:pt x="967" y="30"/>
                      <a:pt x="866" y="62"/>
                    </a:cubicBezTo>
                    <a:cubicBezTo>
                      <a:pt x="820" y="77"/>
                      <a:pt x="775" y="94"/>
                      <a:pt x="730" y="114"/>
                    </a:cubicBezTo>
                    <a:lnTo>
                      <a:pt x="730" y="114"/>
                    </a:lnTo>
                    <a:cubicBezTo>
                      <a:pt x="882" y="49"/>
                      <a:pt x="1043" y="9"/>
                      <a:pt x="1204" y="0"/>
                    </a:cubicBezTo>
                    <a:close/>
                    <a:moveTo>
                      <a:pt x="730" y="114"/>
                    </a:moveTo>
                    <a:cubicBezTo>
                      <a:pt x="554" y="190"/>
                      <a:pt x="392" y="301"/>
                      <a:pt x="259" y="436"/>
                    </a:cubicBezTo>
                    <a:lnTo>
                      <a:pt x="259" y="436"/>
                    </a:lnTo>
                    <a:cubicBezTo>
                      <a:pt x="281" y="415"/>
                      <a:pt x="305" y="394"/>
                      <a:pt x="330" y="371"/>
                    </a:cubicBezTo>
                    <a:cubicBezTo>
                      <a:pt x="411" y="297"/>
                      <a:pt x="505" y="235"/>
                      <a:pt x="596" y="186"/>
                    </a:cubicBezTo>
                    <a:cubicBezTo>
                      <a:pt x="639" y="159"/>
                      <a:pt x="684" y="135"/>
                      <a:pt x="730" y="114"/>
                    </a:cubicBezTo>
                    <a:close/>
                    <a:moveTo>
                      <a:pt x="259" y="436"/>
                    </a:moveTo>
                    <a:lnTo>
                      <a:pt x="259" y="436"/>
                    </a:lnTo>
                    <a:cubicBezTo>
                      <a:pt x="244" y="451"/>
                      <a:pt x="229" y="466"/>
                      <a:pt x="216" y="482"/>
                    </a:cubicBezTo>
                    <a:cubicBezTo>
                      <a:pt x="230" y="467"/>
                      <a:pt x="244" y="451"/>
                      <a:pt x="259" y="436"/>
                    </a:cubicBezTo>
                    <a:close/>
                    <a:moveTo>
                      <a:pt x="92" y="648"/>
                    </a:moveTo>
                    <a:cubicBezTo>
                      <a:pt x="53" y="700"/>
                      <a:pt x="21" y="752"/>
                      <a:pt x="1" y="813"/>
                    </a:cubicBezTo>
                    <a:cubicBezTo>
                      <a:pt x="21" y="762"/>
                      <a:pt x="53" y="700"/>
                      <a:pt x="92" y="648"/>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20;p57"/>
              <p:cNvSpPr/>
              <p:nvPr/>
            </p:nvSpPr>
            <p:spPr>
              <a:xfrm>
                <a:off x="1343473" y="2607865"/>
                <a:ext cx="432963" cy="184703"/>
              </a:xfrm>
              <a:custGeom>
                <a:avLst/>
                <a:gdLst/>
                <a:ahLst/>
                <a:cxnLst/>
                <a:rect l="l" t="t" r="r" b="b"/>
                <a:pathLst>
                  <a:path w="2030" h="866" extrusionOk="0">
                    <a:moveTo>
                      <a:pt x="1259" y="0"/>
                    </a:moveTo>
                    <a:cubicBezTo>
                      <a:pt x="1155" y="10"/>
                      <a:pt x="1051" y="30"/>
                      <a:pt x="950" y="62"/>
                    </a:cubicBezTo>
                    <a:cubicBezTo>
                      <a:pt x="856" y="92"/>
                      <a:pt x="764" y="134"/>
                      <a:pt x="680" y="186"/>
                    </a:cubicBezTo>
                    <a:cubicBezTo>
                      <a:pt x="589" y="235"/>
                      <a:pt x="495" y="297"/>
                      <a:pt x="414" y="371"/>
                    </a:cubicBezTo>
                    <a:cubicBezTo>
                      <a:pt x="372" y="411"/>
                      <a:pt x="332" y="443"/>
                      <a:pt x="300" y="482"/>
                    </a:cubicBezTo>
                    <a:cubicBezTo>
                      <a:pt x="300" y="495"/>
                      <a:pt x="300" y="495"/>
                      <a:pt x="290" y="495"/>
                    </a:cubicBezTo>
                    <a:cubicBezTo>
                      <a:pt x="290" y="505"/>
                      <a:pt x="290" y="505"/>
                      <a:pt x="280" y="505"/>
                    </a:cubicBezTo>
                    <a:cubicBezTo>
                      <a:pt x="248" y="534"/>
                      <a:pt x="228" y="576"/>
                      <a:pt x="199" y="618"/>
                    </a:cubicBezTo>
                    <a:lnTo>
                      <a:pt x="186" y="628"/>
                    </a:lnTo>
                    <a:lnTo>
                      <a:pt x="186" y="638"/>
                    </a:lnTo>
                    <a:lnTo>
                      <a:pt x="176" y="638"/>
                    </a:lnTo>
                    <a:lnTo>
                      <a:pt x="176" y="648"/>
                    </a:lnTo>
                    <a:cubicBezTo>
                      <a:pt x="137" y="700"/>
                      <a:pt x="105" y="752"/>
                      <a:pt x="85" y="813"/>
                    </a:cubicBezTo>
                    <a:lnTo>
                      <a:pt x="85" y="822"/>
                    </a:lnTo>
                    <a:lnTo>
                      <a:pt x="85" y="822"/>
                    </a:lnTo>
                    <a:cubicBezTo>
                      <a:pt x="301" y="423"/>
                      <a:pt x="739" y="154"/>
                      <a:pt x="1197" y="154"/>
                    </a:cubicBezTo>
                    <a:lnTo>
                      <a:pt x="1249" y="154"/>
                    </a:lnTo>
                    <a:cubicBezTo>
                      <a:pt x="1392" y="164"/>
                      <a:pt x="1545" y="196"/>
                      <a:pt x="1669" y="277"/>
                    </a:cubicBezTo>
                    <a:cubicBezTo>
                      <a:pt x="1805" y="359"/>
                      <a:pt x="1896" y="495"/>
                      <a:pt x="1916" y="648"/>
                    </a:cubicBezTo>
                    <a:cubicBezTo>
                      <a:pt x="1958" y="534"/>
                      <a:pt x="2010" y="433"/>
                      <a:pt x="2030" y="319"/>
                    </a:cubicBezTo>
                    <a:cubicBezTo>
                      <a:pt x="2020" y="319"/>
                      <a:pt x="2020" y="319"/>
                      <a:pt x="2010" y="329"/>
                    </a:cubicBezTo>
                    <a:lnTo>
                      <a:pt x="2010" y="319"/>
                    </a:lnTo>
                    <a:cubicBezTo>
                      <a:pt x="2000" y="297"/>
                      <a:pt x="1990" y="287"/>
                      <a:pt x="1978" y="277"/>
                    </a:cubicBezTo>
                    <a:lnTo>
                      <a:pt x="1978" y="267"/>
                    </a:lnTo>
                    <a:cubicBezTo>
                      <a:pt x="1978" y="257"/>
                      <a:pt x="1968" y="257"/>
                      <a:pt x="1968" y="257"/>
                    </a:cubicBezTo>
                    <a:lnTo>
                      <a:pt x="1968" y="248"/>
                    </a:lnTo>
                    <a:lnTo>
                      <a:pt x="1958" y="248"/>
                    </a:lnTo>
                    <a:lnTo>
                      <a:pt x="1958" y="235"/>
                    </a:lnTo>
                    <a:lnTo>
                      <a:pt x="1948" y="235"/>
                    </a:lnTo>
                    <a:lnTo>
                      <a:pt x="1948" y="225"/>
                    </a:lnTo>
                    <a:lnTo>
                      <a:pt x="1938" y="225"/>
                    </a:lnTo>
                    <a:cubicBezTo>
                      <a:pt x="1886" y="154"/>
                      <a:pt x="1805" y="112"/>
                      <a:pt x="1721" y="72"/>
                    </a:cubicBezTo>
                    <a:cubicBezTo>
                      <a:pt x="1711" y="62"/>
                      <a:pt x="1691" y="62"/>
                      <a:pt x="1681" y="50"/>
                    </a:cubicBezTo>
                    <a:cubicBezTo>
                      <a:pt x="1568" y="10"/>
                      <a:pt x="1454" y="0"/>
                      <a:pt x="1340" y="0"/>
                    </a:cubicBezTo>
                    <a:close/>
                    <a:moveTo>
                      <a:pt x="85" y="822"/>
                    </a:moveTo>
                    <a:lnTo>
                      <a:pt x="85" y="822"/>
                    </a:lnTo>
                    <a:cubicBezTo>
                      <a:pt x="85" y="823"/>
                      <a:pt x="85" y="823"/>
                      <a:pt x="84" y="823"/>
                    </a:cubicBezTo>
                    <a:lnTo>
                      <a:pt x="84" y="823"/>
                    </a:lnTo>
                    <a:cubicBezTo>
                      <a:pt x="85" y="823"/>
                      <a:pt x="85" y="823"/>
                      <a:pt x="85" y="823"/>
                    </a:cubicBezTo>
                    <a:lnTo>
                      <a:pt x="85" y="822"/>
                    </a:lnTo>
                    <a:close/>
                    <a:moveTo>
                      <a:pt x="1" y="813"/>
                    </a:moveTo>
                    <a:cubicBezTo>
                      <a:pt x="13" y="843"/>
                      <a:pt x="33" y="865"/>
                      <a:pt x="63" y="865"/>
                    </a:cubicBezTo>
                    <a:cubicBezTo>
                      <a:pt x="70" y="851"/>
                      <a:pt x="77" y="837"/>
                      <a:pt x="84" y="823"/>
                    </a:cubicBezTo>
                    <a:lnTo>
                      <a:pt x="84" y="823"/>
                    </a:lnTo>
                    <a:cubicBezTo>
                      <a:pt x="53" y="813"/>
                      <a:pt x="23" y="813"/>
                      <a:pt x="1" y="813"/>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21;p57"/>
              <p:cNvSpPr/>
              <p:nvPr/>
            </p:nvSpPr>
            <p:spPr>
              <a:xfrm>
                <a:off x="1356696" y="4509496"/>
                <a:ext cx="229065" cy="371112"/>
              </a:xfrm>
              <a:custGeom>
                <a:avLst/>
                <a:gdLst/>
                <a:ahLst/>
                <a:cxnLst/>
                <a:rect l="l" t="t" r="r" b="b"/>
                <a:pathLst>
                  <a:path w="1074" h="1740" extrusionOk="0">
                    <a:moveTo>
                      <a:pt x="1" y="0"/>
                    </a:moveTo>
                    <a:lnTo>
                      <a:pt x="33" y="205"/>
                    </a:lnTo>
                    <a:lnTo>
                      <a:pt x="85" y="576"/>
                    </a:lnTo>
                    <a:lnTo>
                      <a:pt x="124" y="927"/>
                    </a:lnTo>
                    <a:lnTo>
                      <a:pt x="228" y="1740"/>
                    </a:lnTo>
                    <a:lnTo>
                      <a:pt x="1073" y="1730"/>
                    </a:lnTo>
                    <a:lnTo>
                      <a:pt x="1073" y="927"/>
                    </a:lnTo>
                    <a:lnTo>
                      <a:pt x="1073"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2;p57"/>
              <p:cNvSpPr/>
              <p:nvPr/>
            </p:nvSpPr>
            <p:spPr>
              <a:xfrm>
                <a:off x="1356696" y="4509496"/>
                <a:ext cx="229065" cy="147165"/>
              </a:xfrm>
              <a:custGeom>
                <a:avLst/>
                <a:gdLst/>
                <a:ahLst/>
                <a:cxnLst/>
                <a:rect l="l" t="t" r="r" b="b"/>
                <a:pathLst>
                  <a:path w="1074" h="690" extrusionOk="0">
                    <a:moveTo>
                      <a:pt x="1" y="0"/>
                    </a:moveTo>
                    <a:lnTo>
                      <a:pt x="33" y="205"/>
                    </a:lnTo>
                    <a:lnTo>
                      <a:pt x="979" y="205"/>
                    </a:lnTo>
                    <a:lnTo>
                      <a:pt x="979" y="576"/>
                    </a:lnTo>
                    <a:lnTo>
                      <a:pt x="85" y="576"/>
                    </a:lnTo>
                    <a:lnTo>
                      <a:pt x="95" y="689"/>
                    </a:lnTo>
                    <a:lnTo>
                      <a:pt x="1073" y="689"/>
                    </a:lnTo>
                    <a:lnTo>
                      <a:pt x="1073"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23;p57"/>
              <p:cNvSpPr/>
              <p:nvPr/>
            </p:nvSpPr>
            <p:spPr>
              <a:xfrm>
                <a:off x="1372479" y="4656448"/>
                <a:ext cx="224373" cy="270655"/>
              </a:xfrm>
              <a:custGeom>
                <a:avLst/>
                <a:gdLst/>
                <a:ahLst/>
                <a:cxnLst/>
                <a:rect l="l" t="t" r="r" b="b"/>
                <a:pathLst>
                  <a:path w="1052" h="1269" extrusionOk="0">
                    <a:moveTo>
                      <a:pt x="1" y="0"/>
                    </a:moveTo>
                    <a:lnTo>
                      <a:pt x="102" y="784"/>
                    </a:lnTo>
                    <a:lnTo>
                      <a:pt x="154" y="1132"/>
                    </a:lnTo>
                    <a:lnTo>
                      <a:pt x="1009" y="1268"/>
                    </a:lnTo>
                    <a:lnTo>
                      <a:pt x="1051"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4;p57"/>
              <p:cNvSpPr/>
              <p:nvPr/>
            </p:nvSpPr>
            <p:spPr>
              <a:xfrm>
                <a:off x="1198653" y="4846909"/>
                <a:ext cx="406516" cy="161028"/>
              </a:xfrm>
              <a:custGeom>
                <a:avLst/>
                <a:gdLst/>
                <a:ahLst/>
                <a:cxnLst/>
                <a:rect l="l" t="t" r="r" b="b"/>
                <a:pathLst>
                  <a:path w="1906" h="755" extrusionOk="0">
                    <a:moveTo>
                      <a:pt x="1151" y="1"/>
                    </a:moveTo>
                    <a:cubicBezTo>
                      <a:pt x="1081" y="1"/>
                      <a:pt x="993" y="20"/>
                      <a:pt x="887" y="76"/>
                    </a:cubicBezTo>
                    <a:cubicBezTo>
                      <a:pt x="618" y="219"/>
                      <a:pt x="238" y="385"/>
                      <a:pt x="42" y="538"/>
                    </a:cubicBezTo>
                    <a:cubicBezTo>
                      <a:pt x="13" y="560"/>
                      <a:pt x="0" y="590"/>
                      <a:pt x="13" y="622"/>
                    </a:cubicBezTo>
                    <a:cubicBezTo>
                      <a:pt x="23" y="652"/>
                      <a:pt x="42" y="684"/>
                      <a:pt x="84" y="694"/>
                    </a:cubicBezTo>
                    <a:cubicBezTo>
                      <a:pt x="303" y="739"/>
                      <a:pt x="533" y="755"/>
                      <a:pt x="753" y="755"/>
                    </a:cubicBezTo>
                    <a:cubicBezTo>
                      <a:pt x="1331" y="755"/>
                      <a:pt x="1834" y="642"/>
                      <a:pt x="1834" y="642"/>
                    </a:cubicBezTo>
                    <a:cubicBezTo>
                      <a:pt x="1906" y="385"/>
                      <a:pt x="1844" y="148"/>
                      <a:pt x="1844" y="148"/>
                    </a:cubicBezTo>
                    <a:cubicBezTo>
                      <a:pt x="1837" y="146"/>
                      <a:pt x="1830" y="145"/>
                      <a:pt x="1824" y="145"/>
                    </a:cubicBezTo>
                    <a:cubicBezTo>
                      <a:pt x="1793" y="145"/>
                      <a:pt x="1765" y="163"/>
                      <a:pt x="1730" y="190"/>
                    </a:cubicBezTo>
                    <a:cubicBezTo>
                      <a:pt x="1691" y="219"/>
                      <a:pt x="1639" y="261"/>
                      <a:pt x="1567" y="271"/>
                    </a:cubicBezTo>
                    <a:cubicBezTo>
                      <a:pt x="1564" y="272"/>
                      <a:pt x="1561" y="272"/>
                      <a:pt x="1558" y="272"/>
                    </a:cubicBezTo>
                    <a:cubicBezTo>
                      <a:pt x="1440" y="272"/>
                      <a:pt x="1372" y="86"/>
                      <a:pt x="1372" y="86"/>
                    </a:cubicBezTo>
                    <a:cubicBezTo>
                      <a:pt x="1372" y="86"/>
                      <a:pt x="1300" y="1"/>
                      <a:pt x="115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25;p57"/>
              <p:cNvSpPr/>
              <p:nvPr/>
            </p:nvSpPr>
            <p:spPr>
              <a:xfrm>
                <a:off x="1201212" y="4878262"/>
                <a:ext cx="395639" cy="129889"/>
              </a:xfrm>
              <a:custGeom>
                <a:avLst/>
                <a:gdLst/>
                <a:ahLst/>
                <a:cxnLst/>
                <a:rect l="l" t="t" r="r" b="b"/>
                <a:pathLst>
                  <a:path w="1855" h="609" extrusionOk="0">
                    <a:moveTo>
                      <a:pt x="1812" y="1"/>
                    </a:moveTo>
                    <a:cubicBezTo>
                      <a:pt x="1780" y="1"/>
                      <a:pt x="1750" y="11"/>
                      <a:pt x="1718" y="43"/>
                    </a:cubicBezTo>
                    <a:cubicBezTo>
                      <a:pt x="1718" y="114"/>
                      <a:pt x="1698" y="196"/>
                      <a:pt x="1627" y="258"/>
                    </a:cubicBezTo>
                    <a:cubicBezTo>
                      <a:pt x="1555" y="320"/>
                      <a:pt x="1461" y="339"/>
                      <a:pt x="1370" y="362"/>
                    </a:cubicBezTo>
                    <a:cubicBezTo>
                      <a:pt x="1256" y="391"/>
                      <a:pt x="1152" y="401"/>
                      <a:pt x="1039" y="423"/>
                    </a:cubicBezTo>
                    <a:cubicBezTo>
                      <a:pt x="804" y="443"/>
                      <a:pt x="567" y="453"/>
                      <a:pt x="329" y="453"/>
                    </a:cubicBezTo>
                    <a:lnTo>
                      <a:pt x="134" y="453"/>
                    </a:lnTo>
                    <a:cubicBezTo>
                      <a:pt x="82" y="453"/>
                      <a:pt x="40" y="453"/>
                      <a:pt x="1" y="475"/>
                    </a:cubicBezTo>
                    <a:cubicBezTo>
                      <a:pt x="11" y="505"/>
                      <a:pt x="30" y="537"/>
                      <a:pt x="72" y="547"/>
                    </a:cubicBezTo>
                    <a:cubicBezTo>
                      <a:pt x="297" y="586"/>
                      <a:pt x="534" y="609"/>
                      <a:pt x="762" y="609"/>
                    </a:cubicBezTo>
                    <a:cubicBezTo>
                      <a:pt x="1328" y="609"/>
                      <a:pt x="1822" y="495"/>
                      <a:pt x="1822" y="495"/>
                    </a:cubicBezTo>
                    <a:cubicBezTo>
                      <a:pt x="1854" y="401"/>
                      <a:pt x="1854" y="320"/>
                      <a:pt x="1854" y="238"/>
                    </a:cubicBezTo>
                    <a:cubicBezTo>
                      <a:pt x="1854" y="105"/>
                      <a:pt x="1832" y="1"/>
                      <a:pt x="183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26;p57"/>
              <p:cNvSpPr/>
              <p:nvPr/>
            </p:nvSpPr>
            <p:spPr>
              <a:xfrm>
                <a:off x="1695179" y="4509496"/>
                <a:ext cx="228426" cy="371112"/>
              </a:xfrm>
              <a:custGeom>
                <a:avLst/>
                <a:gdLst/>
                <a:ahLst/>
                <a:cxnLst/>
                <a:rect l="l" t="t" r="r" b="b"/>
                <a:pathLst>
                  <a:path w="1071" h="1740" extrusionOk="0">
                    <a:moveTo>
                      <a:pt x="0" y="0"/>
                    </a:moveTo>
                    <a:lnTo>
                      <a:pt x="0" y="927"/>
                    </a:lnTo>
                    <a:lnTo>
                      <a:pt x="0" y="1730"/>
                    </a:lnTo>
                    <a:lnTo>
                      <a:pt x="845" y="1740"/>
                    </a:lnTo>
                    <a:lnTo>
                      <a:pt x="947" y="927"/>
                    </a:lnTo>
                    <a:lnTo>
                      <a:pt x="998" y="576"/>
                    </a:lnTo>
                    <a:lnTo>
                      <a:pt x="1050" y="205"/>
                    </a:lnTo>
                    <a:lnTo>
                      <a:pt x="1070"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27;p57"/>
              <p:cNvSpPr/>
              <p:nvPr/>
            </p:nvSpPr>
            <p:spPr>
              <a:xfrm>
                <a:off x="1695179" y="4509496"/>
                <a:ext cx="228426" cy="147165"/>
              </a:xfrm>
              <a:custGeom>
                <a:avLst/>
                <a:gdLst/>
                <a:ahLst/>
                <a:cxnLst/>
                <a:rect l="l" t="t" r="r" b="b"/>
                <a:pathLst>
                  <a:path w="1071" h="690" extrusionOk="0">
                    <a:moveTo>
                      <a:pt x="0" y="0"/>
                    </a:moveTo>
                    <a:lnTo>
                      <a:pt x="0" y="689"/>
                    </a:lnTo>
                    <a:lnTo>
                      <a:pt x="979" y="689"/>
                    </a:lnTo>
                    <a:lnTo>
                      <a:pt x="998" y="576"/>
                    </a:lnTo>
                    <a:lnTo>
                      <a:pt x="104" y="576"/>
                    </a:lnTo>
                    <a:lnTo>
                      <a:pt x="104" y="205"/>
                    </a:lnTo>
                    <a:lnTo>
                      <a:pt x="1050" y="205"/>
                    </a:lnTo>
                    <a:lnTo>
                      <a:pt x="1070"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28;p57"/>
              <p:cNvSpPr/>
              <p:nvPr/>
            </p:nvSpPr>
            <p:spPr>
              <a:xfrm>
                <a:off x="1684088" y="4656448"/>
                <a:ext cx="224160" cy="270655"/>
              </a:xfrm>
              <a:custGeom>
                <a:avLst/>
                <a:gdLst/>
                <a:ahLst/>
                <a:cxnLst/>
                <a:rect l="l" t="t" r="r" b="b"/>
                <a:pathLst>
                  <a:path w="1051" h="1269" extrusionOk="0">
                    <a:moveTo>
                      <a:pt x="0" y="0"/>
                    </a:moveTo>
                    <a:lnTo>
                      <a:pt x="32" y="1268"/>
                    </a:lnTo>
                    <a:lnTo>
                      <a:pt x="887" y="1132"/>
                    </a:lnTo>
                    <a:lnTo>
                      <a:pt x="949" y="742"/>
                    </a:lnTo>
                    <a:lnTo>
                      <a:pt x="1050"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29;p57"/>
              <p:cNvSpPr/>
              <p:nvPr/>
            </p:nvSpPr>
            <p:spPr>
              <a:xfrm>
                <a:off x="1672997" y="4846909"/>
                <a:ext cx="406516" cy="161028"/>
              </a:xfrm>
              <a:custGeom>
                <a:avLst/>
                <a:gdLst/>
                <a:ahLst/>
                <a:cxnLst/>
                <a:rect l="l" t="t" r="r" b="b"/>
                <a:pathLst>
                  <a:path w="1906" h="755" extrusionOk="0">
                    <a:moveTo>
                      <a:pt x="746" y="1"/>
                    </a:moveTo>
                    <a:cubicBezTo>
                      <a:pt x="597" y="1"/>
                      <a:pt x="527" y="86"/>
                      <a:pt x="527" y="86"/>
                    </a:cubicBezTo>
                    <a:cubicBezTo>
                      <a:pt x="527" y="86"/>
                      <a:pt x="468" y="272"/>
                      <a:pt x="350" y="272"/>
                    </a:cubicBezTo>
                    <a:cubicBezTo>
                      <a:pt x="347" y="272"/>
                      <a:pt x="344" y="272"/>
                      <a:pt x="341" y="271"/>
                    </a:cubicBezTo>
                    <a:cubicBezTo>
                      <a:pt x="270" y="261"/>
                      <a:pt x="218" y="219"/>
                      <a:pt x="176" y="190"/>
                    </a:cubicBezTo>
                    <a:cubicBezTo>
                      <a:pt x="143" y="163"/>
                      <a:pt x="116" y="145"/>
                      <a:pt x="83" y="145"/>
                    </a:cubicBezTo>
                    <a:cubicBezTo>
                      <a:pt x="77" y="145"/>
                      <a:pt x="69" y="146"/>
                      <a:pt x="62" y="148"/>
                    </a:cubicBezTo>
                    <a:cubicBezTo>
                      <a:pt x="62" y="148"/>
                      <a:pt x="0" y="385"/>
                      <a:pt x="62" y="642"/>
                    </a:cubicBezTo>
                    <a:cubicBezTo>
                      <a:pt x="62" y="642"/>
                      <a:pt x="571" y="755"/>
                      <a:pt x="1154" y="755"/>
                    </a:cubicBezTo>
                    <a:cubicBezTo>
                      <a:pt x="1374" y="755"/>
                      <a:pt x="1606" y="739"/>
                      <a:pt x="1824" y="694"/>
                    </a:cubicBezTo>
                    <a:cubicBezTo>
                      <a:pt x="1866" y="684"/>
                      <a:pt x="1886" y="652"/>
                      <a:pt x="1896" y="622"/>
                    </a:cubicBezTo>
                    <a:cubicBezTo>
                      <a:pt x="1905" y="590"/>
                      <a:pt x="1896" y="560"/>
                      <a:pt x="1866" y="538"/>
                    </a:cubicBezTo>
                    <a:cubicBezTo>
                      <a:pt x="1668" y="385"/>
                      <a:pt x="1288" y="219"/>
                      <a:pt x="1011" y="76"/>
                    </a:cubicBezTo>
                    <a:cubicBezTo>
                      <a:pt x="905" y="20"/>
                      <a:pt x="817" y="1"/>
                      <a:pt x="7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30;p57"/>
              <p:cNvSpPr/>
              <p:nvPr/>
            </p:nvSpPr>
            <p:spPr>
              <a:xfrm>
                <a:off x="1679822" y="4878262"/>
                <a:ext cx="397559" cy="129889"/>
              </a:xfrm>
              <a:custGeom>
                <a:avLst/>
                <a:gdLst/>
                <a:ahLst/>
                <a:cxnLst/>
                <a:rect l="l" t="t" r="r" b="b"/>
                <a:pathLst>
                  <a:path w="1864" h="609" extrusionOk="0">
                    <a:moveTo>
                      <a:pt x="30" y="1"/>
                    </a:moveTo>
                    <a:cubicBezTo>
                      <a:pt x="30" y="1"/>
                      <a:pt x="0" y="105"/>
                      <a:pt x="0" y="238"/>
                    </a:cubicBezTo>
                    <a:cubicBezTo>
                      <a:pt x="0" y="320"/>
                      <a:pt x="10" y="401"/>
                      <a:pt x="30" y="495"/>
                    </a:cubicBezTo>
                    <a:cubicBezTo>
                      <a:pt x="30" y="495"/>
                      <a:pt x="524" y="609"/>
                      <a:pt x="1103" y="609"/>
                    </a:cubicBezTo>
                    <a:cubicBezTo>
                      <a:pt x="1327" y="609"/>
                      <a:pt x="1565" y="586"/>
                      <a:pt x="1792" y="547"/>
                    </a:cubicBezTo>
                    <a:cubicBezTo>
                      <a:pt x="1834" y="537"/>
                      <a:pt x="1854" y="505"/>
                      <a:pt x="1864" y="475"/>
                    </a:cubicBezTo>
                    <a:cubicBezTo>
                      <a:pt x="1822" y="453"/>
                      <a:pt x="1772" y="453"/>
                      <a:pt x="1730" y="453"/>
                    </a:cubicBezTo>
                    <a:lnTo>
                      <a:pt x="1535" y="453"/>
                    </a:lnTo>
                    <a:cubicBezTo>
                      <a:pt x="1298" y="453"/>
                      <a:pt x="1061" y="443"/>
                      <a:pt x="823" y="423"/>
                    </a:cubicBezTo>
                    <a:cubicBezTo>
                      <a:pt x="710" y="401"/>
                      <a:pt x="598" y="391"/>
                      <a:pt x="495" y="362"/>
                    </a:cubicBezTo>
                    <a:cubicBezTo>
                      <a:pt x="401" y="339"/>
                      <a:pt x="309" y="320"/>
                      <a:pt x="238" y="258"/>
                    </a:cubicBezTo>
                    <a:cubicBezTo>
                      <a:pt x="154" y="196"/>
                      <a:pt x="144" y="114"/>
                      <a:pt x="144" y="43"/>
                    </a:cubicBezTo>
                    <a:cubicBezTo>
                      <a:pt x="114" y="11"/>
                      <a:pt x="82" y="1"/>
                      <a:pt x="5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31;p57"/>
              <p:cNvSpPr/>
              <p:nvPr/>
            </p:nvSpPr>
            <p:spPr>
              <a:xfrm>
                <a:off x="1493198" y="3779641"/>
                <a:ext cx="274921" cy="147805"/>
              </a:xfrm>
              <a:custGeom>
                <a:avLst/>
                <a:gdLst/>
                <a:ahLst/>
                <a:cxnLst/>
                <a:rect l="l" t="t" r="r" b="b"/>
                <a:pathLst>
                  <a:path w="1289" h="693" extrusionOk="0">
                    <a:moveTo>
                      <a:pt x="635" y="1"/>
                    </a:moveTo>
                    <a:cubicBezTo>
                      <a:pt x="543" y="1"/>
                      <a:pt x="453" y="39"/>
                      <a:pt x="391" y="116"/>
                    </a:cubicBezTo>
                    <a:lnTo>
                      <a:pt x="381" y="138"/>
                    </a:lnTo>
                    <a:lnTo>
                      <a:pt x="20" y="138"/>
                    </a:lnTo>
                    <a:lnTo>
                      <a:pt x="1" y="610"/>
                    </a:lnTo>
                    <a:lnTo>
                      <a:pt x="1" y="610"/>
                    </a:lnTo>
                    <a:lnTo>
                      <a:pt x="401" y="580"/>
                    </a:lnTo>
                    <a:lnTo>
                      <a:pt x="411" y="590"/>
                    </a:lnTo>
                    <a:cubicBezTo>
                      <a:pt x="471" y="659"/>
                      <a:pt x="554" y="693"/>
                      <a:pt x="639" y="693"/>
                    </a:cubicBezTo>
                    <a:cubicBezTo>
                      <a:pt x="730" y="693"/>
                      <a:pt x="821" y="654"/>
                      <a:pt x="885" y="580"/>
                    </a:cubicBezTo>
                    <a:lnTo>
                      <a:pt x="1288" y="590"/>
                    </a:lnTo>
                    <a:lnTo>
                      <a:pt x="1288" y="138"/>
                    </a:lnTo>
                    <a:lnTo>
                      <a:pt x="905" y="138"/>
                    </a:lnTo>
                    <a:lnTo>
                      <a:pt x="885" y="116"/>
                    </a:lnTo>
                    <a:cubicBezTo>
                      <a:pt x="819" y="39"/>
                      <a:pt x="726" y="1"/>
                      <a:pt x="635"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32;p57"/>
              <p:cNvSpPr/>
              <p:nvPr/>
            </p:nvSpPr>
            <p:spPr>
              <a:xfrm>
                <a:off x="1317239" y="4039207"/>
                <a:ext cx="630463" cy="511238"/>
              </a:xfrm>
              <a:custGeom>
                <a:avLst/>
                <a:gdLst/>
                <a:ahLst/>
                <a:cxnLst/>
                <a:rect l="l" t="t" r="r" b="b"/>
                <a:pathLst>
                  <a:path w="2956" h="2397" extrusionOk="0">
                    <a:moveTo>
                      <a:pt x="423" y="1"/>
                    </a:moveTo>
                    <a:cubicBezTo>
                      <a:pt x="423" y="1"/>
                      <a:pt x="403" y="567"/>
                      <a:pt x="341" y="804"/>
                    </a:cubicBezTo>
                    <a:cubicBezTo>
                      <a:pt x="280" y="1031"/>
                      <a:pt x="0" y="1773"/>
                      <a:pt x="0" y="2215"/>
                    </a:cubicBezTo>
                    <a:cubicBezTo>
                      <a:pt x="0" y="2215"/>
                      <a:pt x="312" y="2397"/>
                      <a:pt x="922" y="2397"/>
                    </a:cubicBezTo>
                    <a:cubicBezTo>
                      <a:pt x="1023" y="2397"/>
                      <a:pt x="1131" y="2392"/>
                      <a:pt x="1248" y="2380"/>
                    </a:cubicBezTo>
                    <a:lnTo>
                      <a:pt x="1350" y="1516"/>
                    </a:lnTo>
                    <a:cubicBezTo>
                      <a:pt x="1350" y="1483"/>
                      <a:pt x="1382" y="1454"/>
                      <a:pt x="1411" y="1454"/>
                    </a:cubicBezTo>
                    <a:lnTo>
                      <a:pt x="1545" y="1454"/>
                    </a:lnTo>
                    <a:cubicBezTo>
                      <a:pt x="1577" y="1454"/>
                      <a:pt x="1607" y="1483"/>
                      <a:pt x="1619" y="1516"/>
                    </a:cubicBezTo>
                    <a:lnTo>
                      <a:pt x="1710" y="2380"/>
                    </a:lnTo>
                    <a:cubicBezTo>
                      <a:pt x="1827" y="2392"/>
                      <a:pt x="1935" y="2397"/>
                      <a:pt x="2036" y="2397"/>
                    </a:cubicBezTo>
                    <a:cubicBezTo>
                      <a:pt x="2644" y="2397"/>
                      <a:pt x="2956" y="2215"/>
                      <a:pt x="2956" y="2215"/>
                    </a:cubicBezTo>
                    <a:cubicBezTo>
                      <a:pt x="2956" y="1773"/>
                      <a:pt x="2679" y="1031"/>
                      <a:pt x="2617" y="804"/>
                    </a:cubicBezTo>
                    <a:cubicBezTo>
                      <a:pt x="2555" y="567"/>
                      <a:pt x="2533" y="1"/>
                      <a:pt x="253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33;p57"/>
              <p:cNvSpPr/>
              <p:nvPr/>
            </p:nvSpPr>
            <p:spPr>
              <a:xfrm>
                <a:off x="1493198" y="3793931"/>
                <a:ext cx="274921" cy="129036"/>
              </a:xfrm>
              <a:custGeom>
                <a:avLst/>
                <a:gdLst/>
                <a:ahLst/>
                <a:cxnLst/>
                <a:rect l="l" t="t" r="r" b="b"/>
                <a:pathLst>
                  <a:path w="1289" h="605" extrusionOk="0">
                    <a:moveTo>
                      <a:pt x="644" y="1"/>
                    </a:moveTo>
                    <a:cubicBezTo>
                      <a:pt x="550" y="1"/>
                      <a:pt x="455" y="42"/>
                      <a:pt x="391" y="123"/>
                    </a:cubicBezTo>
                    <a:lnTo>
                      <a:pt x="381" y="133"/>
                    </a:lnTo>
                    <a:lnTo>
                      <a:pt x="20" y="133"/>
                    </a:lnTo>
                    <a:lnTo>
                      <a:pt x="1" y="605"/>
                    </a:lnTo>
                    <a:lnTo>
                      <a:pt x="20" y="172"/>
                    </a:lnTo>
                    <a:lnTo>
                      <a:pt x="381" y="172"/>
                    </a:lnTo>
                    <a:lnTo>
                      <a:pt x="391" y="162"/>
                    </a:lnTo>
                    <a:cubicBezTo>
                      <a:pt x="455" y="83"/>
                      <a:pt x="549" y="42"/>
                      <a:pt x="643" y="42"/>
                    </a:cubicBezTo>
                    <a:cubicBezTo>
                      <a:pt x="732" y="42"/>
                      <a:pt x="821" y="78"/>
                      <a:pt x="885" y="153"/>
                    </a:cubicBezTo>
                    <a:lnTo>
                      <a:pt x="905" y="172"/>
                    </a:lnTo>
                    <a:lnTo>
                      <a:pt x="1288" y="172"/>
                    </a:lnTo>
                    <a:lnTo>
                      <a:pt x="1288" y="133"/>
                    </a:lnTo>
                    <a:lnTo>
                      <a:pt x="905" y="133"/>
                    </a:lnTo>
                    <a:lnTo>
                      <a:pt x="885" y="111"/>
                    </a:lnTo>
                    <a:cubicBezTo>
                      <a:pt x="821" y="37"/>
                      <a:pt x="733" y="1"/>
                      <a:pt x="64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34;p57"/>
              <p:cNvSpPr/>
              <p:nvPr/>
            </p:nvSpPr>
            <p:spPr>
              <a:xfrm>
                <a:off x="1493198" y="3780495"/>
                <a:ext cx="274921" cy="129889"/>
              </a:xfrm>
              <a:custGeom>
                <a:avLst/>
                <a:gdLst/>
                <a:ahLst/>
                <a:cxnLst/>
                <a:rect l="l" t="t" r="r" b="b"/>
                <a:pathLst>
                  <a:path w="1289" h="609" extrusionOk="0">
                    <a:moveTo>
                      <a:pt x="1" y="1"/>
                    </a:moveTo>
                    <a:lnTo>
                      <a:pt x="20" y="473"/>
                    </a:lnTo>
                    <a:lnTo>
                      <a:pt x="381" y="473"/>
                    </a:lnTo>
                    <a:lnTo>
                      <a:pt x="391" y="482"/>
                    </a:lnTo>
                    <a:cubicBezTo>
                      <a:pt x="454" y="567"/>
                      <a:pt x="547" y="608"/>
                      <a:pt x="640" y="608"/>
                    </a:cubicBezTo>
                    <a:cubicBezTo>
                      <a:pt x="730" y="608"/>
                      <a:pt x="820" y="570"/>
                      <a:pt x="885" y="495"/>
                    </a:cubicBezTo>
                    <a:lnTo>
                      <a:pt x="905" y="473"/>
                    </a:lnTo>
                    <a:lnTo>
                      <a:pt x="1288" y="473"/>
                    </a:lnTo>
                    <a:lnTo>
                      <a:pt x="1288" y="433"/>
                    </a:lnTo>
                    <a:lnTo>
                      <a:pt x="905" y="433"/>
                    </a:lnTo>
                    <a:lnTo>
                      <a:pt x="885" y="453"/>
                    </a:lnTo>
                    <a:cubicBezTo>
                      <a:pt x="821" y="527"/>
                      <a:pt x="732" y="563"/>
                      <a:pt x="643" y="563"/>
                    </a:cubicBezTo>
                    <a:cubicBezTo>
                      <a:pt x="549" y="563"/>
                      <a:pt x="455" y="522"/>
                      <a:pt x="391" y="443"/>
                    </a:cubicBezTo>
                    <a:lnTo>
                      <a:pt x="381" y="433"/>
                    </a:lnTo>
                    <a:lnTo>
                      <a:pt x="20" y="433"/>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35;p57"/>
              <p:cNvSpPr/>
              <p:nvPr/>
            </p:nvSpPr>
            <p:spPr>
              <a:xfrm>
                <a:off x="1811632" y="4039207"/>
                <a:ext cx="136074" cy="498868"/>
              </a:xfrm>
              <a:custGeom>
                <a:avLst/>
                <a:gdLst/>
                <a:ahLst/>
                <a:cxnLst/>
                <a:rect l="l" t="t" r="r" b="b"/>
                <a:pathLst>
                  <a:path w="638" h="2339" extrusionOk="0">
                    <a:moveTo>
                      <a:pt x="0" y="1"/>
                    </a:moveTo>
                    <a:cubicBezTo>
                      <a:pt x="0" y="1"/>
                      <a:pt x="0" y="567"/>
                      <a:pt x="72" y="804"/>
                    </a:cubicBezTo>
                    <a:cubicBezTo>
                      <a:pt x="134" y="1031"/>
                      <a:pt x="257" y="1896"/>
                      <a:pt x="257" y="2338"/>
                    </a:cubicBezTo>
                    <a:lnTo>
                      <a:pt x="638" y="2215"/>
                    </a:lnTo>
                    <a:cubicBezTo>
                      <a:pt x="638" y="1773"/>
                      <a:pt x="361" y="1031"/>
                      <a:pt x="299" y="804"/>
                    </a:cubicBezTo>
                    <a:cubicBezTo>
                      <a:pt x="237" y="567"/>
                      <a:pt x="215" y="1"/>
                      <a:pt x="215"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36;p57"/>
              <p:cNvSpPr/>
              <p:nvPr/>
            </p:nvSpPr>
            <p:spPr>
              <a:xfrm>
                <a:off x="1317239" y="4039207"/>
                <a:ext cx="136714" cy="498868"/>
              </a:xfrm>
              <a:custGeom>
                <a:avLst/>
                <a:gdLst/>
                <a:ahLst/>
                <a:cxnLst/>
                <a:rect l="l" t="t" r="r" b="b"/>
                <a:pathLst>
                  <a:path w="641" h="2339" extrusionOk="0">
                    <a:moveTo>
                      <a:pt x="423" y="1"/>
                    </a:moveTo>
                    <a:cubicBezTo>
                      <a:pt x="423" y="1"/>
                      <a:pt x="403" y="567"/>
                      <a:pt x="341" y="804"/>
                    </a:cubicBezTo>
                    <a:cubicBezTo>
                      <a:pt x="280" y="1031"/>
                      <a:pt x="0" y="1773"/>
                      <a:pt x="0" y="2215"/>
                    </a:cubicBezTo>
                    <a:lnTo>
                      <a:pt x="383" y="2338"/>
                    </a:lnTo>
                    <a:cubicBezTo>
                      <a:pt x="383" y="1896"/>
                      <a:pt x="507" y="1031"/>
                      <a:pt x="569" y="804"/>
                    </a:cubicBezTo>
                    <a:cubicBezTo>
                      <a:pt x="640" y="567"/>
                      <a:pt x="640" y="1"/>
                      <a:pt x="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37;p57"/>
              <p:cNvSpPr/>
              <p:nvPr/>
            </p:nvSpPr>
            <p:spPr>
              <a:xfrm>
                <a:off x="1425161" y="3512185"/>
                <a:ext cx="118798" cy="679091"/>
              </a:xfrm>
              <a:custGeom>
                <a:avLst/>
                <a:gdLst/>
                <a:ahLst/>
                <a:cxnLst/>
                <a:rect l="l" t="t" r="r" b="b"/>
                <a:pathLst>
                  <a:path w="557" h="3184" extrusionOk="0">
                    <a:moveTo>
                      <a:pt x="1" y="1"/>
                    </a:moveTo>
                    <a:cubicBezTo>
                      <a:pt x="1" y="1"/>
                      <a:pt x="186" y="280"/>
                      <a:pt x="258" y="826"/>
                    </a:cubicBezTo>
                    <a:cubicBezTo>
                      <a:pt x="339" y="1493"/>
                      <a:pt x="339" y="3184"/>
                      <a:pt x="339" y="3184"/>
                    </a:cubicBezTo>
                    <a:lnTo>
                      <a:pt x="483" y="3184"/>
                    </a:lnTo>
                    <a:cubicBezTo>
                      <a:pt x="483" y="3184"/>
                      <a:pt x="505" y="2637"/>
                      <a:pt x="483" y="2277"/>
                    </a:cubicBezTo>
                    <a:cubicBezTo>
                      <a:pt x="463" y="1792"/>
                      <a:pt x="557" y="23"/>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38;p57"/>
              <p:cNvSpPr/>
              <p:nvPr/>
            </p:nvSpPr>
            <p:spPr>
              <a:xfrm>
                <a:off x="1725678" y="3540765"/>
                <a:ext cx="118798" cy="678878"/>
              </a:xfrm>
              <a:custGeom>
                <a:avLst/>
                <a:gdLst/>
                <a:ahLst/>
                <a:cxnLst/>
                <a:rect l="l" t="t" r="r" b="b"/>
                <a:pathLst>
                  <a:path w="557" h="3183" extrusionOk="0">
                    <a:moveTo>
                      <a:pt x="556" y="0"/>
                    </a:moveTo>
                    <a:lnTo>
                      <a:pt x="556" y="0"/>
                    </a:lnTo>
                    <a:cubicBezTo>
                      <a:pt x="0" y="22"/>
                      <a:pt x="94" y="1792"/>
                      <a:pt x="75" y="2276"/>
                    </a:cubicBezTo>
                    <a:cubicBezTo>
                      <a:pt x="52" y="2637"/>
                      <a:pt x="75" y="3183"/>
                      <a:pt x="75" y="3183"/>
                    </a:cubicBezTo>
                    <a:lnTo>
                      <a:pt x="218" y="3183"/>
                    </a:lnTo>
                    <a:cubicBezTo>
                      <a:pt x="218" y="3183"/>
                      <a:pt x="218" y="1495"/>
                      <a:pt x="299" y="826"/>
                    </a:cubicBezTo>
                    <a:cubicBezTo>
                      <a:pt x="371" y="279"/>
                      <a:pt x="556" y="0"/>
                      <a:pt x="556" y="0"/>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39;p57"/>
              <p:cNvSpPr/>
              <p:nvPr/>
            </p:nvSpPr>
            <p:spPr>
              <a:xfrm>
                <a:off x="1497464" y="4151607"/>
                <a:ext cx="270655" cy="81261"/>
              </a:xfrm>
              <a:custGeom>
                <a:avLst/>
                <a:gdLst/>
                <a:ahLst/>
                <a:cxnLst/>
                <a:rect l="l" t="t" r="r" b="b"/>
                <a:pathLst>
                  <a:path w="1269" h="381" extrusionOk="0">
                    <a:moveTo>
                      <a:pt x="0" y="0"/>
                    </a:moveTo>
                    <a:lnTo>
                      <a:pt x="0" y="186"/>
                    </a:lnTo>
                    <a:lnTo>
                      <a:pt x="638" y="381"/>
                    </a:lnTo>
                    <a:lnTo>
                      <a:pt x="1268" y="186"/>
                    </a:lnTo>
                    <a:lnTo>
                      <a:pt x="1268" y="0"/>
                    </a:lnTo>
                    <a:lnTo>
                      <a:pt x="638" y="186"/>
                    </a:lnTo>
                    <a:lnTo>
                      <a:pt x="0"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40;p57"/>
              <p:cNvSpPr/>
              <p:nvPr/>
            </p:nvSpPr>
            <p:spPr>
              <a:xfrm>
                <a:off x="1737622" y="4051364"/>
                <a:ext cx="22608" cy="18982"/>
              </a:xfrm>
              <a:custGeom>
                <a:avLst/>
                <a:gdLst/>
                <a:ahLst/>
                <a:cxnLst/>
                <a:rect l="l" t="t" r="r" b="b"/>
                <a:pathLst>
                  <a:path w="106" h="89" extrusionOk="0">
                    <a:moveTo>
                      <a:pt x="58" y="1"/>
                    </a:moveTo>
                    <a:cubicBezTo>
                      <a:pt x="26" y="1"/>
                      <a:pt x="0" y="35"/>
                      <a:pt x="19" y="67"/>
                    </a:cubicBezTo>
                    <a:cubicBezTo>
                      <a:pt x="28" y="77"/>
                      <a:pt x="28" y="77"/>
                      <a:pt x="38" y="77"/>
                    </a:cubicBezTo>
                    <a:cubicBezTo>
                      <a:pt x="46" y="85"/>
                      <a:pt x="54" y="89"/>
                      <a:pt x="62" y="89"/>
                    </a:cubicBezTo>
                    <a:cubicBezTo>
                      <a:pt x="85" y="89"/>
                      <a:pt x="105" y="58"/>
                      <a:pt x="90" y="28"/>
                    </a:cubicBezTo>
                    <a:cubicBezTo>
                      <a:pt x="90" y="16"/>
                      <a:pt x="90" y="16"/>
                      <a:pt x="80" y="6"/>
                    </a:cubicBezTo>
                    <a:cubicBezTo>
                      <a:pt x="73" y="2"/>
                      <a:pt x="66"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41;p57"/>
              <p:cNvSpPr/>
              <p:nvPr/>
            </p:nvSpPr>
            <p:spPr>
              <a:xfrm>
                <a:off x="1737622" y="4088688"/>
                <a:ext cx="22821" cy="17916"/>
              </a:xfrm>
              <a:custGeom>
                <a:avLst/>
                <a:gdLst/>
                <a:ahLst/>
                <a:cxnLst/>
                <a:rect l="l" t="t" r="r" b="b"/>
                <a:pathLst>
                  <a:path w="107" h="84" extrusionOk="0">
                    <a:moveTo>
                      <a:pt x="58" y="1"/>
                    </a:moveTo>
                    <a:cubicBezTo>
                      <a:pt x="25" y="1"/>
                      <a:pt x="0" y="34"/>
                      <a:pt x="19" y="68"/>
                    </a:cubicBezTo>
                    <a:cubicBezTo>
                      <a:pt x="28" y="68"/>
                      <a:pt x="28" y="78"/>
                      <a:pt x="38" y="78"/>
                    </a:cubicBezTo>
                    <a:cubicBezTo>
                      <a:pt x="44" y="82"/>
                      <a:pt x="50" y="84"/>
                      <a:pt x="56" y="84"/>
                    </a:cubicBezTo>
                    <a:cubicBezTo>
                      <a:pt x="82" y="84"/>
                      <a:pt x="106" y="50"/>
                      <a:pt x="90" y="16"/>
                    </a:cubicBezTo>
                    <a:cubicBezTo>
                      <a:pt x="90" y="16"/>
                      <a:pt x="90" y="6"/>
                      <a:pt x="80" y="6"/>
                    </a:cubicBezTo>
                    <a:cubicBezTo>
                      <a:pt x="73" y="2"/>
                      <a:pt x="65"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42;p57"/>
              <p:cNvSpPr/>
              <p:nvPr/>
            </p:nvSpPr>
            <p:spPr>
              <a:xfrm>
                <a:off x="1737622" y="4123880"/>
                <a:ext cx="22821" cy="17916"/>
              </a:xfrm>
              <a:custGeom>
                <a:avLst/>
                <a:gdLst/>
                <a:ahLst/>
                <a:cxnLst/>
                <a:rect l="l" t="t" r="r" b="b"/>
                <a:pathLst>
                  <a:path w="107" h="84" extrusionOk="0">
                    <a:moveTo>
                      <a:pt x="57" y="0"/>
                    </a:moveTo>
                    <a:cubicBezTo>
                      <a:pt x="25" y="0"/>
                      <a:pt x="1" y="34"/>
                      <a:pt x="19" y="68"/>
                    </a:cubicBezTo>
                    <a:cubicBezTo>
                      <a:pt x="28" y="68"/>
                      <a:pt x="28" y="78"/>
                      <a:pt x="38" y="78"/>
                    </a:cubicBezTo>
                    <a:cubicBezTo>
                      <a:pt x="44" y="82"/>
                      <a:pt x="50" y="84"/>
                      <a:pt x="56" y="84"/>
                    </a:cubicBezTo>
                    <a:cubicBezTo>
                      <a:pt x="81" y="84"/>
                      <a:pt x="106" y="53"/>
                      <a:pt x="90" y="26"/>
                    </a:cubicBezTo>
                    <a:cubicBezTo>
                      <a:pt x="90" y="17"/>
                      <a:pt x="90" y="7"/>
                      <a:pt x="80" y="7"/>
                    </a:cubicBezTo>
                    <a:cubicBezTo>
                      <a:pt x="72" y="2"/>
                      <a:pt x="64" y="0"/>
                      <a:pt x="5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43;p57"/>
              <p:cNvSpPr/>
              <p:nvPr/>
            </p:nvSpPr>
            <p:spPr>
              <a:xfrm>
                <a:off x="1500450" y="4051364"/>
                <a:ext cx="22608" cy="18982"/>
              </a:xfrm>
              <a:custGeom>
                <a:avLst/>
                <a:gdLst/>
                <a:ahLst/>
                <a:cxnLst/>
                <a:rect l="l" t="t" r="r" b="b"/>
                <a:pathLst>
                  <a:path w="106" h="89" extrusionOk="0">
                    <a:moveTo>
                      <a:pt x="52" y="1"/>
                    </a:moveTo>
                    <a:cubicBezTo>
                      <a:pt x="26" y="1"/>
                      <a:pt x="0" y="35"/>
                      <a:pt x="19" y="67"/>
                    </a:cubicBezTo>
                    <a:cubicBezTo>
                      <a:pt x="19" y="77"/>
                      <a:pt x="28" y="77"/>
                      <a:pt x="28" y="77"/>
                    </a:cubicBezTo>
                    <a:cubicBezTo>
                      <a:pt x="38" y="85"/>
                      <a:pt x="48" y="89"/>
                      <a:pt x="57" y="89"/>
                    </a:cubicBezTo>
                    <a:cubicBezTo>
                      <a:pt x="85" y="89"/>
                      <a:pt x="105" y="58"/>
                      <a:pt x="90" y="28"/>
                    </a:cubicBezTo>
                    <a:cubicBezTo>
                      <a:pt x="80" y="16"/>
                      <a:pt x="80" y="16"/>
                      <a:pt x="68" y="6"/>
                    </a:cubicBezTo>
                    <a:cubicBezTo>
                      <a:pt x="63" y="2"/>
                      <a:pt x="57" y="1"/>
                      <a:pt x="52"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44;p57"/>
              <p:cNvSpPr/>
              <p:nvPr/>
            </p:nvSpPr>
            <p:spPr>
              <a:xfrm>
                <a:off x="1500450" y="4088688"/>
                <a:ext cx="22821" cy="17916"/>
              </a:xfrm>
              <a:custGeom>
                <a:avLst/>
                <a:gdLst/>
                <a:ahLst/>
                <a:cxnLst/>
                <a:rect l="l" t="t" r="r" b="b"/>
                <a:pathLst>
                  <a:path w="107" h="84" extrusionOk="0">
                    <a:moveTo>
                      <a:pt x="51" y="1"/>
                    </a:moveTo>
                    <a:cubicBezTo>
                      <a:pt x="25" y="1"/>
                      <a:pt x="0" y="34"/>
                      <a:pt x="19" y="68"/>
                    </a:cubicBezTo>
                    <a:lnTo>
                      <a:pt x="28" y="78"/>
                    </a:lnTo>
                    <a:cubicBezTo>
                      <a:pt x="36" y="82"/>
                      <a:pt x="44" y="84"/>
                      <a:pt x="51" y="84"/>
                    </a:cubicBezTo>
                    <a:cubicBezTo>
                      <a:pt x="82" y="84"/>
                      <a:pt x="106" y="50"/>
                      <a:pt x="90" y="16"/>
                    </a:cubicBezTo>
                    <a:cubicBezTo>
                      <a:pt x="80" y="16"/>
                      <a:pt x="80" y="6"/>
                      <a:pt x="68" y="6"/>
                    </a:cubicBezTo>
                    <a:cubicBezTo>
                      <a:pt x="63" y="2"/>
                      <a:pt x="57" y="1"/>
                      <a:pt x="5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45;p57"/>
              <p:cNvSpPr/>
              <p:nvPr/>
            </p:nvSpPr>
            <p:spPr>
              <a:xfrm>
                <a:off x="1500450" y="4123880"/>
                <a:ext cx="22821" cy="17916"/>
              </a:xfrm>
              <a:custGeom>
                <a:avLst/>
                <a:gdLst/>
                <a:ahLst/>
                <a:cxnLst/>
                <a:rect l="l" t="t" r="r" b="b"/>
                <a:pathLst>
                  <a:path w="107" h="84" extrusionOk="0">
                    <a:moveTo>
                      <a:pt x="50" y="0"/>
                    </a:moveTo>
                    <a:cubicBezTo>
                      <a:pt x="25" y="0"/>
                      <a:pt x="1" y="34"/>
                      <a:pt x="19" y="68"/>
                    </a:cubicBezTo>
                    <a:lnTo>
                      <a:pt x="28" y="78"/>
                    </a:lnTo>
                    <a:cubicBezTo>
                      <a:pt x="36" y="82"/>
                      <a:pt x="43" y="84"/>
                      <a:pt x="50" y="84"/>
                    </a:cubicBezTo>
                    <a:cubicBezTo>
                      <a:pt x="82" y="84"/>
                      <a:pt x="106" y="53"/>
                      <a:pt x="90" y="26"/>
                    </a:cubicBezTo>
                    <a:cubicBezTo>
                      <a:pt x="80" y="17"/>
                      <a:pt x="80" y="7"/>
                      <a:pt x="68" y="7"/>
                    </a:cubicBezTo>
                    <a:cubicBezTo>
                      <a:pt x="62" y="2"/>
                      <a:pt x="56" y="0"/>
                      <a:pt x="5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46;p57"/>
              <p:cNvSpPr/>
              <p:nvPr/>
            </p:nvSpPr>
            <p:spPr>
              <a:xfrm>
                <a:off x="1317239" y="4494139"/>
                <a:ext cx="266390" cy="56307"/>
              </a:xfrm>
              <a:custGeom>
                <a:avLst/>
                <a:gdLst/>
                <a:ahLst/>
                <a:cxnLst/>
                <a:rect l="l" t="t" r="r" b="b"/>
                <a:pathLst>
                  <a:path w="1249" h="264" extrusionOk="0">
                    <a:moveTo>
                      <a:pt x="0" y="0"/>
                    </a:moveTo>
                    <a:lnTo>
                      <a:pt x="0" y="82"/>
                    </a:lnTo>
                    <a:cubicBezTo>
                      <a:pt x="0" y="82"/>
                      <a:pt x="312" y="264"/>
                      <a:pt x="914" y="264"/>
                    </a:cubicBezTo>
                    <a:cubicBezTo>
                      <a:pt x="1013" y="264"/>
                      <a:pt x="1121" y="259"/>
                      <a:pt x="1236" y="247"/>
                    </a:cubicBezTo>
                    <a:lnTo>
                      <a:pt x="1248" y="163"/>
                    </a:lnTo>
                    <a:lnTo>
                      <a:pt x="1248" y="163"/>
                    </a:lnTo>
                    <a:cubicBezTo>
                      <a:pt x="1127" y="176"/>
                      <a:pt x="1014" y="182"/>
                      <a:pt x="910" y="182"/>
                    </a:cubicBezTo>
                    <a:cubicBezTo>
                      <a:pt x="343" y="182"/>
                      <a:pt x="36" y="17"/>
                      <a:pt x="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47;p57"/>
              <p:cNvSpPr/>
              <p:nvPr/>
            </p:nvSpPr>
            <p:spPr>
              <a:xfrm>
                <a:off x="1679822" y="4494139"/>
                <a:ext cx="267883" cy="56307"/>
              </a:xfrm>
              <a:custGeom>
                <a:avLst/>
                <a:gdLst/>
                <a:ahLst/>
                <a:cxnLst/>
                <a:rect l="l" t="t" r="r" b="b"/>
                <a:pathLst>
                  <a:path w="1256" h="264" extrusionOk="0">
                    <a:moveTo>
                      <a:pt x="1256" y="0"/>
                    </a:moveTo>
                    <a:cubicBezTo>
                      <a:pt x="1222" y="17"/>
                      <a:pt x="915" y="182"/>
                      <a:pt x="348" y="182"/>
                    </a:cubicBezTo>
                    <a:cubicBezTo>
                      <a:pt x="244" y="182"/>
                      <a:pt x="132" y="176"/>
                      <a:pt x="10" y="163"/>
                    </a:cubicBezTo>
                    <a:lnTo>
                      <a:pt x="0" y="163"/>
                    </a:lnTo>
                    <a:lnTo>
                      <a:pt x="10" y="247"/>
                    </a:lnTo>
                    <a:cubicBezTo>
                      <a:pt x="127" y="259"/>
                      <a:pt x="235" y="264"/>
                      <a:pt x="336" y="264"/>
                    </a:cubicBezTo>
                    <a:cubicBezTo>
                      <a:pt x="944" y="264"/>
                      <a:pt x="1256" y="82"/>
                      <a:pt x="1256" y="82"/>
                    </a:cubicBezTo>
                    <a:lnTo>
                      <a:pt x="1256"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48;p57"/>
              <p:cNvSpPr/>
              <p:nvPr/>
            </p:nvSpPr>
            <p:spPr>
              <a:xfrm>
                <a:off x="1668731" y="3488084"/>
                <a:ext cx="162521" cy="158256"/>
              </a:xfrm>
              <a:custGeom>
                <a:avLst/>
                <a:gdLst/>
                <a:ahLst/>
                <a:cxnLst/>
                <a:rect l="l" t="t" r="r" b="b"/>
                <a:pathLst>
                  <a:path w="762" h="742" extrusionOk="0">
                    <a:moveTo>
                      <a:pt x="618" y="0"/>
                    </a:moveTo>
                    <a:lnTo>
                      <a:pt x="608" y="136"/>
                    </a:lnTo>
                    <a:cubicBezTo>
                      <a:pt x="608" y="136"/>
                      <a:pt x="166" y="227"/>
                      <a:pt x="104" y="247"/>
                    </a:cubicBezTo>
                    <a:cubicBezTo>
                      <a:pt x="72" y="269"/>
                      <a:pt x="43" y="393"/>
                      <a:pt x="20" y="494"/>
                    </a:cubicBezTo>
                    <a:cubicBezTo>
                      <a:pt x="10" y="568"/>
                      <a:pt x="1" y="630"/>
                      <a:pt x="1" y="640"/>
                    </a:cubicBezTo>
                    <a:lnTo>
                      <a:pt x="134" y="568"/>
                    </a:lnTo>
                    <a:lnTo>
                      <a:pt x="218" y="526"/>
                    </a:lnTo>
                    <a:lnTo>
                      <a:pt x="413" y="741"/>
                    </a:lnTo>
                    <a:cubicBezTo>
                      <a:pt x="660" y="680"/>
                      <a:pt x="762" y="237"/>
                      <a:pt x="762" y="237"/>
                    </a:cubicBezTo>
                    <a:lnTo>
                      <a:pt x="618"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49;p57"/>
              <p:cNvSpPr/>
              <p:nvPr/>
            </p:nvSpPr>
            <p:spPr>
              <a:xfrm>
                <a:off x="1668731" y="3556548"/>
                <a:ext cx="46496" cy="68250"/>
              </a:xfrm>
              <a:custGeom>
                <a:avLst/>
                <a:gdLst/>
                <a:ahLst/>
                <a:cxnLst/>
                <a:rect l="l" t="t" r="r" b="b"/>
                <a:pathLst>
                  <a:path w="218" h="320" extrusionOk="0">
                    <a:moveTo>
                      <a:pt x="144" y="0"/>
                    </a:moveTo>
                    <a:lnTo>
                      <a:pt x="1" y="319"/>
                    </a:lnTo>
                    <a:lnTo>
                      <a:pt x="218" y="205"/>
                    </a:lnTo>
                    <a:lnTo>
                      <a:pt x="14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4676;p66"/>
          <p:cNvGrpSpPr/>
          <p:nvPr/>
        </p:nvGrpSpPr>
        <p:grpSpPr>
          <a:xfrm flipH="1">
            <a:off x="7716411" y="45324"/>
            <a:ext cx="1136802" cy="1417734"/>
            <a:chOff x="3343225" y="2492100"/>
            <a:chExt cx="596825" cy="744350"/>
          </a:xfrm>
        </p:grpSpPr>
        <p:sp>
          <p:nvSpPr>
            <p:cNvPr id="231"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13" name="TextBox 12">
            <a:extLst>
              <a:ext uri="{FF2B5EF4-FFF2-40B4-BE49-F238E27FC236}">
                <a16:creationId xmlns:a16="http://schemas.microsoft.com/office/drawing/2014/main" xmlns="" id="{A4187EFB-85EF-45CB-AB4C-58AF00086C05}"/>
              </a:ext>
            </a:extLst>
          </p:cNvPr>
          <p:cNvSpPr txBox="1"/>
          <p:nvPr/>
        </p:nvSpPr>
        <p:spPr>
          <a:xfrm>
            <a:off x="580608" y="2198490"/>
            <a:ext cx="639713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Tụi trẻ như bầy chim non ríu rít vui đùa.</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15" name="TextBox 14">
            <a:extLst>
              <a:ext uri="{FF2B5EF4-FFF2-40B4-BE49-F238E27FC236}">
                <a16:creationId xmlns:a16="http://schemas.microsoft.com/office/drawing/2014/main" xmlns="" id="{A4187EFB-85EF-45CB-AB4C-58AF00086C05}"/>
              </a:ext>
            </a:extLst>
          </p:cNvPr>
          <p:cNvSpPr txBox="1"/>
          <p:nvPr/>
        </p:nvSpPr>
        <p:spPr>
          <a:xfrm>
            <a:off x="2169852" y="4439720"/>
            <a:ext cx="6320936"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Bọn trẻ hồn nhiên như trang giấy trắng.</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60"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99" y="395470"/>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Tiếng CHIM SẺ gọi bầy file MP3 miễn phí mới nhất - Bẫy chim Sơn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175" y="395470"/>
            <a:ext cx="2805339" cy="17594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1"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238" y="2658472"/>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62" name="Google Shape;4676;p66"/>
          <p:cNvGrpSpPr/>
          <p:nvPr/>
        </p:nvGrpSpPr>
        <p:grpSpPr>
          <a:xfrm flipH="1">
            <a:off x="7920112" y="-92766"/>
            <a:ext cx="1136802" cy="1417734"/>
            <a:chOff x="3343225" y="2492100"/>
            <a:chExt cx="596825" cy="744350"/>
          </a:xfrm>
        </p:grpSpPr>
        <p:sp>
          <p:nvSpPr>
            <p:cNvPr id="163"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44" y="2658472"/>
            <a:ext cx="2308172" cy="1819347"/>
          </a:xfrm>
          <a:prstGeom prst="ellipse">
            <a:avLst/>
          </a:prstGeom>
          <a:ln>
            <a:noFill/>
          </a:ln>
          <a:effectLst>
            <a:softEdge rad="112500"/>
          </a:effectLst>
        </p:spPr>
      </p:pic>
    </p:spTree>
    <p:extLst>
      <p:ext uri="{BB962C8B-B14F-4D97-AF65-F5344CB8AC3E}">
        <p14:creationId xmlns:p14="http://schemas.microsoft.com/office/powerpoint/2010/main" val="23202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p:cTn id="27" dur="1000" fill="hold"/>
                                        <p:tgtEl>
                                          <p:spTgt spid="161"/>
                                        </p:tgtEl>
                                        <p:attrNameLst>
                                          <p:attrName>ppt_w</p:attrName>
                                        </p:attrNameLst>
                                      </p:cBhvr>
                                      <p:tavLst>
                                        <p:tav tm="0">
                                          <p:val>
                                            <p:strVal val="#ppt_w+.3"/>
                                          </p:val>
                                        </p:tav>
                                        <p:tav tm="100000">
                                          <p:val>
                                            <p:strVal val="#ppt_w"/>
                                          </p:val>
                                        </p:tav>
                                      </p:tavLst>
                                    </p:anim>
                                    <p:anim calcmode="lin" valueType="num">
                                      <p:cBhvr>
                                        <p:cTn id="28" dur="1000" fill="hold"/>
                                        <p:tgtEl>
                                          <p:spTgt spid="161"/>
                                        </p:tgtEl>
                                        <p:attrNameLst>
                                          <p:attrName>ppt_h</p:attrName>
                                        </p:attrNameLst>
                                      </p:cBhvr>
                                      <p:tavLst>
                                        <p:tav tm="0">
                                          <p:val>
                                            <p:strVal val="#ppt_h"/>
                                          </p:val>
                                        </p:tav>
                                        <p:tav tm="100000">
                                          <p:val>
                                            <p:strVal val="#ppt_h"/>
                                          </p:val>
                                        </p:tav>
                                      </p:tavLst>
                                    </p:anim>
                                    <p:animEffect transition="in" filter="fade">
                                      <p:cBhvr>
                                        <p:cTn id="29" dur="1000"/>
                                        <p:tgtEl>
                                          <p:spTgt spid="161"/>
                                        </p:tgtEl>
                                      </p:cBhvr>
                                    </p:animEffect>
                                  </p:childTnLst>
                                </p:cTn>
                              </p:par>
                            </p:childTnLst>
                          </p:cTn>
                        </p:par>
                        <p:par>
                          <p:cTn id="30" fill="hold">
                            <p:stCondLst>
                              <p:cond delay="1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strVal val="#ppt_w*0.70"/>
                                          </p:val>
                                        </p:tav>
                                        <p:tav tm="100000">
                                          <p:val>
                                            <p:strVal val="#ppt_w"/>
                                          </p:val>
                                        </p:tav>
                                      </p:tavLst>
                                    </p:anim>
                                    <p:anim calcmode="lin" valueType="num">
                                      <p:cBhvr>
                                        <p:cTn id="41" dur="1000" fill="hold"/>
                                        <p:tgtEl>
                                          <p:spTgt spid="15"/>
                                        </p:tgtEl>
                                        <p:attrNameLst>
                                          <p:attrName>ppt_h</p:attrName>
                                        </p:attrNameLst>
                                      </p:cBhvr>
                                      <p:tavLst>
                                        <p:tav tm="0">
                                          <p:val>
                                            <p:strVal val="#ppt_h"/>
                                          </p:val>
                                        </p:tav>
                                        <p:tav tm="100000">
                                          <p:val>
                                            <p:strVal val="#ppt_h"/>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18" name="矩形 8">
            <a:extLst>
              <a:ext uri="{FF2B5EF4-FFF2-40B4-BE49-F238E27FC236}">
                <a16:creationId xmlns:a16="http://schemas.microsoft.com/office/drawing/2014/main" xmlns="" id="{143D14FC-7E66-4A2B-87F4-E9546638A666}"/>
              </a:ext>
            </a:extLst>
          </p:cNvPr>
          <p:cNvSpPr/>
          <p:nvPr/>
        </p:nvSpPr>
        <p:spPr>
          <a:xfrm>
            <a:off x="2935080" y="-467477"/>
            <a:ext cx="3273841" cy="921404"/>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4</a:t>
            </a:r>
            <a:endParaRPr lang="zh-CN" altLang="en-US"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9" name="矩形 8">
            <a:extLst>
              <a:ext uri="{FF2B5EF4-FFF2-40B4-BE49-F238E27FC236}">
                <a16:creationId xmlns:a16="http://schemas.microsoft.com/office/drawing/2014/main" xmlns="" id="{143D14FC-7E66-4A2B-87F4-E9546638A666}"/>
              </a:ext>
            </a:extLst>
          </p:cNvPr>
          <p:cNvSpPr/>
          <p:nvPr/>
        </p:nvSpPr>
        <p:spPr>
          <a:xfrm>
            <a:off x="641818" y="47186"/>
            <a:ext cx="786036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thành ngữ, tục ngữ trong ngoặc đơn thích hợp</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0" name="矩形 8">
            <a:extLst>
              <a:ext uri="{FF2B5EF4-FFF2-40B4-BE49-F238E27FC236}">
                <a16:creationId xmlns:a16="http://schemas.microsoft.com/office/drawing/2014/main" xmlns="" id="{143D14FC-7E66-4A2B-87F4-E9546638A666}"/>
              </a:ext>
            </a:extLst>
          </p:cNvPr>
          <p:cNvSpPr/>
          <p:nvPr/>
        </p:nvSpPr>
        <p:spPr>
          <a:xfrm>
            <a:off x="3081930" y="480484"/>
            <a:ext cx="2980140"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với mỗi chỗ trống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5" name="矩形 8">
            <a:extLst>
              <a:ext uri="{FF2B5EF4-FFF2-40B4-BE49-F238E27FC236}">
                <a16:creationId xmlns:a16="http://schemas.microsoft.com/office/drawing/2014/main" xmlns="" id="{143D14FC-7E66-4A2B-87F4-E9546638A666}"/>
              </a:ext>
            </a:extLst>
          </p:cNvPr>
          <p:cNvSpPr/>
          <p:nvPr/>
        </p:nvSpPr>
        <p:spPr>
          <a:xfrm>
            <a:off x="809629" y="779968"/>
            <a:ext cx="2980140"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Thành ngữ, tục ngữ</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6" name="矩形 8">
            <a:extLst>
              <a:ext uri="{FF2B5EF4-FFF2-40B4-BE49-F238E27FC236}">
                <a16:creationId xmlns:a16="http://schemas.microsoft.com/office/drawing/2014/main" xmlns="" id="{143D14FC-7E66-4A2B-87F4-E9546638A666}"/>
              </a:ext>
            </a:extLst>
          </p:cNvPr>
          <p:cNvSpPr/>
          <p:nvPr/>
        </p:nvSpPr>
        <p:spPr>
          <a:xfrm>
            <a:off x="6062070" y="779968"/>
            <a:ext cx="1013938"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Nghĩa</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0" name="TextBox 9">
            <a:extLst>
              <a:ext uri="{FF2B5EF4-FFF2-40B4-BE49-F238E27FC236}">
                <a16:creationId xmlns:a16="http://schemas.microsoft.com/office/drawing/2014/main" xmlns="" id="{A4187EFB-85EF-45CB-AB4C-58AF00086C05}"/>
              </a:ext>
            </a:extLst>
          </p:cNvPr>
          <p:cNvSpPr txBox="1"/>
          <p:nvPr/>
        </p:nvSpPr>
        <p:spPr>
          <a:xfrm>
            <a:off x="386584" y="1565541"/>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1" name="TextBox 10">
            <a:extLst>
              <a:ext uri="{FF2B5EF4-FFF2-40B4-BE49-F238E27FC236}">
                <a16:creationId xmlns:a16="http://schemas.microsoft.com/office/drawing/2014/main" xmlns="" id="{A4187EFB-85EF-45CB-AB4C-58AF00086C05}"/>
              </a:ext>
            </a:extLst>
          </p:cNvPr>
          <p:cNvSpPr txBox="1"/>
          <p:nvPr/>
        </p:nvSpPr>
        <p:spPr>
          <a:xfrm>
            <a:off x="809629" y="1565541"/>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2" name="TextBox 11">
            <a:extLst>
              <a:ext uri="{FF2B5EF4-FFF2-40B4-BE49-F238E27FC236}">
                <a16:creationId xmlns:a16="http://schemas.microsoft.com/office/drawing/2014/main" xmlns="" id="{A4187EFB-85EF-45CB-AB4C-58AF00086C05}"/>
              </a:ext>
            </a:extLst>
          </p:cNvPr>
          <p:cNvSpPr txBox="1"/>
          <p:nvPr/>
        </p:nvSpPr>
        <p:spPr>
          <a:xfrm>
            <a:off x="4150762" y="1565541"/>
            <a:ext cx="4654193"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Lớp trước già đi, có lớp sau thay thế.</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3" name="TextBox 12">
            <a:extLst>
              <a:ext uri="{FF2B5EF4-FFF2-40B4-BE49-F238E27FC236}">
                <a16:creationId xmlns:a16="http://schemas.microsoft.com/office/drawing/2014/main" xmlns="" id="{A4187EFB-85EF-45CB-AB4C-58AF00086C05}"/>
              </a:ext>
            </a:extLst>
          </p:cNvPr>
          <p:cNvSpPr txBox="1"/>
          <p:nvPr/>
        </p:nvSpPr>
        <p:spPr>
          <a:xfrm>
            <a:off x="386584" y="236576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b</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4" name="TextBox 13">
            <a:extLst>
              <a:ext uri="{FF2B5EF4-FFF2-40B4-BE49-F238E27FC236}">
                <a16:creationId xmlns:a16="http://schemas.microsoft.com/office/drawing/2014/main" xmlns="" id="{A4187EFB-85EF-45CB-AB4C-58AF00086C05}"/>
              </a:ext>
            </a:extLst>
          </p:cNvPr>
          <p:cNvSpPr txBox="1"/>
          <p:nvPr/>
        </p:nvSpPr>
        <p:spPr>
          <a:xfrm>
            <a:off x="809629" y="236576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5" name="TextBox 14">
            <a:extLst>
              <a:ext uri="{FF2B5EF4-FFF2-40B4-BE49-F238E27FC236}">
                <a16:creationId xmlns:a16="http://schemas.microsoft.com/office/drawing/2014/main" xmlns="" id="{A4187EFB-85EF-45CB-AB4C-58AF00086C05}"/>
              </a:ext>
            </a:extLst>
          </p:cNvPr>
          <p:cNvSpPr txBox="1"/>
          <p:nvPr/>
        </p:nvSpPr>
        <p:spPr>
          <a:xfrm>
            <a:off x="4130213" y="2365760"/>
            <a:ext cx="488022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Dạy trẻ từ lúc còn nhỏ dễ hơn.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6" name="TextBox 15">
            <a:extLst>
              <a:ext uri="{FF2B5EF4-FFF2-40B4-BE49-F238E27FC236}">
                <a16:creationId xmlns:a16="http://schemas.microsoft.com/office/drawing/2014/main" xmlns="" id="{A4187EFB-85EF-45CB-AB4C-58AF00086C05}"/>
              </a:ext>
            </a:extLst>
          </p:cNvPr>
          <p:cNvSpPr txBox="1"/>
          <p:nvPr/>
        </p:nvSpPr>
        <p:spPr>
          <a:xfrm>
            <a:off x="386584" y="2765870"/>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7" name="TextBox 16">
            <a:extLst>
              <a:ext uri="{FF2B5EF4-FFF2-40B4-BE49-F238E27FC236}">
                <a16:creationId xmlns:a16="http://schemas.microsoft.com/office/drawing/2014/main" xmlns="" id="{A4187EFB-85EF-45CB-AB4C-58AF00086C05}"/>
              </a:ext>
            </a:extLst>
          </p:cNvPr>
          <p:cNvSpPr txBox="1"/>
          <p:nvPr/>
        </p:nvSpPr>
        <p:spPr>
          <a:xfrm>
            <a:off x="809629" y="276587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1" name="TextBox 20">
            <a:extLst>
              <a:ext uri="{FF2B5EF4-FFF2-40B4-BE49-F238E27FC236}">
                <a16:creationId xmlns:a16="http://schemas.microsoft.com/office/drawing/2014/main" xmlns="" id="{A4187EFB-85EF-45CB-AB4C-58AF00086C05}"/>
              </a:ext>
            </a:extLst>
          </p:cNvPr>
          <p:cNvSpPr txBox="1"/>
          <p:nvPr/>
        </p:nvSpPr>
        <p:spPr>
          <a:xfrm>
            <a:off x="4140490" y="2759928"/>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Còn ngây thơ, dại dột, chưa biết suy nghĩ chín chắn.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23" name="Straight Connector 22"/>
          <p:cNvCxnSpPr/>
          <p:nvPr/>
        </p:nvCxnSpPr>
        <p:spPr>
          <a:xfrm>
            <a:off x="277402" y="1514171"/>
            <a:ext cx="85481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A4187EFB-85EF-45CB-AB4C-58AF00086C05}"/>
              </a:ext>
            </a:extLst>
          </p:cNvPr>
          <p:cNvSpPr txBox="1"/>
          <p:nvPr/>
        </p:nvSpPr>
        <p:spPr>
          <a:xfrm>
            <a:off x="386584" y="3577965"/>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7" name="TextBox 26">
            <a:extLst>
              <a:ext uri="{FF2B5EF4-FFF2-40B4-BE49-F238E27FC236}">
                <a16:creationId xmlns:a16="http://schemas.microsoft.com/office/drawing/2014/main" xmlns="" id="{A4187EFB-85EF-45CB-AB4C-58AF00086C05}"/>
              </a:ext>
            </a:extLst>
          </p:cNvPr>
          <p:cNvSpPr txBox="1"/>
          <p:nvPr/>
        </p:nvSpPr>
        <p:spPr>
          <a:xfrm>
            <a:off x="809629" y="3577965"/>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8" name="TextBox 27">
            <a:extLst>
              <a:ext uri="{FF2B5EF4-FFF2-40B4-BE49-F238E27FC236}">
                <a16:creationId xmlns:a16="http://schemas.microsoft.com/office/drawing/2014/main" xmlns="" id="{A4187EFB-85EF-45CB-AB4C-58AF00086C05}"/>
              </a:ext>
            </a:extLst>
          </p:cNvPr>
          <p:cNvSpPr txBox="1"/>
          <p:nvPr/>
        </p:nvSpPr>
        <p:spPr>
          <a:xfrm>
            <a:off x="4140489" y="3554205"/>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Trẻ lên ba đang học nói, khiến cả nhà vui vẻ nói theo.</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33" name="Straight Connector 32"/>
          <p:cNvCxnSpPr/>
          <p:nvPr/>
        </p:nvCxnSpPr>
        <p:spPr>
          <a:xfrm>
            <a:off x="4089117" y="1166611"/>
            <a:ext cx="0" cy="31074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3564" y="4325418"/>
            <a:ext cx="8794679" cy="7369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xmlns="" id="{A4187EFB-85EF-45CB-AB4C-58AF00086C05}"/>
              </a:ext>
            </a:extLst>
          </p:cNvPr>
          <p:cNvSpPr txBox="1"/>
          <p:nvPr/>
        </p:nvSpPr>
        <p:spPr>
          <a:xfrm>
            <a:off x="324940" y="4338070"/>
            <a:ext cx="488022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lên ba</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cả nhà</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7" name="TextBox 36">
            <a:extLst>
              <a:ext uri="{FF2B5EF4-FFF2-40B4-BE49-F238E27FC236}">
                <a16:creationId xmlns:a16="http://schemas.microsoft.com/office/drawing/2014/main" xmlns="" id="{A4187EFB-85EF-45CB-AB4C-58AF00086C05}"/>
              </a:ext>
            </a:extLst>
          </p:cNvPr>
          <p:cNvSpPr txBox="1"/>
          <p:nvPr/>
        </p:nvSpPr>
        <p:spPr>
          <a:xfrm>
            <a:off x="215758" y="4323602"/>
            <a:ext cx="27064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8" name="TextBox 37">
            <a:extLst>
              <a:ext uri="{FF2B5EF4-FFF2-40B4-BE49-F238E27FC236}">
                <a16:creationId xmlns:a16="http://schemas.microsoft.com/office/drawing/2014/main" xmlns="" id="{A4187EFB-85EF-45CB-AB4C-58AF00086C05}"/>
              </a:ext>
            </a:extLst>
          </p:cNvPr>
          <p:cNvSpPr txBox="1"/>
          <p:nvPr/>
        </p:nvSpPr>
        <p:spPr>
          <a:xfrm>
            <a:off x="4407691" y="4323602"/>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9" name="TextBox 38">
            <a:extLst>
              <a:ext uri="{FF2B5EF4-FFF2-40B4-BE49-F238E27FC236}">
                <a16:creationId xmlns:a16="http://schemas.microsoft.com/office/drawing/2014/main" xmlns="" id="{A4187EFB-85EF-45CB-AB4C-58AF00086C05}"/>
              </a:ext>
            </a:extLst>
          </p:cNvPr>
          <p:cNvSpPr txBox="1"/>
          <p:nvPr/>
        </p:nvSpPr>
        <p:spPr>
          <a:xfrm>
            <a:off x="4543014" y="4338070"/>
            <a:ext cx="2830286"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người non dạ</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0" name="TextBox 39">
            <a:extLst>
              <a:ext uri="{FF2B5EF4-FFF2-40B4-BE49-F238E27FC236}">
                <a16:creationId xmlns:a16="http://schemas.microsoft.com/office/drawing/2014/main" xmlns="" id="{A4187EFB-85EF-45CB-AB4C-58AF00086C05}"/>
              </a:ext>
            </a:extLst>
          </p:cNvPr>
          <p:cNvSpPr txBox="1"/>
          <p:nvPr/>
        </p:nvSpPr>
        <p:spPr>
          <a:xfrm>
            <a:off x="7318870" y="433807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1" name="TextBox 40">
            <a:extLst>
              <a:ext uri="{FF2B5EF4-FFF2-40B4-BE49-F238E27FC236}">
                <a16:creationId xmlns:a16="http://schemas.microsoft.com/office/drawing/2014/main" xmlns="" id="{A4187EFB-85EF-45CB-AB4C-58AF00086C05}"/>
              </a:ext>
            </a:extLst>
          </p:cNvPr>
          <p:cNvSpPr txBox="1"/>
          <p:nvPr/>
        </p:nvSpPr>
        <p:spPr>
          <a:xfrm>
            <a:off x="7454192" y="4323602"/>
            <a:ext cx="1305012"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non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2" name="TextBox 41">
            <a:extLst>
              <a:ext uri="{FF2B5EF4-FFF2-40B4-BE49-F238E27FC236}">
                <a16:creationId xmlns:a16="http://schemas.microsoft.com/office/drawing/2014/main" xmlns="" id="{A4187EFB-85EF-45CB-AB4C-58AF00086C05}"/>
              </a:ext>
            </a:extLst>
          </p:cNvPr>
          <p:cNvSpPr txBox="1"/>
          <p:nvPr/>
        </p:nvSpPr>
        <p:spPr>
          <a:xfrm>
            <a:off x="215758" y="4663360"/>
            <a:ext cx="1115969"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d</a:t>
            </a:r>
            <a:r>
              <a:rPr lang="vi-VN" sz="2600" b="1" i="1" kern="1200" dirty="0" smtClean="0">
                <a:ln w="3175">
                  <a:noFill/>
                </a:ln>
                <a:solidFill>
                  <a:srgbClr val="FA2448"/>
                </a:solidFill>
                <a:latin typeface="+mn-lt"/>
                <a:ea typeface="+mn-ea"/>
                <a:cs typeface="Calibri" panose="020F0502020204030204" pitchFamily="34" charset="0"/>
              </a:rPr>
              <a:t>ễ uốn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3" name="TextBox 42">
            <a:extLst>
              <a:ext uri="{FF2B5EF4-FFF2-40B4-BE49-F238E27FC236}">
                <a16:creationId xmlns:a16="http://schemas.microsoft.com/office/drawing/2014/main" xmlns="" id="{A4187EFB-85EF-45CB-AB4C-58AF00086C05}"/>
              </a:ext>
            </a:extLst>
          </p:cNvPr>
          <p:cNvSpPr txBox="1"/>
          <p:nvPr/>
        </p:nvSpPr>
        <p:spPr>
          <a:xfrm>
            <a:off x="1324496" y="466336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4" name="TextBox 43">
            <a:extLst>
              <a:ext uri="{FF2B5EF4-FFF2-40B4-BE49-F238E27FC236}">
                <a16:creationId xmlns:a16="http://schemas.microsoft.com/office/drawing/2014/main" xmlns="" id="{A4187EFB-85EF-45CB-AB4C-58AF00086C05}"/>
              </a:ext>
            </a:extLst>
          </p:cNvPr>
          <p:cNvSpPr txBox="1"/>
          <p:nvPr/>
        </p:nvSpPr>
        <p:spPr>
          <a:xfrm>
            <a:off x="1449314" y="4667081"/>
            <a:ext cx="3012808"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già, măng mọc</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5" name="TextBox 44">
            <a:extLst>
              <a:ext uri="{FF2B5EF4-FFF2-40B4-BE49-F238E27FC236}">
                <a16:creationId xmlns:a16="http://schemas.microsoft.com/office/drawing/2014/main" xmlns="" id="{A4187EFB-85EF-45CB-AB4C-58AF00086C05}"/>
              </a:ext>
            </a:extLst>
          </p:cNvPr>
          <p:cNvSpPr txBox="1"/>
          <p:nvPr/>
        </p:nvSpPr>
        <p:spPr>
          <a:xfrm>
            <a:off x="4353070" y="4670348"/>
            <a:ext cx="20898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6" name="TextBox 45">
            <a:extLst>
              <a:ext uri="{FF2B5EF4-FFF2-40B4-BE49-F238E27FC236}">
                <a16:creationId xmlns:a16="http://schemas.microsoft.com/office/drawing/2014/main" xmlns="" id="{A4187EFB-85EF-45CB-AB4C-58AF00086C05}"/>
              </a:ext>
            </a:extLst>
          </p:cNvPr>
          <p:cNvSpPr txBox="1"/>
          <p:nvPr/>
        </p:nvSpPr>
        <p:spPr>
          <a:xfrm>
            <a:off x="3183381" y="4326869"/>
            <a:ext cx="1248312" cy="400110"/>
          </a:xfrm>
          <a:prstGeom prst="rect">
            <a:avLst/>
          </a:prstGeom>
          <a:noFill/>
          <a:ln>
            <a:noFill/>
          </a:ln>
        </p:spPr>
        <p:txBody>
          <a:bodyPr wrap="square" lIns="0" tIns="0" rIns="0" bIns="0" rtlCol="0">
            <a:spAutoFit/>
          </a:bodyPr>
          <a:lstStyle/>
          <a:p>
            <a:pPr>
              <a:defRPr/>
            </a:pPr>
            <a:r>
              <a:rPr lang="en-US" sz="2600" b="1" i="1" kern="1200" dirty="0" err="1" smtClean="0">
                <a:ln w="3175">
                  <a:noFill/>
                </a:ln>
                <a:solidFill>
                  <a:srgbClr val="FA2448"/>
                </a:solidFill>
                <a:latin typeface="+mn-lt"/>
                <a:ea typeface="+mn-ea"/>
                <a:cs typeface="Calibri" panose="020F0502020204030204" pitchFamily="34" charset="0"/>
              </a:rPr>
              <a:t>học</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nói </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245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16" presetClass="entr" presetSubtype="37"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childTnLst>
                          </p:cTn>
                        </p:par>
                        <p:par>
                          <p:cTn id="22" fill="hold">
                            <p:stCondLst>
                              <p:cond delay="500"/>
                            </p:stCondLst>
                            <p:childTnLst>
                              <p:par>
                                <p:cTn id="23" presetID="12" presetClass="entr" presetSubtype="4"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17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0.70"/>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strVal val="#ppt_w*0.70"/>
                                          </p:val>
                                        </p:tav>
                                        <p:tav tm="100000">
                                          <p:val>
                                            <p:strVal val="#ppt_w"/>
                                          </p:val>
                                        </p:tav>
                                      </p:tavLst>
                                    </p:anim>
                                    <p:anim calcmode="lin" valueType="num">
                                      <p:cBhvr>
                                        <p:cTn id="93" dur="1000" fill="hold"/>
                                        <p:tgtEl>
                                          <p:spTgt spid="27"/>
                                        </p:tgtEl>
                                        <p:attrNameLst>
                                          <p:attrName>ppt_h</p:attrName>
                                        </p:attrNameLst>
                                      </p:cBhvr>
                                      <p:tavLst>
                                        <p:tav tm="0">
                                          <p:val>
                                            <p:strVal val="#ppt_h"/>
                                          </p:val>
                                        </p:tav>
                                        <p:tav tm="100000">
                                          <p:val>
                                            <p:strVal val="#ppt_h"/>
                                          </p:val>
                                        </p:tav>
                                      </p:tavLst>
                                    </p:anim>
                                    <p:animEffect transition="in" filter="fade">
                                      <p:cBhvr>
                                        <p:cTn id="94" dur="1000"/>
                                        <p:tgtEl>
                                          <p:spTgt spid="27"/>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strVal val="#ppt_w*0.70"/>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randombar(horizontal)">
                                      <p:cBhvr>
                                        <p:cTn id="113" dur="500"/>
                                        <p:tgtEl>
                                          <p:spTgt spid="4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randombar(horizontal)">
                                      <p:cBhvr>
                                        <p:cTn id="116" dur="500"/>
                                        <p:tgtEl>
                                          <p:spTgt spid="38"/>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randombar(horizontal)">
                                      <p:cBhvr>
                                        <p:cTn id="125" dur="500"/>
                                        <p:tgtEl>
                                          <p:spTgt spid="4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randombar(horizontal)">
                                      <p:cBhvr>
                                        <p:cTn id="128" dur="500"/>
                                        <p:tgtEl>
                                          <p:spTgt spid="4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randombar(horizontal)">
                                      <p:cBhvr>
                                        <p:cTn id="131" dur="500"/>
                                        <p:tgtEl>
                                          <p:spTgt spid="43"/>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randombar(horizontal)">
                                      <p:cBhvr>
                                        <p:cTn id="134" dur="500"/>
                                        <p:tgtEl>
                                          <p:spTgt spid="44"/>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randombar(horizontal)">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3.88889E-6 3.7037E-6 L -0.07291 -0.6071 " pathEditMode="relative" rAng="0" ptsTypes="AA">
                                      <p:cBhvr>
                                        <p:cTn id="144" dur="2000" fill="hold"/>
                                        <p:tgtEl>
                                          <p:spTgt spid="44"/>
                                        </p:tgtEl>
                                        <p:attrNameLst>
                                          <p:attrName>ppt_x</p:attrName>
                                          <p:attrName>ppt_y</p:attrName>
                                        </p:attrNameLst>
                                      </p:cBhvr>
                                      <p:rCtr x="-3646" y="-30370"/>
                                    </p:animMotion>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42" presetClass="path" presetSubtype="0" accel="50000" decel="50000" fill="hold" grpId="1" nodeType="withEffect">
                                  <p:stCondLst>
                                    <p:cond delay="0"/>
                                  </p:stCondLst>
                                  <p:childTnLst>
                                    <p:animMotion origin="layout" path="M 0.00486 3.7037E-7 L -0.73611 -0.38179 " pathEditMode="relative" rAng="0" ptsTypes="AA">
                                      <p:cBhvr>
                                        <p:cTn id="151" dur="2000" fill="hold"/>
                                        <p:tgtEl>
                                          <p:spTgt spid="41"/>
                                        </p:tgtEl>
                                        <p:attrNameLst>
                                          <p:attrName>ppt_x</p:attrName>
                                          <p:attrName>ppt_y</p:attrName>
                                        </p:attrNameLst>
                                      </p:cBhvr>
                                      <p:rCtr x="-37049" y="-19105"/>
                                    </p:animMotion>
                                  </p:childTnLst>
                                </p:cTn>
                              </p:par>
                              <p:par>
                                <p:cTn id="152" presetID="42" presetClass="path" presetSubtype="0" accel="50000" decel="50000" fill="hold" grpId="1" nodeType="withEffect">
                                  <p:stCondLst>
                                    <p:cond delay="0"/>
                                  </p:stCondLst>
                                  <p:childTnLst>
                                    <p:animMotion origin="layout" path="M 0.0158 -0.00216 L 0.19687 -0.44568 " pathEditMode="relative" rAng="0" ptsTypes="AA">
                                      <p:cBhvr>
                                        <p:cTn id="153" dur="2000" fill="hold"/>
                                        <p:tgtEl>
                                          <p:spTgt spid="42"/>
                                        </p:tgtEl>
                                        <p:attrNameLst>
                                          <p:attrName>ppt_x</p:attrName>
                                          <p:attrName>ppt_y</p:attrName>
                                        </p:attrNameLst>
                                      </p:cBhvr>
                                      <p:rCtr x="9045" y="-22191"/>
                                    </p:animMotion>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grpId="1" nodeType="clickEffect">
                                  <p:stCondLst>
                                    <p:cond delay="0"/>
                                  </p:stCondLst>
                                  <p:childTnLst>
                                    <p:animEffect transition="out" filter="randombar(horizontal)">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42" presetClass="path" presetSubtype="0" accel="50000" decel="50000" fill="hold" grpId="1" nodeType="withEffect">
                                  <p:stCondLst>
                                    <p:cond delay="0"/>
                                  </p:stCondLst>
                                  <p:childTnLst>
                                    <p:animMotion origin="layout" path="M -2.5E-6 2.59259E-6 L -0.41944 -0.30679 " pathEditMode="relative" rAng="0" ptsTypes="AA">
                                      <p:cBhvr>
                                        <p:cTn id="160" dur="2000" fill="hold"/>
                                        <p:tgtEl>
                                          <p:spTgt spid="39"/>
                                        </p:tgtEl>
                                        <p:attrNameLst>
                                          <p:attrName>ppt_x</p:attrName>
                                          <p:attrName>ppt_y</p:attrName>
                                        </p:attrNameLst>
                                      </p:cBhvr>
                                      <p:rCtr x="-20972" y="-15340"/>
                                    </p:animMotion>
                                  </p:childTnLst>
                                </p:cTn>
                              </p:par>
                            </p:childTnLst>
                          </p:cTn>
                        </p:par>
                      </p:childTnLst>
                    </p:cTn>
                  </p:par>
                  <p:par>
                    <p:cTn id="161" fill="hold">
                      <p:stCondLst>
                        <p:cond delay="indefinite"/>
                      </p:stCondLst>
                      <p:childTnLst>
                        <p:par>
                          <p:cTn id="162" fill="hold">
                            <p:stCondLst>
                              <p:cond delay="0"/>
                            </p:stCondLst>
                            <p:childTnLst>
                              <p:par>
                                <p:cTn id="163" presetID="14" presetClass="exit" presetSubtype="10" fill="hold" grpId="1" nodeType="clickEffect">
                                  <p:stCondLst>
                                    <p:cond delay="0"/>
                                  </p:stCondLst>
                                  <p:childTnLst>
                                    <p:animEffect transition="out" filter="randombar(horizontal)">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par>
                                <p:cTn id="166" presetID="42" presetClass="path" presetSubtype="0" accel="50000" decel="50000" fill="hold" grpId="1" nodeType="withEffect">
                                  <p:stCondLst>
                                    <p:cond delay="0"/>
                                  </p:stCondLst>
                                  <p:childTnLst>
                                    <p:animMotion origin="layout" path="M -5.55556E-7 2.59259E-6 L 0.04792 -0.15093 " pathEditMode="relative" rAng="0" ptsTypes="AA">
                                      <p:cBhvr>
                                        <p:cTn id="167" dur="2000" fill="hold"/>
                                        <p:tgtEl>
                                          <p:spTgt spid="35"/>
                                        </p:tgtEl>
                                        <p:attrNameLst>
                                          <p:attrName>ppt_x</p:attrName>
                                          <p:attrName>ppt_y</p:attrName>
                                        </p:attrNameLst>
                                      </p:cBhvr>
                                      <p:rCtr x="2396" y="-7562"/>
                                    </p:animMotion>
                                  </p:childTnLst>
                                </p:cTn>
                              </p:par>
                              <p:par>
                                <p:cTn id="168" presetID="42" presetClass="path" presetSubtype="0" accel="50000" decel="50000" fill="hold" grpId="1" nodeType="withEffect">
                                  <p:stCondLst>
                                    <p:cond delay="0"/>
                                  </p:stCondLst>
                                  <p:childTnLst>
                                    <p:animMotion origin="layout" path="M 5.55556E-7 3.08642E-6 L -0.28715 -0.07408 " pathEditMode="relative" rAng="0" ptsTypes="AA">
                                      <p:cBhvr>
                                        <p:cTn id="169" dur="2000" fill="hold"/>
                                        <p:tgtEl>
                                          <p:spTgt spid="46"/>
                                        </p:tgtEl>
                                        <p:attrNameLst>
                                          <p:attrName>ppt_x</p:attrName>
                                          <p:attrName>ppt_y</p:attrName>
                                        </p:attrNameLst>
                                      </p:cBhvr>
                                      <p:rCtr x="-14358" y="-3704"/>
                                    </p:animMotion>
                                  </p:childTnLst>
                                </p:cTn>
                              </p:par>
                              <p:par>
                                <p:cTn id="170" presetID="14" presetClass="exit" presetSubtype="10" fill="hold" grpId="1" nodeType="withEffect">
                                  <p:stCondLst>
                                    <p:cond delay="0"/>
                                  </p:stCondLst>
                                  <p:childTnLst>
                                    <p:animEffect transition="out" filter="randombar(horizontal)">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38"/>
                                        </p:tgtEl>
                                      </p:cBhvr>
                                    </p:animEffect>
                                    <p:set>
                                      <p:cBhvr>
                                        <p:cTn id="178" dur="1" fill="hold">
                                          <p:stCondLst>
                                            <p:cond delay="499"/>
                                          </p:stCondLst>
                                        </p:cTn>
                                        <p:tgtEl>
                                          <p:spTgt spid="38"/>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45"/>
                                        </p:tgtEl>
                                      </p:cBhvr>
                                    </p:animEffect>
                                    <p:set>
                                      <p:cBhvr>
                                        <p:cTn id="18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 grpId="0"/>
      <p:bldP spid="6" grpId="0"/>
      <p:bldP spid="10" grpId="0"/>
      <p:bldP spid="11" grpId="0"/>
      <p:bldP spid="11" grpId="1"/>
      <p:bldP spid="12" grpId="0"/>
      <p:bldP spid="13" grpId="0"/>
      <p:bldP spid="14" grpId="0"/>
      <p:bldP spid="14" grpId="1"/>
      <p:bldP spid="15" grpId="0"/>
      <p:bldP spid="16" grpId="0"/>
      <p:bldP spid="17" grpId="0"/>
      <p:bldP spid="17" grpId="1"/>
      <p:bldP spid="21" grpId="0"/>
      <p:bldP spid="26" grpId="0"/>
      <p:bldP spid="27" grpId="0"/>
      <p:bldP spid="27" grpId="1"/>
      <p:bldP spid="28" grpId="0"/>
      <p:bldP spid="36" grpId="0" animBg="1"/>
      <p:bldP spid="36" grpId="1" animBg="1"/>
      <p:bldP spid="35" grpId="0"/>
      <p:bldP spid="35"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9"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grpSp>
        <p:nvGrpSpPr>
          <p:cNvPr id="19" name="Group 18"/>
          <p:cNvGrpSpPr/>
          <p:nvPr/>
        </p:nvGrpSpPr>
        <p:grpSpPr>
          <a:xfrm>
            <a:off x="1705120" y="180220"/>
            <a:ext cx="5990273" cy="2137886"/>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685800">
                <a:buClrTx/>
                <a:defRPr/>
              </a:pPr>
              <a:r>
                <a:rPr lang="vi-VN" sz="4500" kern="1200" dirty="0">
                  <a:solidFill>
                    <a:srgbClr val="FF0000"/>
                  </a:solidFill>
                  <a:latin typeface="Pattaya" panose="00000500000000000000" pitchFamily="2" charset="-34"/>
                  <a:cs typeface="Pattaya" panose="00000500000000000000" pitchFamily="2" charset="-34"/>
                </a:rPr>
                <a:t>Dành huy hiệu cùng Doraemon</a:t>
              </a:r>
              <a:endParaRPr lang="en-US" sz="4500" kern="1200" dirty="0">
                <a:solidFill>
                  <a:srgbClr val="FF0000"/>
                </a:solidFill>
                <a:latin typeface="Pattaya" panose="00000500000000000000" pitchFamily="2" charset="-34"/>
                <a:cs typeface="Pattaya" panose="00000500000000000000" pitchFamily="2" charset="-34"/>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95276" y="-49713"/>
            <a:ext cx="609600" cy="6096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0" name="Picture 19"/>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pic>
        <p:nvPicPr>
          <p:cNvPr id="109" name="Picture 108"/>
          <p:cNvPicPr/>
          <p:nvPr/>
        </p:nvPicPr>
        <p:blipFill>
          <a:blip r:embed="rId10">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1"/>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6" name="Rounded Rectangle 25"/>
          <p:cNvSpPr/>
          <p:nvPr/>
        </p:nvSpPr>
        <p:spPr>
          <a:xfrm>
            <a:off x="735092" y="352901"/>
            <a:ext cx="7673816"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smtClean="0">
                <a:solidFill>
                  <a:prstClr val="black"/>
                </a:solidFill>
                <a:latin typeface="Calibri" panose="020F0502020204030204" pitchFamily="34" charset="0"/>
                <a:cs typeface="Calibri" panose="020F0502020204030204" pitchFamily="34" charset="0"/>
              </a:rPr>
              <a:t>Từ nào sau đây đồng nghĩa với từ “trẻ em” và có sắc thái biểu cảm thể hiện thiếu tôn trọng?</a:t>
            </a:r>
            <a:endParaRPr lang="en-US" sz="3000" b="1" kern="12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1407C153-BFDD-497E-BDAA-AD051BD675DE}"/>
              </a:ext>
            </a:extLst>
          </p:cNvPr>
          <p:cNvPicPr>
            <a:picLocks noChangeAspect="1"/>
          </p:cNvPicPr>
          <p:nvPr/>
        </p:nvPicPr>
        <p:blipFill>
          <a:blip r:embed="rId14"/>
          <a:stretch>
            <a:fillRect/>
          </a:stretch>
        </p:blipFill>
        <p:spPr>
          <a:xfrm>
            <a:off x="69636" y="2495074"/>
            <a:ext cx="1600097" cy="2463143"/>
          </a:xfrm>
          <a:prstGeom prst="rect">
            <a:avLst/>
          </a:prstGeom>
        </p:spPr>
      </p:pic>
      <p:sp>
        <p:nvSpPr>
          <p:cNvPr id="17" name="Rounded Rectangle 16"/>
          <p:cNvSpPr/>
          <p:nvPr/>
        </p:nvSpPr>
        <p:spPr>
          <a:xfrm>
            <a:off x="3647224" y="2888818"/>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b</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é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6435357" y="2899291"/>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3647224"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r</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anh con</a:t>
            </a:r>
            <a:r>
              <a:rPr lang="en-US" sz="2400" b="1" kern="1200" dirty="0" smtClean="0">
                <a:solidFill>
                  <a:srgbClr val="056141">
                    <a:lumMod val="75000"/>
                  </a:srgbClr>
                </a:solidFill>
                <a:latin typeface="Arial"/>
                <a:ea typeface="Calibri" panose="020F0502020204030204" pitchFamily="34" charset="0"/>
                <a:cs typeface="Calibri" panose="020F0502020204030204" pitchFamily="34" charset="0"/>
              </a:rPr>
              <a: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8" name="Rounded Rectangle 27"/>
          <p:cNvSpPr/>
          <p:nvPr/>
        </p:nvSpPr>
        <p:spPr>
          <a:xfrm>
            <a:off x="6435357"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9"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6556"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2" nodeType="click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grpId="2"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9"/>
                </p:tgtEl>
              </p:cMediaNode>
            </p:audio>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0"/>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384935" y="332422"/>
            <a:ext cx="6149340"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smtClean="0">
                <a:solidFill>
                  <a:prstClr val="black"/>
                </a:solidFill>
                <a:latin typeface="Calibri" panose="020F0502020204030204" pitchFamily="34" charset="0"/>
                <a:cs typeface="Calibri" panose="020F0502020204030204" pitchFamily="34" charset="0"/>
              </a:rPr>
              <a:t>Hình ảnh so sánh nào dưới đây làm nổi bật tính vui vẻ, hồn nhiên của trẻ em?</a:t>
            </a:r>
            <a:endParaRPr lang="en-US" sz="2700" b="1" kern="1200" dirty="0">
              <a:solidFill>
                <a:srgbClr val="FF000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1407C153-BFDD-497E-BDAA-AD051BD675DE}"/>
              </a:ext>
            </a:extLst>
          </p:cNvPr>
          <p:cNvPicPr>
            <a:picLocks noChangeAspect="1"/>
          </p:cNvPicPr>
          <p:nvPr/>
        </p:nvPicPr>
        <p:blipFill>
          <a:blip r:embed="rId13"/>
          <a:stretch>
            <a:fillRect/>
          </a:stretch>
        </p:blipFill>
        <p:spPr>
          <a:xfrm>
            <a:off x="2084557" y="2667976"/>
            <a:ext cx="1600097" cy="2463143"/>
          </a:xfrm>
          <a:prstGeom prst="rect">
            <a:avLst/>
          </a:prstGeom>
        </p:spPr>
      </p:pic>
      <p:pic>
        <p:nvPicPr>
          <p:cNvPr id="20" name="Picture 19"/>
          <p:cNvPicPr/>
          <p:nvPr/>
        </p:nvPicPr>
        <p:blipFill>
          <a:blip r:embed="rId14">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sp>
        <p:nvSpPr>
          <p:cNvPr id="17" name="Rounded Rectangle 16"/>
          <p:cNvSpPr/>
          <p:nvPr/>
        </p:nvSpPr>
        <p:spPr>
          <a:xfrm>
            <a:off x="93772" y="2768672"/>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như búp trên cành.</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5675439" y="2776059"/>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Bọn trẻ ríu rít như bầy chim non.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93772" y="3888574"/>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là tương lai của đất nước.</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6" name="Rounded Rectangle 25"/>
          <p:cNvSpPr/>
          <p:nvPr/>
        </p:nvSpPr>
        <p:spPr>
          <a:xfrm>
            <a:off x="5675439" y="3888574"/>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 như hoa mới nở.</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7"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7"/>
                </p:tgtEl>
              </p:cMediaNode>
            </p:audio>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477"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1" name="Picture 20"/>
          <p:cNvPicPr/>
          <p:nvPr/>
        </p:nvPicPr>
        <p:blipFill>
          <a:blip r:embed="rId9"/>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130618" y="332108"/>
            <a:ext cx="6882765"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smtClean="0">
                <a:solidFill>
                  <a:schemeClr val="tx1"/>
                </a:solidFill>
                <a:latin typeface="Calibri" panose="020F0502020204030204" pitchFamily="34" charset="0"/>
                <a:cs typeface="Calibri" panose="020F0502020204030204" pitchFamily="34" charset="0"/>
              </a:rPr>
              <a:t>Từ nào sau đây không đồng nghĩa với từ “trẻ em” ?</a:t>
            </a:r>
            <a:endParaRPr lang="en-US" sz="2800" b="1" kern="12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4075342" y="2626054"/>
            <a:ext cx="1600097" cy="2463143"/>
          </a:xfrm>
          <a:prstGeom prst="rect">
            <a:avLst/>
          </a:prstGeom>
        </p:spPr>
      </p:pic>
      <p:sp>
        <p:nvSpPr>
          <p:cNvPr id="16" name="Rounded Rectangle 15"/>
          <p:cNvSpPr/>
          <p:nvPr/>
        </p:nvSpPr>
        <p:spPr>
          <a:xfrm>
            <a:off x="279862" y="2768924"/>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nhóc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7" name="Rounded Rectangle 16"/>
          <p:cNvSpPr/>
          <p:nvPr/>
        </p:nvSpPr>
        <p:spPr>
          <a:xfrm>
            <a:off x="3067995" y="2779397"/>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nít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279862"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cái</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0" name="Rounded Rectangle 19"/>
          <p:cNvSpPr/>
          <p:nvPr/>
        </p:nvSpPr>
        <p:spPr>
          <a:xfrm>
            <a:off x="3067995"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109" name="Picture 108"/>
          <p:cNvPicPr/>
          <p:nvPr/>
        </p:nvPicPr>
        <p:blipFill>
          <a:blip r:embed="rId13">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5"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5"/>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P spid="20" grpId="0" bldLvl="0" animBg="1"/>
      <p:bldP spid="20" grpId="1" animBg="1"/>
      <p:bldP spid="20"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9144000" y="4098608"/>
            <a:ext cx="1051560" cy="992029"/>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271923" y="740578"/>
            <a:ext cx="3644544" cy="759562"/>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kern="1200" dirty="0" smtClean="0">
                <a:solidFill>
                  <a:srgbClr val="FA2448"/>
                </a:solidFill>
                <a:latin typeface="Pattaya" panose="00000500000000000000" pitchFamily="2" charset="-34"/>
                <a:cs typeface="Pattaya" panose="00000500000000000000" pitchFamily="2" charset="-34"/>
              </a:rPr>
              <a:t>Các </a:t>
            </a:r>
            <a:r>
              <a:rPr lang="vi-VN" sz="3000" kern="1200" dirty="0">
                <a:solidFill>
                  <a:srgbClr val="FA2448"/>
                </a:solidFill>
                <a:latin typeface="Pattaya" panose="00000500000000000000" pitchFamily="2" charset="-34"/>
                <a:cs typeface="Pattaya" panose="00000500000000000000" pitchFamily="2" charset="-34"/>
              </a:rPr>
              <a:t>b</a:t>
            </a:r>
            <a:r>
              <a:rPr lang="en-US" sz="3000" kern="1200" dirty="0" err="1" smtClean="0">
                <a:solidFill>
                  <a:srgbClr val="FA2448"/>
                </a:solidFill>
                <a:latin typeface="Pattaya" panose="00000500000000000000" pitchFamily="2" charset="-34"/>
                <a:cs typeface="Pattaya" panose="00000500000000000000" pitchFamily="2" charset="-34"/>
              </a:rPr>
              <a:t>ạn</a:t>
            </a:r>
            <a:r>
              <a:rPr lang="en-US" sz="3000" kern="1200" dirty="0" smtClean="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thật</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là</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giỏi</a:t>
            </a:r>
            <a:r>
              <a:rPr lang="en-US" sz="3000" kern="1200" dirty="0">
                <a:solidFill>
                  <a:srgbClr val="FA2448"/>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4">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7770" y="-126143"/>
            <a:ext cx="1656041" cy="1656041"/>
          </a:xfrm>
          <a:prstGeom prst="rect">
            <a:avLst/>
          </a:prstGeom>
        </p:spPr>
      </p:pic>
      <p:grpSp>
        <p:nvGrpSpPr>
          <p:cNvPr id="3" name="Group 2"/>
          <p:cNvGrpSpPr/>
          <p:nvPr/>
        </p:nvGrpSpPr>
        <p:grpSpPr>
          <a:xfrm>
            <a:off x="1345915" y="486482"/>
            <a:ext cx="6452171" cy="1104213"/>
            <a:chOff x="1474171" y="486482"/>
            <a:chExt cx="6452171" cy="1104213"/>
          </a:xfrm>
        </p:grpSpPr>
        <p:sp>
          <p:nvSpPr>
            <p:cNvPr id="22" name="同侧圆角矩形 2"/>
            <p:cNvSpPr/>
            <p:nvPr/>
          </p:nvSpPr>
          <p:spPr>
            <a:xfrm>
              <a:off x="1530849" y="486482"/>
              <a:ext cx="6308333" cy="1104213"/>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TextBox 1"/>
            <p:cNvSpPr txBox="1"/>
            <p:nvPr/>
          </p:nvSpPr>
          <p:spPr>
            <a:xfrm>
              <a:off x="1474171" y="593264"/>
              <a:ext cx="6452171" cy="892552"/>
            </a:xfrm>
            <a:prstGeom prst="rect">
              <a:avLst/>
            </a:prstGeom>
            <a:noFill/>
          </p:spPr>
          <p:txBody>
            <a:bodyPr wrap="square" rtlCol="0">
              <a:spAutoFit/>
            </a:bodyPr>
            <a:lstStyle/>
            <a:p>
              <a:r>
                <a:rPr lang="vi-VN" sz="2600" b="1" dirty="0" smtClean="0">
                  <a:solidFill>
                    <a:srgbClr val="FA2448"/>
                  </a:solidFill>
                  <a:latin typeface="Pattaya" panose="00000500000000000000" pitchFamily="2" charset="-34"/>
                  <a:cs typeface="Pattaya" panose="00000500000000000000" pitchFamily="2" charset="-34"/>
                </a:rPr>
                <a:t>Là thế hệ tương lai của đất nước, các bạn cần làm gì để góp phần xây dựng và bảo vệ Tổ quốc?</a:t>
              </a:r>
              <a:endParaRPr lang="en-US" sz="2600" b="1" dirty="0">
                <a:solidFill>
                  <a:srgbClr val="FA2448"/>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6147410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128257" y="2087263"/>
            <a:ext cx="1805627" cy="2478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em bé gây ấn tượng tuần đầu cuộc thi Dưới bóng cờ Tổ quốc -  VnExpres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410" y="146680"/>
            <a:ext cx="3443848" cy="21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áo động chứng rối nhiễu tâm trí ở trẻ em - Hànộimớ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884" y="146681"/>
            <a:ext cx="3537392" cy="2176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HUNG TAY GIỮ GÌN SÂN TRƯỜNG EM SẠCH ĐẸP | Trường Tiểu Học Võ Thị Sá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3884" y="2536846"/>
            <a:ext cx="3537392" cy="2361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Thuận An - Tin Ủy ban nhân dâ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9622" y="2571750"/>
            <a:ext cx="3471636" cy="23262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02336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63" presetClass="path" presetSubtype="0" repeatCount="indefinite" autoRev="1" fill="hold" nodeType="withEffect">
                                  <p:stCondLst>
                                    <p:cond delay="0"/>
                                  </p:stCondLst>
                                  <p:childTnLst>
                                    <p:animMotion origin="layout" path="M 2.29167E-6 4.44444E-6 L 0.09752 4.44444E-6 " pathEditMode="relative" rAng="0" ptsTypes="AA">
                                      <p:cBhvr>
                                        <p:cTn id="14" dur="5000" spd="-100000" fill="hold"/>
                                        <p:tgtEl>
                                          <p:spTgt spid="11"/>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par>
                                <p:cTn id="18" presetID="63" presetClass="path" presetSubtype="0" repeatCount="indefinite" autoRev="1" fill="hold" nodeType="withEffect">
                                  <p:stCondLst>
                                    <p:cond delay="0"/>
                                  </p:stCondLst>
                                  <p:childTnLst>
                                    <p:animMotion origin="layout" path="M -1.04167E-6 -4.07407E-6 L 0.08984 0.00371 " pathEditMode="relative" rAng="0" ptsTypes="AA">
                                      <p:cBhvr>
                                        <p:cTn id="19" dur="5000" fill="hold"/>
                                        <p:tgtEl>
                                          <p:spTgt spid="14"/>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strVal val="#ppt_w+.3"/>
                                          </p:val>
                                        </p:tav>
                                        <p:tav tm="100000">
                                          <p:val>
                                            <p:strVal val="#ppt_w"/>
                                          </p:val>
                                        </p:tav>
                                      </p:tavLst>
                                    </p:anim>
                                    <p:anim calcmode="lin" valueType="num">
                                      <p:cBhvr>
                                        <p:cTn id="25" dur="1000" fill="hold"/>
                                        <p:tgtEl>
                                          <p:spTgt spid="1030"/>
                                        </p:tgtEl>
                                        <p:attrNameLst>
                                          <p:attrName>ppt_h</p:attrName>
                                        </p:attrNameLst>
                                      </p:cBhvr>
                                      <p:tavLst>
                                        <p:tav tm="0">
                                          <p:val>
                                            <p:strVal val="#ppt_h"/>
                                          </p:val>
                                        </p:tav>
                                        <p:tav tm="100000">
                                          <p:val>
                                            <p:strVal val="#ppt_h"/>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1000" fill="hold"/>
                                        <p:tgtEl>
                                          <p:spTgt spid="1028"/>
                                        </p:tgtEl>
                                        <p:attrNameLst>
                                          <p:attrName>ppt_w</p:attrName>
                                        </p:attrNameLst>
                                      </p:cBhvr>
                                      <p:tavLst>
                                        <p:tav tm="0">
                                          <p:val>
                                            <p:strVal val="#ppt_w*0.70"/>
                                          </p:val>
                                        </p:tav>
                                        <p:tav tm="100000">
                                          <p:val>
                                            <p:strVal val="#ppt_w"/>
                                          </p:val>
                                        </p:tav>
                                      </p:tavLst>
                                    </p:anim>
                                    <p:anim calcmode="lin" valueType="num">
                                      <p:cBhvr>
                                        <p:cTn id="32" dur="1000" fill="hold"/>
                                        <p:tgtEl>
                                          <p:spTgt spid="1028"/>
                                        </p:tgtEl>
                                        <p:attrNameLst>
                                          <p:attrName>ppt_h</p:attrName>
                                        </p:attrNameLst>
                                      </p:cBhvr>
                                      <p:tavLst>
                                        <p:tav tm="0">
                                          <p:val>
                                            <p:strVal val="#ppt_h"/>
                                          </p:val>
                                        </p:tav>
                                        <p:tav tm="100000">
                                          <p:val>
                                            <p:strVal val="#ppt_h"/>
                                          </p:val>
                                        </p:tav>
                                      </p:tavLst>
                                    </p:anim>
                                    <p:animEffect transition="in" filter="fade">
                                      <p:cBhvr>
                                        <p:cTn id="33" dur="10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strVal val="#ppt_w+.3"/>
                                          </p:val>
                                        </p:tav>
                                        <p:tav tm="100000">
                                          <p:val>
                                            <p:strVal val="#ppt_w"/>
                                          </p:val>
                                        </p:tav>
                                      </p:tavLst>
                                    </p:anim>
                                    <p:anim calcmode="lin" valueType="num">
                                      <p:cBhvr>
                                        <p:cTn id="46" dur="1000" fill="hold"/>
                                        <p:tgtEl>
                                          <p:spTgt spid="1034"/>
                                        </p:tgtEl>
                                        <p:attrNameLst>
                                          <p:attrName>ppt_h</p:attrName>
                                        </p:attrNameLst>
                                      </p:cBhvr>
                                      <p:tavLst>
                                        <p:tav tm="0">
                                          <p:val>
                                            <p:strVal val="#ppt_h"/>
                                          </p:val>
                                        </p:tav>
                                        <p:tav tm="100000">
                                          <p:val>
                                            <p:strVal val="#ppt_h"/>
                                          </p:val>
                                        </p:tav>
                                      </p:tavLst>
                                    </p:anim>
                                    <p:animEffect transition="in" filter="fade">
                                      <p:cBhvr>
                                        <p:cTn id="4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dk2"/>
                </a:solidFill>
                <a:latin typeface="Pattaya" panose="00000500000000000000" pitchFamily="2" charset="-34"/>
                <a:cs typeface="Pattaya" panose="00000500000000000000" pitchFamily="2" charset="-34"/>
              </a:rPr>
              <a:t>Bài hát vừa rồi có tên gọi là gì?</a:t>
            </a:r>
            <a:endParaRPr sz="3200" dirty="0">
              <a:solidFill>
                <a:schemeClr val="dk2"/>
              </a:solidFill>
              <a:latin typeface="Pattaya" panose="00000500000000000000" pitchFamily="2" charset="-34"/>
              <a:cs typeface="Pattaya" panose="00000500000000000000" pitchFamily="2" charset="-34"/>
            </a:endParaRPr>
          </a:p>
        </p:txBody>
      </p:sp>
      <p:pic>
        <p:nvPicPr>
          <p:cNvPr id="118" name="Picture 117"/>
          <p:cNvPicPr>
            <a:picLocks noChangeAspect="1"/>
          </p:cNvPicPr>
          <p:nvPr/>
        </p:nvPicPr>
        <p:blipFill>
          <a:blip r:embed="rId5" cstate="print">
            <a:duotone>
              <a:srgbClr val="4EA570">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47500" y1="50795" x2="47500" y2="50795"/>
                        <a14:foregroundMark x1="57857" y1="52727" x2="57857" y2="52727"/>
                        <a14:foregroundMark x1="49048" y1="44432" x2="49048" y2="44432"/>
                        <a14:foregroundMark x1="45000" y1="50682" x2="45000" y2="50682"/>
                        <a14:foregroundMark x1="44405" y1="59545" x2="44405" y2="59545"/>
                        <a14:foregroundMark x1="52857" y1="57955" x2="52857" y2="57955"/>
                        <a14:foregroundMark x1="52857" y1="50909" x2="52857" y2="50909"/>
                        <a14:foregroundMark x1="47619" y1="45568" x2="47619" y2="45568"/>
                        <a14:foregroundMark x1="43571" y1="40682" x2="43571" y2="40682"/>
                        <a14:foregroundMark x1="39881" y1="38750" x2="40000" y2="42727"/>
                        <a14:foregroundMark x1="40714" y1="51705" x2="41071" y2="53636"/>
                        <a14:foregroundMark x1="41190" y1="58409" x2="41190" y2="59886"/>
                        <a14:foregroundMark x1="41190" y1="63068" x2="41190" y2="63068"/>
                        <a14:foregroundMark x1="42500" y1="60682" x2="54048" y2="48409"/>
                      </a14:backgroundRemoval>
                    </a14:imgEffect>
                  </a14:imgLayer>
                </a14:imgProps>
              </a:ext>
              <a:ext uri="{28A0092B-C50C-407E-A947-70E740481C1C}">
                <a14:useLocalDpi xmlns:a14="http://schemas.microsoft.com/office/drawing/2010/main" val="0"/>
              </a:ext>
            </a:extLst>
          </a:blip>
          <a:stretch>
            <a:fillRect/>
          </a:stretch>
        </p:blipFill>
        <p:spPr>
          <a:xfrm>
            <a:off x="915775" y="535582"/>
            <a:ext cx="913678" cy="957187"/>
          </a:xfrm>
          <a:prstGeom prst="rect">
            <a:avLst/>
          </a:prstGeom>
        </p:spPr>
      </p:pic>
      <p:pic>
        <p:nvPicPr>
          <p:cNvPr id="5" name="TreEmHomNayTheGioiNgayMai-Tran_35eru">
            <a:hlinkClick r:id="" action="ppaction://media"/>
          </p:cNvPr>
          <p:cNvPicPr>
            <a:picLocks noChangeAspect="1"/>
          </p:cNvPicPr>
          <p:nvPr>
            <a:audioFile r:link="rId1"/>
            <p:extLst>
              <p:ext uri="{DAA4B4D4-6D71-4841-9C94-3DE7FCFB9230}">
                <p14:media xmlns:p14="http://schemas.microsoft.com/office/powerpoint/2010/main" r:embed="rId2">
                  <p14:trim st="18441" end="165348.625"/>
                </p14:media>
              </p:ext>
            </p:extLst>
          </p:nvPr>
        </p:nvPicPr>
        <p:blipFill>
          <a:blip r:embed="rId7"/>
          <a:stretch>
            <a:fillRect/>
          </a:stretch>
        </p:blipFill>
        <p:spPr>
          <a:xfrm>
            <a:off x="-1197935" y="684688"/>
            <a:ext cx="609600" cy="609600"/>
          </a:xfrm>
          <a:prstGeom prst="rect">
            <a:avLst/>
          </a:prstGeom>
        </p:spPr>
      </p:pic>
      <p:sp>
        <p:nvSpPr>
          <p:cNvPr id="122" name="TextBox 121">
            <a:extLst>
              <a:ext uri="{FF2B5EF4-FFF2-40B4-BE49-F238E27FC236}">
                <a16:creationId xmlns:a16="http://schemas.microsoft.com/office/drawing/2014/main" xmlns=""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Em là</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mầm non của Đảng.</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2" name="Oval 131"/>
          <p:cNvSpPr/>
          <p:nvPr/>
        </p:nvSpPr>
        <p:spPr>
          <a:xfrm>
            <a:off x="1465080" y="3655765"/>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xmlns="" id="{A4187EFB-85EF-45CB-AB4C-58AF00086C05}"/>
              </a:ext>
            </a:extLst>
          </p:cNvPr>
          <p:cNvSpPr txBox="1"/>
          <p:nvPr/>
        </p:nvSpPr>
        <p:spPr>
          <a:xfrm>
            <a:off x="1503895" y="223294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Ước mơ thần tiên</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a16="http://schemas.microsoft.com/office/drawing/2014/main" xmlns="" id="{A4187EFB-85EF-45CB-AB4C-58AF00086C05}"/>
              </a:ext>
            </a:extLst>
          </p:cNvPr>
          <p:cNvSpPr txBox="1"/>
          <p:nvPr/>
        </p:nvSpPr>
        <p:spPr>
          <a:xfrm>
            <a:off x="1503894" y="2971098"/>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Nếu chúng mình có phép lạ</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a16="http://schemas.microsoft.com/office/drawing/2014/main" xmlns=""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Trẻ em hôm nay, thế giới ngày mai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80">
                                          <p:stCondLst>
                                            <p:cond delay="0"/>
                                          </p:stCondLst>
                                        </p:cTn>
                                        <p:tgtEl>
                                          <p:spTgt spid="118"/>
                                        </p:tgtEl>
                                      </p:cBhvr>
                                    </p:animEffect>
                                    <p:anim calcmode="lin" valueType="num">
                                      <p:cBhvr>
                                        <p:cTn id="8"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
                                        </p:tgtEl>
                                      </p:cBhvr>
                                      <p:to x="100000" y="60000"/>
                                    </p:animScale>
                                    <p:animScale>
                                      <p:cBhvr>
                                        <p:cTn id="14" dur="166" decel="50000">
                                          <p:stCondLst>
                                            <p:cond delay="676"/>
                                          </p:stCondLst>
                                        </p:cTn>
                                        <p:tgtEl>
                                          <p:spTgt spid="118"/>
                                        </p:tgtEl>
                                      </p:cBhvr>
                                      <p:to x="100000" y="100000"/>
                                    </p:animScale>
                                    <p:animScale>
                                      <p:cBhvr>
                                        <p:cTn id="15" dur="26">
                                          <p:stCondLst>
                                            <p:cond delay="1312"/>
                                          </p:stCondLst>
                                        </p:cTn>
                                        <p:tgtEl>
                                          <p:spTgt spid="118"/>
                                        </p:tgtEl>
                                      </p:cBhvr>
                                      <p:to x="100000" y="80000"/>
                                    </p:animScale>
                                    <p:animScale>
                                      <p:cBhvr>
                                        <p:cTn id="16" dur="166" decel="50000">
                                          <p:stCondLst>
                                            <p:cond delay="1338"/>
                                          </p:stCondLst>
                                        </p:cTn>
                                        <p:tgtEl>
                                          <p:spTgt spid="118"/>
                                        </p:tgtEl>
                                      </p:cBhvr>
                                      <p:to x="100000" y="100000"/>
                                    </p:animScale>
                                    <p:animScale>
                                      <p:cBhvr>
                                        <p:cTn id="17" dur="26">
                                          <p:stCondLst>
                                            <p:cond delay="1642"/>
                                          </p:stCondLst>
                                        </p:cTn>
                                        <p:tgtEl>
                                          <p:spTgt spid="118"/>
                                        </p:tgtEl>
                                      </p:cBhvr>
                                      <p:to x="100000" y="90000"/>
                                    </p:animScale>
                                    <p:animScale>
                                      <p:cBhvr>
                                        <p:cTn id="18" dur="166" decel="50000">
                                          <p:stCondLst>
                                            <p:cond delay="1668"/>
                                          </p:stCondLst>
                                        </p:cTn>
                                        <p:tgtEl>
                                          <p:spTgt spid="118"/>
                                        </p:tgtEl>
                                      </p:cBhvr>
                                      <p:to x="100000" y="100000"/>
                                    </p:animScale>
                                    <p:animScale>
                                      <p:cBhvr>
                                        <p:cTn id="19" dur="26">
                                          <p:stCondLst>
                                            <p:cond delay="1808"/>
                                          </p:stCondLst>
                                        </p:cTn>
                                        <p:tgtEl>
                                          <p:spTgt spid="118"/>
                                        </p:tgtEl>
                                      </p:cBhvr>
                                      <p:to x="100000" y="95000"/>
                                    </p:animScale>
                                    <p:animScale>
                                      <p:cBhvr>
                                        <p:cTn id="20" dur="166" decel="50000">
                                          <p:stCondLst>
                                            <p:cond delay="1834"/>
                                          </p:stCondLst>
                                        </p:cTn>
                                        <p:tgtEl>
                                          <p:spTgt spid="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08"/>
                                        </p:tgtEl>
                                        <p:attrNameLst>
                                          <p:attrName>style.visibility</p:attrName>
                                        </p:attrNameLst>
                                      </p:cBhvr>
                                      <p:to>
                                        <p:strVal val="visible"/>
                                      </p:to>
                                    </p:set>
                                    <p:animEffect transition="in" filter="barn(inVertical)">
                                      <p:cBhvr>
                                        <p:cTn id="25" dur="500"/>
                                        <p:tgtEl>
                                          <p:spTgt spid="400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1000"/>
                                        <p:tgtEl>
                                          <p:spTgt spid="122"/>
                                        </p:tgtEl>
                                      </p:cBhvr>
                                    </p:animEffect>
                                    <p:anim calcmode="lin" valueType="num">
                                      <p:cBhvr>
                                        <p:cTn id="31" dur="1000" fill="hold"/>
                                        <p:tgtEl>
                                          <p:spTgt spid="122"/>
                                        </p:tgtEl>
                                        <p:attrNameLst>
                                          <p:attrName>ppt_x</p:attrName>
                                        </p:attrNameLst>
                                      </p:cBhvr>
                                      <p:tavLst>
                                        <p:tav tm="0">
                                          <p:val>
                                            <p:strVal val="#ppt_x"/>
                                          </p:val>
                                        </p:tav>
                                        <p:tav tm="100000">
                                          <p:val>
                                            <p:strVal val="#ppt_x"/>
                                          </p:val>
                                        </p:tav>
                                      </p:tavLst>
                                    </p:anim>
                                    <p:anim calcmode="lin" valueType="num">
                                      <p:cBhvr>
                                        <p:cTn id="32"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anim calcmode="lin" valueType="num">
                                      <p:cBhvr>
                                        <p:cTn id="38" dur="1000" fill="hold"/>
                                        <p:tgtEl>
                                          <p:spTgt spid="133"/>
                                        </p:tgtEl>
                                        <p:attrNameLst>
                                          <p:attrName>ppt_x</p:attrName>
                                        </p:attrNameLst>
                                      </p:cBhvr>
                                      <p:tavLst>
                                        <p:tav tm="0">
                                          <p:val>
                                            <p:strVal val="#ppt_x"/>
                                          </p:val>
                                        </p:tav>
                                        <p:tav tm="100000">
                                          <p:val>
                                            <p:strVal val="#ppt_x"/>
                                          </p:val>
                                        </p:tav>
                                      </p:tavLst>
                                    </p:anim>
                                    <p:anim calcmode="lin" valueType="num">
                                      <p:cBhvr>
                                        <p:cTn id="3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1000"/>
                                        <p:tgtEl>
                                          <p:spTgt spid="134"/>
                                        </p:tgtEl>
                                      </p:cBhvr>
                                    </p:animEffect>
                                    <p:anim calcmode="lin" valueType="num">
                                      <p:cBhvr>
                                        <p:cTn id="45" dur="1000" fill="hold"/>
                                        <p:tgtEl>
                                          <p:spTgt spid="134"/>
                                        </p:tgtEl>
                                        <p:attrNameLst>
                                          <p:attrName>ppt_x</p:attrName>
                                        </p:attrNameLst>
                                      </p:cBhvr>
                                      <p:tavLst>
                                        <p:tav tm="0">
                                          <p:val>
                                            <p:strVal val="#ppt_x"/>
                                          </p:val>
                                        </p:tav>
                                        <p:tav tm="100000">
                                          <p:val>
                                            <p:strVal val="#ppt_x"/>
                                          </p:val>
                                        </p:tav>
                                      </p:tavLst>
                                    </p:anim>
                                    <p:anim calcmode="lin" valueType="num">
                                      <p:cBhvr>
                                        <p:cTn id="46"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1000"/>
                                        <p:tgtEl>
                                          <p:spTgt spid="135"/>
                                        </p:tgtEl>
                                      </p:cBhvr>
                                    </p:animEffect>
                                    <p:anim calcmode="lin" valueType="num">
                                      <p:cBhvr>
                                        <p:cTn id="52" dur="1000" fill="hold"/>
                                        <p:tgtEl>
                                          <p:spTgt spid="135"/>
                                        </p:tgtEl>
                                        <p:attrNameLst>
                                          <p:attrName>ppt_x</p:attrName>
                                        </p:attrNameLst>
                                      </p:cBhvr>
                                      <p:tavLst>
                                        <p:tav tm="0">
                                          <p:val>
                                            <p:strVal val="#ppt_x"/>
                                          </p:val>
                                        </p:tav>
                                        <p:tav tm="100000">
                                          <p:val>
                                            <p:strVal val="#ppt_x"/>
                                          </p:val>
                                        </p:tav>
                                      </p:tavLst>
                                    </p:anim>
                                    <p:anim calcmode="lin" valueType="num">
                                      <p:cBhvr>
                                        <p:cTn id="53"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wheel(1)">
                                      <p:cBhvr>
                                        <p:cTn id="58"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5"/>
                </p:tgtEl>
              </p:cMediaNode>
            </p:audio>
            <p:seq concurrent="1" nextAc="seek">
              <p:cTn id="60" restart="whenNotActive" fill="hold" evtFilter="cancelBubble" nodeType="interactiveSeq">
                <p:stCondLst>
                  <p:cond evt="onClick" delay="0">
                    <p:tgtEl>
                      <p:spTgt spid="118"/>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44089" fill="hold"/>
                                        <p:tgtEl>
                                          <p:spTgt spid="5"/>
                                        </p:tgtEl>
                                      </p:cBhvr>
                                    </p:cmd>
                                  </p:childTnLst>
                                </p:cTn>
                              </p:par>
                            </p:childTnLst>
                          </p:cTn>
                        </p:par>
                      </p:childTnLst>
                    </p:cTn>
                  </p:par>
                </p:childTnLst>
              </p:cTn>
              <p:nextCondLst>
                <p:cond evt="onClick" delay="0">
                  <p:tgtEl>
                    <p:spTgt spid="118"/>
                  </p:tgtEl>
                </p:cond>
              </p:nextCondLst>
            </p:seq>
          </p:childTnLst>
        </p:cTn>
      </p:par>
    </p:tnLst>
    <p:bldLst>
      <p:bldP spid="4008" grpId="0"/>
      <p:bldP spid="122" grpId="0"/>
      <p:bldP spid="132" grpId="0" animBg="1"/>
      <p:bldP spid="133" grpId="0"/>
      <p:bldP spid="134" grpId="0"/>
      <p:bldP spid="1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grpSp>
        <p:nvGrpSpPr>
          <p:cNvPr id="2" name="Group 1"/>
          <p:cNvGrpSpPr/>
          <p:nvPr/>
        </p:nvGrpSpPr>
        <p:grpSpPr>
          <a:xfrm>
            <a:off x="430232" y="1083848"/>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các từ ngữ thuộc chủ điểm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p:cNvGrpSpPr/>
          <p:nvPr/>
        </p:nvGrpSpPr>
        <p:grpSpPr>
          <a:xfrm>
            <a:off x="418246" y="1943929"/>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các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từ đồng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từ “trẻ em” và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đặt câu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các từ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p:cNvGrpSpPr/>
          <p:nvPr/>
        </p:nvGrpSpPr>
        <p:grpSpPr>
          <a:xfrm>
            <a:off x="431200" y="2979121"/>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những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câu văn chứa hình ảnh so sánh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đẹp viết về trẻ em và hiểu ý nghĩa của những hình ảnh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p:cNvGrpSpPr/>
          <p:nvPr/>
        </p:nvGrpSpPr>
        <p:grpSpPr>
          <a:xfrm>
            <a:off x="430232" y="3907825"/>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iểu ý nghĩa các câu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thành ngữ, tục ngữ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nói về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3738;p45"/>
          <p:cNvSpPr/>
          <p:nvPr/>
        </p:nvSpPr>
        <p:spPr>
          <a:xfrm>
            <a:off x="3096098" y="35592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algn="ctr">
              <a:buClrTx/>
              <a:buFontTx/>
              <a:buNone/>
              <a:defRPr/>
            </a:pPr>
            <a:r>
              <a:rPr lang="vi-VN" sz="2800" dirty="0" smtClean="0">
                <a:solidFill>
                  <a:prstClr val="white"/>
                </a:solidFill>
                <a:latin typeface="Pattaya" panose="00000500000000000000" pitchFamily="2" charset="-34"/>
                <a:cs typeface="Pattaya" panose="00000500000000000000" pitchFamily="2" charset="-34"/>
              </a:rPr>
              <a:t>Đánh giá mục tiêu</a:t>
            </a:r>
            <a:endParaRPr sz="2800" dirty="0" smtClean="0">
              <a:solidFill>
                <a:prstClr val="white"/>
              </a:solidFill>
              <a:latin typeface="Pattaya" panose="00000500000000000000" pitchFamily="2" charset="-34"/>
              <a:cs typeface="Pattaya" panose="00000500000000000000" pitchFamily="2" charset="-34"/>
            </a:endParaRPr>
          </a:p>
        </p:txBody>
      </p:sp>
      <p:pic>
        <p:nvPicPr>
          <p:cNvPr id="172"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1077766"/>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7497" y="1971635"/>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2986911"/>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3876182"/>
            <a:ext cx="619502" cy="61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1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251635E-E067-46F6-B604-9D4CF958C83D}"/>
              </a:ext>
            </a:extLst>
          </p:cNvPr>
          <p:cNvGrpSpPr/>
          <p:nvPr/>
        </p:nvGrpSpPr>
        <p:grpSpPr>
          <a:xfrm>
            <a:off x="2571947" y="530786"/>
            <a:ext cx="3944177" cy="1208432"/>
            <a:chOff x="-4079673" y="765728"/>
            <a:chExt cx="3944177" cy="1208432"/>
          </a:xfrm>
        </p:grpSpPr>
        <p:pic>
          <p:nvPicPr>
            <p:cNvPr id="3" name="Picture 6" descr="Blue Cloud, PNG, 2001x1187px, Blue, Aqua, Arc, Artworks, Azure Download Free">
              <a:extLst>
                <a:ext uri="{FF2B5EF4-FFF2-40B4-BE49-F238E27FC236}">
                  <a16:creationId xmlns:a16="http://schemas.microsoft.com/office/drawing/2014/main" xmlns="" id="{3159553E-D107-4CE8-A91E-B3AFDA0FF4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TextBox 4"/>
          <p:cNvSpPr txBox="1"/>
          <p:nvPr/>
        </p:nvSpPr>
        <p:spPr>
          <a:xfrm>
            <a:off x="1337484" y="1940584"/>
            <a:ext cx="6639136" cy="1015663"/>
          </a:xfrm>
          <a:prstGeom prst="rect">
            <a:avLst/>
          </a:prstGeom>
          <a:noFill/>
        </p:spPr>
        <p:txBody>
          <a:bodyPr wrap="square" rtlCol="0">
            <a:spAutoFit/>
          </a:bodyPr>
          <a:lstStyle/>
          <a:p>
            <a:pPr algn="ctr"/>
            <a:r>
              <a:rPr lang="vi-VN" sz="3000" b="1" dirty="0" smtClean="0">
                <a:solidFill>
                  <a:srgbClr val="FA2448"/>
                </a:solidFill>
                <a:latin typeface="Pattaya" panose="00000500000000000000" pitchFamily="2" charset="-34"/>
                <a:cs typeface="Pattaya" panose="00000500000000000000" pitchFamily="2" charset="-34"/>
              </a:rPr>
              <a:t>Chuẩn bị trước tiết Luyện từ và câu tiếp theo “Ôn tập về dấu câu”.</a:t>
            </a:r>
            <a:endParaRPr lang="en-US" sz="3000" b="1" dirty="0">
              <a:solidFill>
                <a:srgbClr val="FA2448"/>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5251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65" name="Group 164"/>
          <p:cNvGrpSpPr/>
          <p:nvPr/>
        </p:nvGrpSpPr>
        <p:grpSpPr>
          <a:xfrm>
            <a:off x="1963269" y="732114"/>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Mở</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rộng</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vốn</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từ</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582" name="Google Shape;3738;p45"/>
          <p:cNvSpPr/>
          <p:nvPr/>
        </p:nvSpPr>
        <p:spPr>
          <a:xfrm>
            <a:off x="3096098" y="272738"/>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83" name="Picture 5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94" y="77339"/>
            <a:ext cx="7706012" cy="1188823"/>
          </a:xfrm>
          <a:prstGeom prst="rect">
            <a:avLst/>
          </a:prstGeom>
        </p:spPr>
      </p:pic>
      <p:grpSp>
        <p:nvGrpSpPr>
          <p:cNvPr id="2" name="Group 1"/>
          <p:cNvGrpSpPr/>
          <p:nvPr/>
        </p:nvGrpSpPr>
        <p:grpSpPr>
          <a:xfrm>
            <a:off x="759842" y="988155"/>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Hiểu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các từ ngữ thuộc chủ điểm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747856" y="1848236"/>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Tìm được các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từ đồng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từ “trẻ em” và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đặt câu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các từ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760810" y="2883428"/>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Tìm</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được những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câu văn chứa hình ảnh so sánh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đẹp viết về trẻ em và hiểu ý nghĩa của những hình ảnh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759842" y="3812132"/>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H</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i</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ểu ý</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nghĩa các câu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thành ngữ, tục ngữ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nói về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39617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8" name="TextBox 7">
            <a:extLst>
              <a:ext uri="{FF2B5EF4-FFF2-40B4-BE49-F238E27FC236}">
                <a16:creationId xmlns:a16="http://schemas.microsoft.com/office/drawing/2014/main" xmlns="" id="{A4187EFB-85EF-45CB-AB4C-58AF00086C05}"/>
              </a:ext>
            </a:extLst>
          </p:cNvPr>
          <p:cNvSpPr txBox="1"/>
          <p:nvPr/>
        </p:nvSpPr>
        <p:spPr>
          <a:xfrm>
            <a:off x="1423245" y="1839936"/>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Trẻ</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từ sơ sinh đến 6 tuổi.</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9" name="Oval 8"/>
          <p:cNvSpPr/>
          <p:nvPr/>
        </p:nvSpPr>
        <p:spPr>
          <a:xfrm>
            <a:off x="1388658" y="3366910"/>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4187EFB-85EF-45CB-AB4C-58AF00086C05}"/>
              </a:ext>
            </a:extLst>
          </p:cNvPr>
          <p:cNvSpPr txBox="1"/>
          <p:nvPr/>
        </p:nvSpPr>
        <p:spPr>
          <a:xfrm>
            <a:off x="1423244" y="261146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Trẻ từ sơ sinh đến 11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1" name="TextBox 10">
            <a:extLst>
              <a:ext uri="{FF2B5EF4-FFF2-40B4-BE49-F238E27FC236}">
                <a16:creationId xmlns:a16="http://schemas.microsoft.com/office/drawing/2014/main" xmlns="" id="{A4187EFB-85EF-45CB-AB4C-58AF00086C05}"/>
              </a:ext>
            </a:extLst>
          </p:cNvPr>
          <p:cNvSpPr txBox="1"/>
          <p:nvPr/>
        </p:nvSpPr>
        <p:spPr>
          <a:xfrm>
            <a:off x="1420557" y="3399609"/>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Người dưới 16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2" name="TextBox 11">
            <a:extLst>
              <a:ext uri="{FF2B5EF4-FFF2-40B4-BE49-F238E27FC236}">
                <a16:creationId xmlns:a16="http://schemas.microsoft.com/office/drawing/2014/main" xmlns="" id="{A4187EFB-85EF-45CB-AB4C-58AF00086C05}"/>
              </a:ext>
            </a:extLst>
          </p:cNvPr>
          <p:cNvSpPr txBox="1"/>
          <p:nvPr/>
        </p:nvSpPr>
        <p:spPr>
          <a:xfrm>
            <a:off x="1420557" y="4199084"/>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Người dưới 18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 name="矩形 8">
            <a:extLst>
              <a:ext uri="{FF2B5EF4-FFF2-40B4-BE49-F238E27FC236}">
                <a16:creationId xmlns:a16="http://schemas.microsoft.com/office/drawing/2014/main" xmlns="" id="{143D14FC-7E66-4A2B-87F4-E9546638A666}"/>
              </a:ext>
            </a:extLst>
          </p:cNvPr>
          <p:cNvSpPr/>
          <p:nvPr/>
        </p:nvSpPr>
        <p:spPr>
          <a:xfrm>
            <a:off x="2935080" y="-96530"/>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1</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4" name="矩形 8">
            <a:extLst>
              <a:ext uri="{FF2B5EF4-FFF2-40B4-BE49-F238E27FC236}">
                <a16:creationId xmlns:a16="http://schemas.microsoft.com/office/drawing/2014/main" xmlns="" id="{143D14FC-7E66-4A2B-87F4-E9546638A666}"/>
              </a:ext>
            </a:extLst>
          </p:cNvPr>
          <p:cNvSpPr/>
          <p:nvPr/>
        </p:nvSpPr>
        <p:spPr>
          <a:xfrm>
            <a:off x="1016508" y="517183"/>
            <a:ext cx="7110985" cy="936793"/>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Em hiểu nghĩa của từ </a:t>
            </a:r>
            <a:r>
              <a:rPr lang="vi-VN" altLang="zh-CN" sz="3200" b="1" i="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như thế nào?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5" name="矩形 8">
            <a:extLst>
              <a:ext uri="{FF2B5EF4-FFF2-40B4-BE49-F238E27FC236}">
                <a16:creationId xmlns:a16="http://schemas.microsoft.com/office/drawing/2014/main" xmlns="" id="{143D14FC-7E66-4A2B-87F4-E9546638A666}"/>
              </a:ext>
            </a:extLst>
          </p:cNvPr>
          <p:cNvSpPr/>
          <p:nvPr/>
        </p:nvSpPr>
        <p:spPr>
          <a:xfrm>
            <a:off x="1016508" y="985579"/>
            <a:ext cx="3347061" cy="936793"/>
          </a:xfrm>
          <a:prstGeom prst="rect">
            <a:avLst/>
          </a:prstGeom>
          <a:noFill/>
        </p:spPr>
        <p:txBody>
          <a:bodyPr wrap="square" lIns="91439" tIns="45719" rIns="91439" bIns="45719" rtlCol="0" anchor="ctr">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ý đúng nhất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grpSp>
        <p:nvGrpSpPr>
          <p:cNvPr id="16" name="Google Shape;1364;p42"/>
          <p:cNvGrpSpPr/>
          <p:nvPr/>
        </p:nvGrpSpPr>
        <p:grpSpPr>
          <a:xfrm>
            <a:off x="6208921" y="2886633"/>
            <a:ext cx="1328549" cy="1887726"/>
            <a:chOff x="4761425" y="5078500"/>
            <a:chExt cx="278475" cy="395675"/>
          </a:xfrm>
        </p:grpSpPr>
        <p:sp>
          <p:nvSpPr>
            <p:cNvPr id="17"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44;p42"/>
          <p:cNvGrpSpPr/>
          <p:nvPr/>
        </p:nvGrpSpPr>
        <p:grpSpPr>
          <a:xfrm>
            <a:off x="7537448" y="2908295"/>
            <a:ext cx="967876" cy="1844430"/>
            <a:chOff x="5043100" y="5087650"/>
            <a:chExt cx="202875" cy="386600"/>
          </a:xfrm>
        </p:grpSpPr>
        <p:sp>
          <p:nvSpPr>
            <p:cNvPr id="97"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59c3c5f047238">
            <a:hlinkClick r:id="" action="ppaction://media"/>
            <a:extLst>
              <a:ext uri="{FF2B5EF4-FFF2-40B4-BE49-F238E27FC236}">
                <a16:creationId xmlns:a16="http://schemas.microsoft.com/office/drawing/2014/main" xmlns=""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0825" y="1859813"/>
            <a:ext cx="1384390" cy="1384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28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2000"/>
                                        <p:tgtEl>
                                          <p:spTgt spid="9"/>
                                        </p:tgtEl>
                                      </p:cBhvr>
                                    </p:animEffect>
                                  </p:childTnLst>
                                </p:cTn>
                              </p:par>
                              <p:par>
                                <p:cTn id="52" presetID="1" presetClass="mediacall" presetSubtype="0" fill="hold" nodeType="withEffect">
                                  <p:stCondLst>
                                    <p:cond delay="0"/>
                                  </p:stCondLst>
                                  <p:childTnLst>
                                    <p:cmd type="call" cmd="playFrom(0.0)">
                                      <p:cBhvr>
                                        <p:cTn id="53" dur="4576" fill="hold"/>
                                        <p:tgtEl>
                                          <p:spTgt spid="185"/>
                                        </p:tgtEl>
                                      </p:cBhvr>
                                    </p:cmd>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85"/>
                </p:tgtEl>
              </p:cMediaNode>
            </p:audio>
          </p:childTnLst>
        </p:cTn>
      </p:par>
    </p:tnLst>
    <p:bldLst>
      <p:bldP spid="8" grpId="0"/>
      <p:bldP spid="9" grpId="0" animBg="1"/>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25" name="矩形 8">
            <a:extLst>
              <a:ext uri="{FF2B5EF4-FFF2-40B4-BE49-F238E27FC236}">
                <a16:creationId xmlns:a16="http://schemas.microsoft.com/office/drawing/2014/main" xmlns="" id="{143D14FC-7E66-4A2B-87F4-E9546638A666}"/>
              </a:ext>
            </a:extLst>
          </p:cNvPr>
          <p:cNvSpPr/>
          <p:nvPr/>
        </p:nvSpPr>
        <p:spPr>
          <a:xfrm>
            <a:off x="2935080" y="-128429"/>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6" name="矩形 8">
            <a:extLst>
              <a:ext uri="{FF2B5EF4-FFF2-40B4-BE49-F238E27FC236}">
                <a16:creationId xmlns:a16="http://schemas.microsoft.com/office/drawing/2014/main" xmlns="" id="{143D14FC-7E66-4A2B-87F4-E9546638A666}"/>
              </a:ext>
            </a:extLst>
          </p:cNvPr>
          <p:cNvSpPr/>
          <p:nvPr/>
        </p:nvSpPr>
        <p:spPr>
          <a:xfrm>
            <a:off x="1016508" y="543351"/>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các từ đồng nghĩa với </a:t>
            </a:r>
            <a:r>
              <a:rPr lang="vi-VN" altLang="zh-CN" sz="2800" b="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a:t>
            </a:r>
            <a:r>
              <a:rPr lang="vi-VN" altLang="zh-CN" sz="2800" b="1" kern="800" dirty="0" smtClean="0">
                <a:ln w="22225">
                  <a:noFill/>
                </a:ln>
                <a:solidFill>
                  <a:srgbClr val="01B6FF"/>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M: </a:t>
            </a:r>
            <a:r>
              <a:rPr lang="vi-VN" altLang="zh-CN" sz="2800" b="1" i="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thơ</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8" name="矩形 8">
            <a:extLst>
              <a:ext uri="{FF2B5EF4-FFF2-40B4-BE49-F238E27FC236}">
                <a16:creationId xmlns:a16="http://schemas.microsoft.com/office/drawing/2014/main" xmlns="" id="{143D14FC-7E66-4A2B-87F4-E9546638A666}"/>
              </a:ext>
            </a:extLst>
          </p:cNvPr>
          <p:cNvSpPr/>
          <p:nvPr/>
        </p:nvSpPr>
        <p:spPr>
          <a:xfrm>
            <a:off x="1016508" y="1093212"/>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Đặt câu với một từ mà em tìm được.</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32" name="Rounded Rectangular Callout 7"/>
          <p:cNvSpPr/>
          <p:nvPr/>
        </p:nvSpPr>
        <p:spPr>
          <a:xfrm>
            <a:off x="1480407" y="2014616"/>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cap="flat" cmpd="sng" algn="ctr">
            <a:solidFill>
              <a:srgbClr val="5B9BD5">
                <a:shade val="50000"/>
              </a:srgbClr>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smtClean="0">
              <a:ln>
                <a:noFill/>
              </a:ln>
              <a:solidFill>
                <a:prstClr val="white"/>
              </a:solidFill>
              <a:effectLst/>
              <a:uLnTx/>
              <a:uFillTx/>
              <a:latin typeface="华康方圆体W7"/>
              <a:ea typeface="+mn-ea"/>
              <a:cs typeface="+mn-cs"/>
            </a:endParaRPr>
          </a:p>
        </p:txBody>
      </p:sp>
      <p:sp>
        <p:nvSpPr>
          <p:cNvPr id="33" name="Hộp Văn bản 20">
            <a:extLst>
              <a:ext uri="{FF2B5EF4-FFF2-40B4-BE49-F238E27FC236}">
                <a16:creationId xmlns:a16="http://schemas.microsoft.com/office/drawing/2014/main" xmlns="" id="{4BB90239-60C8-40E6-940D-04ECD4405810}"/>
              </a:ext>
            </a:extLst>
          </p:cNvPr>
          <p:cNvSpPr txBox="1"/>
          <p:nvPr/>
        </p:nvSpPr>
        <p:spPr>
          <a:xfrm>
            <a:off x="2361165" y="2322886"/>
            <a:ext cx="4383166" cy="1446550"/>
          </a:xfrm>
          <a:prstGeom prst="rect">
            <a:avLst/>
          </a:prstGeom>
          <a:noFill/>
        </p:spPr>
        <p:txBody>
          <a:bodyPr wrap="square" rtlCol="0">
            <a:spAutoFit/>
          </a:bodyPr>
          <a:lstStyle/>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Thế nào là </a:t>
            </a:r>
          </a:p>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“từ đồng nghĩa”</a:t>
            </a:r>
            <a:r>
              <a:rPr lang="en-US" sz="4400" kern="1200" dirty="0" smtClean="0">
                <a:solidFill>
                  <a:srgbClr val="5B9BD5">
                    <a:lumMod val="75000"/>
                  </a:srgbClr>
                </a:solidFill>
                <a:latin typeface="Arial" panose="020B0604020202020204" pitchFamily="34" charset="0"/>
                <a:ea typeface="+mn-ea"/>
                <a:cs typeface="Arial" panose="020B0604020202020204" pitchFamily="34" charset="0"/>
              </a:rPr>
              <a:t>?</a:t>
            </a:r>
            <a:endParaRPr lang="en-US" sz="4400" kern="1200" dirty="0">
              <a:solidFill>
                <a:srgbClr val="5B9BD5">
                  <a:lumMod val="75000"/>
                </a:srgbClr>
              </a:solidFill>
              <a:latin typeface="Arial" panose="020B0604020202020204" pitchFamily="34" charset="0"/>
              <a:ea typeface="+mn-ea"/>
              <a:cs typeface="Arial" panose="020B0604020202020204" pitchFamily="34" charset="0"/>
            </a:endParaRPr>
          </a:p>
        </p:txBody>
      </p:sp>
      <p:sp>
        <p:nvSpPr>
          <p:cNvPr id="34" name="Hộp Văn bản 28">
            <a:extLst>
              <a:ext uri="{FF2B5EF4-FFF2-40B4-BE49-F238E27FC236}">
                <a16:creationId xmlns:a16="http://schemas.microsoft.com/office/drawing/2014/main" xmlns="" id="{DE1D1179-2396-44C0-BE19-2C6F640A65F7}"/>
              </a:ext>
            </a:extLst>
          </p:cNvPr>
          <p:cNvSpPr txBox="1"/>
          <p:nvPr/>
        </p:nvSpPr>
        <p:spPr>
          <a:xfrm>
            <a:off x="1657366" y="2136535"/>
            <a:ext cx="5829267" cy="1938992"/>
          </a:xfrm>
          <a:prstGeom prst="rect">
            <a:avLst/>
          </a:prstGeom>
          <a:noFill/>
        </p:spPr>
        <p:txBody>
          <a:bodyPr wrap="square" rtlCol="0">
            <a:spAutoFit/>
          </a:bodyPr>
          <a:lstStyle/>
          <a:p>
            <a:pPr algn="ctr" defTabSz="1219170">
              <a:buClrTx/>
              <a:buFontTx/>
              <a:buNone/>
            </a:pP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gần</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p:cNvGrpSpPr/>
          <p:nvPr/>
        </p:nvGrpSpPr>
        <p:grpSpPr>
          <a:xfrm>
            <a:off x="1318857" y="1749603"/>
            <a:ext cx="6467781" cy="3260041"/>
            <a:chOff x="2174807" y="2711382"/>
            <a:chExt cx="5040963" cy="2410299"/>
          </a:xfrm>
        </p:grpSpPr>
        <p:pic>
          <p:nvPicPr>
            <p:cNvPr id="9" name="图片 12" descr="D:\个人文件夹\2020年\办公室相关\ppt专用\素材图片\元素\幼小学习\11d7e452703442dfce22b12ef2fb5d75.jpg11d7e452703442dfce22b12ef2fb5d7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a:xfrm>
              <a:off x="2598526" y="2711382"/>
              <a:ext cx="4277165" cy="2410299"/>
            </a:xfrm>
            <a:prstGeom prst="rect">
              <a:avLst/>
            </a:prstGeom>
            <a:ln>
              <a:noFill/>
            </a:ln>
            <a:effectLst>
              <a:softEdge rad="112500"/>
            </a:effectLst>
          </p:spPr>
        </p:pic>
        <p:sp>
          <p:nvSpPr>
            <p:cNvPr id="10" name="同侧圆角矩形 2"/>
            <p:cNvSpPr/>
            <p:nvPr/>
          </p:nvSpPr>
          <p:spPr>
            <a:xfrm>
              <a:off x="2721791" y="2929875"/>
              <a:ext cx="3934047" cy="816396"/>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文本框 3"/>
            <p:cNvSpPr txBox="1"/>
            <p:nvPr/>
          </p:nvSpPr>
          <p:spPr>
            <a:xfrm>
              <a:off x="2174807" y="3077149"/>
              <a:ext cx="5040963" cy="559781"/>
            </a:xfrm>
            <a:prstGeom prst="rect">
              <a:avLst/>
            </a:prstGeom>
            <a:noFill/>
          </p:spPr>
          <p:txBody>
            <a:bodyPr vert="horz" wrap="square" rtlCol="0">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Thảo</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luận</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nhóm</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2</a:t>
              </a:r>
              <a:endParaRPr kumimoji="0" lang="zh-CN" altLang="en-US"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endParaRPr>
            </a:p>
          </p:txBody>
        </p:sp>
        <p:pic>
          <p:nvPicPr>
            <p:cNvPr id="12" name="图片 5" descr="D:\个人文件夹\2020年\办公室相关\ppt专用\素材图片\元素\幼小学习\4ecf9ce4035038a4214249c5daed9a9f.png4ecf9ce4035038a4214249c5daed9a9f"/>
            <p:cNvPicPr>
              <a:picLocks noChangeAspect="1"/>
            </p:cNvPicPr>
            <p:nvPr/>
          </p:nvPicPr>
          <p:blipFill>
            <a:blip r:embed="rId5"/>
            <a:srcRect/>
            <a:stretch>
              <a:fillRect/>
            </a:stretch>
          </p:blipFill>
          <p:spPr>
            <a:xfrm rot="960000">
              <a:off x="6384044" y="3080247"/>
              <a:ext cx="623450" cy="10586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305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animBg="1"/>
      <p:bldP spid="32" grpId="1" animBg="1"/>
      <p:bldP spid="33" grpId="0"/>
      <p:bldP spid="33" grpId="1"/>
      <p:bldP spid="34" grpId="0"/>
      <p:bldP spid="34" grpId="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xmlns="" id="{143D14FC-7E66-4A2B-87F4-E9546638A666}"/>
              </a:ext>
            </a:extLst>
          </p:cNvPr>
          <p:cNvSpPr/>
          <p:nvPr/>
        </p:nvSpPr>
        <p:spPr>
          <a:xfrm>
            <a:off x="2737741" y="254175"/>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xmlns="" id="{A4187EFB-85EF-45CB-AB4C-58AF00086C05}"/>
              </a:ext>
            </a:extLst>
          </p:cNvPr>
          <p:cNvSpPr txBox="1"/>
          <p:nvPr/>
        </p:nvSpPr>
        <p:spPr>
          <a:xfrm>
            <a:off x="909263" y="1306684"/>
            <a:ext cx="7325475" cy="553998"/>
          </a:xfrm>
          <a:prstGeom prst="rect">
            <a:avLst/>
          </a:prstGeom>
          <a:noFill/>
          <a:ln>
            <a:noFill/>
          </a:ln>
        </p:spPr>
        <p:txBody>
          <a:bodyPr wrap="square" lIns="0" tIns="0" rIns="0" bIns="0" rtlCol="0">
            <a:spAutoFit/>
          </a:bodyPr>
          <a:lstStyle/>
          <a:p>
            <a:pPr>
              <a:defRPr/>
            </a:pPr>
            <a:r>
              <a:rPr lang="vi-VN" sz="3600" kern="1200" dirty="0">
                <a:ln w="3175">
                  <a:noFill/>
                </a:ln>
                <a:solidFill>
                  <a:srgbClr val="FF0000"/>
                </a:solidFill>
                <a:latin typeface="Calibri (Body)"/>
                <a:ea typeface="+mn-ea"/>
                <a:cs typeface="Calibri" panose="020F0502020204030204" pitchFamily="34" charset="0"/>
              </a:rPr>
              <a:t>N</a:t>
            </a:r>
            <a:r>
              <a:rPr kumimoji="0" lang="vi-VN" sz="3600" i="0" u="none" strike="noStrike" kern="1200" cap="none" spc="0" normalizeH="0" baseline="0" noProof="0" dirty="0" smtClean="0">
                <a:ln w="3175">
                  <a:noFill/>
                </a:ln>
                <a:solidFill>
                  <a:srgbClr val="FF0000"/>
                </a:solidFill>
                <a:effectLst/>
                <a:uLnTx/>
                <a:uFillTx/>
                <a:latin typeface="Calibri (Body)"/>
                <a:ea typeface="+mn-ea"/>
                <a:cs typeface="Calibri" panose="020F0502020204030204" pitchFamily="34" charset="0"/>
              </a:rPr>
              <a:t>hững</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 từ cùng nghĩa với từ </a:t>
            </a:r>
            <a:r>
              <a:rPr kumimoji="0" lang="vi-VN" sz="3600" b="1" i="1"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trẻ em</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a:t>
            </a:r>
            <a:endParaRPr kumimoji="0" lang="en-US" sz="3600"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xmlns="" id="{A4187EFB-85EF-45CB-AB4C-58AF00086C05}"/>
              </a:ext>
            </a:extLst>
          </p:cNvPr>
          <p:cNvSpPr txBox="1"/>
          <p:nvPr/>
        </p:nvSpPr>
        <p:spPr>
          <a:xfrm>
            <a:off x="946909" y="22701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xmlns="" id="{A4187EFB-85EF-45CB-AB4C-58AF00086C05}"/>
              </a:ext>
            </a:extLst>
          </p:cNvPr>
          <p:cNvSpPr txBox="1"/>
          <p:nvPr/>
        </p:nvSpPr>
        <p:spPr>
          <a:xfrm>
            <a:off x="1545891" y="22701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xmlns="" id="{A4187EFB-85EF-45CB-AB4C-58AF00086C05}"/>
              </a:ext>
            </a:extLst>
          </p:cNvPr>
          <p:cNvSpPr txBox="1"/>
          <p:nvPr/>
        </p:nvSpPr>
        <p:spPr>
          <a:xfrm>
            <a:off x="2791140" y="22657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xmlns="" id="{A4187EFB-85EF-45CB-AB4C-58AF00086C05}"/>
              </a:ext>
            </a:extLst>
          </p:cNvPr>
          <p:cNvSpPr txBox="1"/>
          <p:nvPr/>
        </p:nvSpPr>
        <p:spPr>
          <a:xfrm>
            <a:off x="4062792" y="22763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xmlns="" id="{A4187EFB-85EF-45CB-AB4C-58AF00086C05}"/>
              </a:ext>
            </a:extLst>
          </p:cNvPr>
          <p:cNvSpPr txBox="1"/>
          <p:nvPr/>
        </p:nvSpPr>
        <p:spPr>
          <a:xfrm>
            <a:off x="5313129" y="22644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xmlns="" id="{A4187EFB-85EF-45CB-AB4C-58AF00086C05}"/>
              </a:ext>
            </a:extLst>
          </p:cNvPr>
          <p:cNvSpPr txBox="1"/>
          <p:nvPr/>
        </p:nvSpPr>
        <p:spPr>
          <a:xfrm>
            <a:off x="6898289" y="22636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xmlns="" id="{A4187EFB-85EF-45CB-AB4C-58AF00086C05}"/>
              </a:ext>
            </a:extLst>
          </p:cNvPr>
          <p:cNvSpPr txBox="1"/>
          <p:nvPr/>
        </p:nvSpPr>
        <p:spPr>
          <a:xfrm>
            <a:off x="874931" y="30405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xmlns="" id="{A4187EFB-85EF-45CB-AB4C-58AF00086C05}"/>
              </a:ext>
            </a:extLst>
          </p:cNvPr>
          <p:cNvSpPr txBox="1"/>
          <p:nvPr/>
        </p:nvSpPr>
        <p:spPr>
          <a:xfrm>
            <a:off x="2579675" y="30364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xmlns="" id="{A4187EFB-85EF-45CB-AB4C-58AF00086C05}"/>
              </a:ext>
            </a:extLst>
          </p:cNvPr>
          <p:cNvSpPr txBox="1"/>
          <p:nvPr/>
        </p:nvSpPr>
        <p:spPr>
          <a:xfrm>
            <a:off x="3822970" y="30407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xmlns="" id="{A4187EFB-85EF-45CB-AB4C-58AF00086C05}"/>
              </a:ext>
            </a:extLst>
          </p:cNvPr>
          <p:cNvSpPr txBox="1"/>
          <p:nvPr/>
        </p:nvSpPr>
        <p:spPr>
          <a:xfrm>
            <a:off x="5211729" y="30423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xmlns="" id="{A4187EFB-85EF-45CB-AB4C-58AF00086C05}"/>
              </a:ext>
            </a:extLst>
          </p:cNvPr>
          <p:cNvSpPr txBox="1"/>
          <p:nvPr/>
        </p:nvSpPr>
        <p:spPr>
          <a:xfrm>
            <a:off x="6773844" y="30440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xmlns="" id="{A4187EFB-85EF-45CB-AB4C-58AF00086C05}"/>
              </a:ext>
            </a:extLst>
          </p:cNvPr>
          <p:cNvSpPr txBox="1"/>
          <p:nvPr/>
        </p:nvSpPr>
        <p:spPr>
          <a:xfrm>
            <a:off x="7464782" y="22701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xmlns="" id="{143D14FC-7E66-4A2B-87F4-E9546638A666}"/>
              </a:ext>
            </a:extLst>
          </p:cNvPr>
          <p:cNvSpPr/>
          <p:nvPr/>
        </p:nvSpPr>
        <p:spPr>
          <a:xfrm>
            <a:off x="2935080" y="-1362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xmlns="" id="{A4187EFB-85EF-45CB-AB4C-58AF00086C05}"/>
              </a:ext>
            </a:extLst>
          </p:cNvPr>
          <p:cNvSpPr txBox="1"/>
          <p:nvPr/>
        </p:nvSpPr>
        <p:spPr>
          <a:xfrm>
            <a:off x="1545891" y="774286"/>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a:t>
            </a:r>
            <a:r>
              <a:rPr lang="vi-VN" sz="2800" kern="1200" dirty="0" smtClean="0">
                <a:ln w="3175">
                  <a:noFill/>
                </a:ln>
                <a:solidFill>
                  <a:srgbClr val="FA2448"/>
                </a:solidFill>
                <a:latin typeface="Calibri (Body)"/>
                <a:ea typeface="+mn-ea"/>
                <a:cs typeface="Calibri" panose="020F0502020204030204" pitchFamily="34" charset="0"/>
              </a:rPr>
              <a:t>N</a:t>
            </a:r>
            <a:r>
              <a:rPr kumimoji="0" lang="vi-VN" sz="2800" i="0" u="none" strike="noStrike" kern="1200" cap="none" spc="0" normalizeH="0" baseline="0" noProof="0" dirty="0" smtClean="0">
                <a:ln w="3175">
                  <a:noFill/>
                </a:ln>
                <a:solidFill>
                  <a:srgbClr val="FA2448"/>
                </a:solidFill>
                <a:effectLst/>
                <a:uLnTx/>
                <a:uFillTx/>
                <a:latin typeface="Calibri (Body)"/>
                <a:ea typeface="+mn-ea"/>
                <a:cs typeface="Calibri" panose="020F0502020204030204" pitchFamily="34" charset="0"/>
              </a:rPr>
              <a:t>hững</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 từ cùng nghĩa với từ </a:t>
            </a:r>
            <a:r>
              <a:rPr kumimoji="0" lang="vi-VN" sz="2800" b="1" i="1"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trẻ em</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xmlns="" id="{A4187EFB-85EF-45CB-AB4C-58AF00086C05}"/>
              </a:ext>
            </a:extLst>
          </p:cNvPr>
          <p:cNvSpPr txBox="1"/>
          <p:nvPr/>
        </p:nvSpPr>
        <p:spPr>
          <a:xfrm>
            <a:off x="857411" y="12668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xmlns="" id="{A4187EFB-85EF-45CB-AB4C-58AF00086C05}"/>
              </a:ext>
            </a:extLst>
          </p:cNvPr>
          <p:cNvSpPr txBox="1"/>
          <p:nvPr/>
        </p:nvSpPr>
        <p:spPr>
          <a:xfrm>
            <a:off x="1456393" y="12668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xmlns="" id="{A4187EFB-85EF-45CB-AB4C-58AF00086C05}"/>
              </a:ext>
            </a:extLst>
          </p:cNvPr>
          <p:cNvSpPr txBox="1"/>
          <p:nvPr/>
        </p:nvSpPr>
        <p:spPr>
          <a:xfrm>
            <a:off x="2701642" y="12624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xmlns="" id="{A4187EFB-85EF-45CB-AB4C-58AF00086C05}"/>
              </a:ext>
            </a:extLst>
          </p:cNvPr>
          <p:cNvSpPr txBox="1"/>
          <p:nvPr/>
        </p:nvSpPr>
        <p:spPr>
          <a:xfrm>
            <a:off x="3973294" y="12730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xmlns="" id="{A4187EFB-85EF-45CB-AB4C-58AF00086C05}"/>
              </a:ext>
            </a:extLst>
          </p:cNvPr>
          <p:cNvSpPr txBox="1"/>
          <p:nvPr/>
        </p:nvSpPr>
        <p:spPr>
          <a:xfrm>
            <a:off x="5223631" y="12611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xmlns="" id="{A4187EFB-85EF-45CB-AB4C-58AF00086C05}"/>
              </a:ext>
            </a:extLst>
          </p:cNvPr>
          <p:cNvSpPr txBox="1"/>
          <p:nvPr/>
        </p:nvSpPr>
        <p:spPr>
          <a:xfrm>
            <a:off x="6808791" y="12603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xmlns="" id="{A4187EFB-85EF-45CB-AB4C-58AF00086C05}"/>
              </a:ext>
            </a:extLst>
          </p:cNvPr>
          <p:cNvSpPr txBox="1"/>
          <p:nvPr/>
        </p:nvSpPr>
        <p:spPr>
          <a:xfrm>
            <a:off x="468776" y="17197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xmlns="" id="{A4187EFB-85EF-45CB-AB4C-58AF00086C05}"/>
              </a:ext>
            </a:extLst>
          </p:cNvPr>
          <p:cNvSpPr txBox="1"/>
          <p:nvPr/>
        </p:nvSpPr>
        <p:spPr>
          <a:xfrm>
            <a:off x="2173520" y="17156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xmlns="" id="{A4187EFB-85EF-45CB-AB4C-58AF00086C05}"/>
              </a:ext>
            </a:extLst>
          </p:cNvPr>
          <p:cNvSpPr txBox="1"/>
          <p:nvPr/>
        </p:nvSpPr>
        <p:spPr>
          <a:xfrm>
            <a:off x="3416815" y="17199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xmlns="" id="{A4187EFB-85EF-45CB-AB4C-58AF00086C05}"/>
              </a:ext>
            </a:extLst>
          </p:cNvPr>
          <p:cNvSpPr txBox="1"/>
          <p:nvPr/>
        </p:nvSpPr>
        <p:spPr>
          <a:xfrm>
            <a:off x="4805574" y="17215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xmlns="" id="{A4187EFB-85EF-45CB-AB4C-58AF00086C05}"/>
              </a:ext>
            </a:extLst>
          </p:cNvPr>
          <p:cNvSpPr txBox="1"/>
          <p:nvPr/>
        </p:nvSpPr>
        <p:spPr>
          <a:xfrm>
            <a:off x="6367689" y="17232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xmlns="" id="{A4187EFB-85EF-45CB-AB4C-58AF00086C05}"/>
              </a:ext>
            </a:extLst>
          </p:cNvPr>
          <p:cNvSpPr txBox="1"/>
          <p:nvPr/>
        </p:nvSpPr>
        <p:spPr>
          <a:xfrm>
            <a:off x="7375284" y="12668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2" name="TextBox 21">
            <a:extLst>
              <a:ext uri="{FF2B5EF4-FFF2-40B4-BE49-F238E27FC236}">
                <a16:creationId xmlns:a16="http://schemas.microsoft.com/office/drawing/2014/main" xmlns="" id="{A4187EFB-85EF-45CB-AB4C-58AF00086C05}"/>
              </a:ext>
            </a:extLst>
          </p:cNvPr>
          <p:cNvSpPr txBox="1"/>
          <p:nvPr/>
        </p:nvSpPr>
        <p:spPr>
          <a:xfrm>
            <a:off x="1524239" y="2208248"/>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Đặt câu</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3" name="TextBox 22">
            <a:extLst>
              <a:ext uri="{FF2B5EF4-FFF2-40B4-BE49-F238E27FC236}">
                <a16:creationId xmlns:a16="http://schemas.microsoft.com/office/drawing/2014/main" xmlns="" id="{A4187EFB-85EF-45CB-AB4C-58AF00086C05}"/>
              </a:ext>
            </a:extLst>
          </p:cNvPr>
          <p:cNvSpPr txBox="1"/>
          <p:nvPr/>
        </p:nvSpPr>
        <p:spPr>
          <a:xfrm>
            <a:off x="468776" y="2749448"/>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Trẻ thơ </a:t>
            </a:r>
            <a:r>
              <a:rPr lang="vi-VN" sz="2600" b="1" kern="1200" dirty="0" smtClean="0">
                <a:ln w="3175">
                  <a:noFill/>
                </a:ln>
                <a:solidFill>
                  <a:srgbClr val="002060"/>
                </a:solidFill>
                <a:latin typeface="Calibri (Body)"/>
                <a:ea typeface="+mn-ea"/>
                <a:cs typeface="Calibri" panose="020F0502020204030204" pitchFamily="34" charset="0"/>
              </a:rPr>
              <a:t>luôn hồn nhiên và trong sáng.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4" name="TextBox 23">
            <a:extLst>
              <a:ext uri="{FF2B5EF4-FFF2-40B4-BE49-F238E27FC236}">
                <a16:creationId xmlns:a16="http://schemas.microsoft.com/office/drawing/2014/main" xmlns="" id="{A4187EFB-85EF-45CB-AB4C-58AF00086C05}"/>
              </a:ext>
            </a:extLst>
          </p:cNvPr>
          <p:cNvSpPr txBox="1"/>
          <p:nvPr/>
        </p:nvSpPr>
        <p:spPr>
          <a:xfrm>
            <a:off x="468776" y="3259871"/>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Thiếu nhi </a:t>
            </a:r>
            <a:r>
              <a:rPr lang="vi-VN" sz="2600" b="1" kern="1200" dirty="0" smtClean="0">
                <a:ln w="3175">
                  <a:noFill/>
                </a:ln>
                <a:solidFill>
                  <a:srgbClr val="002060"/>
                </a:solidFill>
                <a:latin typeface="Calibri (Body)"/>
                <a:ea typeface="+mn-ea"/>
                <a:cs typeface="Calibri" panose="020F0502020204030204" pitchFamily="34" charset="0"/>
              </a:rPr>
              <a:t>là mầm non tương lai của đất nước.</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5" name="TextBox 24">
            <a:extLst>
              <a:ext uri="{FF2B5EF4-FFF2-40B4-BE49-F238E27FC236}">
                <a16:creationId xmlns:a16="http://schemas.microsoft.com/office/drawing/2014/main" xmlns="" id="{A4187EFB-85EF-45CB-AB4C-58AF00086C05}"/>
              </a:ext>
            </a:extLst>
          </p:cNvPr>
          <p:cNvSpPr txBox="1"/>
          <p:nvPr/>
        </p:nvSpPr>
        <p:spPr>
          <a:xfrm>
            <a:off x="468776" y="3770295"/>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Chị gái vẫn coi tôi là </a:t>
            </a:r>
            <a:r>
              <a:rPr lang="vi-VN" sz="2600" b="1" kern="1200" dirty="0" smtClean="0">
                <a:ln w="3175">
                  <a:noFill/>
                </a:ln>
                <a:solidFill>
                  <a:srgbClr val="01B6FF"/>
                </a:solidFill>
                <a:latin typeface="Calibri (Body)"/>
                <a:ea typeface="+mn-ea"/>
                <a:cs typeface="Calibri" panose="020F0502020204030204" pitchFamily="34" charset="0"/>
              </a:rPr>
              <a:t>con nít</a:t>
            </a:r>
            <a:r>
              <a:rPr lang="vi-VN" sz="2600" b="1" kern="120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val="421110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52" name="矩形 8">
            <a:extLst>
              <a:ext uri="{FF2B5EF4-FFF2-40B4-BE49-F238E27FC236}">
                <a16:creationId xmlns:a16="http://schemas.microsoft.com/office/drawing/2014/main" xmlns="" id="{143D14FC-7E66-4A2B-87F4-E9546638A666}"/>
              </a:ext>
            </a:extLst>
          </p:cNvPr>
          <p:cNvSpPr/>
          <p:nvPr/>
        </p:nvSpPr>
        <p:spPr>
          <a:xfrm>
            <a:off x="2935080" y="-1489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3</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1026"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29" y="3254313"/>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ánh diều tuổi th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869" y="1264162"/>
            <a:ext cx="2601217" cy="18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523" y="3254313"/>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1001 Hình Ảnh Em Bé Dễ Thương Như Thiên Thần | Cute baby wallpaper, Cute  baby girl pictures, Cute baby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20" y="1264162"/>
            <a:ext cx="2797265"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8">
            <a:extLst>
              <a:ext uri="{FF2B5EF4-FFF2-40B4-BE49-F238E27FC236}">
                <a16:creationId xmlns:a16="http://schemas.microsoft.com/office/drawing/2014/main" xmlns="" id="{143D14FC-7E66-4A2B-87F4-E9546638A666}"/>
              </a:ext>
            </a:extLst>
          </p:cNvPr>
          <p:cNvSpPr/>
          <p:nvPr/>
        </p:nvSpPr>
        <p:spPr>
          <a:xfrm>
            <a:off x="1303471" y="424951"/>
            <a:ext cx="6537059"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những hình ảnh đẹp so sánh về trẻ em.</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288" y="1264162"/>
            <a:ext cx="2771379"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p:cTn id="13" dur="1000" fill="hold"/>
                                        <p:tgtEl>
                                          <p:spTgt spid="1036"/>
                                        </p:tgtEl>
                                        <p:attrNameLst>
                                          <p:attrName>ppt_w</p:attrName>
                                        </p:attrNameLst>
                                      </p:cBhvr>
                                      <p:tavLst>
                                        <p:tav tm="0">
                                          <p:val>
                                            <p:strVal val="#ppt_w*0.70"/>
                                          </p:val>
                                        </p:tav>
                                        <p:tav tm="100000">
                                          <p:val>
                                            <p:strVal val="#ppt_w"/>
                                          </p:val>
                                        </p:tav>
                                      </p:tavLst>
                                    </p:anim>
                                    <p:anim calcmode="lin" valueType="num">
                                      <p:cBhvr>
                                        <p:cTn id="14" dur="1000" fill="hold"/>
                                        <p:tgtEl>
                                          <p:spTgt spid="1036"/>
                                        </p:tgtEl>
                                        <p:attrNameLst>
                                          <p:attrName>ppt_h</p:attrName>
                                        </p:attrNameLst>
                                      </p:cBhvr>
                                      <p:tavLst>
                                        <p:tav tm="0">
                                          <p:val>
                                            <p:strVal val="#ppt_h"/>
                                          </p:val>
                                        </p:tav>
                                        <p:tav tm="100000">
                                          <p:val>
                                            <p:strVal val="#ppt_h"/>
                                          </p:val>
                                        </p:tav>
                                      </p:tavLst>
                                    </p:anim>
                                    <p:animEffect transition="in" filter="fade">
                                      <p:cBhvr>
                                        <p:cTn id="15" dur="1000"/>
                                        <p:tgtEl>
                                          <p:spTgt spid="1036"/>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strVal val="#ppt_w*0.70"/>
                                          </p:val>
                                        </p:tav>
                                        <p:tav tm="100000">
                                          <p:val>
                                            <p:strVal val="#ppt_w"/>
                                          </p:val>
                                        </p:tav>
                                      </p:tavLst>
                                    </p:anim>
                                    <p:anim calcmode="lin" valueType="num">
                                      <p:cBhvr>
                                        <p:cTn id="26" dur="1000" fill="hold"/>
                                        <p:tgtEl>
                                          <p:spTgt spid="1032"/>
                                        </p:tgtEl>
                                        <p:attrNameLst>
                                          <p:attrName>ppt_h</p:attrName>
                                        </p:attrNameLst>
                                      </p:cBhvr>
                                      <p:tavLst>
                                        <p:tav tm="0">
                                          <p:val>
                                            <p:strVal val="#ppt_h"/>
                                          </p:val>
                                        </p:tav>
                                        <p:tav tm="100000">
                                          <p:val>
                                            <p:strVal val="#ppt_h"/>
                                          </p:val>
                                        </p:tav>
                                      </p:tavLst>
                                    </p:anim>
                                    <p:animEffect transition="in" filter="fade">
                                      <p:cBhvr>
                                        <p:cTn id="27" dur="1000"/>
                                        <p:tgtEl>
                                          <p:spTgt spid="1032"/>
                                        </p:tgtEl>
                                      </p:cBhvr>
                                    </p:animEffect>
                                  </p:childTnLst>
                                </p:cTn>
                              </p:par>
                            </p:childTnLst>
                          </p:cTn>
                        </p:par>
                        <p:par>
                          <p:cTn id="28" fill="hold">
                            <p:stCondLst>
                              <p:cond delay="3000"/>
                            </p:stCondLst>
                            <p:childTnLst>
                              <p:par>
                                <p:cTn id="29" presetID="50" presetClass="entr" presetSubtype="0" decel="10000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strVal val="#ppt_w+.3"/>
                                          </p:val>
                                        </p:tav>
                                        <p:tav tm="100000">
                                          <p:val>
                                            <p:strVal val="#ppt_w"/>
                                          </p:val>
                                        </p:tav>
                                      </p:tavLst>
                                    </p:anim>
                                    <p:anim calcmode="lin" valueType="num">
                                      <p:cBhvr>
                                        <p:cTn id="32" dur="1000" fill="hold"/>
                                        <p:tgtEl>
                                          <p:spTgt spid="1034"/>
                                        </p:tgtEl>
                                        <p:attrNameLst>
                                          <p:attrName>ppt_h</p:attrName>
                                        </p:attrNameLst>
                                      </p:cBhvr>
                                      <p:tavLst>
                                        <p:tav tm="0">
                                          <p:val>
                                            <p:strVal val="#ppt_h"/>
                                          </p:val>
                                        </p:tav>
                                        <p:tav tm="100000">
                                          <p:val>
                                            <p:strVal val="#ppt_h"/>
                                          </p:val>
                                        </p:tav>
                                      </p:tavLst>
                                    </p:anim>
                                    <p:animEffect transition="in" filter="fade">
                                      <p:cBhvr>
                                        <p:cTn id="33" dur="1000"/>
                                        <p:tgtEl>
                                          <p:spTgt spid="1034"/>
                                        </p:tgtEl>
                                      </p:cBhvr>
                                    </p:animEffect>
                                  </p:childTnLst>
                                </p:cTn>
                              </p:par>
                            </p:childTnLst>
                          </p:cTn>
                        </p:par>
                        <p:par>
                          <p:cTn id="34" fill="hold">
                            <p:stCondLst>
                              <p:cond delay="4000"/>
                            </p:stCondLst>
                            <p:childTnLst>
                              <p:par>
                                <p:cTn id="35" presetID="55"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strVal val="#ppt_w*0.70"/>
                                          </p:val>
                                        </p:tav>
                                        <p:tav tm="100000">
                                          <p:val>
                                            <p:strVal val="#ppt_w"/>
                                          </p:val>
                                        </p:tav>
                                      </p:tavLst>
                                    </p:anim>
                                    <p:anim calcmode="lin" valueType="num">
                                      <p:cBhvr>
                                        <p:cTn id="38" dur="1000" fill="hold"/>
                                        <p:tgtEl>
                                          <p:spTgt spid="1026"/>
                                        </p:tgtEl>
                                        <p:attrNameLst>
                                          <p:attrName>ppt_h</p:attrName>
                                        </p:attrNameLst>
                                      </p:cBhvr>
                                      <p:tavLst>
                                        <p:tav tm="0">
                                          <p:val>
                                            <p:strVal val="#ppt_h"/>
                                          </p:val>
                                        </p:tav>
                                        <p:tav tm="100000">
                                          <p:val>
                                            <p:strVal val="#ppt_h"/>
                                          </p:val>
                                        </p:tav>
                                      </p:tavLst>
                                    </p:anim>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Art Subject for Elementary - 1st Grade: Music by Slidesgo">
  <a:themeElements>
    <a:clrScheme name="Simple Light">
      <a:dk1>
        <a:srgbClr val="F7E6D5"/>
      </a:dk1>
      <a:lt1>
        <a:srgbClr val="DF5B3E"/>
      </a:lt1>
      <a:dk2>
        <a:srgbClr val="1F99A0"/>
      </a:dk2>
      <a:lt2>
        <a:srgbClr val="4A201A"/>
      </a:lt2>
      <a:accent1>
        <a:srgbClr val="F1B76A"/>
      </a:accent1>
      <a:accent2>
        <a:srgbClr val="FEB616"/>
      </a:accent2>
      <a:accent3>
        <a:srgbClr val="B65C29"/>
      </a:accent3>
      <a:accent4>
        <a:srgbClr val="8C370E"/>
      </a:accent4>
      <a:accent5>
        <a:srgbClr val="B5BA5D"/>
      </a:accent5>
      <a:accent6>
        <a:srgbClr val="FFFFFF"/>
      </a:accent6>
      <a:hlink>
        <a:srgbClr val="4A20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740</Words>
  <Application>Microsoft Office PowerPoint</Application>
  <PresentationFormat>On-screen Show (16:9)</PresentationFormat>
  <Paragraphs>129</Paragraphs>
  <Slides>21</Slides>
  <Notes>18</Notes>
  <HiddenSlides>0</HiddenSlides>
  <MMClips>7</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21</vt:i4>
      </vt:variant>
    </vt:vector>
  </HeadingPairs>
  <TitlesOfParts>
    <vt:vector size="45" baseType="lpstr">
      <vt:lpstr>Arial</vt:lpstr>
      <vt:lpstr>Roboto Condensed Light</vt:lpstr>
      <vt:lpstr>Lato Hairline</vt:lpstr>
      <vt:lpstr>Calibri (Body)</vt:lpstr>
      <vt:lpstr>Bellota Text</vt:lpstr>
      <vt:lpstr>Lato Regular</vt:lpstr>
      <vt:lpstr>Gwendolyn</vt:lpstr>
      <vt:lpstr>SVN-Poky's</vt:lpstr>
      <vt:lpstr>Luckiest Guy</vt:lpstr>
      <vt:lpstr>方正卡通简体</vt:lpstr>
      <vt:lpstr>Calibri</vt:lpstr>
      <vt:lpstr>Pattaya</vt:lpstr>
      <vt:lpstr>黑体</vt:lpstr>
      <vt:lpstr>等线</vt:lpstr>
      <vt:lpstr>Lato Light</vt:lpstr>
      <vt:lpstr>宋体</vt:lpstr>
      <vt:lpstr>Wingdings</vt:lpstr>
      <vt:lpstr>Arial Black</vt:lpstr>
      <vt:lpstr>方正少儿简体</vt:lpstr>
      <vt:lpstr>华康方圆体W7</vt:lpstr>
      <vt:lpstr>字魂130号-快乐俏黑体</vt:lpstr>
      <vt:lpstr>Bebas Neue</vt:lpstr>
      <vt:lpstr>Art Subject for Elementary - 1st Grade: Music by Slidesgo</vt:lpstr>
      <vt:lpstr>Office 主题​​</vt:lpstr>
      <vt:lpstr>PowerPoint Presentation</vt:lpstr>
      <vt:lpstr>Bài hát vừa rồi có tên gọi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hát sau đây có tên gọi là gì?</dc:title>
  <cp:lastModifiedBy>Admin</cp:lastModifiedBy>
  <cp:revision>67</cp:revision>
  <dcterms:modified xsi:type="dcterms:W3CDTF">2022-06-12T08:19:04Z</dcterms:modified>
</cp:coreProperties>
</file>