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Quicksand"/>
      <p:regular r:id="rId28"/>
      <p:bold r:id="rId29"/>
    </p:embeddedFont>
    <p:embeddedFont>
      <p:font typeface="Pattaya"/>
      <p:regular r:id="rId30"/>
    </p:embeddedFont>
    <p:embeddedFont>
      <p:font typeface="Questrial"/>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2" roundtripDataSignature="AMtx7mhVDYuKPkB3SkryCRySZ4EVuoh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Questrial-regular.fntdata"/><Relationship Id="rId30" Type="http://schemas.openxmlformats.org/officeDocument/2006/relationships/font" Target="fonts/Pattaya-regular.fntdata"/><Relationship Id="rId32"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Quicksand-regular.fntdata"/><Relationship Id="rId27" Type="http://schemas.openxmlformats.org/officeDocument/2006/relationships/slide" Target="slides/slide23.xml"/><Relationship Id="rId29" Type="http://schemas.openxmlformats.org/officeDocument/2006/relationships/font" Target="fonts/Quicksand-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Blank">
  <p:cSld name="41_Blank">
    <p:spTree>
      <p:nvGrpSpPr>
        <p:cNvPr id="62" name="Shape 62"/>
        <p:cNvGrpSpPr/>
        <p:nvPr/>
      </p:nvGrpSpPr>
      <p:grpSpPr>
        <a:xfrm>
          <a:off x="0" y="0"/>
          <a:ext cx="0" cy="0"/>
          <a:chOff x="0" y="0"/>
          <a:chExt cx="0" cy="0"/>
        </a:xfrm>
      </p:grpSpPr>
      <p:sp>
        <p:nvSpPr>
          <p:cNvPr id="63" name="Google Shape;6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Blank">
  <p:cSld name="40_Blank">
    <p:spTree>
      <p:nvGrpSpPr>
        <p:cNvPr id="66" name="Shape 66"/>
        <p:cNvGrpSpPr/>
        <p:nvPr/>
      </p:nvGrpSpPr>
      <p:grpSpPr>
        <a:xfrm>
          <a:off x="0" y="0"/>
          <a:ext cx="0" cy="0"/>
          <a:chOff x="0" y="0"/>
          <a:chExt cx="0" cy="0"/>
        </a:xfrm>
      </p:grpSpPr>
      <p:sp>
        <p:nvSpPr>
          <p:cNvPr id="67" name="Google Shape;6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Blank">
  <p:cSld name="39_Blank">
    <p:spTree>
      <p:nvGrpSpPr>
        <p:cNvPr id="70" name="Shape 70"/>
        <p:cNvGrpSpPr/>
        <p:nvPr/>
      </p:nvGrpSpPr>
      <p:grpSpPr>
        <a:xfrm>
          <a:off x="0" y="0"/>
          <a:ext cx="0" cy="0"/>
          <a:chOff x="0" y="0"/>
          <a:chExt cx="0" cy="0"/>
        </a:xfrm>
      </p:grpSpPr>
      <p:sp>
        <p:nvSpPr>
          <p:cNvPr id="71" name="Google Shape;7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Blank">
  <p:cSld name="38_Blank">
    <p:spTree>
      <p:nvGrpSpPr>
        <p:cNvPr id="74" name="Shape 74"/>
        <p:cNvGrpSpPr/>
        <p:nvPr/>
      </p:nvGrpSpPr>
      <p:grpSpPr>
        <a:xfrm>
          <a:off x="0" y="0"/>
          <a:ext cx="0" cy="0"/>
          <a:chOff x="0" y="0"/>
          <a:chExt cx="0" cy="0"/>
        </a:xfrm>
      </p:grpSpPr>
      <p:sp>
        <p:nvSpPr>
          <p:cNvPr id="75" name="Google Shape;7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Blank">
  <p:cSld name="37_Blank">
    <p:spTree>
      <p:nvGrpSpPr>
        <p:cNvPr id="78" name="Shape 78"/>
        <p:cNvGrpSpPr/>
        <p:nvPr/>
      </p:nvGrpSpPr>
      <p:grpSpPr>
        <a:xfrm>
          <a:off x="0" y="0"/>
          <a:ext cx="0" cy="0"/>
          <a:chOff x="0" y="0"/>
          <a:chExt cx="0" cy="0"/>
        </a:xfrm>
      </p:grpSpPr>
      <p:sp>
        <p:nvSpPr>
          <p:cNvPr id="79" name="Google Shape;79;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Blank">
  <p:cSld name="36_Blank">
    <p:spTree>
      <p:nvGrpSpPr>
        <p:cNvPr id="82" name="Shape 82"/>
        <p:cNvGrpSpPr/>
        <p:nvPr/>
      </p:nvGrpSpPr>
      <p:grpSpPr>
        <a:xfrm>
          <a:off x="0" y="0"/>
          <a:ext cx="0" cy="0"/>
          <a:chOff x="0" y="0"/>
          <a:chExt cx="0" cy="0"/>
        </a:xfrm>
      </p:grpSpPr>
      <p:sp>
        <p:nvSpPr>
          <p:cNvPr id="83" name="Google Shape;83;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Blank">
  <p:cSld name="35_Blank">
    <p:spTree>
      <p:nvGrpSpPr>
        <p:cNvPr id="86" name="Shape 86"/>
        <p:cNvGrpSpPr/>
        <p:nvPr/>
      </p:nvGrpSpPr>
      <p:grpSpPr>
        <a:xfrm>
          <a:off x="0" y="0"/>
          <a:ext cx="0" cy="0"/>
          <a:chOff x="0" y="0"/>
          <a:chExt cx="0" cy="0"/>
        </a:xfrm>
      </p:grpSpPr>
      <p:sp>
        <p:nvSpPr>
          <p:cNvPr id="87" name="Google Shape;87;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Blank">
  <p:cSld name="34_Blank">
    <p:spTree>
      <p:nvGrpSpPr>
        <p:cNvPr id="90" name="Shape 90"/>
        <p:cNvGrpSpPr/>
        <p:nvPr/>
      </p:nvGrpSpPr>
      <p:grpSpPr>
        <a:xfrm>
          <a:off x="0" y="0"/>
          <a:ext cx="0" cy="0"/>
          <a:chOff x="0" y="0"/>
          <a:chExt cx="0" cy="0"/>
        </a:xfrm>
      </p:grpSpPr>
      <p:sp>
        <p:nvSpPr>
          <p:cNvPr id="91" name="Google Shape;9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Blank">
  <p:cSld name="33_Blank">
    <p:spTree>
      <p:nvGrpSpPr>
        <p:cNvPr id="94" name="Shape 94"/>
        <p:cNvGrpSpPr/>
        <p:nvPr/>
      </p:nvGrpSpPr>
      <p:grpSpPr>
        <a:xfrm>
          <a:off x="0" y="0"/>
          <a:ext cx="0" cy="0"/>
          <a:chOff x="0" y="0"/>
          <a:chExt cx="0" cy="0"/>
        </a:xfrm>
      </p:grpSpPr>
      <p:sp>
        <p:nvSpPr>
          <p:cNvPr id="95" name="Google Shape;9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Blank">
  <p:cSld name="32_Blank">
    <p:spTree>
      <p:nvGrpSpPr>
        <p:cNvPr id="98" name="Shape 98"/>
        <p:cNvGrpSpPr/>
        <p:nvPr/>
      </p:nvGrpSpPr>
      <p:grpSpPr>
        <a:xfrm>
          <a:off x="0" y="0"/>
          <a:ext cx="0" cy="0"/>
          <a:chOff x="0" y="0"/>
          <a:chExt cx="0" cy="0"/>
        </a:xfrm>
      </p:grpSpPr>
      <p:sp>
        <p:nvSpPr>
          <p:cNvPr id="99" name="Google Shape;9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02" name="Shape 102"/>
        <p:cNvGrpSpPr/>
        <p:nvPr/>
      </p:nvGrpSpPr>
      <p:grpSpPr>
        <a:xfrm>
          <a:off x="0" y="0"/>
          <a:ext cx="0" cy="0"/>
          <a:chOff x="0" y="0"/>
          <a:chExt cx="0" cy="0"/>
        </a:xfrm>
      </p:grpSpPr>
      <p:sp>
        <p:nvSpPr>
          <p:cNvPr id="103" name="Google Shape;103;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Blank">
  <p:cSld name="30_Blank">
    <p:spTree>
      <p:nvGrpSpPr>
        <p:cNvPr id="106" name="Shape 106"/>
        <p:cNvGrpSpPr/>
        <p:nvPr/>
      </p:nvGrpSpPr>
      <p:grpSpPr>
        <a:xfrm>
          <a:off x="0" y="0"/>
          <a:ext cx="0" cy="0"/>
          <a:chOff x="0" y="0"/>
          <a:chExt cx="0" cy="0"/>
        </a:xfrm>
      </p:grpSpPr>
      <p:sp>
        <p:nvSpPr>
          <p:cNvPr id="107" name="Google Shape;10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Blank">
  <p:cSld name="29_Blank">
    <p:spTree>
      <p:nvGrpSpPr>
        <p:cNvPr id="110" name="Shape 110"/>
        <p:cNvGrpSpPr/>
        <p:nvPr/>
      </p:nvGrpSpPr>
      <p:grpSpPr>
        <a:xfrm>
          <a:off x="0" y="0"/>
          <a:ext cx="0" cy="0"/>
          <a:chOff x="0" y="0"/>
          <a:chExt cx="0" cy="0"/>
        </a:xfrm>
      </p:grpSpPr>
      <p:sp>
        <p:nvSpPr>
          <p:cNvPr id="111" name="Google Shape;111;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Blank">
  <p:cSld name="28_Blank">
    <p:spTree>
      <p:nvGrpSpPr>
        <p:cNvPr id="114" name="Shape 114"/>
        <p:cNvGrpSpPr/>
        <p:nvPr/>
      </p:nvGrpSpPr>
      <p:grpSpPr>
        <a:xfrm>
          <a:off x="0" y="0"/>
          <a:ext cx="0" cy="0"/>
          <a:chOff x="0" y="0"/>
          <a:chExt cx="0" cy="0"/>
        </a:xfrm>
      </p:grpSpPr>
      <p:sp>
        <p:nvSpPr>
          <p:cNvPr id="115" name="Google Shape;115;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Blank">
  <p:cSld name="27_Blank">
    <p:spTree>
      <p:nvGrpSpPr>
        <p:cNvPr id="118" name="Shape 118"/>
        <p:cNvGrpSpPr/>
        <p:nvPr/>
      </p:nvGrpSpPr>
      <p:grpSpPr>
        <a:xfrm>
          <a:off x="0" y="0"/>
          <a:ext cx="0" cy="0"/>
          <a:chOff x="0" y="0"/>
          <a:chExt cx="0" cy="0"/>
        </a:xfrm>
      </p:grpSpPr>
      <p:sp>
        <p:nvSpPr>
          <p:cNvPr id="119" name="Google Shape;11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Blank">
  <p:cSld name="26_Blank">
    <p:spTree>
      <p:nvGrpSpPr>
        <p:cNvPr id="122" name="Shape 122"/>
        <p:cNvGrpSpPr/>
        <p:nvPr/>
      </p:nvGrpSpPr>
      <p:grpSpPr>
        <a:xfrm>
          <a:off x="0" y="0"/>
          <a:ext cx="0" cy="0"/>
          <a:chOff x="0" y="0"/>
          <a:chExt cx="0" cy="0"/>
        </a:xfrm>
      </p:grpSpPr>
      <p:sp>
        <p:nvSpPr>
          <p:cNvPr id="123" name="Google Shape;123;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Blank">
  <p:cSld name="25_Blank">
    <p:spTree>
      <p:nvGrpSpPr>
        <p:cNvPr id="126" name="Shape 126"/>
        <p:cNvGrpSpPr/>
        <p:nvPr/>
      </p:nvGrpSpPr>
      <p:grpSpPr>
        <a:xfrm>
          <a:off x="0" y="0"/>
          <a:ext cx="0" cy="0"/>
          <a:chOff x="0" y="0"/>
          <a:chExt cx="0" cy="0"/>
        </a:xfrm>
      </p:grpSpPr>
      <p:sp>
        <p:nvSpPr>
          <p:cNvPr id="127" name="Google Shape;127;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24_Blank">
    <p:spTree>
      <p:nvGrpSpPr>
        <p:cNvPr id="130" name="Shape 130"/>
        <p:cNvGrpSpPr/>
        <p:nvPr/>
      </p:nvGrpSpPr>
      <p:grpSpPr>
        <a:xfrm>
          <a:off x="0" y="0"/>
          <a:ext cx="0" cy="0"/>
          <a:chOff x="0" y="0"/>
          <a:chExt cx="0" cy="0"/>
        </a:xfrm>
      </p:grpSpPr>
      <p:sp>
        <p:nvSpPr>
          <p:cNvPr id="131" name="Google Shape;13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Blank">
  <p:cSld name="23_Blank">
    <p:spTree>
      <p:nvGrpSpPr>
        <p:cNvPr id="134" name="Shape 134"/>
        <p:cNvGrpSpPr/>
        <p:nvPr/>
      </p:nvGrpSpPr>
      <p:grpSpPr>
        <a:xfrm>
          <a:off x="0" y="0"/>
          <a:ext cx="0" cy="0"/>
          <a:chOff x="0" y="0"/>
          <a:chExt cx="0" cy="0"/>
        </a:xfrm>
      </p:grpSpPr>
      <p:sp>
        <p:nvSpPr>
          <p:cNvPr id="135" name="Google Shape;135;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Blank">
  <p:cSld name="22_Blank">
    <p:spTree>
      <p:nvGrpSpPr>
        <p:cNvPr id="138" name="Shape 138"/>
        <p:cNvGrpSpPr/>
        <p:nvPr/>
      </p:nvGrpSpPr>
      <p:grpSpPr>
        <a:xfrm>
          <a:off x="0" y="0"/>
          <a:ext cx="0" cy="0"/>
          <a:chOff x="0" y="0"/>
          <a:chExt cx="0" cy="0"/>
        </a:xfrm>
      </p:grpSpPr>
      <p:sp>
        <p:nvSpPr>
          <p:cNvPr id="139" name="Google Shape;139;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Blank">
  <p:cSld name="21_Blank">
    <p:spTree>
      <p:nvGrpSpPr>
        <p:cNvPr id="142" name="Shape 142"/>
        <p:cNvGrpSpPr/>
        <p:nvPr/>
      </p:nvGrpSpPr>
      <p:grpSpPr>
        <a:xfrm>
          <a:off x="0" y="0"/>
          <a:ext cx="0" cy="0"/>
          <a:chOff x="0" y="0"/>
          <a:chExt cx="0" cy="0"/>
        </a:xfrm>
      </p:grpSpPr>
      <p:sp>
        <p:nvSpPr>
          <p:cNvPr id="143" name="Google Shape;143;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Blank">
  <p:cSld name="20_Blank">
    <p:spTree>
      <p:nvGrpSpPr>
        <p:cNvPr id="146" name="Shape 146"/>
        <p:cNvGrpSpPr/>
        <p:nvPr/>
      </p:nvGrpSpPr>
      <p:grpSpPr>
        <a:xfrm>
          <a:off x="0" y="0"/>
          <a:ext cx="0" cy="0"/>
          <a:chOff x="0" y="0"/>
          <a:chExt cx="0" cy="0"/>
        </a:xfrm>
      </p:grpSpPr>
      <p:sp>
        <p:nvSpPr>
          <p:cNvPr id="147" name="Google Shape;147;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Blank">
  <p:cSld name="19_Blank">
    <p:spTree>
      <p:nvGrpSpPr>
        <p:cNvPr id="150" name="Shape 150"/>
        <p:cNvGrpSpPr/>
        <p:nvPr/>
      </p:nvGrpSpPr>
      <p:grpSpPr>
        <a:xfrm>
          <a:off x="0" y="0"/>
          <a:ext cx="0" cy="0"/>
          <a:chOff x="0" y="0"/>
          <a:chExt cx="0" cy="0"/>
        </a:xfrm>
      </p:grpSpPr>
      <p:sp>
        <p:nvSpPr>
          <p:cNvPr id="151" name="Google Shape;151;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Blank">
  <p:cSld name="18_Blank">
    <p:spTree>
      <p:nvGrpSpPr>
        <p:cNvPr id="154" name="Shape 154"/>
        <p:cNvGrpSpPr/>
        <p:nvPr/>
      </p:nvGrpSpPr>
      <p:grpSpPr>
        <a:xfrm>
          <a:off x="0" y="0"/>
          <a:ext cx="0" cy="0"/>
          <a:chOff x="0" y="0"/>
          <a:chExt cx="0" cy="0"/>
        </a:xfrm>
      </p:grpSpPr>
      <p:sp>
        <p:nvSpPr>
          <p:cNvPr id="155" name="Google Shape;155;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Blank">
  <p:cSld name="17_Blank">
    <p:spTree>
      <p:nvGrpSpPr>
        <p:cNvPr id="158" name="Shape 158"/>
        <p:cNvGrpSpPr/>
        <p:nvPr/>
      </p:nvGrpSpPr>
      <p:grpSpPr>
        <a:xfrm>
          <a:off x="0" y="0"/>
          <a:ext cx="0" cy="0"/>
          <a:chOff x="0" y="0"/>
          <a:chExt cx="0" cy="0"/>
        </a:xfrm>
      </p:grpSpPr>
      <p:sp>
        <p:nvSpPr>
          <p:cNvPr id="159" name="Google Shape;15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lank">
  <p:cSld name="16_Blank">
    <p:spTree>
      <p:nvGrpSpPr>
        <p:cNvPr id="162" name="Shape 162"/>
        <p:cNvGrpSpPr/>
        <p:nvPr/>
      </p:nvGrpSpPr>
      <p:grpSpPr>
        <a:xfrm>
          <a:off x="0" y="0"/>
          <a:ext cx="0" cy="0"/>
          <a:chOff x="0" y="0"/>
          <a:chExt cx="0" cy="0"/>
        </a:xfrm>
      </p:grpSpPr>
      <p:sp>
        <p:nvSpPr>
          <p:cNvPr id="163" name="Google Shape;163;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Blank">
  <p:cSld name="15_Blank">
    <p:spTree>
      <p:nvGrpSpPr>
        <p:cNvPr id="166" name="Shape 166"/>
        <p:cNvGrpSpPr/>
        <p:nvPr/>
      </p:nvGrpSpPr>
      <p:grpSpPr>
        <a:xfrm>
          <a:off x="0" y="0"/>
          <a:ext cx="0" cy="0"/>
          <a:chOff x="0" y="0"/>
          <a:chExt cx="0" cy="0"/>
        </a:xfrm>
      </p:grpSpPr>
      <p:sp>
        <p:nvSpPr>
          <p:cNvPr id="167" name="Google Shape;167;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lank">
  <p:cSld name="14_Blank">
    <p:spTree>
      <p:nvGrpSpPr>
        <p:cNvPr id="170" name="Shape 170"/>
        <p:cNvGrpSpPr/>
        <p:nvPr/>
      </p:nvGrpSpPr>
      <p:grpSpPr>
        <a:xfrm>
          <a:off x="0" y="0"/>
          <a:ext cx="0" cy="0"/>
          <a:chOff x="0" y="0"/>
          <a:chExt cx="0" cy="0"/>
        </a:xfrm>
      </p:grpSpPr>
      <p:sp>
        <p:nvSpPr>
          <p:cNvPr id="171" name="Google Shape;171;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p:cSld name="13_Blank">
    <p:spTree>
      <p:nvGrpSpPr>
        <p:cNvPr id="174" name="Shape 174"/>
        <p:cNvGrpSpPr/>
        <p:nvPr/>
      </p:nvGrpSpPr>
      <p:grpSpPr>
        <a:xfrm>
          <a:off x="0" y="0"/>
          <a:ext cx="0" cy="0"/>
          <a:chOff x="0" y="0"/>
          <a:chExt cx="0" cy="0"/>
        </a:xfrm>
      </p:grpSpPr>
      <p:sp>
        <p:nvSpPr>
          <p:cNvPr id="175" name="Google Shape;17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178" name="Shape 178"/>
        <p:cNvGrpSpPr/>
        <p:nvPr/>
      </p:nvGrpSpPr>
      <p:grpSpPr>
        <a:xfrm>
          <a:off x="0" y="0"/>
          <a:ext cx="0" cy="0"/>
          <a:chOff x="0" y="0"/>
          <a:chExt cx="0" cy="0"/>
        </a:xfrm>
      </p:grpSpPr>
      <p:sp>
        <p:nvSpPr>
          <p:cNvPr id="179" name="Google Shape;17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lank">
  <p:cSld name="11_Blank">
    <p:spTree>
      <p:nvGrpSpPr>
        <p:cNvPr id="182" name="Shape 182"/>
        <p:cNvGrpSpPr/>
        <p:nvPr/>
      </p:nvGrpSpPr>
      <p:grpSpPr>
        <a:xfrm>
          <a:off x="0" y="0"/>
          <a:ext cx="0" cy="0"/>
          <a:chOff x="0" y="0"/>
          <a:chExt cx="0" cy="0"/>
        </a:xfrm>
      </p:grpSpPr>
      <p:sp>
        <p:nvSpPr>
          <p:cNvPr id="183" name="Google Shape;183;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186" name="Shape 186"/>
        <p:cNvGrpSpPr/>
        <p:nvPr/>
      </p:nvGrpSpPr>
      <p:grpSpPr>
        <a:xfrm>
          <a:off x="0" y="0"/>
          <a:ext cx="0" cy="0"/>
          <a:chOff x="0" y="0"/>
          <a:chExt cx="0" cy="0"/>
        </a:xfrm>
      </p:grpSpPr>
      <p:sp>
        <p:nvSpPr>
          <p:cNvPr id="187" name="Google Shape;187;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190" name="Shape 190"/>
        <p:cNvGrpSpPr/>
        <p:nvPr/>
      </p:nvGrpSpPr>
      <p:grpSpPr>
        <a:xfrm>
          <a:off x="0" y="0"/>
          <a:ext cx="0" cy="0"/>
          <a:chOff x="0" y="0"/>
          <a:chExt cx="0" cy="0"/>
        </a:xfrm>
      </p:grpSpPr>
      <p:sp>
        <p:nvSpPr>
          <p:cNvPr id="191" name="Google Shape;191;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194" name="Shape 194"/>
        <p:cNvGrpSpPr/>
        <p:nvPr/>
      </p:nvGrpSpPr>
      <p:grpSpPr>
        <a:xfrm>
          <a:off x="0" y="0"/>
          <a:ext cx="0" cy="0"/>
          <a:chOff x="0" y="0"/>
          <a:chExt cx="0" cy="0"/>
        </a:xfrm>
      </p:grpSpPr>
      <p:sp>
        <p:nvSpPr>
          <p:cNvPr id="195" name="Google Shape;195;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198" name="Shape 198"/>
        <p:cNvGrpSpPr/>
        <p:nvPr/>
      </p:nvGrpSpPr>
      <p:grpSpPr>
        <a:xfrm>
          <a:off x="0" y="0"/>
          <a:ext cx="0" cy="0"/>
          <a:chOff x="0" y="0"/>
          <a:chExt cx="0" cy="0"/>
        </a:xfrm>
      </p:grpSpPr>
      <p:sp>
        <p:nvSpPr>
          <p:cNvPr id="199" name="Google Shape;199;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202" name="Shape 202"/>
        <p:cNvGrpSpPr/>
        <p:nvPr/>
      </p:nvGrpSpPr>
      <p:grpSpPr>
        <a:xfrm>
          <a:off x="0" y="0"/>
          <a:ext cx="0" cy="0"/>
          <a:chOff x="0" y="0"/>
          <a:chExt cx="0" cy="0"/>
        </a:xfrm>
      </p:grpSpPr>
      <p:sp>
        <p:nvSpPr>
          <p:cNvPr id="203" name="Google Shape;203;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206" name="Shape 206"/>
        <p:cNvGrpSpPr/>
        <p:nvPr/>
      </p:nvGrpSpPr>
      <p:grpSpPr>
        <a:xfrm>
          <a:off x="0" y="0"/>
          <a:ext cx="0" cy="0"/>
          <a:chOff x="0" y="0"/>
          <a:chExt cx="0" cy="0"/>
        </a:xfrm>
      </p:grpSpPr>
      <p:sp>
        <p:nvSpPr>
          <p:cNvPr id="207" name="Google Shape;207;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210" name="Shape 210"/>
        <p:cNvGrpSpPr/>
        <p:nvPr/>
      </p:nvGrpSpPr>
      <p:grpSpPr>
        <a:xfrm>
          <a:off x="0" y="0"/>
          <a:ext cx="0" cy="0"/>
          <a:chOff x="0" y="0"/>
          <a:chExt cx="0" cy="0"/>
        </a:xfrm>
      </p:grpSpPr>
      <p:sp>
        <p:nvSpPr>
          <p:cNvPr id="211" name="Google Shape;211;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14" name="Shape 214"/>
        <p:cNvGrpSpPr/>
        <p:nvPr/>
      </p:nvGrpSpPr>
      <p:grpSpPr>
        <a:xfrm>
          <a:off x="0" y="0"/>
          <a:ext cx="0" cy="0"/>
          <a:chOff x="0" y="0"/>
          <a:chExt cx="0" cy="0"/>
        </a:xfrm>
      </p:grpSpPr>
      <p:sp>
        <p:nvSpPr>
          <p:cNvPr id="215" name="Google Shape;21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18" name="Shape 218"/>
        <p:cNvGrpSpPr/>
        <p:nvPr/>
      </p:nvGrpSpPr>
      <p:grpSpPr>
        <a:xfrm>
          <a:off x="0" y="0"/>
          <a:ext cx="0" cy="0"/>
          <a:chOff x="0" y="0"/>
          <a:chExt cx="0" cy="0"/>
        </a:xfrm>
      </p:grpSpPr>
      <p:sp>
        <p:nvSpPr>
          <p:cNvPr id="219" name="Google Shape;219;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22" name="Shape 222"/>
        <p:cNvGrpSpPr/>
        <p:nvPr/>
      </p:nvGrpSpPr>
      <p:grpSpPr>
        <a:xfrm>
          <a:off x="0" y="0"/>
          <a:ext cx="0" cy="0"/>
          <a:chOff x="0" y="0"/>
          <a:chExt cx="0" cy="0"/>
        </a:xfrm>
      </p:grpSpPr>
      <p:sp>
        <p:nvSpPr>
          <p:cNvPr id="223" name="Google Shape;223;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6" name="Shape 226"/>
        <p:cNvGrpSpPr/>
        <p:nvPr/>
      </p:nvGrpSpPr>
      <p:grpSpPr>
        <a:xfrm>
          <a:off x="0" y="0"/>
          <a:ext cx="0" cy="0"/>
          <a:chOff x="0" y="0"/>
          <a:chExt cx="0" cy="0"/>
        </a:xfrm>
      </p:grpSpPr>
      <p:sp>
        <p:nvSpPr>
          <p:cNvPr id="227" name="Google Shape;227;p7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7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29" name="Google Shape;229;p7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0" name="Google Shape;230;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3" name="Shape 233"/>
        <p:cNvGrpSpPr/>
        <p:nvPr/>
      </p:nvGrpSpPr>
      <p:grpSpPr>
        <a:xfrm>
          <a:off x="0" y="0"/>
          <a:ext cx="0" cy="0"/>
          <a:chOff x="0" y="0"/>
          <a:chExt cx="0" cy="0"/>
        </a:xfrm>
      </p:grpSpPr>
      <p:sp>
        <p:nvSpPr>
          <p:cNvPr id="234" name="Google Shape;234;p7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76"/>
          <p:cNvSpPr/>
          <p:nvPr>
            <p:ph idx="2" type="pic"/>
          </p:nvPr>
        </p:nvSpPr>
        <p:spPr>
          <a:xfrm>
            <a:off x="5183188" y="987425"/>
            <a:ext cx="6172200" cy="4873625"/>
          </a:xfrm>
          <a:prstGeom prst="rect">
            <a:avLst/>
          </a:prstGeom>
          <a:noFill/>
          <a:ln>
            <a:noFill/>
          </a:ln>
        </p:spPr>
      </p:sp>
      <p:sp>
        <p:nvSpPr>
          <p:cNvPr id="236" name="Google Shape;236;p7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7" name="Google Shape;237;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0" name="Shape 240"/>
        <p:cNvGrpSpPr/>
        <p:nvPr/>
      </p:nvGrpSpPr>
      <p:grpSpPr>
        <a:xfrm>
          <a:off x="0" y="0"/>
          <a:ext cx="0" cy="0"/>
          <a:chOff x="0" y="0"/>
          <a:chExt cx="0" cy="0"/>
        </a:xfrm>
      </p:grpSpPr>
      <p:sp>
        <p:nvSpPr>
          <p:cNvPr id="241" name="Google Shape;241;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7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6" name="Shape 246"/>
        <p:cNvGrpSpPr/>
        <p:nvPr/>
      </p:nvGrpSpPr>
      <p:grpSpPr>
        <a:xfrm>
          <a:off x="0" y="0"/>
          <a:ext cx="0" cy="0"/>
          <a:chOff x="0" y="0"/>
          <a:chExt cx="0" cy="0"/>
        </a:xfrm>
      </p:grpSpPr>
      <p:sp>
        <p:nvSpPr>
          <p:cNvPr id="247" name="Google Shape;247;p7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7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Blank">
  <p:cSld name="43_Blank">
    <p:spTree>
      <p:nvGrpSpPr>
        <p:cNvPr id="54" name="Shape 54"/>
        <p:cNvGrpSpPr/>
        <p:nvPr/>
      </p:nvGrpSpPr>
      <p:grpSpPr>
        <a:xfrm>
          <a:off x="0" y="0"/>
          <a:ext cx="0" cy="0"/>
          <a:chOff x="0" y="0"/>
          <a:chExt cx="0" cy="0"/>
        </a:xfrm>
      </p:grpSpPr>
      <p:sp>
        <p:nvSpPr>
          <p:cNvPr id="55" name="Google Shape;5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Blank">
  <p:cSld name="42_Blank">
    <p:spTree>
      <p:nvGrpSpPr>
        <p:cNvPr id="58" name="Shape 58"/>
        <p:cNvGrpSpPr/>
        <p:nvPr/>
      </p:nvGrpSpPr>
      <p:grpSpPr>
        <a:xfrm>
          <a:off x="0" y="0"/>
          <a:ext cx="0" cy="0"/>
          <a:chOff x="0" y="0"/>
          <a:chExt cx="0" cy="0"/>
        </a:xfrm>
      </p:grpSpPr>
      <p:sp>
        <p:nvSpPr>
          <p:cNvPr id="59" name="Google Shape;5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2.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SG"/>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jpg"/><Relationship Id="rId5" Type="http://schemas.openxmlformats.org/officeDocument/2006/relationships/image" Target="../media/image30.jpg"/><Relationship Id="rId6"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32.png"/><Relationship Id="rId8"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5.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43.png"/><Relationship Id="rId5"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
          <p:cNvPicPr preferRelativeResize="0"/>
          <p:nvPr/>
        </p:nvPicPr>
        <p:blipFill rotWithShape="1">
          <a:blip r:embed="rId3">
            <a:alphaModFix/>
          </a:blip>
          <a:srcRect b="12549" l="14016" r="15287" t="24906"/>
          <a:stretch/>
        </p:blipFill>
        <p:spPr>
          <a:xfrm>
            <a:off x="-1" y="0"/>
            <a:ext cx="12205713" cy="6858000"/>
          </a:xfrm>
          <a:prstGeom prst="rect">
            <a:avLst/>
          </a:prstGeom>
          <a:noFill/>
          <a:ln>
            <a:noFill/>
          </a:ln>
        </p:spPr>
      </p:pic>
      <p:sp>
        <p:nvSpPr>
          <p:cNvPr id="257" name="Google Shape;257;p1"/>
          <p:cNvSpPr/>
          <p:nvPr/>
        </p:nvSpPr>
        <p:spPr>
          <a:xfrm>
            <a:off x="6670623" y="44971"/>
            <a:ext cx="2908092" cy="185878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8" name="Google Shape;258;p1"/>
          <p:cNvSpPr txBox="1"/>
          <p:nvPr/>
        </p:nvSpPr>
        <p:spPr>
          <a:xfrm>
            <a:off x="5521378" y="222302"/>
            <a:ext cx="4071051"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SG" sz="3200" u="none" cap="none" strike="noStrike">
                <a:solidFill>
                  <a:srgbClr val="002060"/>
                </a:solidFill>
                <a:latin typeface="Arial"/>
                <a:ea typeface="Arial"/>
                <a:cs typeface="Arial"/>
                <a:sym typeface="Arial"/>
              </a:rPr>
              <a:t>Hãy cùng tôi trở về </a:t>
            </a:r>
            <a:endParaRPr/>
          </a:p>
          <a:p>
            <a:pPr indent="0" lvl="0" marL="0" marR="0" rtl="0" algn="l">
              <a:spcBef>
                <a:spcPts val="0"/>
              </a:spcBef>
              <a:spcAft>
                <a:spcPts val="0"/>
              </a:spcAft>
              <a:buNone/>
            </a:pPr>
            <a:r>
              <a:rPr b="0" i="0" lang="en-SG" sz="3200" u="none" cap="none" strike="noStrike">
                <a:solidFill>
                  <a:srgbClr val="002060"/>
                </a:solidFill>
                <a:latin typeface="Arial"/>
                <a:ea typeface="Arial"/>
                <a:cs typeface="Arial"/>
                <a:sym typeface="Arial"/>
              </a:rPr>
              <a:t>tuổi thơ yêu dấu nhé!</a:t>
            </a:r>
            <a:endParaRPr b="0" i="0" sz="3200" u="none" cap="none" strike="noStrike">
              <a:solidFill>
                <a:srgbClr val="002060"/>
              </a:solidFill>
              <a:latin typeface="Arial"/>
              <a:ea typeface="Arial"/>
              <a:cs typeface="Arial"/>
              <a:sym typeface="Arial"/>
            </a:endParaRPr>
          </a:p>
        </p:txBody>
      </p:sp>
      <p:pic>
        <p:nvPicPr>
          <p:cNvPr id="259" name="Google Shape;259;p1"/>
          <p:cNvPicPr preferRelativeResize="0"/>
          <p:nvPr/>
        </p:nvPicPr>
        <p:blipFill rotWithShape="1">
          <a:blip r:embed="rId4">
            <a:alphaModFix/>
          </a:blip>
          <a:srcRect b="0" l="0" r="0" t="0"/>
          <a:stretch/>
        </p:blipFill>
        <p:spPr>
          <a:xfrm>
            <a:off x="6355828" y="1978026"/>
            <a:ext cx="5651969" cy="2901948"/>
          </a:xfrm>
          <a:prstGeom prst="rect">
            <a:avLst/>
          </a:prstGeom>
          <a:noFill/>
          <a:ln>
            <a:noFill/>
          </a:ln>
        </p:spPr>
      </p:pic>
    </p:spTree>
  </p:cSld>
  <p:clrMapOvr>
    <a:masterClrMapping/>
  </p:clrMapOvr>
  <p:transition spd="slow" p14:dur="800">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2000"/>
                                        <p:tgtEl>
                                          <p:spTgt spid="259"/>
                                        </p:tgtEl>
                                      </p:cBhvr>
                                    </p:animEffect>
                                  </p:childTnLst>
                                </p:cTn>
                              </p:par>
                              <p:par>
                                <p:cTn fill="hold" nodeType="withEffect" presetClass="entr" presetID="2" presetSubtype="8">
                                  <p:stCondLst>
                                    <p:cond delay="210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1300"/>
                                        <p:tgtEl>
                                          <p:spTgt spid="25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10"/>
          <p:cNvPicPr preferRelativeResize="0"/>
          <p:nvPr/>
        </p:nvPicPr>
        <p:blipFill rotWithShape="1">
          <a:blip r:embed="rId3">
            <a:alphaModFix/>
          </a:blip>
          <a:srcRect b="14517" l="10250" r="2747" t="9160"/>
          <a:stretch/>
        </p:blipFill>
        <p:spPr>
          <a:xfrm>
            <a:off x="4" y="0"/>
            <a:ext cx="12191995" cy="6858000"/>
          </a:xfrm>
          <a:prstGeom prst="rect">
            <a:avLst/>
          </a:prstGeom>
          <a:noFill/>
          <a:ln>
            <a:noFill/>
          </a:ln>
        </p:spPr>
      </p:pic>
      <p:sp>
        <p:nvSpPr>
          <p:cNvPr id="382" name="Google Shape;382;p10"/>
          <p:cNvSpPr/>
          <p:nvPr/>
        </p:nvSpPr>
        <p:spPr>
          <a:xfrm>
            <a:off x="224851" y="524656"/>
            <a:ext cx="11752289" cy="5919213"/>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10"/>
          <p:cNvSpPr txBox="1"/>
          <p:nvPr/>
        </p:nvSpPr>
        <p:spPr>
          <a:xfrm>
            <a:off x="1114492" y="577402"/>
            <a:ext cx="2445541" cy="67710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4400">
                <a:solidFill>
                  <a:srgbClr val="FF0000"/>
                </a:solidFill>
                <a:latin typeface="Arial"/>
                <a:ea typeface="Arial"/>
                <a:cs typeface="Arial"/>
                <a:sym typeface="Arial"/>
              </a:rPr>
              <a:t>Chú thích</a:t>
            </a:r>
            <a:endParaRPr sz="4400">
              <a:solidFill>
                <a:srgbClr val="FF0000"/>
              </a:solidFill>
              <a:latin typeface="Arial"/>
              <a:ea typeface="Arial"/>
              <a:cs typeface="Arial"/>
              <a:sym typeface="Arial"/>
            </a:endParaRPr>
          </a:p>
        </p:txBody>
      </p:sp>
      <p:sp>
        <p:nvSpPr>
          <p:cNvPr id="384" name="Google Shape;384;p10"/>
          <p:cNvSpPr txBox="1"/>
          <p:nvPr/>
        </p:nvSpPr>
        <p:spPr>
          <a:xfrm>
            <a:off x="695914" y="1363913"/>
            <a:ext cx="1184620"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3600">
                <a:solidFill>
                  <a:srgbClr val="FFC000"/>
                </a:solidFill>
                <a:latin typeface="Arial"/>
                <a:ea typeface="Arial"/>
                <a:cs typeface="Arial"/>
                <a:sym typeface="Arial"/>
              </a:rPr>
              <a:t>Sự cố</a:t>
            </a:r>
            <a:endParaRPr sz="3600">
              <a:solidFill>
                <a:srgbClr val="FFC000"/>
              </a:solidFill>
              <a:latin typeface="Arial"/>
              <a:ea typeface="Arial"/>
              <a:cs typeface="Arial"/>
              <a:sym typeface="Arial"/>
            </a:endParaRPr>
          </a:p>
        </p:txBody>
      </p:sp>
      <p:sp>
        <p:nvSpPr>
          <p:cNvPr id="385" name="Google Shape;385;p10"/>
          <p:cNvSpPr txBox="1"/>
          <p:nvPr/>
        </p:nvSpPr>
        <p:spPr>
          <a:xfrm>
            <a:off x="1992423" y="1425468"/>
            <a:ext cx="9754358" cy="984885"/>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 hiện tượng bất thường và không hay xảy ra trong một quá trình hoạt động nào đó.</a:t>
            </a:r>
            <a:endParaRPr b="1" i="1" sz="3200">
              <a:solidFill>
                <a:srgbClr val="002060"/>
              </a:solidFill>
              <a:latin typeface="Calibri"/>
              <a:ea typeface="Calibri"/>
              <a:cs typeface="Calibri"/>
              <a:sym typeface="Calibri"/>
            </a:endParaRPr>
          </a:p>
        </p:txBody>
      </p:sp>
      <p:sp>
        <p:nvSpPr>
          <p:cNvPr id="386" name="Google Shape;386;p10"/>
          <p:cNvSpPr txBox="1"/>
          <p:nvPr/>
        </p:nvSpPr>
        <p:spPr>
          <a:xfrm>
            <a:off x="553038" y="2581311"/>
            <a:ext cx="2159245"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3600">
                <a:solidFill>
                  <a:srgbClr val="FFC000"/>
                </a:solidFill>
                <a:latin typeface="Arial"/>
                <a:ea typeface="Arial"/>
                <a:cs typeface="Arial"/>
                <a:sym typeface="Arial"/>
              </a:rPr>
              <a:t>Chềnh ềnh</a:t>
            </a:r>
            <a:endParaRPr sz="3600">
              <a:solidFill>
                <a:srgbClr val="FFC000"/>
              </a:solidFill>
              <a:latin typeface="Arial"/>
              <a:ea typeface="Arial"/>
              <a:cs typeface="Arial"/>
              <a:sym typeface="Arial"/>
            </a:endParaRPr>
          </a:p>
        </p:txBody>
      </p:sp>
      <p:sp>
        <p:nvSpPr>
          <p:cNvPr id="387" name="Google Shape;387;p10"/>
          <p:cNvSpPr txBox="1"/>
          <p:nvPr/>
        </p:nvSpPr>
        <p:spPr>
          <a:xfrm>
            <a:off x="2712283" y="2587305"/>
            <a:ext cx="9239877" cy="492443"/>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 gợi tả vẻ nằm, đứng, ngồi lù lù trước mắt mọi người.</a:t>
            </a:r>
            <a:endParaRPr b="1" i="1" sz="3200">
              <a:solidFill>
                <a:srgbClr val="002060"/>
              </a:solidFill>
              <a:latin typeface="Calibri"/>
              <a:ea typeface="Calibri"/>
              <a:cs typeface="Calibri"/>
              <a:sym typeface="Calibri"/>
            </a:endParaRPr>
          </a:p>
        </p:txBody>
      </p:sp>
      <p:sp>
        <p:nvSpPr>
          <p:cNvPr id="388" name="Google Shape;388;p10"/>
          <p:cNvSpPr txBox="1"/>
          <p:nvPr/>
        </p:nvSpPr>
        <p:spPr>
          <a:xfrm>
            <a:off x="4215152" y="3776923"/>
            <a:ext cx="2342629"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3600">
                <a:solidFill>
                  <a:srgbClr val="FFC000"/>
                </a:solidFill>
                <a:latin typeface="Arial"/>
                <a:ea typeface="Arial"/>
                <a:cs typeface="Arial"/>
                <a:sym typeface="Arial"/>
              </a:rPr>
              <a:t>Chuyền thẻ</a:t>
            </a:r>
            <a:endParaRPr sz="3600">
              <a:solidFill>
                <a:srgbClr val="FFC000"/>
              </a:solidFill>
              <a:latin typeface="Arial"/>
              <a:ea typeface="Arial"/>
              <a:cs typeface="Arial"/>
              <a:sym typeface="Arial"/>
            </a:endParaRPr>
          </a:p>
        </p:txBody>
      </p:sp>
      <p:sp>
        <p:nvSpPr>
          <p:cNvPr id="389" name="Google Shape;389;p10"/>
          <p:cNvSpPr txBox="1"/>
          <p:nvPr/>
        </p:nvSpPr>
        <p:spPr>
          <a:xfrm>
            <a:off x="6557782" y="3821893"/>
            <a:ext cx="5189000" cy="196977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 một trò chơi dân gian mà các bé gái hay chơi (vừa đếm que, vừa tung bóng, bộ que chuyền có 10 que)</a:t>
            </a:r>
            <a:endParaRPr b="1" i="1" sz="3200">
              <a:solidFill>
                <a:srgbClr val="002060"/>
              </a:solidFill>
              <a:latin typeface="Calibri"/>
              <a:ea typeface="Calibri"/>
              <a:cs typeface="Calibri"/>
              <a:sym typeface="Calibri"/>
            </a:endParaRPr>
          </a:p>
        </p:txBody>
      </p:sp>
      <p:pic>
        <p:nvPicPr>
          <p:cNvPr descr="Chơi Chuyền (Chơi Banh đũa) - Nông trại rau hữu cơ và trải nghiệm nông  nghiệp MyFarm | MyFarm" id="390" name="Google Shape;390;p10"/>
          <p:cNvPicPr preferRelativeResize="0"/>
          <p:nvPr/>
        </p:nvPicPr>
        <p:blipFill rotWithShape="1">
          <a:blip r:embed="rId4">
            <a:alphaModFix/>
          </a:blip>
          <a:srcRect b="0" l="0" r="0" t="0"/>
          <a:stretch/>
        </p:blipFill>
        <p:spPr>
          <a:xfrm>
            <a:off x="553037" y="3429001"/>
            <a:ext cx="3599869" cy="2699902"/>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2000"/>
                                        <p:tgtEl>
                                          <p:spTgt spid="382"/>
                                        </p:tgtEl>
                                      </p:cBhvr>
                                    </p:animEffect>
                                  </p:childTnLst>
                                </p:cTn>
                              </p:par>
                              <p:par>
                                <p:cTn fill="hold" nodeType="withEffect" presetClass="entr" presetID="2" presetSubtype="8">
                                  <p:stCondLst>
                                    <p:cond delay="200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300"/>
                                        <p:tgtEl>
                                          <p:spTgt spid="38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200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300"/>
                                        <p:tgtEl>
                                          <p:spTgt spid="3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300"/>
                                        <p:tgtEl>
                                          <p:spTgt spid="38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300"/>
                                        <p:tgtEl>
                                          <p:spTgt spid="38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300"/>
                                        <p:tgtEl>
                                          <p:spTgt spid="38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300"/>
                                        <p:tgtEl>
                                          <p:spTgt spid="38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1300"/>
                                        <p:tgtEl>
                                          <p:spTgt spid="38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11"/>
          <p:cNvPicPr preferRelativeResize="0"/>
          <p:nvPr/>
        </p:nvPicPr>
        <p:blipFill rotWithShape="1">
          <a:blip r:embed="rId3">
            <a:alphaModFix/>
          </a:blip>
          <a:srcRect b="0" l="0" r="0" t="0"/>
          <a:stretch/>
        </p:blipFill>
        <p:spPr>
          <a:xfrm>
            <a:off x="0" y="-719528"/>
            <a:ext cx="12192000" cy="8424472"/>
          </a:xfrm>
          <a:prstGeom prst="rect">
            <a:avLst/>
          </a:prstGeom>
          <a:noFill/>
          <a:ln>
            <a:noFill/>
          </a:ln>
        </p:spPr>
      </p:pic>
      <p:sp>
        <p:nvSpPr>
          <p:cNvPr id="396" name="Google Shape;396;p11"/>
          <p:cNvSpPr txBox="1"/>
          <p:nvPr/>
        </p:nvSpPr>
        <p:spPr>
          <a:xfrm>
            <a:off x="5424840" y="511165"/>
            <a:ext cx="4776949" cy="101566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600">
                <a:solidFill>
                  <a:srgbClr val="FFFFFF"/>
                </a:solidFill>
                <a:latin typeface="Arial"/>
                <a:ea typeface="Arial"/>
                <a:cs typeface="Arial"/>
                <a:sym typeface="Arial"/>
              </a:rPr>
              <a:t>Tìm hiểu bài</a:t>
            </a:r>
            <a:endParaRPr sz="6600">
              <a:solidFill>
                <a:srgbClr val="FFFFFF"/>
              </a:solidFill>
              <a:latin typeface="Arial"/>
              <a:ea typeface="Arial"/>
              <a:cs typeface="Arial"/>
              <a:sym typeface="Arial"/>
            </a:endParaRPr>
          </a:p>
        </p:txBody>
      </p:sp>
      <p:sp>
        <p:nvSpPr>
          <p:cNvPr id="397" name="Google Shape;397;p11"/>
          <p:cNvSpPr/>
          <p:nvPr/>
        </p:nvSpPr>
        <p:spPr>
          <a:xfrm>
            <a:off x="328183" y="4856813"/>
            <a:ext cx="3629220" cy="891914"/>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cap="flat" cmpd="sng" w="28575">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SG" sz="2400">
                <a:solidFill>
                  <a:srgbClr val="000000"/>
                </a:solidFill>
                <a:latin typeface="Questrial"/>
                <a:ea typeface="Questrial"/>
                <a:cs typeface="Questrial"/>
                <a:sym typeface="Questrial"/>
              </a:rPr>
              <a:t>Cùng mình thả con diều bay thật cao nha!</a:t>
            </a:r>
            <a:endParaRPr sz="2400">
              <a:solidFill>
                <a:srgbClr val="000000"/>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1300"/>
                                        <p:tgtEl>
                                          <p:spTgt spid="396"/>
                                        </p:tgtEl>
                                        <p:attrNameLst>
                                          <p:attrName>ppt_x</p:attrName>
                                        </p:attrNameLst>
                                      </p:cBhvr>
                                      <p:tavLst>
                                        <p:tav fmla="" tm="0">
                                          <p:val>
                                            <p:strVal val="#ppt_x-1"/>
                                          </p:val>
                                        </p:tav>
                                        <p:tav fmla="" tm="100000">
                                          <p:val>
                                            <p:strVal val="#ppt_x"/>
                                          </p:val>
                                        </p:tav>
                                      </p:tavLst>
                                    </p:anim>
                                  </p:childTnLst>
                                </p:cTn>
                              </p:par>
                            </p:childTnLst>
                          </p:cTn>
                        </p:par>
                        <p:par>
                          <p:cTn fill="hold">
                            <p:stCondLst>
                              <p:cond delay="1300"/>
                            </p:stCondLst>
                            <p:childTnLst>
                              <p:par>
                                <p:cTn fill="hold" nodeType="afterEffect" presetClass="entr" presetID="23" presetSubtype="16">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500"/>
                                        <p:tgtEl>
                                          <p:spTgt spid="397"/>
                                        </p:tgtEl>
                                        <p:attrNameLst>
                                          <p:attrName>ppt_w</p:attrName>
                                        </p:attrNameLst>
                                      </p:cBhvr>
                                      <p:tavLst>
                                        <p:tav fmla="" tm="0">
                                          <p:val>
                                            <p:strVal val="0"/>
                                          </p:val>
                                        </p:tav>
                                        <p:tav fmla="" tm="100000">
                                          <p:val>
                                            <p:strVal val="#ppt_w"/>
                                          </p:val>
                                        </p:tav>
                                      </p:tavLst>
                                    </p:anim>
                                    <p:anim calcmode="lin" valueType="num">
                                      <p:cBhvr additive="base">
                                        <p:cTn dur="500"/>
                                        <p:tgtEl>
                                          <p:spTgt spid="397"/>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442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12"/>
          <p:cNvPicPr preferRelativeResize="0"/>
          <p:nvPr/>
        </p:nvPicPr>
        <p:blipFill rotWithShape="1">
          <a:blip r:embed="rId3">
            <a:alphaModFix/>
          </a:blip>
          <a:srcRect b="15174" l="2705" r="2868" t="9160"/>
          <a:stretch/>
        </p:blipFill>
        <p:spPr>
          <a:xfrm>
            <a:off x="-1" y="0"/>
            <a:ext cx="12211177" cy="6858000"/>
          </a:xfrm>
          <a:prstGeom prst="rect">
            <a:avLst/>
          </a:prstGeom>
          <a:noFill/>
          <a:ln>
            <a:noFill/>
          </a:ln>
        </p:spPr>
      </p:pic>
      <p:sp>
        <p:nvSpPr>
          <p:cNvPr id="403" name="Google Shape;403;p12"/>
          <p:cNvSpPr/>
          <p:nvPr/>
        </p:nvSpPr>
        <p:spPr>
          <a:xfrm>
            <a:off x="269824" y="209863"/>
            <a:ext cx="11632366" cy="6340840"/>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12"/>
          <p:cNvSpPr txBox="1"/>
          <p:nvPr/>
        </p:nvSpPr>
        <p:spPr>
          <a:xfrm>
            <a:off x="449705" y="427500"/>
            <a:ext cx="10972799" cy="1107996"/>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SG" sz="3600">
                <a:solidFill>
                  <a:srgbClr val="0070C0"/>
                </a:solidFill>
                <a:latin typeface="Pattaya"/>
                <a:ea typeface="Pattaya"/>
                <a:cs typeface="Pattaya"/>
                <a:sym typeface="Pattaya"/>
              </a:rPr>
              <a:t>Câu 1. Đoạn đường sắt gần nhà Út Vịnh mấy năm nay thường có những sự cố gì?</a:t>
            </a:r>
            <a:endParaRPr sz="3600">
              <a:solidFill>
                <a:srgbClr val="0070C0"/>
              </a:solidFill>
              <a:latin typeface="Pattaya"/>
              <a:ea typeface="Pattaya"/>
              <a:cs typeface="Pattaya"/>
              <a:sym typeface="Pattaya"/>
            </a:endParaRPr>
          </a:p>
        </p:txBody>
      </p:sp>
      <p:grpSp>
        <p:nvGrpSpPr>
          <p:cNvPr id="405" name="Google Shape;405;p12"/>
          <p:cNvGrpSpPr/>
          <p:nvPr/>
        </p:nvGrpSpPr>
        <p:grpSpPr>
          <a:xfrm>
            <a:off x="794479" y="1750833"/>
            <a:ext cx="10628025" cy="4452175"/>
            <a:chOff x="0" y="215337"/>
            <a:chExt cx="10628025" cy="4452175"/>
          </a:xfrm>
        </p:grpSpPr>
        <p:sp>
          <p:nvSpPr>
            <p:cNvPr id="406" name="Google Shape;406;p12"/>
            <p:cNvSpPr/>
            <p:nvPr/>
          </p:nvSpPr>
          <p:spPr>
            <a:xfrm>
              <a:off x="0" y="215337"/>
              <a:ext cx="10628025" cy="2823630"/>
            </a:xfrm>
            <a:prstGeom prst="roundRect">
              <a:avLst>
                <a:gd fmla="val 10000" name="adj"/>
              </a:avLst>
            </a:prstGeom>
            <a:solidFill>
              <a:srgbClr val="FFE8CA">
                <a:alpha val="89803"/>
              </a:srgbClr>
            </a:solidFill>
            <a:ln cap="flat" cmpd="sng" w="12700">
              <a:solidFill>
                <a:srgbClr val="FFE8C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2"/>
            <p:cNvSpPr/>
            <p:nvPr/>
          </p:nvSpPr>
          <p:spPr>
            <a:xfrm>
              <a:off x="318840" y="578121"/>
              <a:ext cx="3121982" cy="1996819"/>
            </a:xfrm>
            <a:prstGeom prst="roundRect">
              <a:avLst>
                <a:gd fmla="val 10000" name="adj"/>
              </a:avLst>
            </a:prstGeom>
            <a:blipFill rotWithShape="1">
              <a:blip r:embed="rId4">
                <a:alphaModFix/>
              </a:blip>
              <a:stretch>
                <a:fillRect b="-1999" l="0" r="0" t="-1998"/>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2"/>
            <p:cNvSpPr/>
            <p:nvPr/>
          </p:nvSpPr>
          <p:spPr>
            <a:xfrm rot="10800000">
              <a:off x="333826" y="2995012"/>
              <a:ext cx="3121982" cy="1654099"/>
            </a:xfrm>
            <a:prstGeom prst="round2SameRect">
              <a:avLst>
                <a:gd fmla="val 10500" name="adj1"/>
                <a:gd fmla="val 0" name="adj2"/>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2"/>
            <p:cNvSpPr txBox="1"/>
            <p:nvPr/>
          </p:nvSpPr>
          <p:spPr>
            <a:xfrm>
              <a:off x="384695" y="2995012"/>
              <a:ext cx="3020244" cy="1603230"/>
            </a:xfrm>
            <a:prstGeom prst="rect">
              <a:avLst/>
            </a:prstGeom>
            <a:noFill/>
            <a:ln>
              <a:noFill/>
            </a:ln>
          </p:spPr>
          <p:txBody>
            <a:bodyPr anchorCtr="0" anchor="t" bIns="199125" lIns="199125" spcFirstLastPara="1" rIns="199125" wrap="square" tIns="199125">
              <a:noAutofit/>
            </a:bodyPr>
            <a:lstStyle/>
            <a:p>
              <a:pPr indent="0" lvl="0" marL="0" marR="0" rtl="0" algn="just">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tảng đá nằm chềnh ềnh trên đường tàu chạy.</a:t>
              </a:r>
              <a:endParaRPr sz="2800">
                <a:solidFill>
                  <a:schemeClr val="lt1"/>
                </a:solidFill>
                <a:latin typeface="Calibri"/>
                <a:ea typeface="Calibri"/>
                <a:cs typeface="Calibri"/>
                <a:sym typeface="Calibri"/>
              </a:endParaRPr>
            </a:p>
          </p:txBody>
        </p:sp>
        <p:sp>
          <p:nvSpPr>
            <p:cNvPr id="410" name="Google Shape;410;p12"/>
            <p:cNvSpPr/>
            <p:nvPr/>
          </p:nvSpPr>
          <p:spPr>
            <a:xfrm>
              <a:off x="3753021" y="593104"/>
              <a:ext cx="3121982" cy="1985258"/>
            </a:xfrm>
            <a:prstGeom prst="roundRect">
              <a:avLst>
                <a:gd fmla="val 10000" name="adj"/>
              </a:avLst>
            </a:prstGeom>
            <a:blipFill rotWithShape="1">
              <a:blip r:embed="rId5">
                <a:alphaModFix/>
              </a:blip>
              <a:stretch>
                <a:fillRect b="0" l="-1998" r="-1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2"/>
            <p:cNvSpPr/>
            <p:nvPr/>
          </p:nvSpPr>
          <p:spPr>
            <a:xfrm rot="10800000">
              <a:off x="3834583" y="3050226"/>
              <a:ext cx="2953051" cy="1617286"/>
            </a:xfrm>
            <a:prstGeom prst="round2SameRect">
              <a:avLst>
                <a:gd fmla="val 10500" name="adj1"/>
                <a:gd fmla="val 0" name="adj2"/>
              </a:avLst>
            </a:prstGeom>
            <a:solidFill>
              <a:srgbClr val="2EE84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2"/>
            <p:cNvSpPr txBox="1"/>
            <p:nvPr/>
          </p:nvSpPr>
          <p:spPr>
            <a:xfrm>
              <a:off x="3884320" y="3050226"/>
              <a:ext cx="2853577" cy="1567549"/>
            </a:xfrm>
            <a:prstGeom prst="rect">
              <a:avLst/>
            </a:prstGeom>
            <a:noFill/>
            <a:ln>
              <a:noFill/>
            </a:ln>
          </p:spPr>
          <p:txBody>
            <a:bodyPr anchorCtr="0" anchor="t" bIns="199125" lIns="199125" spcFirstLastPara="1" rIns="199125" wrap="square" tIns="199125">
              <a:noAutofit/>
            </a:bodyPr>
            <a:lstStyle/>
            <a:p>
              <a:pPr indent="0" lvl="0" marL="0" marR="0" rtl="0" algn="just">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ai đó tháo cả ốc gần các thanh ray.</a:t>
              </a:r>
              <a:endParaRPr sz="2800">
                <a:solidFill>
                  <a:schemeClr val="lt1"/>
                </a:solidFill>
                <a:latin typeface="Calibri"/>
                <a:ea typeface="Calibri"/>
                <a:cs typeface="Calibri"/>
                <a:sym typeface="Calibri"/>
              </a:endParaRPr>
            </a:p>
          </p:txBody>
        </p:sp>
        <p:sp>
          <p:nvSpPr>
            <p:cNvPr id="413" name="Google Shape;413;p12"/>
            <p:cNvSpPr/>
            <p:nvPr/>
          </p:nvSpPr>
          <p:spPr>
            <a:xfrm>
              <a:off x="7187201" y="623091"/>
              <a:ext cx="3121982" cy="1906878"/>
            </a:xfrm>
            <a:prstGeom prst="roundRect">
              <a:avLst>
                <a:gd fmla="val 10000" name="adj"/>
              </a:avLst>
            </a:prstGeom>
            <a:blipFill rotWithShape="1">
              <a:blip r:embed="rId6">
                <a:alphaModFix/>
              </a:blip>
              <a:stretch>
                <a:fillRect b="0" l="-7998" r="-7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2"/>
            <p:cNvSpPr/>
            <p:nvPr/>
          </p:nvSpPr>
          <p:spPr>
            <a:xfrm rot="10800000">
              <a:off x="7217172" y="2995012"/>
              <a:ext cx="3121982" cy="1654099"/>
            </a:xfrm>
            <a:prstGeom prst="round2SameRect">
              <a:avLst>
                <a:gd fmla="val 10500" name="adj1"/>
                <a:gd fmla="val 0" name="adj2"/>
              </a:avLst>
            </a:prstGeom>
            <a:solidFill>
              <a:srgbClr val="5999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2"/>
            <p:cNvSpPr txBox="1"/>
            <p:nvPr/>
          </p:nvSpPr>
          <p:spPr>
            <a:xfrm>
              <a:off x="7268041" y="2995012"/>
              <a:ext cx="3020244" cy="1603230"/>
            </a:xfrm>
            <a:prstGeom prst="rect">
              <a:avLst/>
            </a:prstGeom>
            <a:noFill/>
            <a:ln>
              <a:noFill/>
            </a:ln>
          </p:spPr>
          <p:txBody>
            <a:bodyPr anchorCtr="0" anchor="t" bIns="199125" lIns="199125" spcFirstLastPara="1" rIns="199125" wrap="square" tIns="199125">
              <a:noAutofit/>
            </a:bodyPr>
            <a:lstStyle/>
            <a:p>
              <a:pPr indent="0" lvl="0" marL="0" marR="0" rtl="0" algn="just">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Lắm khi trẻ chăn trâu còn ném đá lên tàu khi tàu đi qua.</a:t>
              </a:r>
              <a:endParaRPr sz="2800">
                <a:solidFill>
                  <a:schemeClr val="lt1"/>
                </a:solidFill>
                <a:latin typeface="Calibri"/>
                <a:ea typeface="Calibri"/>
                <a:cs typeface="Calibri"/>
                <a:sym typeface="Calibri"/>
              </a:endParaRPr>
            </a:p>
          </p:txBody>
        </p:sp>
      </p:grpSp>
    </p:spTree>
  </p:cSld>
  <p:clrMapOvr>
    <a:masterClrMapping/>
  </p:clrMapOvr>
  <p:transition spd="slow" p14:dur="1600">
    <p:blinds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2000"/>
                                        <p:tgtEl>
                                          <p:spTgt spid="403"/>
                                        </p:tgtEl>
                                      </p:cBhvr>
                                    </p:animEffect>
                                  </p:childTnLst>
                                </p:cTn>
                              </p:par>
                              <p:par>
                                <p:cTn fill="hold" nodeType="withEffect" presetClass="entr" presetID="2" presetSubtype="8">
                                  <p:stCondLst>
                                    <p:cond delay="200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1300"/>
                                        <p:tgtEl>
                                          <p:spTgt spid="40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13"/>
          <p:cNvPicPr preferRelativeResize="0"/>
          <p:nvPr/>
        </p:nvPicPr>
        <p:blipFill rotWithShape="1">
          <a:blip r:embed="rId3">
            <a:alphaModFix/>
          </a:blip>
          <a:srcRect b="15174" l="2705" r="2868" t="9160"/>
          <a:stretch/>
        </p:blipFill>
        <p:spPr>
          <a:xfrm>
            <a:off x="-1" y="0"/>
            <a:ext cx="12211177" cy="6858000"/>
          </a:xfrm>
          <a:prstGeom prst="rect">
            <a:avLst/>
          </a:prstGeom>
          <a:noFill/>
          <a:ln>
            <a:noFill/>
          </a:ln>
        </p:spPr>
      </p:pic>
      <p:sp>
        <p:nvSpPr>
          <p:cNvPr id="421" name="Google Shape;421;p13"/>
          <p:cNvSpPr/>
          <p:nvPr/>
        </p:nvSpPr>
        <p:spPr>
          <a:xfrm>
            <a:off x="269824" y="209863"/>
            <a:ext cx="11632366" cy="6340840"/>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13"/>
          <p:cNvSpPr txBox="1"/>
          <p:nvPr/>
        </p:nvSpPr>
        <p:spPr>
          <a:xfrm>
            <a:off x="1149244" y="336142"/>
            <a:ext cx="10208302" cy="1107996"/>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SG" sz="3600">
                <a:solidFill>
                  <a:srgbClr val="FF6600"/>
                </a:solidFill>
                <a:latin typeface="Pattaya"/>
                <a:ea typeface="Pattaya"/>
                <a:cs typeface="Pattaya"/>
                <a:sym typeface="Pattaya"/>
              </a:rPr>
              <a:t>Câu 2. Út Vịnh đã làm gì để thực hiện nhiệm vụ giữ gìn an toàn đường sắt?</a:t>
            </a:r>
            <a:endParaRPr sz="3600">
              <a:solidFill>
                <a:srgbClr val="FF6600"/>
              </a:solidFill>
              <a:latin typeface="Pattaya"/>
              <a:ea typeface="Pattaya"/>
              <a:cs typeface="Pattaya"/>
              <a:sym typeface="Pattaya"/>
            </a:endParaRPr>
          </a:p>
        </p:txBody>
      </p:sp>
      <p:grpSp>
        <p:nvGrpSpPr>
          <p:cNvPr id="423" name="Google Shape;423;p13"/>
          <p:cNvGrpSpPr/>
          <p:nvPr/>
        </p:nvGrpSpPr>
        <p:grpSpPr>
          <a:xfrm>
            <a:off x="859434" y="1237603"/>
            <a:ext cx="10787922" cy="5418667"/>
            <a:chOff x="0" y="0"/>
            <a:chExt cx="10787922" cy="5418667"/>
          </a:xfrm>
        </p:grpSpPr>
        <p:sp>
          <p:nvSpPr>
            <p:cNvPr id="424" name="Google Shape;424;p13"/>
            <p:cNvSpPr/>
            <p:nvPr/>
          </p:nvSpPr>
          <p:spPr>
            <a:xfrm>
              <a:off x="0" y="0"/>
              <a:ext cx="8669867" cy="5418667"/>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FE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3"/>
            <p:cNvSpPr/>
            <p:nvPr/>
          </p:nvSpPr>
          <p:spPr>
            <a:xfrm>
              <a:off x="815383" y="3769944"/>
              <a:ext cx="225416" cy="225416"/>
            </a:xfrm>
            <a:prstGeom prst="ellipse">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3"/>
            <p:cNvSpPr/>
            <p:nvPr/>
          </p:nvSpPr>
          <p:spPr>
            <a:xfrm>
              <a:off x="152746" y="3844544"/>
              <a:ext cx="5187704" cy="15659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3"/>
            <p:cNvSpPr txBox="1"/>
            <p:nvPr/>
          </p:nvSpPr>
          <p:spPr>
            <a:xfrm>
              <a:off x="152746" y="3844544"/>
              <a:ext cx="5187704" cy="1565994"/>
            </a:xfrm>
            <a:prstGeom prst="rect">
              <a:avLst/>
            </a:prstGeom>
            <a:noFill/>
            <a:ln>
              <a:noFill/>
            </a:ln>
          </p:spPr>
          <p:txBody>
            <a:bodyPr anchorCtr="0" anchor="t" bIns="0" lIns="119425" spcFirstLastPara="1" rIns="0" wrap="square" tIns="0">
              <a:noAutofit/>
            </a:bodyPr>
            <a:lstStyle/>
            <a:p>
              <a:pPr indent="0" lvl="0" marL="0" marR="0" rtl="0" algn="ctr">
                <a:lnSpc>
                  <a:spcPct val="90000"/>
                </a:lnSpc>
                <a:spcBef>
                  <a:spcPts val="0"/>
                </a:spcBef>
                <a:spcAft>
                  <a:spcPts val="0"/>
                </a:spcAft>
                <a:buClr>
                  <a:srgbClr val="FFC000"/>
                </a:buClr>
                <a:buSzPts val="2800"/>
                <a:buFont typeface="Calibri"/>
                <a:buNone/>
              </a:pPr>
              <a:r>
                <a:rPr lang="en-SG" sz="2800">
                  <a:solidFill>
                    <a:srgbClr val="FFC000"/>
                  </a:solidFill>
                  <a:latin typeface="Calibri"/>
                  <a:ea typeface="Calibri"/>
                  <a:cs typeface="Calibri"/>
                  <a:sym typeface="Calibri"/>
                </a:rPr>
                <a:t>Tham gia phong trào </a:t>
              </a:r>
              <a:endParaRPr/>
            </a:p>
            <a:p>
              <a:pPr indent="0" lvl="0" marL="0" marR="0" rtl="0" algn="ctr">
                <a:lnSpc>
                  <a:spcPct val="90000"/>
                </a:lnSpc>
                <a:spcBef>
                  <a:spcPts val="980"/>
                </a:spcBef>
                <a:spcAft>
                  <a:spcPts val="0"/>
                </a:spcAft>
                <a:buClr>
                  <a:srgbClr val="FFC000"/>
                </a:buClr>
                <a:buSzPts val="2800"/>
                <a:buFont typeface="Calibri"/>
                <a:buNone/>
              </a:pPr>
              <a:r>
                <a:rPr b="1" i="1" lang="en-SG" sz="2800">
                  <a:solidFill>
                    <a:srgbClr val="FFC000"/>
                  </a:solidFill>
                  <a:latin typeface="Calibri"/>
                  <a:ea typeface="Calibri"/>
                  <a:cs typeface="Calibri"/>
                  <a:sym typeface="Calibri"/>
                </a:rPr>
                <a:t>Em yêu đường sắt quê em</a:t>
              </a:r>
              <a:endParaRPr b="1" i="1" sz="2800">
                <a:solidFill>
                  <a:srgbClr val="FFC000"/>
                </a:solidFill>
                <a:latin typeface="Calibri"/>
                <a:ea typeface="Calibri"/>
                <a:cs typeface="Calibri"/>
                <a:sym typeface="Calibri"/>
              </a:endParaRPr>
            </a:p>
          </p:txBody>
        </p:sp>
        <p:sp>
          <p:nvSpPr>
            <p:cNvPr id="428" name="Google Shape;428;p13"/>
            <p:cNvSpPr/>
            <p:nvPr/>
          </p:nvSpPr>
          <p:spPr>
            <a:xfrm>
              <a:off x="2670207" y="2398013"/>
              <a:ext cx="407483" cy="407483"/>
            </a:xfrm>
            <a:prstGeom prst="ellipse">
              <a:avLst/>
            </a:prstGeom>
            <a:solidFill>
              <a:srgbClr val="2EE84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3"/>
            <p:cNvSpPr/>
            <p:nvPr/>
          </p:nvSpPr>
          <p:spPr>
            <a:xfrm>
              <a:off x="2750800" y="2837524"/>
              <a:ext cx="6495346" cy="12551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3"/>
            <p:cNvSpPr txBox="1"/>
            <p:nvPr/>
          </p:nvSpPr>
          <p:spPr>
            <a:xfrm>
              <a:off x="2750800" y="2837524"/>
              <a:ext cx="6495346" cy="1255154"/>
            </a:xfrm>
            <a:prstGeom prst="rect">
              <a:avLst/>
            </a:prstGeom>
            <a:noFill/>
            <a:ln>
              <a:noFill/>
            </a:ln>
          </p:spPr>
          <p:txBody>
            <a:bodyPr anchorCtr="0" anchor="t" bIns="0" lIns="215900" spcFirstLastPara="1" rIns="0" wrap="square" tIns="0">
              <a:noAutofit/>
            </a:bodyPr>
            <a:lstStyle/>
            <a:p>
              <a:pPr indent="0" lvl="0" marL="0" marR="0" rtl="0" algn="just">
                <a:lnSpc>
                  <a:spcPct val="90000"/>
                </a:lnSpc>
                <a:spcBef>
                  <a:spcPts val="0"/>
                </a:spcBef>
                <a:spcAft>
                  <a:spcPts val="0"/>
                </a:spcAft>
                <a:buClr>
                  <a:srgbClr val="00B050"/>
                </a:buClr>
                <a:buSzPts val="2800"/>
                <a:buFont typeface="Calibri"/>
                <a:buNone/>
              </a:pPr>
              <a:r>
                <a:rPr lang="en-SG" sz="2800">
                  <a:solidFill>
                    <a:srgbClr val="00B050"/>
                  </a:solidFill>
                  <a:latin typeface="Calibri"/>
                  <a:ea typeface="Calibri"/>
                  <a:cs typeface="Calibri"/>
                  <a:sym typeface="Calibri"/>
                </a:rPr>
                <a:t>Nhận việc thuyết phục Sơn – một bạn thường chạy trên đường tàu thả diều</a:t>
              </a:r>
              <a:endParaRPr sz="2800">
                <a:solidFill>
                  <a:srgbClr val="00B050"/>
                </a:solidFill>
                <a:latin typeface="Calibri"/>
                <a:ea typeface="Calibri"/>
                <a:cs typeface="Calibri"/>
                <a:sym typeface="Calibri"/>
              </a:endParaRPr>
            </a:p>
          </p:txBody>
        </p:sp>
        <p:sp>
          <p:nvSpPr>
            <p:cNvPr id="431" name="Google Shape;431;p13"/>
            <p:cNvSpPr/>
            <p:nvPr/>
          </p:nvSpPr>
          <p:spPr>
            <a:xfrm>
              <a:off x="5332916" y="1325952"/>
              <a:ext cx="563541" cy="563541"/>
            </a:xfrm>
            <a:prstGeom prst="ellipse">
              <a:avLst/>
            </a:prstGeom>
            <a:solidFill>
              <a:srgbClr val="5999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3"/>
            <p:cNvSpPr/>
            <p:nvPr/>
          </p:nvSpPr>
          <p:spPr>
            <a:xfrm>
              <a:off x="5617880" y="1196125"/>
              <a:ext cx="5170042" cy="12163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3"/>
            <p:cNvSpPr txBox="1"/>
            <p:nvPr/>
          </p:nvSpPr>
          <p:spPr>
            <a:xfrm>
              <a:off x="5617880" y="1196125"/>
              <a:ext cx="5170042" cy="1216371"/>
            </a:xfrm>
            <a:prstGeom prst="rect">
              <a:avLst/>
            </a:prstGeom>
            <a:noFill/>
            <a:ln>
              <a:noFill/>
            </a:ln>
          </p:spPr>
          <p:txBody>
            <a:bodyPr anchorCtr="0" anchor="t" bIns="0" lIns="298600" spcFirstLastPara="1" rIns="0" wrap="square" tIns="0">
              <a:noAutofit/>
            </a:bodyPr>
            <a:lstStyle/>
            <a:p>
              <a:pPr indent="0" lvl="0" marL="0" marR="0" rtl="0" algn="just">
                <a:lnSpc>
                  <a:spcPct val="90000"/>
                </a:lnSpc>
                <a:spcBef>
                  <a:spcPts val="0"/>
                </a:spcBef>
                <a:spcAft>
                  <a:spcPts val="0"/>
                </a:spcAft>
                <a:buClr>
                  <a:srgbClr val="0070C0"/>
                </a:buClr>
                <a:buSzPts val="2800"/>
                <a:buFont typeface="Calibri"/>
                <a:buNone/>
              </a:pPr>
              <a:r>
                <a:rPr lang="en-SG" sz="2800">
                  <a:solidFill>
                    <a:srgbClr val="0070C0"/>
                  </a:solidFill>
                  <a:latin typeface="Calibri"/>
                  <a:ea typeface="Calibri"/>
                  <a:cs typeface="Calibri"/>
                  <a:sym typeface="Calibri"/>
                </a:rPr>
                <a:t>Đã thuyết phục được Sơn không thả diều trên đường tàu</a:t>
              </a:r>
              <a:endParaRPr sz="2800">
                <a:solidFill>
                  <a:srgbClr val="0070C0"/>
                </a:solidFill>
                <a:latin typeface="Calibri"/>
                <a:ea typeface="Calibri"/>
                <a:cs typeface="Calibri"/>
                <a:sym typeface="Calibri"/>
              </a:endParaRPr>
            </a:p>
          </p:txBody>
        </p:sp>
      </p:grpSp>
      <p:pic>
        <p:nvPicPr>
          <p:cNvPr descr="Những kỹ năng cần biết khi băng qua đường ray tàu hỏa - Báo Khánh Hòa điện  tử" id="434" name="Google Shape;434;p13"/>
          <p:cNvPicPr preferRelativeResize="0"/>
          <p:nvPr/>
        </p:nvPicPr>
        <p:blipFill rotWithShape="1">
          <a:blip r:embed="rId4">
            <a:alphaModFix/>
          </a:blip>
          <a:srcRect b="0" l="0" r="0" t="0"/>
          <a:stretch/>
        </p:blipFill>
        <p:spPr>
          <a:xfrm>
            <a:off x="269824" y="3946936"/>
            <a:ext cx="1659553" cy="1107996"/>
          </a:xfrm>
          <a:prstGeom prst="rect">
            <a:avLst/>
          </a:prstGeom>
          <a:noFill/>
          <a:ln>
            <a:noFill/>
          </a:ln>
        </p:spPr>
      </p:pic>
      <p:grpSp>
        <p:nvGrpSpPr>
          <p:cNvPr id="435" name="Google Shape;435;p13"/>
          <p:cNvGrpSpPr/>
          <p:nvPr/>
        </p:nvGrpSpPr>
        <p:grpSpPr>
          <a:xfrm>
            <a:off x="4434785" y="542677"/>
            <a:ext cx="2667179" cy="2420911"/>
            <a:chOff x="4434785" y="542677"/>
            <a:chExt cx="2667179" cy="2420911"/>
          </a:xfrm>
        </p:grpSpPr>
        <p:pic>
          <p:nvPicPr>
            <p:cNvPr descr="Thả Diều Bé Hình ảnh | Định dạng hình ảnh PNG 400238708| vn.lovepik.com" id="436" name="Google Shape;436;p13"/>
            <p:cNvPicPr preferRelativeResize="0"/>
            <p:nvPr/>
          </p:nvPicPr>
          <p:blipFill rotWithShape="1">
            <a:blip r:embed="rId5">
              <a:alphaModFix/>
            </a:blip>
            <a:srcRect b="0" l="0" r="0" t="0"/>
            <a:stretch/>
          </p:blipFill>
          <p:spPr>
            <a:xfrm>
              <a:off x="5316542" y="542677"/>
              <a:ext cx="1785422" cy="2420911"/>
            </a:xfrm>
            <a:prstGeom prst="rect">
              <a:avLst/>
            </a:prstGeom>
            <a:noFill/>
            <a:ln>
              <a:noFill/>
            </a:ln>
          </p:spPr>
        </p:pic>
        <p:pic>
          <p:nvPicPr>
            <p:cNvPr descr="Happy kid cartoon Royalty Free Vector Image - VectorStock" id="437" name="Google Shape;437;p13"/>
            <p:cNvPicPr preferRelativeResize="0"/>
            <p:nvPr/>
          </p:nvPicPr>
          <p:blipFill rotWithShape="1">
            <a:blip r:embed="rId6">
              <a:alphaModFix/>
            </a:blip>
            <a:srcRect b="7541" l="40142" r="0" t="0"/>
            <a:stretch/>
          </p:blipFill>
          <p:spPr>
            <a:xfrm flipH="1">
              <a:off x="4434785" y="1372224"/>
              <a:ext cx="1041193" cy="1575458"/>
            </a:xfrm>
            <a:prstGeom prst="rect">
              <a:avLst/>
            </a:prstGeom>
            <a:noFill/>
            <a:ln>
              <a:noFill/>
            </a:ln>
          </p:spPr>
        </p:pic>
      </p:grpSp>
      <p:grpSp>
        <p:nvGrpSpPr>
          <p:cNvPr id="438" name="Google Shape;438;p13"/>
          <p:cNvGrpSpPr/>
          <p:nvPr/>
        </p:nvGrpSpPr>
        <p:grpSpPr>
          <a:xfrm>
            <a:off x="1744121" y="1171340"/>
            <a:ext cx="2236578" cy="2465964"/>
            <a:chOff x="1744121" y="1171340"/>
            <a:chExt cx="2236578" cy="2465964"/>
          </a:xfrm>
        </p:grpSpPr>
        <p:pic>
          <p:nvPicPr>
            <p:cNvPr descr="Railroad rail track, railway, rail png | PNGEgg" id="439" name="Google Shape;439;p13"/>
            <p:cNvPicPr preferRelativeResize="0"/>
            <p:nvPr/>
          </p:nvPicPr>
          <p:blipFill rotWithShape="1">
            <a:blip r:embed="rId7">
              <a:alphaModFix/>
            </a:blip>
            <a:srcRect b="0" l="0" r="0" t="0"/>
            <a:stretch/>
          </p:blipFill>
          <p:spPr>
            <a:xfrm>
              <a:off x="1744121" y="2269036"/>
              <a:ext cx="1954668" cy="1368268"/>
            </a:xfrm>
            <a:prstGeom prst="rect">
              <a:avLst/>
            </a:prstGeom>
            <a:noFill/>
            <a:ln>
              <a:noFill/>
            </a:ln>
          </p:spPr>
        </p:pic>
        <p:pic>
          <p:nvPicPr>
            <p:cNvPr descr="Thả Diều Bé Hình ảnh | Định dạng hình ảnh PNG 400238708| vn.lovepik.com" id="440" name="Google Shape;440;p13"/>
            <p:cNvPicPr preferRelativeResize="0"/>
            <p:nvPr/>
          </p:nvPicPr>
          <p:blipFill rotWithShape="1">
            <a:blip r:embed="rId8">
              <a:alphaModFix/>
            </a:blip>
            <a:srcRect b="0" l="0" r="0" t="0"/>
            <a:stretch/>
          </p:blipFill>
          <p:spPr>
            <a:xfrm>
              <a:off x="2195277" y="1171340"/>
              <a:ext cx="1785422" cy="2420911"/>
            </a:xfrm>
            <a:prstGeom prst="rect">
              <a:avLst/>
            </a:prstGeom>
            <a:noFill/>
            <a:ln>
              <a:noFill/>
            </a:ln>
          </p:spPr>
        </p:pic>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2000"/>
                                  </p:stCondLst>
                                  <p:childTnLst>
                                    <p:set>
                                      <p:cBhvr>
                                        <p:cTn dur="1" fill="hold">
                                          <p:stCondLst>
                                            <p:cond delay="0"/>
                                          </p:stCondLst>
                                        </p:cTn>
                                        <p:tgtEl>
                                          <p:spTgt spid="422"/>
                                        </p:tgtEl>
                                        <p:attrNameLst>
                                          <p:attrName>style.visibility</p:attrName>
                                        </p:attrNameLst>
                                      </p:cBhvr>
                                      <p:to>
                                        <p:strVal val="visible"/>
                                      </p:to>
                                    </p:set>
                                    <p:anim calcmode="lin" valueType="num">
                                      <p:cBhvr additive="base">
                                        <p:cTn dur="1300"/>
                                        <p:tgtEl>
                                          <p:spTgt spid="42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14"/>
          <p:cNvPicPr preferRelativeResize="0"/>
          <p:nvPr/>
        </p:nvPicPr>
        <p:blipFill rotWithShape="1">
          <a:blip r:embed="rId3">
            <a:alphaModFix/>
          </a:blip>
          <a:srcRect b="15174" l="2705" r="2868" t="9160"/>
          <a:stretch/>
        </p:blipFill>
        <p:spPr>
          <a:xfrm>
            <a:off x="-1" y="0"/>
            <a:ext cx="12211177" cy="6858000"/>
          </a:xfrm>
          <a:prstGeom prst="rect">
            <a:avLst/>
          </a:prstGeom>
          <a:noFill/>
          <a:ln>
            <a:noFill/>
          </a:ln>
        </p:spPr>
      </p:pic>
      <p:sp>
        <p:nvSpPr>
          <p:cNvPr id="446" name="Google Shape;446;p14"/>
          <p:cNvSpPr/>
          <p:nvPr/>
        </p:nvSpPr>
        <p:spPr>
          <a:xfrm>
            <a:off x="269824" y="209863"/>
            <a:ext cx="11632366" cy="6340840"/>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14"/>
          <p:cNvSpPr txBox="1"/>
          <p:nvPr/>
        </p:nvSpPr>
        <p:spPr>
          <a:xfrm>
            <a:off x="1001436" y="390979"/>
            <a:ext cx="10208302" cy="1107996"/>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SG" sz="3600">
                <a:solidFill>
                  <a:srgbClr val="00CC00"/>
                </a:solidFill>
                <a:latin typeface="Pattaya"/>
                <a:ea typeface="Pattaya"/>
                <a:cs typeface="Pattaya"/>
                <a:sym typeface="Pattaya"/>
              </a:rPr>
              <a:t>Khi nghe thấy tiếng còi tàu vang lên từng hồi giục giã, </a:t>
            </a:r>
            <a:endParaRPr/>
          </a:p>
          <a:p>
            <a:pPr indent="0" lvl="0" marL="0" marR="0" rtl="0" algn="ctr">
              <a:spcBef>
                <a:spcPts val="0"/>
              </a:spcBef>
              <a:spcAft>
                <a:spcPts val="0"/>
              </a:spcAft>
              <a:buNone/>
            </a:pPr>
            <a:r>
              <a:rPr lang="en-SG" sz="3600">
                <a:solidFill>
                  <a:srgbClr val="00CC00"/>
                </a:solidFill>
                <a:latin typeface="Pattaya"/>
                <a:ea typeface="Pattaya"/>
                <a:cs typeface="Pattaya"/>
                <a:sym typeface="Pattaya"/>
              </a:rPr>
              <a:t>Út Vịnh nhìn ra đường sắt và đã thấy điều gì?</a:t>
            </a:r>
            <a:endParaRPr sz="3600">
              <a:solidFill>
                <a:srgbClr val="00CC00"/>
              </a:solidFill>
              <a:latin typeface="Pattaya"/>
              <a:ea typeface="Pattaya"/>
              <a:cs typeface="Pattaya"/>
              <a:sym typeface="Pattaya"/>
            </a:endParaRPr>
          </a:p>
        </p:txBody>
      </p:sp>
      <p:pic>
        <p:nvPicPr>
          <p:cNvPr id="448" name="Google Shape;448;p14"/>
          <p:cNvPicPr preferRelativeResize="0"/>
          <p:nvPr/>
        </p:nvPicPr>
        <p:blipFill rotWithShape="1">
          <a:blip r:embed="rId4">
            <a:alphaModFix/>
          </a:blip>
          <a:srcRect b="20492" l="0" r="2524" t="20916"/>
          <a:stretch/>
        </p:blipFill>
        <p:spPr>
          <a:xfrm>
            <a:off x="850269" y="2121706"/>
            <a:ext cx="5583836" cy="3632643"/>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449" name="Google Shape;449;p14"/>
          <p:cNvSpPr txBox="1"/>
          <p:nvPr/>
        </p:nvSpPr>
        <p:spPr>
          <a:xfrm>
            <a:off x="6703930" y="2444115"/>
            <a:ext cx="4919177" cy="1477328"/>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Vịnh thấy Hoa và Lan đang ngồi chơi chuyền thẻ trên đường tàu.</a:t>
            </a:r>
            <a:endParaRPr b="1" i="1" sz="3200">
              <a:solidFill>
                <a:srgbClr val="002060"/>
              </a:solidFill>
              <a:latin typeface="Calibri"/>
              <a:ea typeface="Calibri"/>
              <a:cs typeface="Calibri"/>
              <a:sym typeface="Calibri"/>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200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1300"/>
                                        <p:tgtEl>
                                          <p:spTgt spid="4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
                                        <p:tgtEl>
                                          <p:spTgt spid="448"/>
                                        </p:tgtEl>
                                      </p:cBhvr>
                                    </p:animEffect>
                                  </p:childTnLst>
                                </p:cTn>
                              </p:par>
                              <p:par>
                                <p:cTn fill="hold" nodeType="withEffect" presetClass="entr" presetID="2" presetSubtype="8">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1300"/>
                                        <p:tgtEl>
                                          <p:spTgt spid="4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15"/>
          <p:cNvPicPr preferRelativeResize="0"/>
          <p:nvPr/>
        </p:nvPicPr>
        <p:blipFill rotWithShape="1">
          <a:blip r:embed="rId3">
            <a:alphaModFix/>
          </a:blip>
          <a:srcRect b="15174" l="2705" r="2868" t="9160"/>
          <a:stretch/>
        </p:blipFill>
        <p:spPr>
          <a:xfrm>
            <a:off x="-1" y="0"/>
            <a:ext cx="12211177" cy="6858000"/>
          </a:xfrm>
          <a:prstGeom prst="rect">
            <a:avLst/>
          </a:prstGeom>
          <a:noFill/>
          <a:ln>
            <a:noFill/>
          </a:ln>
        </p:spPr>
      </p:pic>
      <p:sp>
        <p:nvSpPr>
          <p:cNvPr id="455" name="Google Shape;455;p15"/>
          <p:cNvSpPr/>
          <p:nvPr/>
        </p:nvSpPr>
        <p:spPr>
          <a:xfrm>
            <a:off x="269824" y="209863"/>
            <a:ext cx="11632366" cy="6340840"/>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5"/>
          <p:cNvSpPr txBox="1"/>
          <p:nvPr/>
        </p:nvSpPr>
        <p:spPr>
          <a:xfrm>
            <a:off x="1331220" y="450582"/>
            <a:ext cx="9281816" cy="1107996"/>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SG" sz="3600">
                <a:solidFill>
                  <a:srgbClr val="00CC00"/>
                </a:solidFill>
                <a:latin typeface="Pattaya"/>
                <a:ea typeface="Pattaya"/>
                <a:cs typeface="Pattaya"/>
                <a:sym typeface="Pattaya"/>
              </a:rPr>
              <a:t>Câu 3. Út Vịnh đã hành động như thế nào để cứu hai em nhỏ đang chơi trên đường tàu?</a:t>
            </a:r>
            <a:endParaRPr sz="3600">
              <a:solidFill>
                <a:srgbClr val="00CC00"/>
              </a:solidFill>
              <a:latin typeface="Pattaya"/>
              <a:ea typeface="Pattaya"/>
              <a:cs typeface="Pattaya"/>
              <a:sym typeface="Pattaya"/>
            </a:endParaRPr>
          </a:p>
        </p:txBody>
      </p:sp>
      <p:pic>
        <p:nvPicPr>
          <p:cNvPr id="457" name="Google Shape;457;p15"/>
          <p:cNvPicPr preferRelativeResize="0"/>
          <p:nvPr/>
        </p:nvPicPr>
        <p:blipFill rotWithShape="1">
          <a:blip r:embed="rId4">
            <a:alphaModFix/>
          </a:blip>
          <a:srcRect b="20492" l="0" r="2524" t="20916"/>
          <a:stretch/>
        </p:blipFill>
        <p:spPr>
          <a:xfrm>
            <a:off x="740758" y="2246102"/>
            <a:ext cx="4280947" cy="3369778"/>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458" name="Google Shape;458;p15"/>
          <p:cNvSpPr txBox="1"/>
          <p:nvPr/>
        </p:nvSpPr>
        <p:spPr>
          <a:xfrm>
            <a:off x="5492639" y="2272369"/>
            <a:ext cx="5978052" cy="2954655"/>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Vịnh lao ra khỏi nhà như tên bắn, la lớn báo tàu hỏa đến, Hoa giật mình, ngã lăn khỏi đường tàu. Còn Lan đứng ngây người, khóc thét. Đoàn tàu ầm ầm lao tới. Vịnh nhào tới ôm Lan lăn xuống mép ruộng.</a:t>
            </a:r>
            <a:endParaRPr b="1" i="1" sz="3200">
              <a:solidFill>
                <a:srgbClr val="002060"/>
              </a:solidFill>
              <a:latin typeface="Calibri"/>
              <a:ea typeface="Calibri"/>
              <a:cs typeface="Calibri"/>
              <a:sym typeface="Calibri"/>
            </a:endParaRPr>
          </a:p>
        </p:txBody>
      </p:sp>
    </p:spTree>
  </p:cSld>
  <p:clrMapOvr>
    <a:masterClrMapping/>
  </p:clrMapOvr>
  <mc:AlternateContent>
    <mc:Choice Requires="p14">
      <p:transition spd="slow" p14:dur="2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2000"/>
                                  </p:stCondLst>
                                  <p:childTnLst>
                                    <p:set>
                                      <p:cBhvr>
                                        <p:cTn dur="1" fill="hold">
                                          <p:stCondLst>
                                            <p:cond delay="0"/>
                                          </p:stCondLst>
                                        </p:cTn>
                                        <p:tgtEl>
                                          <p:spTgt spid="456"/>
                                        </p:tgtEl>
                                        <p:attrNameLst>
                                          <p:attrName>style.visibility</p:attrName>
                                        </p:attrNameLst>
                                      </p:cBhvr>
                                      <p:to>
                                        <p:strVal val="visible"/>
                                      </p:to>
                                    </p:set>
                                    <p:anim calcmode="lin" valueType="num">
                                      <p:cBhvr additive="base">
                                        <p:cTn dur="1300"/>
                                        <p:tgtEl>
                                          <p:spTgt spid="45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00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58"/>
                                        </p:tgtEl>
                                        <p:attrNameLst>
                                          <p:attrName>style.visibility</p:attrName>
                                        </p:attrNameLst>
                                      </p:cBhvr>
                                      <p:to>
                                        <p:strVal val="visible"/>
                                      </p:to>
                                    </p:set>
                                    <p:anim calcmode="lin" valueType="num">
                                      <p:cBhvr additive="base">
                                        <p:cTn dur="1300"/>
                                        <p:tgtEl>
                                          <p:spTgt spid="45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16"/>
          <p:cNvPicPr preferRelativeResize="0"/>
          <p:nvPr/>
        </p:nvPicPr>
        <p:blipFill rotWithShape="1">
          <a:blip r:embed="rId3">
            <a:alphaModFix/>
          </a:blip>
          <a:srcRect b="15174" l="2705" r="2868" t="9160"/>
          <a:stretch/>
        </p:blipFill>
        <p:spPr>
          <a:xfrm>
            <a:off x="-1" y="0"/>
            <a:ext cx="12211177" cy="6858000"/>
          </a:xfrm>
          <a:prstGeom prst="rect">
            <a:avLst/>
          </a:prstGeom>
          <a:noFill/>
          <a:ln>
            <a:noFill/>
          </a:ln>
        </p:spPr>
      </p:pic>
      <p:sp>
        <p:nvSpPr>
          <p:cNvPr id="464" name="Google Shape;464;p16"/>
          <p:cNvSpPr/>
          <p:nvPr/>
        </p:nvSpPr>
        <p:spPr>
          <a:xfrm>
            <a:off x="269824" y="209863"/>
            <a:ext cx="11632366" cy="6340840"/>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16"/>
          <p:cNvSpPr txBox="1"/>
          <p:nvPr/>
        </p:nvSpPr>
        <p:spPr>
          <a:xfrm>
            <a:off x="2620374" y="1505326"/>
            <a:ext cx="9281816" cy="67710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SG" sz="4400">
                <a:solidFill>
                  <a:srgbClr val="00B0F0"/>
                </a:solidFill>
                <a:latin typeface="Pattaya"/>
                <a:ea typeface="Pattaya"/>
                <a:cs typeface="Pattaya"/>
                <a:sym typeface="Pattaya"/>
              </a:rPr>
              <a:t>Câu 4. Em học tập được ở Út Vịnh điều gì?</a:t>
            </a:r>
            <a:endParaRPr sz="4400">
              <a:solidFill>
                <a:srgbClr val="00B0F0"/>
              </a:solidFill>
              <a:latin typeface="Pattaya"/>
              <a:ea typeface="Pattaya"/>
              <a:cs typeface="Pattaya"/>
              <a:sym typeface="Pattaya"/>
            </a:endParaRPr>
          </a:p>
        </p:txBody>
      </p:sp>
      <p:sp>
        <p:nvSpPr>
          <p:cNvPr id="466" name="Google Shape;466;p16"/>
          <p:cNvSpPr txBox="1"/>
          <p:nvPr/>
        </p:nvSpPr>
        <p:spPr>
          <a:xfrm>
            <a:off x="3450231" y="2692094"/>
            <a:ext cx="7428882" cy="196977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Vịnh còn nhỏ nhưng đã có ý thức của một chủ nhân tương lai, thực hiện tốt nhiệm vụ giữ gìn an toàn đường sắt ở địa phương, dũng cảm, nhanh trí cứu sống em nhỏ.</a:t>
            </a:r>
            <a:endParaRPr b="1" i="1" sz="3200">
              <a:solidFill>
                <a:srgbClr val="002060"/>
              </a:solidFill>
              <a:latin typeface="Calibri"/>
              <a:ea typeface="Calibri"/>
              <a:cs typeface="Calibri"/>
              <a:sym typeface="Calibri"/>
            </a:endParaRPr>
          </a:p>
        </p:txBody>
      </p:sp>
      <p:pic>
        <p:nvPicPr>
          <p:cNvPr descr="Happy kid cartoon Royalty Free Vector Image - VectorStock" id="467" name="Google Shape;467;p16"/>
          <p:cNvPicPr preferRelativeResize="0"/>
          <p:nvPr/>
        </p:nvPicPr>
        <p:blipFill rotWithShape="1">
          <a:blip r:embed="rId4">
            <a:alphaModFix/>
          </a:blip>
          <a:srcRect b="7541" l="40142" r="0" t="0"/>
          <a:stretch/>
        </p:blipFill>
        <p:spPr>
          <a:xfrm flipH="1">
            <a:off x="289808" y="1319134"/>
            <a:ext cx="3140437" cy="5231569"/>
          </a:xfrm>
          <a:prstGeom prst="rect">
            <a:avLst/>
          </a:prstGeom>
          <a:noFill/>
          <a:ln>
            <a:noFill/>
          </a:ln>
        </p:spPr>
      </p:pic>
    </p:spTree>
  </p:cSld>
  <p:clrMapOvr>
    <a:masterClrMapping/>
  </p:clrMapOvr>
  <mc:AlternateContent>
    <mc:Choice Requires="p14">
      <p:transition spd="slow" p14:dur="900">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2000"/>
                                  </p:stCondLst>
                                  <p:childTnLst>
                                    <p:set>
                                      <p:cBhvr>
                                        <p:cTn dur="1" fill="hold">
                                          <p:stCondLst>
                                            <p:cond delay="0"/>
                                          </p:stCondLst>
                                        </p:cTn>
                                        <p:tgtEl>
                                          <p:spTgt spid="465"/>
                                        </p:tgtEl>
                                        <p:attrNameLst>
                                          <p:attrName>style.visibility</p:attrName>
                                        </p:attrNameLst>
                                      </p:cBhvr>
                                      <p:to>
                                        <p:strVal val="visible"/>
                                      </p:to>
                                    </p:set>
                                    <p:anim calcmode="lin" valueType="num">
                                      <p:cBhvr additive="base">
                                        <p:cTn dur="1300"/>
                                        <p:tgtEl>
                                          <p:spTgt spid="46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1300"/>
                                        <p:tgtEl>
                                          <p:spTgt spid="46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17"/>
          <p:cNvPicPr preferRelativeResize="0"/>
          <p:nvPr/>
        </p:nvPicPr>
        <p:blipFill rotWithShape="1">
          <a:blip r:embed="rId3">
            <a:alphaModFix/>
          </a:blip>
          <a:srcRect b="6208" l="4794" r="4468" t="13753"/>
          <a:stretch/>
        </p:blipFill>
        <p:spPr>
          <a:xfrm flipH="1">
            <a:off x="0" y="0"/>
            <a:ext cx="12211331" cy="6858000"/>
          </a:xfrm>
          <a:prstGeom prst="rect">
            <a:avLst/>
          </a:prstGeom>
          <a:noFill/>
          <a:ln>
            <a:noFill/>
          </a:ln>
        </p:spPr>
      </p:pic>
      <p:sp>
        <p:nvSpPr>
          <p:cNvPr id="473" name="Google Shape;473;p17"/>
          <p:cNvSpPr txBox="1"/>
          <p:nvPr/>
        </p:nvSpPr>
        <p:spPr>
          <a:xfrm>
            <a:off x="6879437" y="676058"/>
            <a:ext cx="3359894"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000">
                <a:solidFill>
                  <a:srgbClr val="002060"/>
                </a:solidFill>
                <a:latin typeface="Arial"/>
                <a:ea typeface="Arial"/>
                <a:cs typeface="Arial"/>
                <a:sym typeface="Arial"/>
              </a:rPr>
              <a:t>Nội dung</a:t>
            </a:r>
            <a:endParaRPr sz="6000">
              <a:solidFill>
                <a:srgbClr val="002060"/>
              </a:solidFill>
              <a:latin typeface="Arial"/>
              <a:ea typeface="Arial"/>
              <a:cs typeface="Arial"/>
              <a:sym typeface="Arial"/>
            </a:endParaRPr>
          </a:p>
        </p:txBody>
      </p:sp>
      <p:sp>
        <p:nvSpPr>
          <p:cNvPr id="474" name="Google Shape;474;p17"/>
          <p:cNvSpPr txBox="1"/>
          <p:nvPr/>
        </p:nvSpPr>
        <p:spPr>
          <a:xfrm>
            <a:off x="5216578" y="1910898"/>
            <a:ext cx="6685612" cy="246221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SG" sz="4000">
                <a:solidFill>
                  <a:srgbClr val="FF0000"/>
                </a:solidFill>
                <a:latin typeface="Pattaya"/>
                <a:ea typeface="Pattaya"/>
                <a:cs typeface="Pattaya"/>
                <a:sym typeface="Pattaya"/>
              </a:rPr>
              <a:t>     Ca ngợi Út Vịnh có ý thức của một chủ nhân tương lai, thực hiện tốt nhiệm vụ giữ gìn an toàn đường sắt, dũng cảm cứu em nhỏ.</a:t>
            </a:r>
            <a:endParaRPr sz="4000">
              <a:solidFill>
                <a:srgbClr val="FF0000"/>
              </a:solidFill>
              <a:latin typeface="Pattaya"/>
              <a:ea typeface="Pattaya"/>
              <a:cs typeface="Pattaya"/>
              <a:sym typeface="Pattay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1300"/>
                                        <p:tgtEl>
                                          <p:spTgt spid="4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200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1300"/>
                                        <p:tgtEl>
                                          <p:spTgt spid="4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18"/>
          <p:cNvPicPr preferRelativeResize="0"/>
          <p:nvPr/>
        </p:nvPicPr>
        <p:blipFill rotWithShape="1">
          <a:blip r:embed="rId3">
            <a:alphaModFix/>
          </a:blip>
          <a:srcRect b="0" l="0" r="0" t="0"/>
          <a:stretch/>
        </p:blipFill>
        <p:spPr>
          <a:xfrm>
            <a:off x="0" y="-704538"/>
            <a:ext cx="12192000" cy="8379502"/>
          </a:xfrm>
          <a:prstGeom prst="rect">
            <a:avLst/>
          </a:prstGeom>
          <a:noFill/>
          <a:ln>
            <a:noFill/>
          </a:ln>
        </p:spPr>
      </p:pic>
      <p:sp>
        <p:nvSpPr>
          <p:cNvPr id="480" name="Google Shape;480;p18"/>
          <p:cNvSpPr/>
          <p:nvPr/>
        </p:nvSpPr>
        <p:spPr>
          <a:xfrm>
            <a:off x="8169639" y="149901"/>
            <a:ext cx="3627620" cy="1528997"/>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cap="flat" cmpd="sng" w="28575">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SG" sz="2400">
                <a:solidFill>
                  <a:srgbClr val="000000"/>
                </a:solidFill>
                <a:latin typeface="Questrial"/>
                <a:ea typeface="Questrial"/>
                <a:cs typeface="Questrial"/>
                <a:sym typeface="Questrial"/>
              </a:rPr>
              <a:t>Về quê, mình rất thích được nghe những chú ếch ca hát dưới mưa.</a:t>
            </a:r>
            <a:endParaRPr sz="2400">
              <a:solidFill>
                <a:srgbClr val="000000"/>
              </a:solidFill>
              <a:latin typeface="Questrial"/>
              <a:ea typeface="Questrial"/>
              <a:cs typeface="Questrial"/>
              <a:sym typeface="Questrial"/>
            </a:endParaRPr>
          </a:p>
        </p:txBody>
      </p:sp>
      <p:sp>
        <p:nvSpPr>
          <p:cNvPr id="481" name="Google Shape;481;p18"/>
          <p:cNvSpPr txBox="1"/>
          <p:nvPr/>
        </p:nvSpPr>
        <p:spPr>
          <a:xfrm>
            <a:off x="419725" y="663235"/>
            <a:ext cx="5355633" cy="101566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600">
                <a:solidFill>
                  <a:srgbClr val="FFFFFF"/>
                </a:solidFill>
                <a:latin typeface="Arial"/>
                <a:ea typeface="Arial"/>
                <a:cs typeface="Arial"/>
                <a:sym typeface="Arial"/>
              </a:rPr>
              <a:t>Đọc diễn cảm</a:t>
            </a:r>
            <a:endParaRPr sz="6600">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4835"/>
                                        <p:tgtEl>
                                          <p:spTgt spid="479"/>
                                        </p:tgtEl>
                                      </p:cBhvr>
                                    </p:animEffect>
                                  </p:childTnLst>
                                </p:cTn>
                              </p:par>
                            </p:childTnLst>
                          </p:cTn>
                        </p:par>
                        <p:par>
                          <p:cTn fill="hold">
                            <p:stCondLst>
                              <p:cond delay="4835"/>
                            </p:stCondLst>
                            <p:childTnLst>
                              <p:par>
                                <p:cTn fill="hold" nodeType="afterEffect" presetClass="entr" presetID="23" presetSubtype="16">
                                  <p:stCondLst>
                                    <p:cond delay="0"/>
                                  </p:stCondLst>
                                  <p:childTnLst>
                                    <p:set>
                                      <p:cBhvr>
                                        <p:cTn dur="1" fill="hold">
                                          <p:stCondLst>
                                            <p:cond delay="0"/>
                                          </p:stCondLst>
                                        </p:cTn>
                                        <p:tgtEl>
                                          <p:spTgt spid="480"/>
                                        </p:tgtEl>
                                        <p:attrNameLst>
                                          <p:attrName>style.visibility</p:attrName>
                                        </p:attrNameLst>
                                      </p:cBhvr>
                                      <p:to>
                                        <p:strVal val="visible"/>
                                      </p:to>
                                    </p:set>
                                    <p:anim calcmode="lin" valueType="num">
                                      <p:cBhvr additive="base">
                                        <p:cTn dur="500"/>
                                        <p:tgtEl>
                                          <p:spTgt spid="480"/>
                                        </p:tgtEl>
                                        <p:attrNameLst>
                                          <p:attrName>ppt_w</p:attrName>
                                        </p:attrNameLst>
                                      </p:cBhvr>
                                      <p:tavLst>
                                        <p:tav fmla="" tm="0">
                                          <p:val>
                                            <p:strVal val="0"/>
                                          </p:val>
                                        </p:tav>
                                        <p:tav fmla="" tm="100000">
                                          <p:val>
                                            <p:strVal val="#ppt_w"/>
                                          </p:val>
                                        </p:tav>
                                      </p:tavLst>
                                    </p:anim>
                                    <p:anim calcmode="lin" valueType="num">
                                      <p:cBhvr additive="base">
                                        <p:cTn dur="500"/>
                                        <p:tgtEl>
                                          <p:spTgt spid="480"/>
                                        </p:tgtEl>
                                        <p:attrNameLst>
                                          <p:attrName>ppt_h</p:attrName>
                                        </p:attrNameLst>
                                      </p:cBhvr>
                                      <p:tavLst>
                                        <p:tav fmla="" tm="0">
                                          <p:val>
                                            <p:strVal val="0"/>
                                          </p:val>
                                        </p:tav>
                                        <p:tav fmla="" tm="100000">
                                          <p:val>
                                            <p:strVal val="#ppt_h"/>
                                          </p:val>
                                        </p:tav>
                                      </p:tavLst>
                                    </p:anim>
                                  </p:childTnLst>
                                </p:cTn>
                              </p:par>
                              <p:par>
                                <p:cTn fill="hold" nodeType="withEffect" presetClass="entr" presetID="2" presetSubtype="8">
                                  <p:stCondLst>
                                    <p:cond delay="0"/>
                                  </p:stCondLst>
                                  <p:childTnLst>
                                    <p:set>
                                      <p:cBhvr>
                                        <p:cTn dur="1" fill="hold">
                                          <p:stCondLst>
                                            <p:cond delay="0"/>
                                          </p:stCondLst>
                                        </p:cTn>
                                        <p:tgtEl>
                                          <p:spTgt spid="481"/>
                                        </p:tgtEl>
                                        <p:attrNameLst>
                                          <p:attrName>style.visibility</p:attrName>
                                        </p:attrNameLst>
                                      </p:cBhvr>
                                      <p:to>
                                        <p:strVal val="visible"/>
                                      </p:to>
                                    </p:set>
                                    <p:anim calcmode="lin" valueType="num">
                                      <p:cBhvr additive="base">
                                        <p:cTn dur="1300"/>
                                        <p:tgtEl>
                                          <p:spTgt spid="48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8957"/>
        </a:solidFill>
      </p:bgPr>
    </p:bg>
    <p:spTree>
      <p:nvGrpSpPr>
        <p:cNvPr id="485" name="Shape 485"/>
        <p:cNvGrpSpPr/>
        <p:nvPr/>
      </p:nvGrpSpPr>
      <p:grpSpPr>
        <a:xfrm>
          <a:off x="0" y="0"/>
          <a:ext cx="0" cy="0"/>
          <a:chOff x="0" y="0"/>
          <a:chExt cx="0" cy="0"/>
        </a:xfrm>
      </p:grpSpPr>
      <p:pic>
        <p:nvPicPr>
          <p:cNvPr id="486" name="Google Shape;486;p19"/>
          <p:cNvPicPr preferRelativeResize="0"/>
          <p:nvPr/>
        </p:nvPicPr>
        <p:blipFill rotWithShape="1">
          <a:blip r:embed="rId3">
            <a:alphaModFix/>
          </a:blip>
          <a:srcRect b="10362" l="53483" r="0" t="9599"/>
          <a:stretch/>
        </p:blipFill>
        <p:spPr>
          <a:xfrm>
            <a:off x="7907309" y="0"/>
            <a:ext cx="4284689" cy="6858000"/>
          </a:xfrm>
          <a:prstGeom prst="rect">
            <a:avLst/>
          </a:prstGeom>
          <a:noFill/>
          <a:ln>
            <a:noFill/>
          </a:ln>
        </p:spPr>
      </p:pic>
      <p:sp>
        <p:nvSpPr>
          <p:cNvPr id="487" name="Google Shape;487;p19"/>
          <p:cNvSpPr txBox="1"/>
          <p:nvPr/>
        </p:nvSpPr>
        <p:spPr>
          <a:xfrm>
            <a:off x="3896395" y="646077"/>
            <a:ext cx="3486532"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000">
                <a:solidFill>
                  <a:srgbClr val="FFFFFF"/>
                </a:solidFill>
                <a:latin typeface="Arial"/>
                <a:ea typeface="Arial"/>
                <a:cs typeface="Arial"/>
                <a:sym typeface="Arial"/>
              </a:rPr>
              <a:t>Giọng đọc</a:t>
            </a:r>
            <a:endParaRPr sz="6000">
              <a:solidFill>
                <a:srgbClr val="FFFFFF"/>
              </a:solidFill>
              <a:latin typeface="Arial"/>
              <a:ea typeface="Arial"/>
              <a:cs typeface="Arial"/>
              <a:sym typeface="Arial"/>
            </a:endParaRPr>
          </a:p>
        </p:txBody>
      </p:sp>
      <p:sp>
        <p:nvSpPr>
          <p:cNvPr id="488" name="Google Shape;488;p19"/>
          <p:cNvSpPr/>
          <p:nvPr/>
        </p:nvSpPr>
        <p:spPr>
          <a:xfrm>
            <a:off x="1946494" y="1958720"/>
            <a:ext cx="6223145" cy="3330464"/>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FFFF00"/>
              </a:buClr>
              <a:buSzPts val="3600"/>
              <a:buFont typeface="Calibri"/>
              <a:buChar char="-"/>
            </a:pPr>
            <a:r>
              <a:rPr b="1" lang="en-SG" sz="3600">
                <a:solidFill>
                  <a:srgbClr val="FFFF00"/>
                </a:solidFill>
                <a:latin typeface="Calibri"/>
                <a:ea typeface="Calibri"/>
                <a:cs typeface="Calibri"/>
                <a:sym typeface="Calibri"/>
              </a:rPr>
              <a:t>Đọc toàn bài với giọng kể chuyện chậm rãi, thong thả.</a:t>
            </a:r>
            <a:endParaRPr/>
          </a:p>
          <a:p>
            <a:pPr indent="-457200" lvl="0" marL="457200" marR="0" rtl="0" algn="just">
              <a:lnSpc>
                <a:spcPct val="150000"/>
              </a:lnSpc>
              <a:spcBef>
                <a:spcPts val="0"/>
              </a:spcBef>
              <a:spcAft>
                <a:spcPts val="0"/>
              </a:spcAft>
              <a:buClr>
                <a:srgbClr val="FFFF00"/>
              </a:buClr>
              <a:buSzPts val="3600"/>
              <a:buFont typeface="Calibri"/>
              <a:buChar char="-"/>
            </a:pPr>
            <a:r>
              <a:rPr b="1" lang="en-SG" sz="3600">
                <a:solidFill>
                  <a:srgbClr val="FFFF00"/>
                </a:solidFill>
                <a:latin typeface="Calibri"/>
                <a:ea typeface="Calibri"/>
                <a:cs typeface="Calibri"/>
                <a:sym typeface="Calibri"/>
              </a:rPr>
              <a:t>Đoạn cuối đọc với giọng hồi hộp, nhanh, dồi dập.</a:t>
            </a:r>
            <a:endParaRPr b="1" sz="3600">
              <a:solidFill>
                <a:srgbClr val="FFFF00"/>
              </a:solidFill>
              <a:latin typeface="Calibri"/>
              <a:ea typeface="Calibri"/>
              <a:cs typeface="Calibri"/>
              <a:sym typeface="Calibri"/>
            </a:endParaRPr>
          </a:p>
        </p:txBody>
      </p:sp>
      <p:pic>
        <p:nvPicPr>
          <p:cNvPr id="489" name="Google Shape;489;p19"/>
          <p:cNvPicPr preferRelativeResize="0"/>
          <p:nvPr/>
        </p:nvPicPr>
        <p:blipFill rotWithShape="1">
          <a:blip r:embed="rId4">
            <a:alphaModFix/>
          </a:blip>
          <a:srcRect b="10362" l="0" r="64857" t="9599"/>
          <a:stretch/>
        </p:blipFill>
        <p:spPr>
          <a:xfrm>
            <a:off x="1" y="0"/>
            <a:ext cx="3486532" cy="6858000"/>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87"/>
                                        </p:tgtEl>
                                        <p:attrNameLst>
                                          <p:attrName>style.visibility</p:attrName>
                                        </p:attrNameLst>
                                      </p:cBhvr>
                                      <p:to>
                                        <p:strVal val="visible"/>
                                      </p:to>
                                    </p:set>
                                    <p:anim calcmode="lin" valueType="num">
                                      <p:cBhvr additive="base">
                                        <p:cTn dur="1300"/>
                                        <p:tgtEl>
                                          <p:spTgt spid="48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2"/>
          <p:cNvPicPr preferRelativeResize="0"/>
          <p:nvPr/>
        </p:nvPicPr>
        <p:blipFill rotWithShape="1">
          <a:blip r:embed="rId3">
            <a:alphaModFix/>
          </a:blip>
          <a:srcRect b="0" l="12810" r="0" t="0"/>
          <a:stretch/>
        </p:blipFill>
        <p:spPr>
          <a:xfrm>
            <a:off x="2" y="0"/>
            <a:ext cx="12191998" cy="6858000"/>
          </a:xfrm>
          <a:prstGeom prst="rect">
            <a:avLst/>
          </a:prstGeom>
          <a:noFill/>
          <a:ln>
            <a:noFill/>
          </a:ln>
        </p:spPr>
      </p:pic>
      <p:sp>
        <p:nvSpPr>
          <p:cNvPr id="265" name="Google Shape;265;p2"/>
          <p:cNvSpPr/>
          <p:nvPr/>
        </p:nvSpPr>
        <p:spPr>
          <a:xfrm>
            <a:off x="5159758" y="554560"/>
            <a:ext cx="6777409" cy="3947160"/>
          </a:xfrm>
          <a:custGeom>
            <a:rect b="b" l="l" r="r" t="t"/>
            <a:pathLst>
              <a:path extrusionOk="0" fill="none" h="4191000" w="6777409">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extrusionOk="0" h="4191000" w="6777409">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cap="flat" cmpd="sng" w="28575">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6" name="Google Shape;266;p2"/>
          <p:cNvSpPr txBox="1"/>
          <p:nvPr/>
        </p:nvSpPr>
        <p:spPr>
          <a:xfrm>
            <a:off x="5716018" y="1959612"/>
            <a:ext cx="5699760" cy="984885"/>
          </a:xfrm>
          <a:prstGeom prst="rect">
            <a:avLst/>
          </a:prstGeom>
          <a:noFill/>
          <a:ln>
            <a:noFill/>
          </a:ln>
        </p:spPr>
        <p:txBody>
          <a:bodyPr anchorCtr="0" anchor="t" bIns="0" lIns="0" spcFirstLastPara="1" rIns="0" wrap="square" tIns="0">
            <a:spAutoFit/>
          </a:bodyPr>
          <a:lstStyle/>
          <a:p>
            <a:pPr indent="-514350" lvl="0" marL="514350" marR="0" rtl="0" algn="just">
              <a:spcBef>
                <a:spcPts val="0"/>
              </a:spcBef>
              <a:spcAft>
                <a:spcPts val="0"/>
              </a:spcAft>
              <a:buClr>
                <a:srgbClr val="0C0C0C"/>
              </a:buClr>
              <a:buSzPts val="3200"/>
              <a:buFont typeface="Questrial"/>
              <a:buAutoNum type="arabicParenR"/>
            </a:pPr>
            <a:r>
              <a:rPr b="1" i="0" lang="en-SG" sz="3200" u="none" cap="none" strike="noStrike">
                <a:solidFill>
                  <a:srgbClr val="0C0C0C"/>
                </a:solidFill>
                <a:latin typeface="Questrial"/>
                <a:ea typeface="Questrial"/>
                <a:cs typeface="Questrial"/>
                <a:sym typeface="Questrial"/>
              </a:rPr>
              <a:t>Đọc đúng, trôi chảy; đọc diễn cảm bài đọc.</a:t>
            </a:r>
            <a:endParaRPr b="1" i="0" sz="3200" u="none" cap="none" strike="noStrike">
              <a:solidFill>
                <a:srgbClr val="0C0C0C"/>
              </a:solidFill>
              <a:latin typeface="Questrial"/>
              <a:ea typeface="Questrial"/>
              <a:cs typeface="Questrial"/>
              <a:sym typeface="Questrial"/>
            </a:endParaRPr>
          </a:p>
        </p:txBody>
      </p:sp>
      <p:sp>
        <p:nvSpPr>
          <p:cNvPr id="267" name="Google Shape;267;p2"/>
          <p:cNvSpPr txBox="1"/>
          <p:nvPr/>
        </p:nvSpPr>
        <p:spPr>
          <a:xfrm>
            <a:off x="5716018" y="3121605"/>
            <a:ext cx="5699760" cy="984885"/>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0" lang="en-SG" sz="3200" u="none" cap="none" strike="noStrike">
                <a:solidFill>
                  <a:srgbClr val="0C0C0C"/>
                </a:solidFill>
                <a:latin typeface="Questrial"/>
                <a:ea typeface="Questrial"/>
                <a:cs typeface="Questrial"/>
                <a:sym typeface="Questrial"/>
              </a:rPr>
              <a:t>2) Trình bày được nội dung, ý nghĩa của câu chuyện.</a:t>
            </a:r>
            <a:endParaRPr b="1" i="0" sz="3200" u="none" cap="none" strike="noStrike">
              <a:solidFill>
                <a:srgbClr val="0C0C0C"/>
              </a:solidFill>
              <a:latin typeface="Questrial"/>
              <a:ea typeface="Questrial"/>
              <a:cs typeface="Questrial"/>
              <a:sym typeface="Questrial"/>
            </a:endParaRPr>
          </a:p>
        </p:txBody>
      </p:sp>
      <p:pic>
        <p:nvPicPr>
          <p:cNvPr id="268" name="Google Shape;268;p2"/>
          <p:cNvPicPr preferRelativeResize="0"/>
          <p:nvPr/>
        </p:nvPicPr>
        <p:blipFill rotWithShape="1">
          <a:blip r:embed="rId4">
            <a:alphaModFix/>
          </a:blip>
          <a:srcRect b="0" l="0" r="0" t="0"/>
          <a:stretch/>
        </p:blipFill>
        <p:spPr>
          <a:xfrm>
            <a:off x="6805088" y="656578"/>
            <a:ext cx="3712786" cy="1201016"/>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500"/>
                                        <p:tgtEl>
                                          <p:spTgt spid="268"/>
                                        </p:tgtEl>
                                        <p:attrNameLst>
                                          <p:attrName>ppt_w</p:attrName>
                                        </p:attrNameLst>
                                      </p:cBhvr>
                                      <p:tavLst>
                                        <p:tav fmla="" tm="0">
                                          <p:val>
                                            <p:strVal val="0"/>
                                          </p:val>
                                        </p:tav>
                                        <p:tav fmla="" tm="100000">
                                          <p:val>
                                            <p:strVal val="#ppt_w"/>
                                          </p:val>
                                        </p:tav>
                                      </p:tavLst>
                                    </p:anim>
                                    <p:anim calcmode="lin" valueType="num">
                                      <p:cBhvr additive="base">
                                        <p:cTn dur="500"/>
                                        <p:tgtEl>
                                          <p:spTgt spid="26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300"/>
                                        <p:tgtEl>
                                          <p:spTgt spid="2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1400"/>
                                        <p:tgtEl>
                                          <p:spTgt spid="2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20"/>
          <p:cNvPicPr preferRelativeResize="0"/>
          <p:nvPr/>
        </p:nvPicPr>
        <p:blipFill rotWithShape="1">
          <a:blip r:embed="rId3">
            <a:alphaModFix/>
          </a:blip>
          <a:srcRect b="10362" l="0" r="0" t="9599"/>
          <a:stretch/>
        </p:blipFill>
        <p:spPr>
          <a:xfrm>
            <a:off x="0" y="0"/>
            <a:ext cx="12192000" cy="6858000"/>
          </a:xfrm>
          <a:prstGeom prst="rect">
            <a:avLst/>
          </a:prstGeom>
          <a:noFill/>
          <a:ln>
            <a:noFill/>
          </a:ln>
        </p:spPr>
      </p:pic>
      <p:sp>
        <p:nvSpPr>
          <p:cNvPr id="495" name="Google Shape;495;p20"/>
          <p:cNvSpPr/>
          <p:nvPr/>
        </p:nvSpPr>
        <p:spPr>
          <a:xfrm>
            <a:off x="497570" y="108212"/>
            <a:ext cx="11184835" cy="6641576"/>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20"/>
          <p:cNvSpPr/>
          <p:nvPr/>
        </p:nvSpPr>
        <p:spPr>
          <a:xfrm>
            <a:off x="2286678" y="199387"/>
            <a:ext cx="754244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5400" cap="none">
                <a:solidFill>
                  <a:srgbClr val="385623"/>
                </a:solidFill>
                <a:latin typeface="Arial"/>
                <a:ea typeface="Arial"/>
                <a:cs typeface="Arial"/>
                <a:sym typeface="Arial"/>
              </a:rPr>
              <a:t>TIÊU CHÍ ĐỌC và nhận xét</a:t>
            </a:r>
            <a:endParaRPr b="1" sz="5400" cap="none">
              <a:solidFill>
                <a:srgbClr val="385623"/>
              </a:solidFill>
              <a:latin typeface="Arial"/>
              <a:ea typeface="Arial"/>
              <a:cs typeface="Arial"/>
              <a:sym typeface="Arial"/>
            </a:endParaRPr>
          </a:p>
        </p:txBody>
      </p:sp>
      <p:sp>
        <p:nvSpPr>
          <p:cNvPr id="497" name="Google Shape;497;p20"/>
          <p:cNvSpPr/>
          <p:nvPr/>
        </p:nvSpPr>
        <p:spPr>
          <a:xfrm>
            <a:off x="568394" y="1922847"/>
            <a:ext cx="529900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C55A11"/>
                </a:solidFill>
                <a:latin typeface="Questrial"/>
                <a:ea typeface="Questrial"/>
                <a:cs typeface="Questrial"/>
                <a:sym typeface="Questrial"/>
              </a:rPr>
              <a:t>Đọc đúng tiếng, đúng từ, </a:t>
            </a:r>
            <a:endParaRPr/>
          </a:p>
          <a:p>
            <a:pPr indent="0" lvl="0" marL="0" marR="0" rtl="0" algn="ctr">
              <a:spcBef>
                <a:spcPts val="0"/>
              </a:spcBef>
              <a:spcAft>
                <a:spcPts val="0"/>
              </a:spcAft>
              <a:buNone/>
            </a:pPr>
            <a:r>
              <a:rPr b="1" lang="en-SG" sz="2800">
                <a:solidFill>
                  <a:srgbClr val="C55A11"/>
                </a:solidFill>
                <a:latin typeface="Questrial"/>
                <a:ea typeface="Questrial"/>
                <a:cs typeface="Questrial"/>
                <a:sym typeface="Questrial"/>
              </a:rPr>
              <a:t>lưu loát, mạch lạc</a:t>
            </a:r>
            <a:endParaRPr b="1" sz="2800">
              <a:solidFill>
                <a:srgbClr val="C55A11"/>
              </a:solidFill>
              <a:latin typeface="Questrial"/>
              <a:ea typeface="Questrial"/>
              <a:cs typeface="Questrial"/>
              <a:sym typeface="Questrial"/>
            </a:endParaRPr>
          </a:p>
        </p:txBody>
      </p:sp>
      <p:sp>
        <p:nvSpPr>
          <p:cNvPr id="498" name="Google Shape;498;p20"/>
          <p:cNvSpPr/>
          <p:nvPr/>
        </p:nvSpPr>
        <p:spPr>
          <a:xfrm>
            <a:off x="676286" y="3313009"/>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C55A11"/>
                </a:solidFill>
                <a:latin typeface="Questrial"/>
                <a:ea typeface="Questrial"/>
                <a:cs typeface="Questrial"/>
                <a:sym typeface="Questrial"/>
              </a:rPr>
              <a:t>Ngắt, nghỉ hơi đúng ở các dấu câu, cụm từ rõ nghĩa</a:t>
            </a:r>
            <a:endParaRPr b="1" sz="2800">
              <a:solidFill>
                <a:srgbClr val="C55A11"/>
              </a:solidFill>
              <a:latin typeface="Questrial"/>
              <a:ea typeface="Questrial"/>
              <a:cs typeface="Questrial"/>
              <a:sym typeface="Questrial"/>
            </a:endParaRPr>
          </a:p>
        </p:txBody>
      </p:sp>
      <p:sp>
        <p:nvSpPr>
          <p:cNvPr id="499" name="Google Shape;499;p20"/>
          <p:cNvSpPr/>
          <p:nvPr/>
        </p:nvSpPr>
        <p:spPr>
          <a:xfrm>
            <a:off x="568394" y="4697612"/>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C55A11"/>
                </a:solidFill>
                <a:latin typeface="Questrial"/>
                <a:ea typeface="Questrial"/>
                <a:cs typeface="Questrial"/>
                <a:sym typeface="Questrial"/>
              </a:rPr>
              <a:t>Cường độ đọc, tốc độ đọc đạt yêu cầu</a:t>
            </a:r>
            <a:endParaRPr/>
          </a:p>
        </p:txBody>
      </p:sp>
      <p:sp>
        <p:nvSpPr>
          <p:cNvPr id="500" name="Google Shape;500;p20"/>
          <p:cNvSpPr txBox="1"/>
          <p:nvPr/>
        </p:nvSpPr>
        <p:spPr>
          <a:xfrm>
            <a:off x="1675024" y="1351766"/>
            <a:ext cx="2819399"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3600">
                <a:solidFill>
                  <a:srgbClr val="257997"/>
                </a:solidFill>
                <a:latin typeface="Quicksand"/>
                <a:ea typeface="Quicksand"/>
                <a:cs typeface="Quicksand"/>
                <a:sym typeface="Quicksand"/>
              </a:rPr>
              <a:t>TIÊU CHÍ</a:t>
            </a:r>
            <a:endParaRPr b="1" sz="3600">
              <a:solidFill>
                <a:srgbClr val="257997"/>
              </a:solidFill>
              <a:latin typeface="Quicksand"/>
              <a:ea typeface="Quicksand"/>
              <a:cs typeface="Quicksand"/>
              <a:sym typeface="Quicksand"/>
            </a:endParaRPr>
          </a:p>
        </p:txBody>
      </p:sp>
      <p:sp>
        <p:nvSpPr>
          <p:cNvPr id="501" name="Google Shape;501;p20"/>
          <p:cNvSpPr txBox="1"/>
          <p:nvPr/>
        </p:nvSpPr>
        <p:spPr>
          <a:xfrm>
            <a:off x="5530911" y="1421674"/>
            <a:ext cx="281939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Bình thường</a:t>
            </a:r>
            <a:endParaRPr b="1" sz="2800">
              <a:solidFill>
                <a:srgbClr val="116B8B"/>
              </a:solidFill>
              <a:latin typeface="Quicksand"/>
              <a:ea typeface="Quicksand"/>
              <a:cs typeface="Quicksand"/>
              <a:sym typeface="Quicksand"/>
            </a:endParaRPr>
          </a:p>
        </p:txBody>
      </p:sp>
      <p:sp>
        <p:nvSpPr>
          <p:cNvPr id="502" name="Google Shape;502;p20"/>
          <p:cNvSpPr txBox="1"/>
          <p:nvPr/>
        </p:nvSpPr>
        <p:spPr>
          <a:xfrm>
            <a:off x="8197910" y="1454409"/>
            <a:ext cx="124967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Tốt</a:t>
            </a:r>
            <a:endParaRPr b="1" sz="2800">
              <a:solidFill>
                <a:srgbClr val="116B8B"/>
              </a:solidFill>
              <a:latin typeface="Quicksand"/>
              <a:ea typeface="Quicksand"/>
              <a:cs typeface="Quicksand"/>
              <a:sym typeface="Quicksand"/>
            </a:endParaRPr>
          </a:p>
        </p:txBody>
      </p:sp>
      <p:sp>
        <p:nvSpPr>
          <p:cNvPr id="503" name="Google Shape;503;p20"/>
          <p:cNvSpPr txBox="1"/>
          <p:nvPr/>
        </p:nvSpPr>
        <p:spPr>
          <a:xfrm>
            <a:off x="9728676" y="1421674"/>
            <a:ext cx="1946204"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Rất tốt</a:t>
            </a:r>
            <a:endParaRPr b="1" sz="2800">
              <a:solidFill>
                <a:srgbClr val="116B8B"/>
              </a:solidFill>
              <a:latin typeface="Quicksand"/>
              <a:ea typeface="Quicksand"/>
              <a:cs typeface="Quicksand"/>
              <a:sym typeface="Quicksand"/>
            </a:endParaRPr>
          </a:p>
        </p:txBody>
      </p:sp>
      <p:sp>
        <p:nvSpPr>
          <p:cNvPr id="504" name="Google Shape;504;p20"/>
          <p:cNvSpPr/>
          <p:nvPr/>
        </p:nvSpPr>
        <p:spPr>
          <a:xfrm>
            <a:off x="485545" y="5585388"/>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C55A11"/>
                </a:solidFill>
                <a:latin typeface="Questrial"/>
                <a:ea typeface="Questrial"/>
                <a:cs typeface="Questrial"/>
                <a:sym typeface="Questrial"/>
              </a:rPr>
              <a:t>Giọng đọc phù hợp</a:t>
            </a:r>
            <a:endParaRPr b="1" sz="2800">
              <a:solidFill>
                <a:srgbClr val="C55A11"/>
              </a:solidFill>
              <a:latin typeface="Questrial"/>
              <a:ea typeface="Questrial"/>
              <a:cs typeface="Questrial"/>
              <a:sym typeface="Questrial"/>
            </a:endParaRPr>
          </a:p>
        </p:txBody>
      </p:sp>
      <p:grpSp>
        <p:nvGrpSpPr>
          <p:cNvPr id="505" name="Google Shape;505;p20"/>
          <p:cNvGrpSpPr/>
          <p:nvPr/>
        </p:nvGrpSpPr>
        <p:grpSpPr>
          <a:xfrm>
            <a:off x="6500985" y="1809977"/>
            <a:ext cx="4766813" cy="1278536"/>
            <a:chOff x="6500985" y="1809977"/>
            <a:chExt cx="4766813" cy="1278536"/>
          </a:xfrm>
        </p:grpSpPr>
        <p:grpSp>
          <p:nvGrpSpPr>
            <p:cNvPr id="506" name="Google Shape;506;p20"/>
            <p:cNvGrpSpPr/>
            <p:nvPr/>
          </p:nvGrpSpPr>
          <p:grpSpPr>
            <a:xfrm>
              <a:off x="6500985" y="1835361"/>
              <a:ext cx="1037588" cy="1241895"/>
              <a:chOff x="6500985" y="1835361"/>
              <a:chExt cx="1037588" cy="1241895"/>
            </a:xfrm>
          </p:grpSpPr>
          <p:pic>
            <p:nvPicPr>
              <p:cNvPr descr="Cute Frog Singing Cartoon Free PNG Image｜Illustoon" id="507" name="Google Shape;507;p20"/>
              <p:cNvPicPr preferRelativeResize="0"/>
              <p:nvPr/>
            </p:nvPicPr>
            <p:blipFill rotWithShape="1">
              <a:blip r:embed="rId4">
                <a:alphaModFix/>
              </a:blip>
              <a:srcRect b="14626" l="19098" r="10000" t="6291"/>
              <a:stretch/>
            </p:blipFill>
            <p:spPr>
              <a:xfrm>
                <a:off x="6500985" y="1835361"/>
                <a:ext cx="1037588" cy="1157313"/>
              </a:xfrm>
              <a:prstGeom prst="rect">
                <a:avLst/>
              </a:prstGeom>
              <a:noFill/>
              <a:ln>
                <a:noFill/>
              </a:ln>
            </p:spPr>
          </p:pic>
          <p:sp>
            <p:nvSpPr>
              <p:cNvPr id="508" name="Google Shape;508;p20"/>
              <p:cNvSpPr/>
              <p:nvPr/>
            </p:nvSpPr>
            <p:spPr>
              <a:xfrm>
                <a:off x="6784157" y="2430925"/>
                <a:ext cx="31290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09" name="Google Shape;509;p20"/>
            <p:cNvGrpSpPr/>
            <p:nvPr/>
          </p:nvGrpSpPr>
          <p:grpSpPr>
            <a:xfrm>
              <a:off x="8442303" y="1809977"/>
              <a:ext cx="1037588" cy="1241895"/>
              <a:chOff x="6500985" y="1835361"/>
              <a:chExt cx="1037588" cy="1241895"/>
            </a:xfrm>
          </p:grpSpPr>
          <p:pic>
            <p:nvPicPr>
              <p:cNvPr descr="Cute Frog Singing Cartoon Free PNG Image｜Illustoon" id="510" name="Google Shape;510;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11" name="Google Shape;511;p20"/>
              <p:cNvSpPr/>
              <p:nvPr/>
            </p:nvSpPr>
            <p:spPr>
              <a:xfrm>
                <a:off x="6784157" y="2430925"/>
                <a:ext cx="4187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12" name="Google Shape;512;p20"/>
            <p:cNvGrpSpPr/>
            <p:nvPr/>
          </p:nvGrpSpPr>
          <p:grpSpPr>
            <a:xfrm>
              <a:off x="10230210" y="1846618"/>
              <a:ext cx="1037588" cy="1241895"/>
              <a:chOff x="6500985" y="1835361"/>
              <a:chExt cx="1037588" cy="1241895"/>
            </a:xfrm>
          </p:grpSpPr>
          <p:pic>
            <p:nvPicPr>
              <p:cNvPr descr="Cute Frog Singing Cartoon Free PNG Image｜Illustoon" id="513" name="Google Shape;513;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14" name="Google Shape;514;p20"/>
              <p:cNvSpPr/>
              <p:nvPr/>
            </p:nvSpPr>
            <p:spPr>
              <a:xfrm>
                <a:off x="6784157" y="2430925"/>
                <a:ext cx="42351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15" name="Google Shape;515;p20"/>
          <p:cNvGrpSpPr/>
          <p:nvPr/>
        </p:nvGrpSpPr>
        <p:grpSpPr>
          <a:xfrm>
            <a:off x="6452993" y="3068734"/>
            <a:ext cx="4766813" cy="1278536"/>
            <a:chOff x="6500985" y="1809977"/>
            <a:chExt cx="4766813" cy="1278536"/>
          </a:xfrm>
        </p:grpSpPr>
        <p:grpSp>
          <p:nvGrpSpPr>
            <p:cNvPr id="516" name="Google Shape;516;p20"/>
            <p:cNvGrpSpPr/>
            <p:nvPr/>
          </p:nvGrpSpPr>
          <p:grpSpPr>
            <a:xfrm>
              <a:off x="6500985" y="1835361"/>
              <a:ext cx="1037588" cy="1241895"/>
              <a:chOff x="6500985" y="1835361"/>
              <a:chExt cx="1037588" cy="1241895"/>
            </a:xfrm>
          </p:grpSpPr>
          <p:pic>
            <p:nvPicPr>
              <p:cNvPr descr="Cute Frog Singing Cartoon Free PNG Image｜Illustoon" id="517" name="Google Shape;517;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18" name="Google Shape;518;p20"/>
              <p:cNvSpPr/>
              <p:nvPr/>
            </p:nvSpPr>
            <p:spPr>
              <a:xfrm>
                <a:off x="6784157" y="2430925"/>
                <a:ext cx="31290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19" name="Google Shape;519;p20"/>
            <p:cNvGrpSpPr/>
            <p:nvPr/>
          </p:nvGrpSpPr>
          <p:grpSpPr>
            <a:xfrm>
              <a:off x="8442303" y="1809977"/>
              <a:ext cx="1037588" cy="1241895"/>
              <a:chOff x="6500985" y="1835361"/>
              <a:chExt cx="1037588" cy="1241895"/>
            </a:xfrm>
          </p:grpSpPr>
          <p:pic>
            <p:nvPicPr>
              <p:cNvPr descr="Cute Frog Singing Cartoon Free PNG Image｜Illustoon" id="520" name="Google Shape;520;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21" name="Google Shape;521;p20"/>
              <p:cNvSpPr/>
              <p:nvPr/>
            </p:nvSpPr>
            <p:spPr>
              <a:xfrm>
                <a:off x="6784157" y="2430925"/>
                <a:ext cx="4187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22" name="Google Shape;522;p20"/>
            <p:cNvGrpSpPr/>
            <p:nvPr/>
          </p:nvGrpSpPr>
          <p:grpSpPr>
            <a:xfrm>
              <a:off x="10230210" y="1846618"/>
              <a:ext cx="1037588" cy="1241895"/>
              <a:chOff x="6500985" y="1835361"/>
              <a:chExt cx="1037588" cy="1241895"/>
            </a:xfrm>
          </p:grpSpPr>
          <p:pic>
            <p:nvPicPr>
              <p:cNvPr descr="Cute Frog Singing Cartoon Free PNG Image｜Illustoon" id="523" name="Google Shape;523;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24" name="Google Shape;524;p20"/>
              <p:cNvSpPr/>
              <p:nvPr/>
            </p:nvSpPr>
            <p:spPr>
              <a:xfrm>
                <a:off x="6784157" y="2430925"/>
                <a:ext cx="42351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25" name="Google Shape;525;p20"/>
          <p:cNvGrpSpPr/>
          <p:nvPr/>
        </p:nvGrpSpPr>
        <p:grpSpPr>
          <a:xfrm>
            <a:off x="6452993" y="4402447"/>
            <a:ext cx="4766813" cy="1278536"/>
            <a:chOff x="6500985" y="1809977"/>
            <a:chExt cx="4766813" cy="1278536"/>
          </a:xfrm>
        </p:grpSpPr>
        <p:grpSp>
          <p:nvGrpSpPr>
            <p:cNvPr id="526" name="Google Shape;526;p20"/>
            <p:cNvGrpSpPr/>
            <p:nvPr/>
          </p:nvGrpSpPr>
          <p:grpSpPr>
            <a:xfrm>
              <a:off x="6500985" y="1835361"/>
              <a:ext cx="1037588" cy="1241895"/>
              <a:chOff x="6500985" y="1835361"/>
              <a:chExt cx="1037588" cy="1241895"/>
            </a:xfrm>
          </p:grpSpPr>
          <p:pic>
            <p:nvPicPr>
              <p:cNvPr descr="Cute Frog Singing Cartoon Free PNG Image｜Illustoon" id="527" name="Google Shape;527;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28" name="Google Shape;528;p20"/>
              <p:cNvSpPr/>
              <p:nvPr/>
            </p:nvSpPr>
            <p:spPr>
              <a:xfrm>
                <a:off x="6784157" y="2430925"/>
                <a:ext cx="31290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29" name="Google Shape;529;p20"/>
            <p:cNvGrpSpPr/>
            <p:nvPr/>
          </p:nvGrpSpPr>
          <p:grpSpPr>
            <a:xfrm>
              <a:off x="8442303" y="1809977"/>
              <a:ext cx="1037588" cy="1241895"/>
              <a:chOff x="6500985" y="1835361"/>
              <a:chExt cx="1037588" cy="1241895"/>
            </a:xfrm>
          </p:grpSpPr>
          <p:pic>
            <p:nvPicPr>
              <p:cNvPr descr="Cute Frog Singing Cartoon Free PNG Image｜Illustoon" id="530" name="Google Shape;530;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31" name="Google Shape;531;p20"/>
              <p:cNvSpPr/>
              <p:nvPr/>
            </p:nvSpPr>
            <p:spPr>
              <a:xfrm>
                <a:off x="6784157" y="2430925"/>
                <a:ext cx="4187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32" name="Google Shape;532;p20"/>
            <p:cNvGrpSpPr/>
            <p:nvPr/>
          </p:nvGrpSpPr>
          <p:grpSpPr>
            <a:xfrm>
              <a:off x="10230210" y="1846618"/>
              <a:ext cx="1037588" cy="1241895"/>
              <a:chOff x="6500985" y="1835361"/>
              <a:chExt cx="1037588" cy="1241895"/>
            </a:xfrm>
          </p:grpSpPr>
          <p:pic>
            <p:nvPicPr>
              <p:cNvPr descr="Cute Frog Singing Cartoon Free PNG Image｜Illustoon" id="533" name="Google Shape;533;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34" name="Google Shape;534;p20"/>
              <p:cNvSpPr/>
              <p:nvPr/>
            </p:nvSpPr>
            <p:spPr>
              <a:xfrm>
                <a:off x="6784157" y="2430925"/>
                <a:ext cx="42351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35" name="Google Shape;535;p20"/>
          <p:cNvGrpSpPr/>
          <p:nvPr/>
        </p:nvGrpSpPr>
        <p:grpSpPr>
          <a:xfrm>
            <a:off x="6461526" y="5559452"/>
            <a:ext cx="4766813" cy="1278536"/>
            <a:chOff x="6500985" y="1809977"/>
            <a:chExt cx="4766813" cy="1278536"/>
          </a:xfrm>
        </p:grpSpPr>
        <p:grpSp>
          <p:nvGrpSpPr>
            <p:cNvPr id="536" name="Google Shape;536;p20"/>
            <p:cNvGrpSpPr/>
            <p:nvPr/>
          </p:nvGrpSpPr>
          <p:grpSpPr>
            <a:xfrm>
              <a:off x="6500985" y="1835361"/>
              <a:ext cx="1037588" cy="1241895"/>
              <a:chOff x="6500985" y="1835361"/>
              <a:chExt cx="1037588" cy="1241895"/>
            </a:xfrm>
          </p:grpSpPr>
          <p:pic>
            <p:nvPicPr>
              <p:cNvPr descr="Cute Frog Singing Cartoon Free PNG Image｜Illustoon" id="537" name="Google Shape;537;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38" name="Google Shape;538;p20"/>
              <p:cNvSpPr/>
              <p:nvPr/>
            </p:nvSpPr>
            <p:spPr>
              <a:xfrm>
                <a:off x="6784157" y="2430925"/>
                <a:ext cx="31290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39" name="Google Shape;539;p20"/>
            <p:cNvGrpSpPr/>
            <p:nvPr/>
          </p:nvGrpSpPr>
          <p:grpSpPr>
            <a:xfrm>
              <a:off x="8442303" y="1809977"/>
              <a:ext cx="1037588" cy="1241895"/>
              <a:chOff x="6500985" y="1835361"/>
              <a:chExt cx="1037588" cy="1241895"/>
            </a:xfrm>
          </p:grpSpPr>
          <p:pic>
            <p:nvPicPr>
              <p:cNvPr descr="Cute Frog Singing Cartoon Free PNG Image｜Illustoon" id="540" name="Google Shape;540;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41" name="Google Shape;541;p20"/>
              <p:cNvSpPr/>
              <p:nvPr/>
            </p:nvSpPr>
            <p:spPr>
              <a:xfrm>
                <a:off x="6784157" y="2430925"/>
                <a:ext cx="4187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42" name="Google Shape;542;p20"/>
            <p:cNvGrpSpPr/>
            <p:nvPr/>
          </p:nvGrpSpPr>
          <p:grpSpPr>
            <a:xfrm>
              <a:off x="10230210" y="1846618"/>
              <a:ext cx="1037588" cy="1241895"/>
              <a:chOff x="6500985" y="1835361"/>
              <a:chExt cx="1037588" cy="1241895"/>
            </a:xfrm>
          </p:grpSpPr>
          <p:pic>
            <p:nvPicPr>
              <p:cNvPr descr="Cute Frog Singing Cartoon Free PNG Image｜Illustoon" id="543" name="Google Shape;543;p20"/>
              <p:cNvPicPr preferRelativeResize="0"/>
              <p:nvPr/>
            </p:nvPicPr>
            <p:blipFill rotWithShape="1">
              <a:blip r:embed="rId5">
                <a:alphaModFix/>
              </a:blip>
              <a:srcRect b="14626" l="19098" r="10000" t="6291"/>
              <a:stretch/>
            </p:blipFill>
            <p:spPr>
              <a:xfrm>
                <a:off x="6500985" y="1835361"/>
                <a:ext cx="1037588" cy="1157313"/>
              </a:xfrm>
              <a:prstGeom prst="rect">
                <a:avLst/>
              </a:prstGeom>
              <a:noFill/>
              <a:ln>
                <a:noFill/>
              </a:ln>
            </p:spPr>
          </p:pic>
          <p:sp>
            <p:nvSpPr>
              <p:cNvPr id="544" name="Google Shape;544;p20"/>
              <p:cNvSpPr/>
              <p:nvPr/>
            </p:nvSpPr>
            <p:spPr>
              <a:xfrm>
                <a:off x="6784157" y="2430925"/>
                <a:ext cx="42351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3600">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2000"/>
                                        <p:tgtEl>
                                          <p:spTgt spid="49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822"/>
                                        <p:tgtEl>
                                          <p:spTgt spid="497"/>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822"/>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822"/>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822"/>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21"/>
          <p:cNvPicPr preferRelativeResize="0"/>
          <p:nvPr/>
        </p:nvPicPr>
        <p:blipFill rotWithShape="1">
          <a:blip r:embed="rId3">
            <a:alphaModFix/>
          </a:blip>
          <a:srcRect b="10362" l="0" r="0" t="9599"/>
          <a:stretch/>
        </p:blipFill>
        <p:spPr>
          <a:xfrm>
            <a:off x="0" y="0"/>
            <a:ext cx="12192000" cy="6858000"/>
          </a:xfrm>
          <a:prstGeom prst="rect">
            <a:avLst/>
          </a:prstGeom>
          <a:noFill/>
          <a:ln>
            <a:noFill/>
          </a:ln>
        </p:spPr>
      </p:pic>
      <p:sp>
        <p:nvSpPr>
          <p:cNvPr id="550" name="Google Shape;550;p21"/>
          <p:cNvSpPr/>
          <p:nvPr/>
        </p:nvSpPr>
        <p:spPr>
          <a:xfrm>
            <a:off x="497570" y="340390"/>
            <a:ext cx="11184835" cy="6177220"/>
          </a:xfrm>
          <a:prstGeom prst="roundRect">
            <a:avLst>
              <a:gd fmla="val 9596"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21"/>
          <p:cNvSpPr/>
          <p:nvPr/>
        </p:nvSpPr>
        <p:spPr>
          <a:xfrm>
            <a:off x="580050" y="340390"/>
            <a:ext cx="11019873" cy="66787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3600">
                <a:solidFill>
                  <a:srgbClr val="000000"/>
                </a:solidFill>
                <a:latin typeface="Calibri"/>
                <a:ea typeface="Calibri"/>
                <a:cs typeface="Calibri"/>
                <a:sym typeface="Calibri"/>
              </a:rPr>
              <a:t> </a:t>
            </a:r>
            <a:r>
              <a:rPr lang="en-SG" sz="4800">
                <a:solidFill>
                  <a:srgbClr val="00B050"/>
                </a:solidFill>
                <a:latin typeface="Arial"/>
                <a:ea typeface="Arial"/>
                <a:cs typeface="Arial"/>
                <a:sym typeface="Arial"/>
              </a:rPr>
              <a:t>Út Vịnh</a:t>
            </a:r>
            <a:endParaRPr sz="36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3200">
                <a:solidFill>
                  <a:srgbClr val="000000"/>
                </a:solidFill>
                <a:latin typeface="Calibri"/>
                <a:ea typeface="Calibri"/>
                <a:cs typeface="Calibri"/>
                <a:sym typeface="Calibri"/>
              </a:rPr>
              <a:t>     Thấy lạ, Vịnh nhìn ra đường tàu. Thì ra hai cô bé Hoa và Lan đang ngồi chơi chuyền thẻ trên đó. Vịnh lao ra như tên bắn, la lớn:</a:t>
            </a:r>
            <a:endParaRPr/>
          </a:p>
          <a:p>
            <a:pPr indent="0" lvl="0" marL="0" marR="0" rtl="0" algn="just">
              <a:spcBef>
                <a:spcPts val="0"/>
              </a:spcBef>
              <a:spcAft>
                <a:spcPts val="0"/>
              </a:spcAft>
              <a:buNone/>
            </a:pPr>
            <a:r>
              <a:rPr lang="en-SG" sz="3200">
                <a:solidFill>
                  <a:srgbClr val="000000"/>
                </a:solidFill>
                <a:latin typeface="Calibri"/>
                <a:ea typeface="Calibri"/>
                <a:cs typeface="Calibri"/>
                <a:sym typeface="Calibri"/>
              </a:rPr>
              <a:t>        -Hoa, Lan, tàu hỏa đến!</a:t>
            </a:r>
            <a:endParaRPr/>
          </a:p>
          <a:p>
            <a:pPr indent="0" lvl="0" marL="0" marR="0" rtl="0" algn="just">
              <a:spcBef>
                <a:spcPts val="0"/>
              </a:spcBef>
              <a:spcAft>
                <a:spcPts val="0"/>
              </a:spcAft>
              <a:buNone/>
            </a:pPr>
            <a:r>
              <a:rPr lang="en-SG" sz="32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indent="0" lvl="0" marL="0" marR="0" rtl="0" algn="just">
              <a:spcBef>
                <a:spcPts val="0"/>
              </a:spcBef>
              <a:spcAft>
                <a:spcPts val="0"/>
              </a:spcAft>
              <a:buNone/>
            </a:pPr>
            <a:r>
              <a:rPr lang="en-SG" sz="32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indent="0" lvl="0" marL="0" marR="0" rtl="0" algn="just">
              <a:spcBef>
                <a:spcPts val="0"/>
              </a:spcBef>
              <a:spcAft>
                <a:spcPts val="0"/>
              </a:spcAft>
              <a:buNone/>
            </a:pPr>
            <a:r>
              <a:rPr lang="en-SG" sz="3200">
                <a:solidFill>
                  <a:srgbClr val="000000"/>
                </a:solidFill>
                <a:latin typeface="Calibri"/>
                <a:ea typeface="Calibri"/>
                <a:cs typeface="Calibri"/>
                <a:sym typeface="Calibri"/>
              </a:rPr>
              <a:t>     Biết tin, ba mẹ Lan chạy đến. Cả hai cô chú ôm chầm lấy Vịnh, xúc động không nói nên lời.</a:t>
            </a:r>
            <a:endParaRPr/>
          </a:p>
          <a:p>
            <a:pPr indent="0" lvl="0" marL="0" marR="0" rtl="0" algn="r">
              <a:spcBef>
                <a:spcPts val="0"/>
              </a:spcBef>
              <a:spcAft>
                <a:spcPts val="0"/>
              </a:spcAft>
              <a:buNone/>
            </a:pPr>
            <a:r>
              <a:t/>
            </a:r>
            <a:endParaRPr sz="3200">
              <a:solidFill>
                <a:schemeClr val="dk1"/>
              </a:solidFill>
              <a:latin typeface="Calibri"/>
              <a:ea typeface="Calibri"/>
              <a:cs typeface="Calibri"/>
              <a:sym typeface="Calibri"/>
            </a:endParaRPr>
          </a:p>
        </p:txBody>
      </p:sp>
      <p:cxnSp>
        <p:nvCxnSpPr>
          <p:cNvPr id="552" name="Google Shape;552;p21"/>
          <p:cNvCxnSpPr/>
          <p:nvPr/>
        </p:nvCxnSpPr>
        <p:spPr>
          <a:xfrm>
            <a:off x="3357797" y="2098623"/>
            <a:ext cx="1858780" cy="0"/>
          </a:xfrm>
          <a:prstGeom prst="straightConnector1">
            <a:avLst/>
          </a:prstGeom>
          <a:noFill/>
          <a:ln cap="flat" cmpd="sng" w="57150">
            <a:solidFill>
              <a:srgbClr val="FF0000"/>
            </a:solidFill>
            <a:prstDash val="solid"/>
            <a:miter lim="800000"/>
            <a:headEnd len="sm" w="sm" type="none"/>
            <a:tailEnd len="sm" w="sm" type="none"/>
          </a:ln>
        </p:spPr>
      </p:cxnSp>
      <p:cxnSp>
        <p:nvCxnSpPr>
          <p:cNvPr id="553" name="Google Shape;553;p21"/>
          <p:cNvCxnSpPr/>
          <p:nvPr/>
        </p:nvCxnSpPr>
        <p:spPr>
          <a:xfrm>
            <a:off x="7722432" y="2098623"/>
            <a:ext cx="3235378" cy="0"/>
          </a:xfrm>
          <a:prstGeom prst="straightConnector1">
            <a:avLst/>
          </a:prstGeom>
          <a:noFill/>
          <a:ln cap="flat" cmpd="sng" w="57150">
            <a:solidFill>
              <a:srgbClr val="FF0000"/>
            </a:solidFill>
            <a:prstDash val="solid"/>
            <a:miter lim="800000"/>
            <a:headEnd len="sm" w="sm" type="none"/>
            <a:tailEnd len="sm" w="sm" type="none"/>
          </a:ln>
        </p:spPr>
      </p:cxnSp>
      <p:cxnSp>
        <p:nvCxnSpPr>
          <p:cNvPr id="554" name="Google Shape;554;p21"/>
          <p:cNvCxnSpPr/>
          <p:nvPr/>
        </p:nvCxnSpPr>
        <p:spPr>
          <a:xfrm>
            <a:off x="1519002" y="3075482"/>
            <a:ext cx="654572" cy="0"/>
          </a:xfrm>
          <a:prstGeom prst="straightConnector1">
            <a:avLst/>
          </a:prstGeom>
          <a:noFill/>
          <a:ln cap="flat" cmpd="sng" w="57150">
            <a:solidFill>
              <a:srgbClr val="FF0000"/>
            </a:solidFill>
            <a:prstDash val="solid"/>
            <a:miter lim="800000"/>
            <a:headEnd len="sm" w="sm" type="none"/>
            <a:tailEnd len="sm" w="sm" type="none"/>
          </a:ln>
        </p:spPr>
      </p:cxnSp>
      <p:cxnSp>
        <p:nvCxnSpPr>
          <p:cNvPr id="555" name="Google Shape;555;p21"/>
          <p:cNvCxnSpPr/>
          <p:nvPr/>
        </p:nvCxnSpPr>
        <p:spPr>
          <a:xfrm>
            <a:off x="2360949" y="3065489"/>
            <a:ext cx="654572" cy="0"/>
          </a:xfrm>
          <a:prstGeom prst="straightConnector1">
            <a:avLst/>
          </a:prstGeom>
          <a:noFill/>
          <a:ln cap="flat" cmpd="sng" w="57150">
            <a:solidFill>
              <a:srgbClr val="FF0000"/>
            </a:solidFill>
            <a:prstDash val="solid"/>
            <a:miter lim="800000"/>
            <a:headEnd len="sm" w="sm" type="none"/>
            <a:tailEnd len="sm" w="sm" type="none"/>
          </a:ln>
        </p:spPr>
      </p:cxnSp>
      <p:cxnSp>
        <p:nvCxnSpPr>
          <p:cNvPr id="556" name="Google Shape;556;p21"/>
          <p:cNvCxnSpPr/>
          <p:nvPr/>
        </p:nvCxnSpPr>
        <p:spPr>
          <a:xfrm flipH="1" rot="10800000">
            <a:off x="3187907" y="3065489"/>
            <a:ext cx="1189221" cy="19988"/>
          </a:xfrm>
          <a:prstGeom prst="straightConnector1">
            <a:avLst/>
          </a:prstGeom>
          <a:noFill/>
          <a:ln cap="flat" cmpd="sng" w="57150">
            <a:solidFill>
              <a:srgbClr val="FF0000"/>
            </a:solidFill>
            <a:prstDash val="solid"/>
            <a:miter lim="800000"/>
            <a:headEnd len="sm" w="sm" type="none"/>
            <a:tailEnd len="sm" w="sm" type="none"/>
          </a:ln>
        </p:spPr>
      </p:cxnSp>
      <p:cxnSp>
        <p:nvCxnSpPr>
          <p:cNvPr id="557" name="Google Shape;557;p21"/>
          <p:cNvCxnSpPr/>
          <p:nvPr/>
        </p:nvCxnSpPr>
        <p:spPr>
          <a:xfrm>
            <a:off x="4900765" y="3574835"/>
            <a:ext cx="1709897" cy="0"/>
          </a:xfrm>
          <a:prstGeom prst="straightConnector1">
            <a:avLst/>
          </a:prstGeom>
          <a:noFill/>
          <a:ln cap="flat" cmpd="sng" w="57150">
            <a:solidFill>
              <a:srgbClr val="FF0000"/>
            </a:solidFill>
            <a:prstDash val="solid"/>
            <a:miter lim="800000"/>
            <a:headEnd len="sm" w="sm" type="none"/>
            <a:tailEnd len="sm" w="sm" type="none"/>
          </a:ln>
        </p:spPr>
      </p:cxnSp>
      <p:cxnSp>
        <p:nvCxnSpPr>
          <p:cNvPr id="558" name="Google Shape;558;p21"/>
          <p:cNvCxnSpPr/>
          <p:nvPr/>
        </p:nvCxnSpPr>
        <p:spPr>
          <a:xfrm>
            <a:off x="6867483" y="3574835"/>
            <a:ext cx="1122274" cy="0"/>
          </a:xfrm>
          <a:prstGeom prst="straightConnector1">
            <a:avLst/>
          </a:prstGeom>
          <a:noFill/>
          <a:ln cap="flat" cmpd="sng" w="57150">
            <a:solidFill>
              <a:srgbClr val="FF0000"/>
            </a:solidFill>
            <a:prstDash val="solid"/>
            <a:miter lim="800000"/>
            <a:headEnd len="sm" w="sm" type="none"/>
            <a:tailEnd len="sm" w="sm" type="none"/>
          </a:ln>
        </p:spPr>
      </p:cxnSp>
      <p:cxnSp>
        <p:nvCxnSpPr>
          <p:cNvPr id="559" name="Google Shape;559;p21"/>
          <p:cNvCxnSpPr/>
          <p:nvPr/>
        </p:nvCxnSpPr>
        <p:spPr>
          <a:xfrm>
            <a:off x="2811650" y="4042029"/>
            <a:ext cx="1820311" cy="0"/>
          </a:xfrm>
          <a:prstGeom prst="straightConnector1">
            <a:avLst/>
          </a:prstGeom>
          <a:noFill/>
          <a:ln cap="flat" cmpd="sng" w="57150">
            <a:solidFill>
              <a:srgbClr val="FF0000"/>
            </a:solidFill>
            <a:prstDash val="solid"/>
            <a:miter lim="800000"/>
            <a:headEnd len="sm" w="sm" type="none"/>
            <a:tailEnd len="sm" w="sm" type="none"/>
          </a:ln>
        </p:spPr>
      </p:cxnSp>
      <p:cxnSp>
        <p:nvCxnSpPr>
          <p:cNvPr id="560" name="Google Shape;560;p21"/>
          <p:cNvCxnSpPr/>
          <p:nvPr/>
        </p:nvCxnSpPr>
        <p:spPr>
          <a:xfrm>
            <a:off x="4885775" y="4039212"/>
            <a:ext cx="1530015" cy="2817"/>
          </a:xfrm>
          <a:prstGeom prst="straightConnector1">
            <a:avLst/>
          </a:prstGeom>
          <a:noFill/>
          <a:ln cap="flat" cmpd="sng" w="57150">
            <a:solidFill>
              <a:srgbClr val="FF0000"/>
            </a:solidFill>
            <a:prstDash val="solid"/>
            <a:miter lim="800000"/>
            <a:headEnd len="sm" w="sm" type="none"/>
            <a:tailEnd len="sm" w="sm" type="none"/>
          </a:ln>
        </p:spPr>
      </p:cxnSp>
      <p:cxnSp>
        <p:nvCxnSpPr>
          <p:cNvPr id="561" name="Google Shape;561;p21"/>
          <p:cNvCxnSpPr/>
          <p:nvPr/>
        </p:nvCxnSpPr>
        <p:spPr>
          <a:xfrm>
            <a:off x="3721805" y="4503588"/>
            <a:ext cx="1163970" cy="0"/>
          </a:xfrm>
          <a:prstGeom prst="straightConnector1">
            <a:avLst/>
          </a:prstGeom>
          <a:noFill/>
          <a:ln cap="flat" cmpd="sng" w="57150">
            <a:solidFill>
              <a:srgbClr val="FF0000"/>
            </a:solidFill>
            <a:prstDash val="solid"/>
            <a:miter lim="800000"/>
            <a:headEnd len="sm" w="sm" type="none"/>
            <a:tailEnd len="sm" w="sm" type="none"/>
          </a:ln>
        </p:spPr>
      </p:cxnSp>
      <p:cxnSp>
        <p:nvCxnSpPr>
          <p:cNvPr id="562" name="Google Shape;562;p21"/>
          <p:cNvCxnSpPr/>
          <p:nvPr/>
        </p:nvCxnSpPr>
        <p:spPr>
          <a:xfrm>
            <a:off x="5755713" y="4503588"/>
            <a:ext cx="2398936" cy="0"/>
          </a:xfrm>
          <a:prstGeom prst="straightConnector1">
            <a:avLst/>
          </a:prstGeom>
          <a:noFill/>
          <a:ln cap="flat" cmpd="sng" w="57150">
            <a:solidFill>
              <a:srgbClr val="FF0000"/>
            </a:solidFill>
            <a:prstDash val="solid"/>
            <a:miter lim="800000"/>
            <a:headEnd len="sm" w="sm" type="none"/>
            <a:tailEnd len="sm" w="sm" type="none"/>
          </a:ln>
        </p:spPr>
      </p:cxnSp>
      <p:cxnSp>
        <p:nvCxnSpPr>
          <p:cNvPr id="563" name="Google Shape;563;p21"/>
          <p:cNvCxnSpPr/>
          <p:nvPr/>
        </p:nvCxnSpPr>
        <p:spPr>
          <a:xfrm>
            <a:off x="1590947" y="4985772"/>
            <a:ext cx="1424574" cy="0"/>
          </a:xfrm>
          <a:prstGeom prst="straightConnector1">
            <a:avLst/>
          </a:prstGeom>
          <a:noFill/>
          <a:ln cap="flat" cmpd="sng" w="57150">
            <a:solidFill>
              <a:srgbClr val="FF0000"/>
            </a:solidFill>
            <a:prstDash val="solid"/>
            <a:miter lim="800000"/>
            <a:headEnd len="sm" w="sm" type="none"/>
            <a:tailEnd len="sm" w="sm" type="none"/>
          </a:ln>
        </p:spPr>
      </p:cxnSp>
      <p:cxnSp>
        <p:nvCxnSpPr>
          <p:cNvPr id="564" name="Google Shape;564;p21"/>
          <p:cNvCxnSpPr/>
          <p:nvPr/>
        </p:nvCxnSpPr>
        <p:spPr>
          <a:xfrm>
            <a:off x="8803714" y="4985772"/>
            <a:ext cx="1424574" cy="0"/>
          </a:xfrm>
          <a:prstGeom prst="straightConnector1">
            <a:avLst/>
          </a:prstGeom>
          <a:noFill/>
          <a:ln cap="flat" cmpd="sng" w="57150">
            <a:solidFill>
              <a:srgbClr val="FF0000"/>
            </a:solidFill>
            <a:prstDash val="solid"/>
            <a:miter lim="800000"/>
            <a:headEnd len="sm" w="sm" type="none"/>
            <a:tailEnd len="sm" w="sm" type="none"/>
          </a:ln>
        </p:spPr>
      </p:cxnSp>
      <p:cxnSp>
        <p:nvCxnSpPr>
          <p:cNvPr id="565" name="Google Shape;565;p21"/>
          <p:cNvCxnSpPr/>
          <p:nvPr/>
        </p:nvCxnSpPr>
        <p:spPr>
          <a:xfrm>
            <a:off x="4039341" y="5497937"/>
            <a:ext cx="1424574" cy="0"/>
          </a:xfrm>
          <a:prstGeom prst="straightConnector1">
            <a:avLst/>
          </a:prstGeom>
          <a:noFill/>
          <a:ln cap="flat" cmpd="sng" w="57150">
            <a:solidFill>
              <a:srgbClr val="FF0000"/>
            </a:solidFill>
            <a:prstDash val="solid"/>
            <a:miter lim="800000"/>
            <a:headEnd len="sm" w="sm" type="none"/>
            <a:tailEnd len="sm" w="sm" type="none"/>
          </a:ln>
        </p:spPr>
      </p:cxn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500"/>
                                        <p:tgtEl>
                                          <p:spTgt spid="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22"/>
          <p:cNvPicPr preferRelativeResize="0"/>
          <p:nvPr/>
        </p:nvPicPr>
        <p:blipFill rotWithShape="1">
          <a:blip r:embed="rId3">
            <a:alphaModFix/>
          </a:blip>
          <a:srcRect b="0" l="12810" r="0" t="0"/>
          <a:stretch/>
        </p:blipFill>
        <p:spPr>
          <a:xfrm>
            <a:off x="2" y="0"/>
            <a:ext cx="12191998" cy="6858000"/>
          </a:xfrm>
          <a:prstGeom prst="rect">
            <a:avLst/>
          </a:prstGeom>
          <a:noFill/>
          <a:ln>
            <a:noFill/>
          </a:ln>
        </p:spPr>
      </p:pic>
      <p:sp>
        <p:nvSpPr>
          <p:cNvPr id="571" name="Google Shape;571;p22"/>
          <p:cNvSpPr/>
          <p:nvPr/>
        </p:nvSpPr>
        <p:spPr>
          <a:xfrm>
            <a:off x="4965584" y="575422"/>
            <a:ext cx="6777409" cy="3947160"/>
          </a:xfrm>
          <a:custGeom>
            <a:rect b="b" l="l" r="r" t="t"/>
            <a:pathLst>
              <a:path extrusionOk="0" fill="none" h="4191000" w="6777409">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extrusionOk="0" h="4191000" w="6777409">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cap="flat" cmpd="sng" w="28575">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22"/>
          <p:cNvSpPr/>
          <p:nvPr/>
        </p:nvSpPr>
        <p:spPr>
          <a:xfrm>
            <a:off x="5796197" y="901325"/>
            <a:ext cx="527907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5400" cap="none">
                <a:solidFill>
                  <a:srgbClr val="003300"/>
                </a:solidFill>
                <a:latin typeface="Arial"/>
                <a:ea typeface="Arial"/>
                <a:cs typeface="Arial"/>
                <a:sym typeface="Arial"/>
              </a:rPr>
              <a:t>Đánh giá mục tiêu</a:t>
            </a:r>
            <a:endParaRPr b="1" sz="5400" cap="none">
              <a:solidFill>
                <a:srgbClr val="003300"/>
              </a:solidFill>
              <a:latin typeface="Arial"/>
              <a:ea typeface="Arial"/>
              <a:cs typeface="Arial"/>
              <a:sym typeface="Arial"/>
            </a:endParaRPr>
          </a:p>
        </p:txBody>
      </p:sp>
      <p:sp>
        <p:nvSpPr>
          <p:cNvPr id="573" name="Google Shape;573;p22"/>
          <p:cNvSpPr txBox="1"/>
          <p:nvPr/>
        </p:nvSpPr>
        <p:spPr>
          <a:xfrm>
            <a:off x="5521844" y="1962464"/>
            <a:ext cx="5699760" cy="984885"/>
          </a:xfrm>
          <a:prstGeom prst="rect">
            <a:avLst/>
          </a:prstGeom>
          <a:noFill/>
          <a:ln>
            <a:noFill/>
          </a:ln>
        </p:spPr>
        <p:txBody>
          <a:bodyPr anchorCtr="0" anchor="t" bIns="0" lIns="0" spcFirstLastPara="1" rIns="0" wrap="square" tIns="0">
            <a:spAutoFit/>
          </a:bodyPr>
          <a:lstStyle/>
          <a:p>
            <a:pPr indent="-514350" lvl="0" marL="514350" marR="0" rtl="0" algn="just">
              <a:spcBef>
                <a:spcPts val="0"/>
              </a:spcBef>
              <a:spcAft>
                <a:spcPts val="0"/>
              </a:spcAft>
              <a:buClr>
                <a:srgbClr val="0C0C0C"/>
              </a:buClr>
              <a:buSzPts val="3200"/>
              <a:buFont typeface="Questrial"/>
              <a:buAutoNum type="arabicParenR"/>
            </a:pPr>
            <a:r>
              <a:rPr b="1" lang="en-SG" sz="3200">
                <a:solidFill>
                  <a:srgbClr val="0C0C0C"/>
                </a:solidFill>
                <a:latin typeface="Questrial"/>
                <a:ea typeface="Questrial"/>
                <a:cs typeface="Questrial"/>
                <a:sym typeface="Questrial"/>
              </a:rPr>
              <a:t>Đọc đúng, trôi chảy; đọc diễn cảm bài đọc.</a:t>
            </a:r>
            <a:endParaRPr b="1" sz="3200">
              <a:solidFill>
                <a:srgbClr val="0C0C0C"/>
              </a:solidFill>
              <a:latin typeface="Questrial"/>
              <a:ea typeface="Questrial"/>
              <a:cs typeface="Questrial"/>
              <a:sym typeface="Questrial"/>
            </a:endParaRPr>
          </a:p>
        </p:txBody>
      </p:sp>
      <p:sp>
        <p:nvSpPr>
          <p:cNvPr id="574" name="Google Shape;574;p22"/>
          <p:cNvSpPr txBox="1"/>
          <p:nvPr/>
        </p:nvSpPr>
        <p:spPr>
          <a:xfrm>
            <a:off x="5521844" y="3124457"/>
            <a:ext cx="5699760" cy="984885"/>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lang="en-SG" sz="3200">
                <a:solidFill>
                  <a:srgbClr val="0C0C0C"/>
                </a:solidFill>
                <a:latin typeface="Questrial"/>
                <a:ea typeface="Questrial"/>
                <a:cs typeface="Questrial"/>
                <a:sym typeface="Questrial"/>
              </a:rPr>
              <a:t>2) Trình bày được nội dung, ý nghĩa của câu chuyện.</a:t>
            </a:r>
            <a:endParaRPr b="1" sz="3200">
              <a:solidFill>
                <a:srgbClr val="0C0C0C"/>
              </a:solidFill>
              <a:latin typeface="Questrial"/>
              <a:ea typeface="Questrial"/>
              <a:cs typeface="Questrial"/>
              <a:sym typeface="Questrial"/>
            </a:endParaRPr>
          </a:p>
        </p:txBody>
      </p:sp>
      <p:pic>
        <p:nvPicPr>
          <p:cNvPr descr="Kiểm tra dấu Máy tính Biểu tượng Clip nghệ thuật - nút 640*640 minh bạch  Png Tải về miễn phí - Xanh, Lá, Văn Bản." id="575" name="Google Shape;575;p22"/>
          <p:cNvPicPr preferRelativeResize="0"/>
          <p:nvPr/>
        </p:nvPicPr>
        <p:blipFill rotWithShape="1">
          <a:blip r:embed="rId4">
            <a:alphaModFix/>
          </a:blip>
          <a:srcRect b="0" l="0" r="0" t="0"/>
          <a:stretch/>
        </p:blipFill>
        <p:spPr>
          <a:xfrm>
            <a:off x="5030411" y="1785356"/>
            <a:ext cx="1081391" cy="768989"/>
          </a:xfrm>
          <a:prstGeom prst="rect">
            <a:avLst/>
          </a:prstGeom>
          <a:noFill/>
          <a:ln>
            <a:noFill/>
          </a:ln>
        </p:spPr>
      </p:pic>
      <p:pic>
        <p:nvPicPr>
          <p:cNvPr descr="Kiểm tra dấu Máy tính Biểu tượng Clip nghệ thuật - nút 640*640 minh bạch  Png Tải về miễn phí - Xanh, Lá, Văn Bản." id="576" name="Google Shape;576;p22"/>
          <p:cNvPicPr preferRelativeResize="0"/>
          <p:nvPr/>
        </p:nvPicPr>
        <p:blipFill rotWithShape="1">
          <a:blip r:embed="rId5">
            <a:alphaModFix/>
          </a:blip>
          <a:srcRect b="0" l="0" r="0" t="0"/>
          <a:stretch/>
        </p:blipFill>
        <p:spPr>
          <a:xfrm>
            <a:off x="5055923" y="2893407"/>
            <a:ext cx="1081391" cy="7689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500"/>
                                        <p:tgtEl>
                                          <p:spTgt spid="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23"/>
          <p:cNvPicPr preferRelativeResize="0"/>
          <p:nvPr/>
        </p:nvPicPr>
        <p:blipFill rotWithShape="1">
          <a:blip r:embed="rId3">
            <a:alphaModFix/>
          </a:blip>
          <a:srcRect b="12549" l="14016" r="15287" t="24906"/>
          <a:stretch/>
        </p:blipFill>
        <p:spPr>
          <a:xfrm>
            <a:off x="-1" y="0"/>
            <a:ext cx="12205713" cy="6858000"/>
          </a:xfrm>
          <a:prstGeom prst="rect">
            <a:avLst/>
          </a:prstGeom>
          <a:noFill/>
          <a:ln>
            <a:noFill/>
          </a:ln>
        </p:spPr>
      </p:pic>
      <p:sp>
        <p:nvSpPr>
          <p:cNvPr id="582" name="Google Shape;582;p23"/>
          <p:cNvSpPr/>
          <p:nvPr/>
        </p:nvSpPr>
        <p:spPr>
          <a:xfrm>
            <a:off x="6670623" y="44971"/>
            <a:ext cx="2908092" cy="185878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23"/>
          <p:cNvSpPr txBox="1"/>
          <p:nvPr/>
        </p:nvSpPr>
        <p:spPr>
          <a:xfrm>
            <a:off x="6255897" y="297253"/>
            <a:ext cx="2624116"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000">
                <a:solidFill>
                  <a:srgbClr val="002060"/>
                </a:solidFill>
                <a:latin typeface="Arial"/>
                <a:ea typeface="Arial"/>
                <a:cs typeface="Arial"/>
                <a:sym typeface="Arial"/>
              </a:rPr>
              <a:t>Dặn dò</a:t>
            </a:r>
            <a:endParaRPr sz="6000">
              <a:solidFill>
                <a:srgbClr val="002060"/>
              </a:solidFill>
              <a:latin typeface="Arial"/>
              <a:ea typeface="Arial"/>
              <a:cs typeface="Arial"/>
              <a:sym typeface="Arial"/>
            </a:endParaRPr>
          </a:p>
        </p:txBody>
      </p:sp>
      <p:sp>
        <p:nvSpPr>
          <p:cNvPr id="584" name="Google Shape;584;p23"/>
          <p:cNvSpPr/>
          <p:nvPr/>
        </p:nvSpPr>
        <p:spPr>
          <a:xfrm>
            <a:off x="6670623" y="1948722"/>
            <a:ext cx="5351488" cy="2623278"/>
          </a:xfrm>
          <a:custGeom>
            <a:rect b="b" l="l" r="r" t="t"/>
            <a:pathLst>
              <a:path extrusionOk="0" fill="none" h="4191000" w="6777409">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extrusionOk="0" h="4191000" w="6777409">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cap="flat" cmpd="sng" w="28575">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23"/>
          <p:cNvSpPr txBox="1"/>
          <p:nvPr/>
        </p:nvSpPr>
        <p:spPr>
          <a:xfrm>
            <a:off x="7103368" y="1987355"/>
            <a:ext cx="4918743" cy="2407134"/>
          </a:xfrm>
          <a:prstGeom prst="rect">
            <a:avLst/>
          </a:prstGeom>
          <a:noFill/>
          <a:ln>
            <a:noFill/>
          </a:ln>
        </p:spPr>
        <p:txBody>
          <a:bodyPr anchorCtr="0" anchor="t" bIns="0" lIns="0" spcFirstLastPara="1" rIns="0" wrap="square" tIns="0">
            <a:spAutoFit/>
          </a:bodyPr>
          <a:lstStyle/>
          <a:p>
            <a:pPr indent="-457200" lvl="0" marL="457200" marR="0" rtl="0" algn="just">
              <a:lnSpc>
                <a:spcPct val="150000"/>
              </a:lnSpc>
              <a:spcBef>
                <a:spcPts val="0"/>
              </a:spcBef>
              <a:spcAft>
                <a:spcPts val="0"/>
              </a:spcAft>
              <a:buClr>
                <a:srgbClr val="0070C0"/>
              </a:buClr>
              <a:buSzPts val="3600"/>
              <a:buFont typeface="Calibri"/>
              <a:buChar char="-"/>
            </a:pPr>
            <a:r>
              <a:rPr b="1" i="1" lang="en-SG" sz="3600">
                <a:solidFill>
                  <a:srgbClr val="0070C0"/>
                </a:solidFill>
                <a:latin typeface="Calibri"/>
                <a:ea typeface="Calibri"/>
                <a:cs typeface="Calibri"/>
                <a:sym typeface="Calibri"/>
              </a:rPr>
              <a:t>Luyện đọc lại bài.</a:t>
            </a:r>
            <a:endParaRPr/>
          </a:p>
          <a:p>
            <a:pPr indent="-457200" lvl="0" marL="457200" marR="0" rtl="0" algn="l">
              <a:lnSpc>
                <a:spcPct val="150000"/>
              </a:lnSpc>
              <a:spcBef>
                <a:spcPts val="0"/>
              </a:spcBef>
              <a:spcAft>
                <a:spcPts val="0"/>
              </a:spcAft>
              <a:buClr>
                <a:srgbClr val="0070C0"/>
              </a:buClr>
              <a:buSzPts val="3600"/>
              <a:buFont typeface="Calibri"/>
              <a:buChar char="-"/>
            </a:pPr>
            <a:r>
              <a:rPr b="1" i="1" lang="en-SG" sz="3600">
                <a:solidFill>
                  <a:srgbClr val="0070C0"/>
                </a:solidFill>
                <a:latin typeface="Calibri"/>
                <a:ea typeface="Calibri"/>
                <a:cs typeface="Calibri"/>
                <a:sym typeface="Calibri"/>
              </a:rPr>
              <a:t>Soạn bài </a:t>
            </a:r>
            <a:endParaRPr/>
          </a:p>
          <a:p>
            <a:pPr indent="0" lvl="0" marL="0" marR="0" rtl="0" algn="l">
              <a:lnSpc>
                <a:spcPct val="150000"/>
              </a:lnSpc>
              <a:spcBef>
                <a:spcPts val="0"/>
              </a:spcBef>
              <a:spcAft>
                <a:spcPts val="0"/>
              </a:spcAft>
              <a:buNone/>
            </a:pPr>
            <a:r>
              <a:rPr b="1" i="1" lang="en-SG" sz="3600">
                <a:solidFill>
                  <a:srgbClr val="0070C0"/>
                </a:solidFill>
                <a:latin typeface="Calibri"/>
                <a:ea typeface="Calibri"/>
                <a:cs typeface="Calibri"/>
                <a:sym typeface="Calibri"/>
              </a:rPr>
              <a:t>“Những cánh buồm”.</a:t>
            </a:r>
            <a:endParaRPr b="1" i="1" sz="3600">
              <a:solidFill>
                <a:srgbClr val="0070C0"/>
              </a:solidFill>
              <a:latin typeface="Calibri"/>
              <a:ea typeface="Calibri"/>
              <a:cs typeface="Calibri"/>
              <a:sym typeface="Calibri"/>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1300"/>
                                        <p:tgtEl>
                                          <p:spTgt spid="58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par>
                                <p:cTn fill="hold" nodeType="withEffect" presetClass="entr" presetID="2" presetSubtype="8">
                                  <p:stCondLst>
                                    <p:cond delay="0"/>
                                  </p:stCondLst>
                                  <p:childTnLst>
                                    <p:set>
                                      <p:cBhvr>
                                        <p:cTn dur="1" fill="hold">
                                          <p:stCondLst>
                                            <p:cond delay="0"/>
                                          </p:stCondLst>
                                        </p:cTn>
                                        <p:tgtEl>
                                          <p:spTgt spid="585"/>
                                        </p:tgtEl>
                                        <p:attrNameLst>
                                          <p:attrName>style.visibility</p:attrName>
                                        </p:attrNameLst>
                                      </p:cBhvr>
                                      <p:to>
                                        <p:strVal val="visible"/>
                                      </p:to>
                                    </p:set>
                                    <p:anim calcmode="lin" valueType="num">
                                      <p:cBhvr additive="base">
                                        <p:cTn dur="1300"/>
                                        <p:tgtEl>
                                          <p:spTgt spid="58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3"/>
          <p:cNvPicPr preferRelativeResize="0"/>
          <p:nvPr/>
        </p:nvPicPr>
        <p:blipFill rotWithShape="1">
          <a:blip r:embed="rId3">
            <a:alphaModFix/>
          </a:blip>
          <a:srcRect b="6208" l="4794" r="4468" t="13753"/>
          <a:stretch/>
        </p:blipFill>
        <p:spPr>
          <a:xfrm>
            <a:off x="0" y="0"/>
            <a:ext cx="12211330" cy="6858000"/>
          </a:xfrm>
          <a:prstGeom prst="rect">
            <a:avLst/>
          </a:prstGeom>
          <a:noFill/>
          <a:ln>
            <a:noFill/>
          </a:ln>
        </p:spPr>
      </p:pic>
      <p:sp>
        <p:nvSpPr>
          <p:cNvPr id="274" name="Google Shape;274;p3"/>
          <p:cNvSpPr txBox="1"/>
          <p:nvPr/>
        </p:nvSpPr>
        <p:spPr>
          <a:xfrm>
            <a:off x="822859" y="541146"/>
            <a:ext cx="4086055"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SG" sz="5400" u="none" cap="none" strike="noStrike">
                <a:solidFill>
                  <a:srgbClr val="002060"/>
                </a:solidFill>
                <a:latin typeface="Arial"/>
                <a:ea typeface="Arial"/>
                <a:cs typeface="Arial"/>
                <a:sym typeface="Arial"/>
              </a:rPr>
              <a:t>1. Luyện đọc</a:t>
            </a:r>
            <a:endParaRPr b="0" i="0" sz="5400" u="none" cap="none" strike="noStrike">
              <a:solidFill>
                <a:srgbClr val="002060"/>
              </a:solidFill>
              <a:latin typeface="Arial"/>
              <a:ea typeface="Arial"/>
              <a:cs typeface="Arial"/>
              <a:sym typeface="Arial"/>
            </a:endParaRPr>
          </a:p>
        </p:txBody>
      </p:sp>
      <p:sp>
        <p:nvSpPr>
          <p:cNvPr id="275" name="Google Shape;275;p3"/>
          <p:cNvSpPr txBox="1"/>
          <p:nvPr/>
        </p:nvSpPr>
        <p:spPr>
          <a:xfrm>
            <a:off x="346830" y="1892406"/>
            <a:ext cx="4772140"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SG" sz="5400" u="none" cap="none" strike="noStrike">
                <a:solidFill>
                  <a:srgbClr val="002060"/>
                </a:solidFill>
                <a:latin typeface="Arial"/>
                <a:ea typeface="Arial"/>
                <a:cs typeface="Arial"/>
                <a:sym typeface="Arial"/>
              </a:rPr>
              <a:t>2. Tìm hiểu bài</a:t>
            </a:r>
            <a:endParaRPr b="0" i="0" sz="5400" u="none" cap="none" strike="noStrike">
              <a:solidFill>
                <a:srgbClr val="002060"/>
              </a:solidFill>
              <a:latin typeface="Arial"/>
              <a:ea typeface="Arial"/>
              <a:cs typeface="Arial"/>
              <a:sym typeface="Arial"/>
            </a:endParaRPr>
          </a:p>
        </p:txBody>
      </p:sp>
      <p:sp>
        <p:nvSpPr>
          <p:cNvPr id="276" name="Google Shape;276;p3"/>
          <p:cNvSpPr txBox="1"/>
          <p:nvPr/>
        </p:nvSpPr>
        <p:spPr>
          <a:xfrm>
            <a:off x="107181" y="3324481"/>
            <a:ext cx="5251438"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SG" sz="5400" u="none" cap="none" strike="noStrike">
                <a:solidFill>
                  <a:srgbClr val="002060"/>
                </a:solidFill>
                <a:latin typeface="Arial"/>
                <a:ea typeface="Arial"/>
                <a:cs typeface="Arial"/>
                <a:sym typeface="Arial"/>
              </a:rPr>
              <a:t>3. Đọc diễn cảm</a:t>
            </a:r>
            <a:endParaRPr b="0" i="0" sz="5400" u="none" cap="none" strike="noStrike">
              <a:solidFill>
                <a:srgbClr val="00206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300"/>
                                        <p:tgtEl>
                                          <p:spTgt spid="27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300"/>
                                        <p:tgtEl>
                                          <p:spTgt spid="27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1300"/>
                                        <p:tgtEl>
                                          <p:spTgt spid="27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
          <p:cNvPicPr preferRelativeResize="0"/>
          <p:nvPr/>
        </p:nvPicPr>
        <p:blipFill rotWithShape="1">
          <a:blip r:embed="rId3">
            <a:alphaModFix/>
          </a:blip>
          <a:srcRect b="0" l="0" r="0" t="0"/>
          <a:stretch/>
        </p:blipFill>
        <p:spPr>
          <a:xfrm>
            <a:off x="0" y="-704538"/>
            <a:ext cx="12192000" cy="8379502"/>
          </a:xfrm>
          <a:prstGeom prst="rect">
            <a:avLst/>
          </a:prstGeom>
          <a:noFill/>
          <a:ln>
            <a:noFill/>
          </a:ln>
        </p:spPr>
      </p:pic>
      <p:sp>
        <p:nvSpPr>
          <p:cNvPr id="282" name="Google Shape;282;p4"/>
          <p:cNvSpPr txBox="1"/>
          <p:nvPr/>
        </p:nvSpPr>
        <p:spPr>
          <a:xfrm>
            <a:off x="6803934" y="870930"/>
            <a:ext cx="5015797"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SG" sz="8000" u="none" cap="none" strike="noStrike">
                <a:solidFill>
                  <a:srgbClr val="002060"/>
                </a:solidFill>
                <a:latin typeface="Arial"/>
                <a:ea typeface="Arial"/>
                <a:cs typeface="Arial"/>
                <a:sym typeface="Arial"/>
              </a:rPr>
              <a:t>Luyện đọc</a:t>
            </a:r>
            <a:endParaRPr b="0" i="0" sz="8000" u="none" cap="none" strike="noStrike">
              <a:solidFill>
                <a:srgbClr val="002060"/>
              </a:solidFill>
              <a:latin typeface="Arial"/>
              <a:ea typeface="Arial"/>
              <a:cs typeface="Arial"/>
              <a:sym typeface="Arial"/>
            </a:endParaRPr>
          </a:p>
        </p:txBody>
      </p:sp>
      <p:sp>
        <p:nvSpPr>
          <p:cNvPr id="283" name="Google Shape;283;p4"/>
          <p:cNvSpPr/>
          <p:nvPr/>
        </p:nvSpPr>
        <p:spPr>
          <a:xfrm>
            <a:off x="6803934" y="5626894"/>
            <a:ext cx="5236564" cy="1231106"/>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cap="flat" cmpd="sng" w="28575">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SG" sz="2400" u="none" cap="none" strike="noStrike">
                <a:solidFill>
                  <a:srgbClr val="000000"/>
                </a:solidFill>
                <a:latin typeface="Questrial"/>
                <a:ea typeface="Questrial"/>
                <a:cs typeface="Questrial"/>
                <a:sym typeface="Questrial"/>
              </a:rPr>
              <a:t>Mình thích lắm những lần được về quê hái khế. Hãy giúp mình hái những trái khế chín mọng nhé!</a:t>
            </a:r>
            <a:endParaRPr b="0" i="0" sz="2400" u="none" cap="none" strike="noStrike">
              <a:solidFill>
                <a:srgbClr val="000000"/>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1300"/>
                                        <p:tgtEl>
                                          <p:spTgt spid="282"/>
                                        </p:tgtEl>
                                        <p:attrNameLst>
                                          <p:attrName>ppt_x</p:attrName>
                                        </p:attrNameLst>
                                      </p:cBhvr>
                                      <p:tavLst>
                                        <p:tav fmla="" tm="0">
                                          <p:val>
                                            <p:strVal val="#ppt_x-1"/>
                                          </p:val>
                                        </p:tav>
                                        <p:tav fmla="" tm="100000">
                                          <p:val>
                                            <p:strVal val="#ppt_x"/>
                                          </p:val>
                                        </p:tav>
                                      </p:tavLst>
                                    </p:anim>
                                  </p:childTnLst>
                                </p:cTn>
                              </p:par>
                            </p:childTnLst>
                          </p:cTn>
                        </p:par>
                        <p:par>
                          <p:cTn fill="hold">
                            <p:stCondLst>
                              <p:cond delay="1300"/>
                            </p:stCondLst>
                            <p:childTnLst>
                              <p:par>
                                <p:cTn fill="hold" nodeType="afterEffect" presetClass="entr" presetID="23" presetSubtype="16">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ppt_w</p:attrName>
                                        </p:attrNameLst>
                                      </p:cBhvr>
                                      <p:tavLst>
                                        <p:tav fmla="" tm="0">
                                          <p:val>
                                            <p:strVal val="0"/>
                                          </p:val>
                                        </p:tav>
                                        <p:tav fmla="" tm="100000">
                                          <p:val>
                                            <p:strVal val="#ppt_w"/>
                                          </p:val>
                                        </p:tav>
                                      </p:tavLst>
                                    </p:anim>
                                    <p:anim calcmode="lin" valueType="num">
                                      <p:cBhvr additive="base">
                                        <p:cTn dur="500"/>
                                        <p:tgtEl>
                                          <p:spTgt spid="28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5"/>
          <p:cNvPicPr preferRelativeResize="0"/>
          <p:nvPr/>
        </p:nvPicPr>
        <p:blipFill rotWithShape="1">
          <a:blip r:embed="rId3">
            <a:alphaModFix/>
          </a:blip>
          <a:srcRect b="10362" l="0" r="0" t="9161"/>
          <a:stretch/>
        </p:blipFill>
        <p:spPr>
          <a:xfrm>
            <a:off x="0" y="0"/>
            <a:ext cx="12192000" cy="6858000"/>
          </a:xfrm>
          <a:prstGeom prst="rect">
            <a:avLst/>
          </a:prstGeom>
          <a:noFill/>
          <a:ln>
            <a:noFill/>
          </a:ln>
        </p:spPr>
      </p:pic>
      <p:sp>
        <p:nvSpPr>
          <p:cNvPr id="289" name="Google Shape;289;p5"/>
          <p:cNvSpPr/>
          <p:nvPr/>
        </p:nvSpPr>
        <p:spPr>
          <a:xfrm>
            <a:off x="541253" y="414130"/>
            <a:ext cx="11184835" cy="6029739"/>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0" name="Google Shape;290;p5"/>
          <p:cNvSpPr/>
          <p:nvPr/>
        </p:nvSpPr>
        <p:spPr>
          <a:xfrm>
            <a:off x="2291550" y="567632"/>
            <a:ext cx="776513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SG" sz="5400" u="none" cap="none" strike="noStrike">
                <a:solidFill>
                  <a:srgbClr val="C00000"/>
                </a:solidFill>
                <a:latin typeface="Arial"/>
                <a:ea typeface="Arial"/>
                <a:cs typeface="Arial"/>
                <a:sym typeface="Arial"/>
              </a:rPr>
              <a:t>Tiêu chí đọc và nhận xét</a:t>
            </a:r>
            <a:endParaRPr b="1" i="0" sz="5400" u="none" cap="none" strike="noStrike">
              <a:solidFill>
                <a:srgbClr val="C00000"/>
              </a:solidFill>
              <a:latin typeface="Arial"/>
              <a:ea typeface="Arial"/>
              <a:cs typeface="Arial"/>
              <a:sym typeface="Arial"/>
            </a:endParaRPr>
          </a:p>
        </p:txBody>
      </p:sp>
      <p:sp>
        <p:nvSpPr>
          <p:cNvPr id="291" name="Google Shape;291;p5"/>
          <p:cNvSpPr/>
          <p:nvPr/>
        </p:nvSpPr>
        <p:spPr>
          <a:xfrm>
            <a:off x="568394" y="2155597"/>
            <a:ext cx="529900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SG" sz="2800" u="none" cap="none" strike="noStrike">
                <a:solidFill>
                  <a:srgbClr val="C55A11"/>
                </a:solidFill>
                <a:latin typeface="Questrial"/>
                <a:ea typeface="Questrial"/>
                <a:cs typeface="Questrial"/>
                <a:sym typeface="Questrial"/>
              </a:rPr>
              <a:t>Đọc đúng tiếng, đúng từ, </a:t>
            </a:r>
            <a:endParaRPr/>
          </a:p>
          <a:p>
            <a:pPr indent="0" lvl="0" marL="0" marR="0" rtl="0" algn="ctr">
              <a:spcBef>
                <a:spcPts val="0"/>
              </a:spcBef>
              <a:spcAft>
                <a:spcPts val="0"/>
              </a:spcAft>
              <a:buNone/>
            </a:pPr>
            <a:r>
              <a:rPr b="1" i="0" lang="en-SG" sz="2800" u="none" cap="none" strike="noStrike">
                <a:solidFill>
                  <a:srgbClr val="C55A11"/>
                </a:solidFill>
                <a:latin typeface="Questrial"/>
                <a:ea typeface="Questrial"/>
                <a:cs typeface="Questrial"/>
                <a:sym typeface="Questrial"/>
              </a:rPr>
              <a:t>lưu loát, mạch lạc</a:t>
            </a:r>
            <a:endParaRPr b="1" i="0" sz="2800" u="none" cap="none" strike="noStrike">
              <a:solidFill>
                <a:srgbClr val="C55A11"/>
              </a:solidFill>
              <a:latin typeface="Questrial"/>
              <a:ea typeface="Questrial"/>
              <a:cs typeface="Questrial"/>
              <a:sym typeface="Questrial"/>
            </a:endParaRPr>
          </a:p>
        </p:txBody>
      </p:sp>
      <p:sp>
        <p:nvSpPr>
          <p:cNvPr id="292" name="Google Shape;292;p5"/>
          <p:cNvSpPr/>
          <p:nvPr/>
        </p:nvSpPr>
        <p:spPr>
          <a:xfrm>
            <a:off x="676286" y="3545759"/>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SG" sz="2800" u="none" cap="none" strike="noStrike">
                <a:solidFill>
                  <a:srgbClr val="C55A11"/>
                </a:solidFill>
                <a:latin typeface="Questrial"/>
                <a:ea typeface="Questrial"/>
                <a:cs typeface="Questrial"/>
                <a:sym typeface="Questrial"/>
              </a:rPr>
              <a:t>Ngắt, nghỉ hơi đúng ở các dấu câu, cụm từ rõ nghĩa</a:t>
            </a:r>
            <a:endParaRPr b="1" i="0" sz="2800" u="none" cap="none" strike="noStrike">
              <a:solidFill>
                <a:srgbClr val="C55A11"/>
              </a:solidFill>
              <a:latin typeface="Questrial"/>
              <a:ea typeface="Questrial"/>
              <a:cs typeface="Questrial"/>
              <a:sym typeface="Questrial"/>
            </a:endParaRPr>
          </a:p>
        </p:txBody>
      </p:sp>
      <p:sp>
        <p:nvSpPr>
          <p:cNvPr id="293" name="Google Shape;293;p5"/>
          <p:cNvSpPr/>
          <p:nvPr/>
        </p:nvSpPr>
        <p:spPr>
          <a:xfrm>
            <a:off x="568394" y="4930362"/>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SG" sz="2800" u="none" cap="none" strike="noStrike">
                <a:solidFill>
                  <a:srgbClr val="C55A11"/>
                </a:solidFill>
                <a:latin typeface="Questrial"/>
                <a:ea typeface="Questrial"/>
                <a:cs typeface="Questrial"/>
                <a:sym typeface="Questrial"/>
              </a:rPr>
              <a:t>Cường độ đọc, tốc độ đọc đạt yêu cầu</a:t>
            </a:r>
            <a:endParaRPr/>
          </a:p>
        </p:txBody>
      </p:sp>
      <p:sp>
        <p:nvSpPr>
          <p:cNvPr id="294" name="Google Shape;294;p5"/>
          <p:cNvSpPr txBox="1"/>
          <p:nvPr/>
        </p:nvSpPr>
        <p:spPr>
          <a:xfrm>
            <a:off x="1675024" y="1584516"/>
            <a:ext cx="2819399"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SG" sz="3600" u="none" cap="none" strike="noStrike">
                <a:solidFill>
                  <a:srgbClr val="257997"/>
                </a:solidFill>
                <a:latin typeface="Quicksand"/>
                <a:ea typeface="Quicksand"/>
                <a:cs typeface="Quicksand"/>
                <a:sym typeface="Quicksand"/>
              </a:rPr>
              <a:t>TIÊU CHÍ</a:t>
            </a:r>
            <a:endParaRPr b="1" i="0" sz="3600" u="none" cap="none" strike="noStrike">
              <a:solidFill>
                <a:srgbClr val="257997"/>
              </a:solidFill>
              <a:latin typeface="Quicksand"/>
              <a:ea typeface="Quicksand"/>
              <a:cs typeface="Quicksand"/>
              <a:sym typeface="Quicksand"/>
            </a:endParaRPr>
          </a:p>
        </p:txBody>
      </p:sp>
      <p:sp>
        <p:nvSpPr>
          <p:cNvPr id="295" name="Google Shape;295;p5"/>
          <p:cNvSpPr txBox="1"/>
          <p:nvPr/>
        </p:nvSpPr>
        <p:spPr>
          <a:xfrm>
            <a:off x="5530911" y="1654424"/>
            <a:ext cx="281939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SG" sz="2800" u="none" cap="none" strike="noStrike">
                <a:solidFill>
                  <a:srgbClr val="116B8B"/>
                </a:solidFill>
                <a:latin typeface="Quicksand"/>
                <a:ea typeface="Quicksand"/>
                <a:cs typeface="Quicksand"/>
                <a:sym typeface="Quicksand"/>
              </a:rPr>
              <a:t>Bình thường</a:t>
            </a:r>
            <a:endParaRPr b="1" i="0" sz="2800" u="none" cap="none" strike="noStrike">
              <a:solidFill>
                <a:srgbClr val="116B8B"/>
              </a:solidFill>
              <a:latin typeface="Quicksand"/>
              <a:ea typeface="Quicksand"/>
              <a:cs typeface="Quicksand"/>
              <a:sym typeface="Quicksand"/>
            </a:endParaRPr>
          </a:p>
        </p:txBody>
      </p:sp>
      <p:sp>
        <p:nvSpPr>
          <p:cNvPr id="296" name="Google Shape;296;p5"/>
          <p:cNvSpPr txBox="1"/>
          <p:nvPr/>
        </p:nvSpPr>
        <p:spPr>
          <a:xfrm>
            <a:off x="8197910" y="1687159"/>
            <a:ext cx="124967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SG" sz="2800" u="none" cap="none" strike="noStrike">
                <a:solidFill>
                  <a:srgbClr val="116B8B"/>
                </a:solidFill>
                <a:latin typeface="Quicksand"/>
                <a:ea typeface="Quicksand"/>
                <a:cs typeface="Quicksand"/>
                <a:sym typeface="Quicksand"/>
              </a:rPr>
              <a:t>Tốt</a:t>
            </a:r>
            <a:endParaRPr b="1" i="0" sz="2800" u="none" cap="none" strike="noStrike">
              <a:solidFill>
                <a:srgbClr val="116B8B"/>
              </a:solidFill>
              <a:latin typeface="Quicksand"/>
              <a:ea typeface="Quicksand"/>
              <a:cs typeface="Quicksand"/>
              <a:sym typeface="Quicksand"/>
            </a:endParaRPr>
          </a:p>
        </p:txBody>
      </p:sp>
      <p:sp>
        <p:nvSpPr>
          <p:cNvPr id="297" name="Google Shape;297;p5"/>
          <p:cNvSpPr txBox="1"/>
          <p:nvPr/>
        </p:nvSpPr>
        <p:spPr>
          <a:xfrm>
            <a:off x="9728676" y="1654424"/>
            <a:ext cx="1946204"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SG" sz="2800" u="none" cap="none" strike="noStrike">
                <a:solidFill>
                  <a:srgbClr val="116B8B"/>
                </a:solidFill>
                <a:latin typeface="Quicksand"/>
                <a:ea typeface="Quicksand"/>
                <a:cs typeface="Quicksand"/>
                <a:sym typeface="Quicksand"/>
              </a:rPr>
              <a:t>Rất tốt</a:t>
            </a:r>
            <a:endParaRPr b="1" i="0" sz="2800" u="none" cap="none" strike="noStrike">
              <a:solidFill>
                <a:srgbClr val="116B8B"/>
              </a:solidFill>
              <a:latin typeface="Quicksand"/>
              <a:ea typeface="Quicksand"/>
              <a:cs typeface="Quicksand"/>
              <a:sym typeface="Quicksand"/>
            </a:endParaRPr>
          </a:p>
        </p:txBody>
      </p:sp>
      <p:grpSp>
        <p:nvGrpSpPr>
          <p:cNvPr id="298" name="Google Shape;298;p5"/>
          <p:cNvGrpSpPr/>
          <p:nvPr/>
        </p:nvGrpSpPr>
        <p:grpSpPr>
          <a:xfrm>
            <a:off x="6157554" y="1954551"/>
            <a:ext cx="5466052" cy="1546785"/>
            <a:chOff x="6157554" y="1954551"/>
            <a:chExt cx="5466052" cy="1546785"/>
          </a:xfrm>
        </p:grpSpPr>
        <p:grpSp>
          <p:nvGrpSpPr>
            <p:cNvPr id="299" name="Google Shape;299;p5"/>
            <p:cNvGrpSpPr/>
            <p:nvPr/>
          </p:nvGrpSpPr>
          <p:grpSpPr>
            <a:xfrm>
              <a:off x="6157554" y="1961310"/>
              <a:ext cx="1540026" cy="1540026"/>
              <a:chOff x="6157554" y="1961310"/>
              <a:chExt cx="1540026" cy="1540026"/>
            </a:xfrm>
          </p:grpSpPr>
          <p:pic>
            <p:nvPicPr>
              <p:cNvPr descr="2,575 Starfruit Illustrations &amp; Clip Art - iStock" id="300" name="Google Shape;300;p5"/>
              <p:cNvPicPr preferRelativeResize="0"/>
              <p:nvPr/>
            </p:nvPicPr>
            <p:blipFill rotWithShape="1">
              <a:blip r:embed="rId4">
                <a:alphaModFix/>
              </a:blip>
              <a:srcRect b="0" l="0" r="0" t="0"/>
              <a:stretch/>
            </p:blipFill>
            <p:spPr>
              <a:xfrm>
                <a:off x="6157554" y="1961310"/>
                <a:ext cx="1540026" cy="1540026"/>
              </a:xfrm>
              <a:prstGeom prst="rect">
                <a:avLst/>
              </a:prstGeom>
              <a:noFill/>
              <a:ln>
                <a:noFill/>
              </a:ln>
            </p:spPr>
          </p:pic>
          <p:sp>
            <p:nvSpPr>
              <p:cNvPr id="301" name="Google Shape;301;p5"/>
              <p:cNvSpPr/>
              <p:nvPr/>
            </p:nvSpPr>
            <p:spPr>
              <a:xfrm>
                <a:off x="6483995" y="2269975"/>
                <a:ext cx="37863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SG" sz="5400" u="none" cap="none" strike="noStrike">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02" name="Google Shape;302;p5"/>
            <p:cNvGrpSpPr/>
            <p:nvPr/>
          </p:nvGrpSpPr>
          <p:grpSpPr>
            <a:xfrm>
              <a:off x="8197910" y="1961310"/>
              <a:ext cx="1540026" cy="1540026"/>
              <a:chOff x="6157554" y="1961310"/>
              <a:chExt cx="1540026" cy="1540026"/>
            </a:xfrm>
          </p:grpSpPr>
          <p:pic>
            <p:nvPicPr>
              <p:cNvPr descr="2,575 Starfruit Illustrations &amp; Clip Art - iStock" id="303" name="Google Shape;303;p5"/>
              <p:cNvPicPr preferRelativeResize="0"/>
              <p:nvPr/>
            </p:nvPicPr>
            <p:blipFill rotWithShape="1">
              <a:blip r:embed="rId5">
                <a:alphaModFix/>
              </a:blip>
              <a:srcRect b="0" l="0" r="0" t="0"/>
              <a:stretch/>
            </p:blipFill>
            <p:spPr>
              <a:xfrm>
                <a:off x="6157554" y="1961310"/>
                <a:ext cx="1540026" cy="1540026"/>
              </a:xfrm>
              <a:prstGeom prst="rect">
                <a:avLst/>
              </a:prstGeom>
              <a:noFill/>
              <a:ln>
                <a:noFill/>
              </a:ln>
            </p:spPr>
          </p:pic>
          <p:sp>
            <p:nvSpPr>
              <p:cNvPr id="304" name="Google Shape;304;p5"/>
              <p:cNvSpPr/>
              <p:nvPr/>
            </p:nvSpPr>
            <p:spPr>
              <a:xfrm>
                <a:off x="6379065" y="2269975"/>
                <a:ext cx="53572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5400">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05" name="Google Shape;305;p5"/>
            <p:cNvGrpSpPr/>
            <p:nvPr/>
          </p:nvGrpSpPr>
          <p:grpSpPr>
            <a:xfrm>
              <a:off x="10083580" y="1954551"/>
              <a:ext cx="1540026" cy="1540026"/>
              <a:chOff x="6157554" y="1961310"/>
              <a:chExt cx="1540026" cy="1540026"/>
            </a:xfrm>
          </p:grpSpPr>
          <p:pic>
            <p:nvPicPr>
              <p:cNvPr descr="2,575 Starfruit Illustrations &amp; Clip Art - iStock" id="306" name="Google Shape;306;p5"/>
              <p:cNvPicPr preferRelativeResize="0"/>
              <p:nvPr/>
            </p:nvPicPr>
            <p:blipFill rotWithShape="1">
              <a:blip r:embed="rId5">
                <a:alphaModFix/>
              </a:blip>
              <a:srcRect b="0" l="0" r="0" t="0"/>
              <a:stretch/>
            </p:blipFill>
            <p:spPr>
              <a:xfrm>
                <a:off x="6157554" y="1961310"/>
                <a:ext cx="1540026" cy="1540026"/>
              </a:xfrm>
              <a:prstGeom prst="rect">
                <a:avLst/>
              </a:prstGeom>
              <a:noFill/>
              <a:ln>
                <a:noFill/>
              </a:ln>
            </p:spPr>
          </p:pic>
          <p:sp>
            <p:nvSpPr>
              <p:cNvPr id="307" name="Google Shape;307;p5"/>
              <p:cNvSpPr/>
              <p:nvPr/>
            </p:nvSpPr>
            <p:spPr>
              <a:xfrm>
                <a:off x="6379065" y="2269975"/>
                <a:ext cx="5437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5400">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08" name="Google Shape;308;p5"/>
          <p:cNvGrpSpPr/>
          <p:nvPr/>
        </p:nvGrpSpPr>
        <p:grpSpPr>
          <a:xfrm>
            <a:off x="6220435" y="3425817"/>
            <a:ext cx="5466052" cy="1546785"/>
            <a:chOff x="6157554" y="1954551"/>
            <a:chExt cx="5466052" cy="1546785"/>
          </a:xfrm>
        </p:grpSpPr>
        <p:grpSp>
          <p:nvGrpSpPr>
            <p:cNvPr id="309" name="Google Shape;309;p5"/>
            <p:cNvGrpSpPr/>
            <p:nvPr/>
          </p:nvGrpSpPr>
          <p:grpSpPr>
            <a:xfrm>
              <a:off x="6157554" y="1961310"/>
              <a:ext cx="1540026" cy="1540026"/>
              <a:chOff x="6157554" y="1961310"/>
              <a:chExt cx="1540026" cy="1540026"/>
            </a:xfrm>
          </p:grpSpPr>
          <p:pic>
            <p:nvPicPr>
              <p:cNvPr descr="2,575 Starfruit Illustrations &amp; Clip Art - iStock" id="310" name="Google Shape;310;p5"/>
              <p:cNvPicPr preferRelativeResize="0"/>
              <p:nvPr/>
            </p:nvPicPr>
            <p:blipFill rotWithShape="1">
              <a:blip r:embed="rId5">
                <a:alphaModFix/>
              </a:blip>
              <a:srcRect b="0" l="0" r="0" t="0"/>
              <a:stretch/>
            </p:blipFill>
            <p:spPr>
              <a:xfrm>
                <a:off x="6157554" y="1961310"/>
                <a:ext cx="1540026" cy="1540026"/>
              </a:xfrm>
              <a:prstGeom prst="rect">
                <a:avLst/>
              </a:prstGeom>
              <a:noFill/>
              <a:ln>
                <a:noFill/>
              </a:ln>
            </p:spPr>
          </p:pic>
          <p:sp>
            <p:nvSpPr>
              <p:cNvPr id="311" name="Google Shape;311;p5"/>
              <p:cNvSpPr/>
              <p:nvPr/>
            </p:nvSpPr>
            <p:spPr>
              <a:xfrm>
                <a:off x="6483995" y="2269975"/>
                <a:ext cx="37863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5400">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12" name="Google Shape;312;p5"/>
            <p:cNvGrpSpPr/>
            <p:nvPr/>
          </p:nvGrpSpPr>
          <p:grpSpPr>
            <a:xfrm>
              <a:off x="8197910" y="1961310"/>
              <a:ext cx="1540026" cy="1540026"/>
              <a:chOff x="6157554" y="1961310"/>
              <a:chExt cx="1540026" cy="1540026"/>
            </a:xfrm>
          </p:grpSpPr>
          <p:pic>
            <p:nvPicPr>
              <p:cNvPr descr="2,575 Starfruit Illustrations &amp; Clip Art - iStock" id="313" name="Google Shape;313;p5"/>
              <p:cNvPicPr preferRelativeResize="0"/>
              <p:nvPr/>
            </p:nvPicPr>
            <p:blipFill rotWithShape="1">
              <a:blip r:embed="rId5">
                <a:alphaModFix/>
              </a:blip>
              <a:srcRect b="0" l="0" r="0" t="0"/>
              <a:stretch/>
            </p:blipFill>
            <p:spPr>
              <a:xfrm>
                <a:off x="6157554" y="1961310"/>
                <a:ext cx="1540026" cy="1540026"/>
              </a:xfrm>
              <a:prstGeom prst="rect">
                <a:avLst/>
              </a:prstGeom>
              <a:noFill/>
              <a:ln>
                <a:noFill/>
              </a:ln>
            </p:spPr>
          </p:pic>
          <p:sp>
            <p:nvSpPr>
              <p:cNvPr id="314" name="Google Shape;314;p5"/>
              <p:cNvSpPr/>
              <p:nvPr/>
            </p:nvSpPr>
            <p:spPr>
              <a:xfrm>
                <a:off x="6379065" y="2269975"/>
                <a:ext cx="53572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5400">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15" name="Google Shape;315;p5"/>
            <p:cNvGrpSpPr/>
            <p:nvPr/>
          </p:nvGrpSpPr>
          <p:grpSpPr>
            <a:xfrm>
              <a:off x="10083580" y="1954551"/>
              <a:ext cx="1540026" cy="1540026"/>
              <a:chOff x="6157554" y="1961310"/>
              <a:chExt cx="1540026" cy="1540026"/>
            </a:xfrm>
          </p:grpSpPr>
          <p:pic>
            <p:nvPicPr>
              <p:cNvPr descr="2,575 Starfruit Illustrations &amp; Clip Art - iStock" id="316" name="Google Shape;316;p5"/>
              <p:cNvPicPr preferRelativeResize="0"/>
              <p:nvPr/>
            </p:nvPicPr>
            <p:blipFill rotWithShape="1">
              <a:blip r:embed="rId5">
                <a:alphaModFix/>
              </a:blip>
              <a:srcRect b="0" l="0" r="0" t="0"/>
              <a:stretch/>
            </p:blipFill>
            <p:spPr>
              <a:xfrm>
                <a:off x="6157554" y="1961310"/>
                <a:ext cx="1540026" cy="1540026"/>
              </a:xfrm>
              <a:prstGeom prst="rect">
                <a:avLst/>
              </a:prstGeom>
              <a:noFill/>
              <a:ln>
                <a:noFill/>
              </a:ln>
            </p:spPr>
          </p:pic>
          <p:sp>
            <p:nvSpPr>
              <p:cNvPr id="317" name="Google Shape;317;p5"/>
              <p:cNvSpPr/>
              <p:nvPr/>
            </p:nvSpPr>
            <p:spPr>
              <a:xfrm>
                <a:off x="6379065" y="2269975"/>
                <a:ext cx="5437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5400">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18" name="Google Shape;318;p5"/>
          <p:cNvGrpSpPr/>
          <p:nvPr/>
        </p:nvGrpSpPr>
        <p:grpSpPr>
          <a:xfrm>
            <a:off x="6133670" y="4943861"/>
            <a:ext cx="5466052" cy="1546785"/>
            <a:chOff x="6157554" y="1954551"/>
            <a:chExt cx="5466052" cy="1546785"/>
          </a:xfrm>
        </p:grpSpPr>
        <p:grpSp>
          <p:nvGrpSpPr>
            <p:cNvPr id="319" name="Google Shape;319;p5"/>
            <p:cNvGrpSpPr/>
            <p:nvPr/>
          </p:nvGrpSpPr>
          <p:grpSpPr>
            <a:xfrm>
              <a:off x="6157554" y="1961310"/>
              <a:ext cx="1540026" cy="1540026"/>
              <a:chOff x="6157554" y="1961310"/>
              <a:chExt cx="1540026" cy="1540026"/>
            </a:xfrm>
          </p:grpSpPr>
          <p:pic>
            <p:nvPicPr>
              <p:cNvPr descr="2,575 Starfruit Illustrations &amp; Clip Art - iStock" id="320" name="Google Shape;320;p5"/>
              <p:cNvPicPr preferRelativeResize="0"/>
              <p:nvPr/>
            </p:nvPicPr>
            <p:blipFill rotWithShape="1">
              <a:blip r:embed="rId5">
                <a:alphaModFix/>
              </a:blip>
              <a:srcRect b="0" l="0" r="0" t="0"/>
              <a:stretch/>
            </p:blipFill>
            <p:spPr>
              <a:xfrm>
                <a:off x="6157554" y="1961310"/>
                <a:ext cx="1540026" cy="1540026"/>
              </a:xfrm>
              <a:prstGeom prst="rect">
                <a:avLst/>
              </a:prstGeom>
              <a:noFill/>
              <a:ln>
                <a:noFill/>
              </a:ln>
            </p:spPr>
          </p:pic>
          <p:sp>
            <p:nvSpPr>
              <p:cNvPr id="321" name="Google Shape;321;p5"/>
              <p:cNvSpPr/>
              <p:nvPr/>
            </p:nvSpPr>
            <p:spPr>
              <a:xfrm>
                <a:off x="6483995" y="2269975"/>
                <a:ext cx="37863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5400">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22" name="Google Shape;322;p5"/>
            <p:cNvGrpSpPr/>
            <p:nvPr/>
          </p:nvGrpSpPr>
          <p:grpSpPr>
            <a:xfrm>
              <a:off x="8197910" y="1961310"/>
              <a:ext cx="1540026" cy="1540026"/>
              <a:chOff x="6157554" y="1961310"/>
              <a:chExt cx="1540026" cy="1540026"/>
            </a:xfrm>
          </p:grpSpPr>
          <p:pic>
            <p:nvPicPr>
              <p:cNvPr descr="2,575 Starfruit Illustrations &amp; Clip Art - iStock" id="323" name="Google Shape;323;p5"/>
              <p:cNvPicPr preferRelativeResize="0"/>
              <p:nvPr/>
            </p:nvPicPr>
            <p:blipFill rotWithShape="1">
              <a:blip r:embed="rId5">
                <a:alphaModFix/>
              </a:blip>
              <a:srcRect b="0" l="0" r="0" t="0"/>
              <a:stretch/>
            </p:blipFill>
            <p:spPr>
              <a:xfrm>
                <a:off x="6157554" y="1961310"/>
                <a:ext cx="1540026" cy="1540026"/>
              </a:xfrm>
              <a:prstGeom prst="rect">
                <a:avLst/>
              </a:prstGeom>
              <a:noFill/>
              <a:ln>
                <a:noFill/>
              </a:ln>
            </p:spPr>
          </p:pic>
          <p:sp>
            <p:nvSpPr>
              <p:cNvPr id="324" name="Google Shape;324;p5"/>
              <p:cNvSpPr/>
              <p:nvPr/>
            </p:nvSpPr>
            <p:spPr>
              <a:xfrm>
                <a:off x="6379065" y="2269975"/>
                <a:ext cx="53572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5400">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25" name="Google Shape;325;p5"/>
            <p:cNvGrpSpPr/>
            <p:nvPr/>
          </p:nvGrpSpPr>
          <p:grpSpPr>
            <a:xfrm>
              <a:off x="10083580" y="1954551"/>
              <a:ext cx="1540026" cy="1540026"/>
              <a:chOff x="6157554" y="1961310"/>
              <a:chExt cx="1540026" cy="1540026"/>
            </a:xfrm>
          </p:grpSpPr>
          <p:pic>
            <p:nvPicPr>
              <p:cNvPr descr="2,575 Starfruit Illustrations &amp; Clip Art - iStock" id="326" name="Google Shape;326;p5"/>
              <p:cNvPicPr preferRelativeResize="0"/>
              <p:nvPr/>
            </p:nvPicPr>
            <p:blipFill rotWithShape="1">
              <a:blip r:embed="rId5">
                <a:alphaModFix/>
              </a:blip>
              <a:srcRect b="0" l="0" r="0" t="0"/>
              <a:stretch/>
            </p:blipFill>
            <p:spPr>
              <a:xfrm>
                <a:off x="6157554" y="1961310"/>
                <a:ext cx="1540026" cy="1540026"/>
              </a:xfrm>
              <a:prstGeom prst="rect">
                <a:avLst/>
              </a:prstGeom>
              <a:noFill/>
              <a:ln>
                <a:noFill/>
              </a:ln>
            </p:spPr>
          </p:pic>
          <p:sp>
            <p:nvSpPr>
              <p:cNvPr id="327" name="Google Shape;327;p5"/>
              <p:cNvSpPr/>
              <p:nvPr/>
            </p:nvSpPr>
            <p:spPr>
              <a:xfrm>
                <a:off x="6379065" y="2269975"/>
                <a:ext cx="5437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5400">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2000"/>
                                        <p:tgtEl>
                                          <p:spTgt spid="28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822"/>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822"/>
                                        <p:tgtEl>
                                          <p:spTgt spid="292"/>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822"/>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6"/>
          <p:cNvPicPr preferRelativeResize="0"/>
          <p:nvPr/>
        </p:nvPicPr>
        <p:blipFill rotWithShape="1">
          <a:blip r:embed="rId3">
            <a:alphaModFix/>
          </a:blip>
          <a:srcRect b="13394" l="35287" r="0" t="12878"/>
          <a:stretch/>
        </p:blipFill>
        <p:spPr>
          <a:xfrm>
            <a:off x="7307595" y="0"/>
            <a:ext cx="4884403" cy="6858000"/>
          </a:xfrm>
          <a:prstGeom prst="rect">
            <a:avLst/>
          </a:prstGeom>
          <a:noFill/>
          <a:ln>
            <a:noFill/>
          </a:ln>
        </p:spPr>
      </p:pic>
      <p:pic>
        <p:nvPicPr>
          <p:cNvPr id="333" name="Google Shape;333;p6"/>
          <p:cNvPicPr preferRelativeResize="0"/>
          <p:nvPr/>
        </p:nvPicPr>
        <p:blipFill rotWithShape="1">
          <a:blip r:embed="rId4">
            <a:alphaModFix/>
          </a:blip>
          <a:srcRect b="13425" l="0" r="72459" t="13534"/>
          <a:stretch/>
        </p:blipFill>
        <p:spPr>
          <a:xfrm>
            <a:off x="0" y="0"/>
            <a:ext cx="3357797" cy="6858000"/>
          </a:xfrm>
          <a:prstGeom prst="rect">
            <a:avLst/>
          </a:prstGeom>
          <a:noFill/>
          <a:ln>
            <a:noFill/>
          </a:ln>
        </p:spPr>
      </p:pic>
      <p:sp>
        <p:nvSpPr>
          <p:cNvPr id="334" name="Google Shape;334;p6"/>
          <p:cNvSpPr txBox="1"/>
          <p:nvPr/>
        </p:nvSpPr>
        <p:spPr>
          <a:xfrm>
            <a:off x="3357797" y="511167"/>
            <a:ext cx="3949799" cy="101566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600">
                <a:solidFill>
                  <a:srgbClr val="C00000"/>
                </a:solidFill>
                <a:latin typeface="Arial"/>
                <a:ea typeface="Arial"/>
                <a:cs typeface="Arial"/>
                <a:sym typeface="Arial"/>
              </a:rPr>
              <a:t>Chia đoạn</a:t>
            </a:r>
            <a:endParaRPr sz="6600">
              <a:solidFill>
                <a:srgbClr val="C00000"/>
              </a:solidFill>
              <a:latin typeface="Arial"/>
              <a:ea typeface="Arial"/>
              <a:cs typeface="Arial"/>
              <a:sym typeface="Arial"/>
            </a:endParaRPr>
          </a:p>
        </p:txBody>
      </p:sp>
      <p:sp>
        <p:nvSpPr>
          <p:cNvPr id="335" name="Google Shape;335;p6"/>
          <p:cNvSpPr/>
          <p:nvPr/>
        </p:nvSpPr>
        <p:spPr>
          <a:xfrm>
            <a:off x="1969502" y="1734349"/>
            <a:ext cx="6474163"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7030A0"/>
                </a:solidFill>
                <a:latin typeface="Questrial"/>
                <a:ea typeface="Questrial"/>
                <a:cs typeface="Questrial"/>
                <a:sym typeface="Questrial"/>
              </a:rPr>
              <a:t>Đoạn 1: Từ </a:t>
            </a:r>
            <a:r>
              <a:rPr b="1" i="1" lang="en-SG" sz="3200">
                <a:solidFill>
                  <a:srgbClr val="7030A0"/>
                </a:solidFill>
                <a:latin typeface="Questrial"/>
                <a:ea typeface="Questrial"/>
                <a:cs typeface="Questrial"/>
                <a:sym typeface="Questrial"/>
              </a:rPr>
              <a:t>Nhà Út Vịnh </a:t>
            </a:r>
            <a:r>
              <a:rPr b="1" lang="en-SG" sz="3200">
                <a:solidFill>
                  <a:srgbClr val="7030A0"/>
                </a:solidFill>
                <a:latin typeface="Questrial"/>
                <a:ea typeface="Questrial"/>
                <a:cs typeface="Questrial"/>
                <a:sym typeface="Questrial"/>
              </a:rPr>
              <a:t>đến</a:t>
            </a:r>
            <a:r>
              <a:rPr b="1" i="1" lang="en-SG" sz="3200">
                <a:solidFill>
                  <a:srgbClr val="7030A0"/>
                </a:solidFill>
                <a:latin typeface="Questrial"/>
                <a:ea typeface="Questrial"/>
                <a:cs typeface="Questrial"/>
                <a:sym typeface="Questrial"/>
              </a:rPr>
              <a:t> </a:t>
            </a:r>
            <a:r>
              <a:rPr b="1" lang="en-SG" sz="3200">
                <a:solidFill>
                  <a:srgbClr val="7030A0"/>
                </a:solidFill>
                <a:latin typeface="Questrial"/>
                <a:ea typeface="Questrial"/>
                <a:cs typeface="Questrial"/>
                <a:sym typeface="Questrial"/>
              </a:rPr>
              <a:t>...</a:t>
            </a:r>
            <a:r>
              <a:rPr b="1" i="1" lang="en-SG" sz="3200">
                <a:solidFill>
                  <a:srgbClr val="7030A0"/>
                </a:solidFill>
                <a:latin typeface="Questrial"/>
                <a:ea typeface="Questrial"/>
                <a:cs typeface="Questrial"/>
                <a:sym typeface="Questrial"/>
              </a:rPr>
              <a:t>ném đá lên tàu</a:t>
            </a:r>
            <a:r>
              <a:rPr b="1" lang="en-SG" sz="3200">
                <a:solidFill>
                  <a:srgbClr val="7030A0"/>
                </a:solidFill>
                <a:latin typeface="Questrial"/>
                <a:ea typeface="Questrial"/>
                <a:cs typeface="Questrial"/>
                <a:sym typeface="Questrial"/>
              </a:rPr>
              <a:t>. </a:t>
            </a:r>
            <a:endParaRPr b="1" sz="3200">
              <a:solidFill>
                <a:srgbClr val="7030A0"/>
              </a:solidFill>
              <a:latin typeface="Questrial"/>
              <a:ea typeface="Questrial"/>
              <a:cs typeface="Questrial"/>
              <a:sym typeface="Questrial"/>
            </a:endParaRPr>
          </a:p>
        </p:txBody>
      </p:sp>
      <p:sp>
        <p:nvSpPr>
          <p:cNvPr id="336" name="Google Shape;336;p6"/>
          <p:cNvSpPr/>
          <p:nvPr/>
        </p:nvSpPr>
        <p:spPr>
          <a:xfrm>
            <a:off x="1431110" y="4361197"/>
            <a:ext cx="633532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0B0F0"/>
                </a:solidFill>
                <a:latin typeface="Questrial"/>
                <a:ea typeface="Questrial"/>
                <a:cs typeface="Questrial"/>
                <a:sym typeface="Questrial"/>
              </a:rPr>
              <a:t>Đoạn 3: Từ </a:t>
            </a:r>
            <a:r>
              <a:rPr b="1" i="1" lang="en-SG" sz="3200">
                <a:solidFill>
                  <a:srgbClr val="00B0F0"/>
                </a:solidFill>
                <a:latin typeface="Questrial"/>
                <a:ea typeface="Questrial"/>
                <a:cs typeface="Questrial"/>
                <a:sym typeface="Questrial"/>
              </a:rPr>
              <a:t>Một buổi chiều </a:t>
            </a:r>
            <a:r>
              <a:rPr b="1" lang="en-SG" sz="3200">
                <a:solidFill>
                  <a:srgbClr val="00B0F0"/>
                </a:solidFill>
                <a:latin typeface="Questrial"/>
                <a:ea typeface="Questrial"/>
                <a:cs typeface="Questrial"/>
                <a:sym typeface="Questrial"/>
              </a:rPr>
              <a:t>đến </a:t>
            </a:r>
            <a:endParaRPr/>
          </a:p>
          <a:p>
            <a:pPr indent="0" lvl="0" marL="0" marR="0" rtl="0" algn="ctr">
              <a:spcBef>
                <a:spcPts val="0"/>
              </a:spcBef>
              <a:spcAft>
                <a:spcPts val="0"/>
              </a:spcAft>
              <a:buNone/>
            </a:pPr>
            <a:r>
              <a:rPr b="1" i="1" lang="en-SG" sz="3200">
                <a:solidFill>
                  <a:srgbClr val="00B0F0"/>
                </a:solidFill>
                <a:latin typeface="Questrial"/>
                <a:ea typeface="Questrial"/>
                <a:cs typeface="Questrial"/>
                <a:sym typeface="Questrial"/>
              </a:rPr>
              <a:t>...tàu hỏa đến.</a:t>
            </a:r>
            <a:endParaRPr b="1" i="1" sz="3200">
              <a:solidFill>
                <a:srgbClr val="00B0F0"/>
              </a:solidFill>
              <a:latin typeface="Questrial"/>
              <a:ea typeface="Questrial"/>
              <a:cs typeface="Questrial"/>
              <a:sym typeface="Questrial"/>
            </a:endParaRPr>
          </a:p>
        </p:txBody>
      </p:sp>
      <p:sp>
        <p:nvSpPr>
          <p:cNvPr id="337" name="Google Shape;337;p6"/>
          <p:cNvSpPr/>
          <p:nvPr/>
        </p:nvSpPr>
        <p:spPr>
          <a:xfrm>
            <a:off x="2738569" y="5484363"/>
            <a:ext cx="4569027"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SG" sz="3200">
                <a:solidFill>
                  <a:srgbClr val="FF6699"/>
                </a:solidFill>
                <a:latin typeface="Questrial"/>
                <a:ea typeface="Questrial"/>
                <a:cs typeface="Questrial"/>
                <a:sym typeface="Questrial"/>
              </a:rPr>
              <a:t>Đoạn 4: Đoạn còn lại.</a:t>
            </a:r>
            <a:endParaRPr b="1" sz="3200">
              <a:solidFill>
                <a:srgbClr val="FF6699"/>
              </a:solidFill>
              <a:latin typeface="Questrial"/>
              <a:ea typeface="Questrial"/>
              <a:cs typeface="Questrial"/>
              <a:sym typeface="Questrial"/>
            </a:endParaRPr>
          </a:p>
        </p:txBody>
      </p:sp>
      <p:sp>
        <p:nvSpPr>
          <p:cNvPr id="338" name="Google Shape;338;p6"/>
          <p:cNvSpPr/>
          <p:nvPr/>
        </p:nvSpPr>
        <p:spPr>
          <a:xfrm>
            <a:off x="1431110" y="3018375"/>
            <a:ext cx="6580683"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0CC00"/>
                </a:solidFill>
                <a:latin typeface="Questrial"/>
                <a:ea typeface="Questrial"/>
                <a:cs typeface="Questrial"/>
                <a:sym typeface="Questrial"/>
              </a:rPr>
              <a:t>Đoạn 2: Từ </a:t>
            </a:r>
            <a:r>
              <a:rPr b="1" i="1" lang="en-SG" sz="3200">
                <a:solidFill>
                  <a:srgbClr val="00CC00"/>
                </a:solidFill>
                <a:latin typeface="Questrial"/>
                <a:ea typeface="Questrial"/>
                <a:cs typeface="Questrial"/>
                <a:sym typeface="Questrial"/>
              </a:rPr>
              <a:t>Tháng trước </a:t>
            </a:r>
            <a:r>
              <a:rPr b="1" lang="en-SG" sz="3200">
                <a:solidFill>
                  <a:srgbClr val="00CC00"/>
                </a:solidFill>
                <a:latin typeface="Questrial"/>
                <a:ea typeface="Questrial"/>
                <a:cs typeface="Questrial"/>
                <a:sym typeface="Questrial"/>
              </a:rPr>
              <a:t>đến </a:t>
            </a:r>
            <a:r>
              <a:rPr b="1" i="1" lang="en-SG" sz="3200">
                <a:solidFill>
                  <a:srgbClr val="00CC00"/>
                </a:solidFill>
                <a:latin typeface="Questrial"/>
                <a:ea typeface="Questrial"/>
                <a:cs typeface="Questrial"/>
                <a:sym typeface="Questrial"/>
              </a:rPr>
              <a:t>...như vậy nữa.</a:t>
            </a:r>
            <a:endParaRPr b="1" i="1" sz="3200">
              <a:solidFill>
                <a:srgbClr val="00CC00"/>
              </a:solidFill>
              <a:latin typeface="Questrial"/>
              <a:ea typeface="Questrial"/>
              <a:cs typeface="Questrial"/>
              <a:sym typeface="Questrial"/>
            </a:endParaRPr>
          </a:p>
        </p:txBody>
      </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1300"/>
                                        <p:tgtEl>
                                          <p:spTgt spid="33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822"/>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822"/>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822"/>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822"/>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b="10145" l="0" r="0" t="10035"/>
          <a:stretch/>
        </p:blipFill>
        <p:spPr>
          <a:xfrm>
            <a:off x="0" y="0"/>
            <a:ext cx="12192000" cy="6858000"/>
          </a:xfrm>
          <a:prstGeom prst="rect">
            <a:avLst/>
          </a:prstGeom>
          <a:noFill/>
          <a:ln>
            <a:noFill/>
          </a:ln>
        </p:spPr>
      </p:pic>
      <p:sp>
        <p:nvSpPr>
          <p:cNvPr id="344" name="Google Shape;344;p7"/>
          <p:cNvSpPr/>
          <p:nvPr/>
        </p:nvSpPr>
        <p:spPr>
          <a:xfrm>
            <a:off x="269824" y="209863"/>
            <a:ext cx="11632366" cy="6340840"/>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7"/>
          <p:cNvSpPr/>
          <p:nvPr/>
        </p:nvSpPr>
        <p:spPr>
          <a:xfrm>
            <a:off x="269824" y="307297"/>
            <a:ext cx="11612380" cy="61247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000">
                <a:solidFill>
                  <a:srgbClr val="00B050"/>
                </a:solidFill>
                <a:latin typeface="Arial"/>
                <a:ea typeface="Arial"/>
                <a:cs typeface="Arial"/>
                <a:sym typeface="Arial"/>
              </a:rPr>
              <a:t>Út Vịnh</a:t>
            </a:r>
            <a:endParaRPr/>
          </a:p>
          <a:p>
            <a:pPr indent="0" lvl="0" marL="0" marR="0" rtl="0" algn="just">
              <a:spcBef>
                <a:spcPts val="0"/>
              </a:spcBef>
              <a:spcAft>
                <a:spcPts val="0"/>
              </a:spcAft>
              <a:buNone/>
            </a:pPr>
            <a:r>
              <a:rPr lang="en-SG" sz="3200">
                <a:solidFill>
                  <a:srgbClr val="000000"/>
                </a:solidFill>
                <a:latin typeface="Calibri"/>
                <a:ea typeface="Calibri"/>
                <a:cs typeface="Calibri"/>
                <a:sym typeface="Calibri"/>
              </a:rPr>
              <a:t>      Nhà Út Vịnh ở ngay bên đường sắt. Mấy năm nay, đoạn đường này thường có sự cố. Lúc thì đá tảng nằm chềnh ềnh trên đường tàu chạy, lúc thì ai đó tháo cả ốc gắn các thanh ray. Lắm khi, trẻ chăn trâu còn ném đá lên tàu.</a:t>
            </a:r>
            <a:endParaRPr/>
          </a:p>
          <a:p>
            <a:pPr indent="0" lvl="0" marL="0" marR="0" rtl="0" algn="just">
              <a:spcBef>
                <a:spcPts val="0"/>
              </a:spcBef>
              <a:spcAft>
                <a:spcPts val="0"/>
              </a:spcAft>
              <a:buNone/>
            </a:pPr>
            <a:r>
              <a:rPr lang="en-SG" sz="3200">
                <a:solidFill>
                  <a:srgbClr val="000000"/>
                </a:solidFill>
                <a:latin typeface="Calibri"/>
                <a:ea typeface="Calibri"/>
                <a:cs typeface="Calibri"/>
                <a:sym typeface="Calibri"/>
              </a:rPr>
              <a:t>      Tháng trước, trường của Út Vịnh đã phát động phong trào Em yêu đường sắt quê em. Học sinh cam kết không chơi trên đường tàu, không ném đá lên tàu và đường tàu, cùng nhau bảo vệ an toàn cho những chuyến tàu qua. Vịnh nhận việc khó nhất là thuyết phục Sơn – một bạn rất nghịch, thường chạy trên đường tàu thả diều. Thuyết phục mãi, Sơn mới hiểu ra và không chơi dại như vậy nữa.</a:t>
            </a:r>
            <a:endParaRPr/>
          </a:p>
          <a:p>
            <a:pPr indent="0" lvl="0" marL="0" marR="0" rtl="0" algn="just">
              <a:spcBef>
                <a:spcPts val="0"/>
              </a:spcBef>
              <a:spcAft>
                <a:spcPts val="0"/>
              </a:spcAft>
              <a:buNone/>
            </a:pPr>
            <a:r>
              <a:rPr lang="en-SG" sz="3200">
                <a:solidFill>
                  <a:srgbClr val="000000"/>
                </a:solidFill>
                <a:latin typeface="Calibri"/>
                <a:ea typeface="Calibri"/>
                <a:cs typeface="Calibri"/>
                <a:sym typeface="Calibri"/>
              </a:rPr>
              <a:t>      </a:t>
            </a:r>
            <a:endParaRPr/>
          </a:p>
        </p:txBody>
      </p:sp>
      <p:pic>
        <p:nvPicPr>
          <p:cNvPr descr="Colorful numbers with clouds Container sticker - TenStickers" id="346" name="Google Shape;346;p7"/>
          <p:cNvPicPr preferRelativeResize="0"/>
          <p:nvPr/>
        </p:nvPicPr>
        <p:blipFill rotWithShape="1">
          <a:blip r:embed="rId4">
            <a:alphaModFix/>
          </a:blip>
          <a:srcRect b="66150" l="0" r="67113" t="0"/>
          <a:stretch/>
        </p:blipFill>
        <p:spPr>
          <a:xfrm>
            <a:off x="555602" y="970948"/>
            <a:ext cx="578433" cy="532858"/>
          </a:xfrm>
          <a:prstGeom prst="rect">
            <a:avLst/>
          </a:prstGeom>
          <a:noFill/>
          <a:ln>
            <a:noFill/>
          </a:ln>
        </p:spPr>
      </p:pic>
      <p:pic>
        <p:nvPicPr>
          <p:cNvPr descr="Colorful numbers with clouds Container sticker - TenStickers" id="347" name="Google Shape;347;p7"/>
          <p:cNvPicPr preferRelativeResize="0"/>
          <p:nvPr/>
        </p:nvPicPr>
        <p:blipFill rotWithShape="1">
          <a:blip r:embed="rId5">
            <a:alphaModFix/>
          </a:blip>
          <a:srcRect b="66115" l="33981" r="31167" t="0"/>
          <a:stretch/>
        </p:blipFill>
        <p:spPr>
          <a:xfrm>
            <a:off x="654352" y="2926249"/>
            <a:ext cx="577775" cy="502751"/>
          </a:xfrm>
          <a:prstGeom prst="rect">
            <a:avLst/>
          </a:prstGeom>
          <a:noFill/>
          <a:ln>
            <a:noFill/>
          </a:ln>
        </p:spPr>
      </p:pic>
      <p:sp>
        <p:nvSpPr>
          <p:cNvPr id="348" name="Google Shape;348;p7"/>
          <p:cNvSpPr/>
          <p:nvPr/>
        </p:nvSpPr>
        <p:spPr>
          <a:xfrm>
            <a:off x="4795098" y="6225757"/>
            <a:ext cx="935263" cy="297144"/>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7"/>
          <p:cNvSpPr/>
          <p:nvPr/>
        </p:nvSpPr>
        <p:spPr>
          <a:xfrm>
            <a:off x="7350927" y="1503806"/>
            <a:ext cx="1766569"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0" name="Google Shape;350;p7"/>
          <p:cNvPicPr preferRelativeResize="0"/>
          <p:nvPr/>
        </p:nvPicPr>
        <p:blipFill rotWithShape="1">
          <a:blip r:embed="rId6">
            <a:alphaModFix/>
          </a:blip>
          <a:srcRect b="0" l="0" r="0" t="0"/>
          <a:stretch/>
        </p:blipFill>
        <p:spPr>
          <a:xfrm>
            <a:off x="5743283" y="6061081"/>
            <a:ext cx="1938696" cy="749873"/>
          </a:xfrm>
          <a:prstGeom prst="rect">
            <a:avLst/>
          </a:prstGeom>
          <a:noFill/>
          <a:ln>
            <a:noFill/>
          </a:ln>
        </p:spPr>
      </p:pic>
      <p:sp>
        <p:nvSpPr>
          <p:cNvPr id="351" name="Google Shape;351;p7"/>
          <p:cNvSpPr/>
          <p:nvPr/>
        </p:nvSpPr>
        <p:spPr>
          <a:xfrm>
            <a:off x="8732521" y="4414395"/>
            <a:ext cx="2045407"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8"/>
          <p:cNvPicPr preferRelativeResize="0"/>
          <p:nvPr/>
        </p:nvPicPr>
        <p:blipFill rotWithShape="1">
          <a:blip r:embed="rId3">
            <a:alphaModFix/>
          </a:blip>
          <a:srcRect b="10145" l="0" r="0" t="10035"/>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8"/>
          <p:cNvSpPr/>
          <p:nvPr/>
        </p:nvSpPr>
        <p:spPr>
          <a:xfrm>
            <a:off x="265043" y="225573"/>
            <a:ext cx="11617161" cy="64270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2800">
                <a:solidFill>
                  <a:srgbClr val="000000"/>
                </a:solidFill>
                <a:latin typeface="Calibri"/>
                <a:ea typeface="Calibri"/>
                <a:cs typeface="Calibri"/>
                <a:sym typeface="Calibri"/>
              </a:rPr>
              <a:t>      </a:t>
            </a:r>
            <a:r>
              <a:rPr lang="en-SG" sz="4000">
                <a:solidFill>
                  <a:srgbClr val="00B050"/>
                </a:solidFill>
                <a:latin typeface="Arial"/>
                <a:ea typeface="Arial"/>
                <a:cs typeface="Arial"/>
                <a:sym typeface="Arial"/>
              </a:rPr>
              <a:t>Út Vịnh</a:t>
            </a:r>
            <a:endParaRPr sz="2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2800">
                <a:solidFill>
                  <a:srgbClr val="000000"/>
                </a:solidFill>
                <a:latin typeface="Calibri"/>
                <a:ea typeface="Calibri"/>
                <a:cs typeface="Calibri"/>
                <a:sym typeface="Calibri"/>
              </a:rPr>
              <a:t>      Một buổi chiều đẹp trời, gió từ sông Cái thổi vào mát rượi. Vịnh đang ngồi học bài, bỗng nghe thấy tiếng còi tàu vang lên từng hồi dài như giục giã. Chưa bao giờ tiếng còi lại kéo dài như vậy. Thấy lạ, Vịnh nhìn ra đường tàu. Thì ra hai cô bé Hoa và Lan đang ngồi chơi chuyền thẻ trên đó. Vịnh lao ra như tên bắn, la lớn:</a:t>
            </a:r>
            <a:endParaRPr/>
          </a:p>
          <a:p>
            <a:pPr indent="0" lvl="0" marL="0" marR="0" rtl="0" algn="just">
              <a:spcBef>
                <a:spcPts val="0"/>
              </a:spcBef>
              <a:spcAft>
                <a:spcPts val="0"/>
              </a:spcAft>
              <a:buNone/>
            </a:pPr>
            <a:r>
              <a:rPr lang="en-SG" sz="2800">
                <a:solidFill>
                  <a:srgbClr val="000000"/>
                </a:solidFill>
                <a:latin typeface="Calibri"/>
                <a:ea typeface="Calibri"/>
                <a:cs typeface="Calibri"/>
                <a:sym typeface="Calibri"/>
              </a:rPr>
              <a:t>        -Hoa, Lan, tàu hỏa đến!</a:t>
            </a:r>
            <a:endParaRPr/>
          </a:p>
          <a:p>
            <a:pPr indent="0" lvl="0" marL="0" marR="0" rtl="0" algn="just">
              <a:spcBef>
                <a:spcPts val="0"/>
              </a:spcBef>
              <a:spcAft>
                <a:spcPts val="0"/>
              </a:spcAft>
              <a:buNone/>
            </a:pPr>
            <a:r>
              <a:rPr lang="en-SG" sz="28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indent="0" lvl="0" marL="0" marR="0" rtl="0" algn="just">
              <a:spcBef>
                <a:spcPts val="0"/>
              </a:spcBef>
              <a:spcAft>
                <a:spcPts val="0"/>
              </a:spcAft>
              <a:buNone/>
            </a:pPr>
            <a:r>
              <a:rPr lang="en-SG" sz="28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indent="0" lvl="0" marL="0" marR="0" rtl="0" algn="just">
              <a:spcBef>
                <a:spcPts val="0"/>
              </a:spcBef>
              <a:spcAft>
                <a:spcPts val="0"/>
              </a:spcAft>
              <a:buNone/>
            </a:pPr>
            <a:r>
              <a:rPr lang="en-SG" sz="2800">
                <a:solidFill>
                  <a:srgbClr val="000000"/>
                </a:solidFill>
                <a:latin typeface="Calibri"/>
                <a:ea typeface="Calibri"/>
                <a:cs typeface="Calibri"/>
                <a:sym typeface="Calibri"/>
              </a:rPr>
              <a:t>     Biết tin, ba mẹ Lan chạy đến. Cả hai cô chú ôm chầm lấy Vịnh, xúc động không nói nên lời.</a:t>
            </a:r>
            <a:endParaRPr/>
          </a:p>
          <a:p>
            <a:pPr indent="0" lvl="0" marL="0" marR="0" rtl="0" algn="r">
              <a:spcBef>
                <a:spcPts val="0"/>
              </a:spcBef>
              <a:spcAft>
                <a:spcPts val="0"/>
              </a:spcAft>
              <a:buNone/>
            </a:pPr>
            <a:r>
              <a:rPr b="1" lang="en-SG" sz="2800">
                <a:solidFill>
                  <a:srgbClr val="000000"/>
                </a:solidFill>
                <a:latin typeface="Calibri"/>
                <a:ea typeface="Calibri"/>
                <a:cs typeface="Calibri"/>
                <a:sym typeface="Calibri"/>
              </a:rPr>
              <a:t>Theo TÔ PHƯƠNG</a:t>
            </a:r>
            <a:endParaRPr sz="2800">
              <a:solidFill>
                <a:srgbClr val="000000"/>
              </a:solidFill>
              <a:latin typeface="Calibri"/>
              <a:ea typeface="Calibri"/>
              <a:cs typeface="Calibri"/>
              <a:sym typeface="Calibri"/>
            </a:endParaRPr>
          </a:p>
        </p:txBody>
      </p:sp>
      <p:sp>
        <p:nvSpPr>
          <p:cNvPr id="359" name="Google Shape;359;p8"/>
          <p:cNvSpPr/>
          <p:nvPr/>
        </p:nvSpPr>
        <p:spPr>
          <a:xfrm>
            <a:off x="4795098" y="6225757"/>
            <a:ext cx="935263" cy="297144"/>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0" name="Google Shape;360;p8"/>
          <p:cNvPicPr preferRelativeResize="0"/>
          <p:nvPr/>
        </p:nvPicPr>
        <p:blipFill rotWithShape="1">
          <a:blip r:embed="rId4">
            <a:alphaModFix/>
          </a:blip>
          <a:srcRect b="0" l="0" r="0" t="0"/>
          <a:stretch/>
        </p:blipFill>
        <p:spPr>
          <a:xfrm>
            <a:off x="5743283" y="6061081"/>
            <a:ext cx="1938696" cy="749873"/>
          </a:xfrm>
          <a:prstGeom prst="rect">
            <a:avLst/>
          </a:prstGeom>
          <a:noFill/>
          <a:ln>
            <a:noFill/>
          </a:ln>
        </p:spPr>
      </p:pic>
      <p:sp>
        <p:nvSpPr>
          <p:cNvPr id="361" name="Google Shape;361;p8"/>
          <p:cNvSpPr/>
          <p:nvPr/>
        </p:nvSpPr>
        <p:spPr>
          <a:xfrm>
            <a:off x="8072954" y="906697"/>
            <a:ext cx="1355860"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8"/>
          <p:cNvSpPr/>
          <p:nvPr/>
        </p:nvSpPr>
        <p:spPr>
          <a:xfrm>
            <a:off x="9693849" y="1315737"/>
            <a:ext cx="1159030"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8"/>
          <p:cNvSpPr/>
          <p:nvPr/>
        </p:nvSpPr>
        <p:spPr>
          <a:xfrm>
            <a:off x="2935782" y="4721003"/>
            <a:ext cx="1666197"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8"/>
          <p:cNvSpPr/>
          <p:nvPr/>
        </p:nvSpPr>
        <p:spPr>
          <a:xfrm>
            <a:off x="9867591" y="4721003"/>
            <a:ext cx="1315072"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olorful numbers with clouds Container sticker - TenStickers" id="365" name="Google Shape;365;p8"/>
          <p:cNvPicPr preferRelativeResize="0"/>
          <p:nvPr/>
        </p:nvPicPr>
        <p:blipFill rotWithShape="1">
          <a:blip r:embed="rId5">
            <a:alphaModFix/>
          </a:blip>
          <a:srcRect b="29835" l="39" r="74862" t="33251"/>
          <a:stretch/>
        </p:blipFill>
        <p:spPr>
          <a:xfrm>
            <a:off x="452209" y="3264858"/>
            <a:ext cx="535076" cy="704336"/>
          </a:xfrm>
          <a:prstGeom prst="rect">
            <a:avLst/>
          </a:prstGeom>
          <a:noFill/>
          <a:ln>
            <a:noFill/>
          </a:ln>
        </p:spPr>
      </p:pic>
      <p:pic>
        <p:nvPicPr>
          <p:cNvPr descr="Colorful numbers with clouds Container sticker - TenStickers" id="366" name="Google Shape;366;p8"/>
          <p:cNvPicPr preferRelativeResize="0"/>
          <p:nvPr/>
        </p:nvPicPr>
        <p:blipFill rotWithShape="1">
          <a:blip r:embed="rId6">
            <a:alphaModFix/>
          </a:blip>
          <a:srcRect b="67154" l="64778" r="0" t="0"/>
          <a:stretch/>
        </p:blipFill>
        <p:spPr>
          <a:xfrm>
            <a:off x="309796" y="812986"/>
            <a:ext cx="602366" cy="502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9"/>
          <p:cNvPicPr preferRelativeResize="0"/>
          <p:nvPr/>
        </p:nvPicPr>
        <p:blipFill rotWithShape="1">
          <a:blip r:embed="rId3">
            <a:alphaModFix/>
          </a:blip>
          <a:srcRect b="14517" l="10250" r="2747" t="9160"/>
          <a:stretch/>
        </p:blipFill>
        <p:spPr>
          <a:xfrm>
            <a:off x="4" y="0"/>
            <a:ext cx="12191995" cy="6858000"/>
          </a:xfrm>
          <a:prstGeom prst="rect">
            <a:avLst/>
          </a:prstGeom>
          <a:noFill/>
          <a:ln>
            <a:noFill/>
          </a:ln>
        </p:spPr>
      </p:pic>
      <p:sp>
        <p:nvSpPr>
          <p:cNvPr id="372" name="Google Shape;372;p9"/>
          <p:cNvSpPr/>
          <p:nvPr/>
        </p:nvSpPr>
        <p:spPr>
          <a:xfrm>
            <a:off x="5516380" y="944380"/>
            <a:ext cx="6301734" cy="5499489"/>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9"/>
          <p:cNvSpPr txBox="1"/>
          <p:nvPr/>
        </p:nvSpPr>
        <p:spPr>
          <a:xfrm>
            <a:off x="7538453" y="205716"/>
            <a:ext cx="2667718"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4800">
                <a:solidFill>
                  <a:srgbClr val="FF0000"/>
                </a:solidFill>
                <a:latin typeface="Arial"/>
                <a:ea typeface="Arial"/>
                <a:cs typeface="Arial"/>
                <a:sym typeface="Arial"/>
              </a:rPr>
              <a:t>Chú thích</a:t>
            </a:r>
            <a:endParaRPr sz="4800">
              <a:solidFill>
                <a:srgbClr val="FF0000"/>
              </a:solidFill>
              <a:latin typeface="Arial"/>
              <a:ea typeface="Arial"/>
              <a:cs typeface="Arial"/>
              <a:sym typeface="Arial"/>
            </a:endParaRPr>
          </a:p>
        </p:txBody>
      </p:sp>
      <p:sp>
        <p:nvSpPr>
          <p:cNvPr id="374" name="Google Shape;374;p9"/>
          <p:cNvSpPr txBox="1"/>
          <p:nvPr/>
        </p:nvSpPr>
        <p:spPr>
          <a:xfrm>
            <a:off x="5867658" y="1020913"/>
            <a:ext cx="2377254"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4000">
                <a:solidFill>
                  <a:srgbClr val="FFC000"/>
                </a:solidFill>
                <a:latin typeface="Arial"/>
                <a:ea typeface="Arial"/>
                <a:cs typeface="Arial"/>
                <a:sym typeface="Arial"/>
              </a:rPr>
              <a:t>Thanh ray</a:t>
            </a:r>
            <a:endParaRPr sz="4000">
              <a:solidFill>
                <a:srgbClr val="FFC000"/>
              </a:solidFill>
              <a:latin typeface="Arial"/>
              <a:ea typeface="Arial"/>
              <a:cs typeface="Arial"/>
              <a:sym typeface="Arial"/>
            </a:endParaRPr>
          </a:p>
        </p:txBody>
      </p:sp>
      <p:sp>
        <p:nvSpPr>
          <p:cNvPr id="375" name="Google Shape;375;p9"/>
          <p:cNvSpPr txBox="1"/>
          <p:nvPr/>
        </p:nvSpPr>
        <p:spPr>
          <a:xfrm>
            <a:off x="5822368" y="1595961"/>
            <a:ext cx="5689758" cy="196977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Thanh thép hoặc sắt ghép nối với nhau thành hai đường song song để tạo thành đường cho tàu hỏa, tàu điện hay xe goòng chạy.</a:t>
            </a:r>
            <a:endParaRPr b="1" i="1" sz="3200">
              <a:solidFill>
                <a:srgbClr val="002060"/>
              </a:solidFill>
              <a:latin typeface="Calibri"/>
              <a:ea typeface="Calibri"/>
              <a:cs typeface="Calibri"/>
              <a:sym typeface="Calibri"/>
            </a:endParaRPr>
          </a:p>
        </p:txBody>
      </p:sp>
      <p:pic>
        <p:nvPicPr>
          <p:cNvPr descr="Tại sao tàu hỏa phải chạy trên đường ray? - VnExpress" id="376" name="Google Shape;376;p9"/>
          <p:cNvPicPr preferRelativeResize="0"/>
          <p:nvPr/>
        </p:nvPicPr>
        <p:blipFill rotWithShape="1">
          <a:blip r:embed="rId4">
            <a:alphaModFix/>
          </a:blip>
          <a:srcRect b="0" l="0" r="0" t="0"/>
          <a:stretch/>
        </p:blipFill>
        <p:spPr>
          <a:xfrm>
            <a:off x="6285997" y="3596688"/>
            <a:ext cx="4762500" cy="285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2000"/>
                                        <p:tgtEl>
                                          <p:spTgt spid="372"/>
                                        </p:tgtEl>
                                      </p:cBhvr>
                                    </p:animEffect>
                                  </p:childTnLst>
                                </p:cTn>
                              </p:par>
                              <p:par>
                                <p:cTn fill="hold" nodeType="withEffect" presetClass="entr" presetID="2" presetSubtype="8">
                                  <p:stCondLst>
                                    <p:cond delay="200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1300"/>
                                        <p:tgtEl>
                                          <p:spTgt spid="3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200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1300"/>
                                        <p:tgtEl>
                                          <p:spTgt spid="37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300"/>
                                        <p:tgtEl>
                                          <p:spTgt spid="37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2022-03-23T01:19:35Z</dcterms:created>
  <dc:creator>phgiang.k21dgdth@gmail.com</dc:creator>
</cp:coreProperties>
</file>