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8" r:id="rId2"/>
    <p:sldId id="256" r:id="rId3"/>
    <p:sldId id="259" r:id="rId4"/>
    <p:sldId id="260" r:id="rId5"/>
    <p:sldId id="261" r:id="rId6"/>
    <p:sldId id="262" r:id="rId7"/>
    <p:sldId id="278" r:id="rId8"/>
    <p:sldId id="263" r:id="rId9"/>
    <p:sldId id="266" r:id="rId10"/>
    <p:sldId id="267" r:id="rId11"/>
    <p:sldId id="264" r:id="rId12"/>
    <p:sldId id="265" r:id="rId13"/>
    <p:sldId id="279" r:id="rId14"/>
    <p:sldId id="280" r:id="rId15"/>
    <p:sldId id="281" r:id="rId16"/>
    <p:sldId id="283" r:id="rId17"/>
    <p:sldId id="284" r:id="rId18"/>
    <p:sldId id="285" r:id="rId19"/>
    <p:sldId id="287" r:id="rId20"/>
    <p:sldId id="288" r:id="rId21"/>
    <p:sldId id="268" r:id="rId22"/>
    <p:sldId id="353" r:id="rId23"/>
    <p:sldId id="872" r:id="rId24"/>
  </p:sldIdLst>
  <p:sldSz cx="12192000" cy="6858000"/>
  <p:notesSz cx="6858000" cy="9144000"/>
  <p:embeddedFontLst>
    <p:embeddedFont>
      <p:font typeface="#9Slide03 SFU Futura_05" panose="00000800000000000000" pitchFamily="2" charset="0"/>
      <p:bold r:id="rId26"/>
    </p:embeddedFont>
    <p:embeddedFont>
      <p:font typeface="#9Slide04 VogaRegular" panose="02000506000000020004" pitchFamily="2" charset="0"/>
      <p:regular r:id="rId27"/>
    </p:embeddedFont>
    <p:embeddedFont>
      <p:font typeface="#9Slide05 Fourth" panose="00000500000000000000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Newton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</p:embeddedFontLst>
  <p:custDataLst>
    <p:tags r:id="rId42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5DFD9"/>
    <a:srgbClr val="84AAB3"/>
    <a:srgbClr val="C8A999"/>
    <a:srgbClr val="EF6D7B"/>
    <a:srgbClr val="3C94BA"/>
    <a:srgbClr val="3D7094"/>
    <a:srgbClr val="AA6663"/>
    <a:srgbClr val="D18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97"/>
  </p:normalViewPr>
  <p:slideViewPr>
    <p:cSldViewPr snapToGrid="0" snapToObjects="1">
      <p:cViewPr varScale="1">
        <p:scale>
          <a:sx n="66" d="100"/>
          <a:sy n="66" d="100"/>
        </p:scale>
        <p:origin x="7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0BFF7-8D9C-47E3-B635-7AC52E3079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EB0FC-977D-4279-8458-0216C5C5C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017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79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141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264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885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778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1A8E-238B-6C46-AFAA-BA00375C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BA88E-AEE3-6E48-A504-D40B6E9C1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86C0E-05E4-864B-9861-B4E770C3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7C841-8CAC-684E-9DD2-3D377943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E8DE-32FB-F943-B1C9-E9D335A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8083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9695-329A-0F44-B391-8BDA5C99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553B-01CE-3745-80A9-5CC0B528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482FB-430D-B740-82EF-8788891F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1F765-0B11-914F-91FC-A44C14F6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9AD57-F9D9-D047-85B9-47CF1090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899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28A5-C58A-EB4A-AE8F-72FC5FC7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5EB30-08D5-754C-8A14-D0BD5AC8D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4881B-A13D-8147-9D4B-2C829CE92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0E92C-BE83-594D-A40B-3CF3E078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67F5-8CF5-674C-8134-4CB64EF9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7A58F-0203-2741-8E4E-EE30F298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7117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67E0-0BA8-B34C-A30E-B8F210E3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CF4FC-7BC4-F544-AB11-3CECAC1BA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D5971-B3C4-DC4A-98FA-8AC7339FE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252E9-C5C8-5E4F-ACC7-0AD89A81E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20474-854D-B245-AC03-7674B7C2B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9000D-1423-1847-A4ED-6FE7C6A4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F9F83-2E55-2744-B9C9-2102F6C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5C997-279F-4940-8D6A-AF9AF815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561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CCF6-0C9D-694F-9A3E-72D453AE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7C11E-941C-E14E-8781-D284AFE2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39D38-F06C-DC44-8C7D-17DABF02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085B2-9AD9-7645-9CD4-FEDD94B1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309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160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DA80A-E5E6-284B-8874-6040364C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99EC2E-1789-BB40-A712-BCD79E06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5A2CF-28CC-7E4F-B4C0-7CB05841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3940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3810-DA17-144B-BA24-EC468B6E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4CC02-1303-564C-B814-350FBEEDA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93D40-8CE9-BA48-86B0-E4AE294B2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0AA5D-4AD7-BD42-964E-A291F22A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2465D-191E-7C45-B0B8-97DAE90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C66A5-91EE-3C4E-9FFD-D0189A3E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6529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75AF-B54C-304E-8549-B3097261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4D3C7-FF62-CE41-86BF-96DD3E8FC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D8EA5-C490-5949-9758-E977DA27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448E9-6472-9240-AB64-2B498C22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E2A18-648B-9F47-8092-BD10D851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033B3-58C3-FC44-A59F-4509718F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8253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8B7B-5F51-CB4D-98EC-1470CDA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0E8B5-C3D0-8D46-8BEF-C510C2306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6CF4-7361-9746-86DF-DDB67DF5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2DFAC-B897-7241-BE9E-B925992A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27F4-4DBC-DF4B-85D2-B92B560E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9330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8C7CC-1D51-AD40-87ED-39DBFEE84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4481F-79CB-434B-BF84-2622E0826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83FD7-13E3-9745-8B17-87613A83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3C910-B801-F247-B2A5-DA7CB8B6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6AE4-739E-C645-92B5-2316ABD4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3125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98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64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58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931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880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635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551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586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5FC2D-53DA-3F4A-AE92-30D9283F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621D3-8BA4-DB4D-82EB-770D4D28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66ED3-8954-FE42-9ED2-7D0975785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65AB3-16D0-624E-9F25-305BFD365FDD}" type="datetimeFigureOut">
              <a:rPr lang="en-VN" smtClean="0"/>
              <a:t>04/24/2022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ED4C-F917-9747-B58D-E1A8B3CB4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9FB8D-0340-834C-8114-8E5ADC28B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3D92B-8412-4B4F-A96C-F4531E4C2471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5D4D-1DB6-4A8B-8365-9CA3C4DF6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1DDEA-AC16-4D8F-AA6A-422FAAFD8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FEE9DC8-8ABF-47F3-B0E9-A4DA8CBA105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8ED9F0-9801-4300-B5BC-98488C3F8EA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62A628-FF6E-4635-8A73-DE30ED7FFC7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9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8.xml"/><Relationship Id="rId3" Type="http://schemas.openxmlformats.org/officeDocument/2006/relationships/slide" Target="slide20.xml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16.xml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3CFD35B-6AA1-7242-ABD3-B55BAC2EAFF1}"/>
              </a:ext>
            </a:extLst>
          </p:cNvPr>
          <p:cNvSpPr/>
          <p:nvPr/>
        </p:nvSpPr>
        <p:spPr>
          <a:xfrm rot="524979">
            <a:off x="-1695246" y="-598340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0F4422-1356-9843-BEE7-CC58478E7E23}"/>
              </a:ext>
            </a:extLst>
          </p:cNvPr>
          <p:cNvGrpSpPr/>
          <p:nvPr/>
        </p:nvGrpSpPr>
        <p:grpSpPr>
          <a:xfrm>
            <a:off x="9884479" y="-657235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2C0A526-4B90-E64C-8F96-9B8A59936514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F4A834-B341-3741-A24C-A8721D8582E8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Moon 10">
            <a:extLst>
              <a:ext uri="{FF2B5EF4-FFF2-40B4-BE49-F238E27FC236}">
                <a16:creationId xmlns:a16="http://schemas.microsoft.com/office/drawing/2014/main" id="{501F386D-9754-2C4F-ADC2-D17FC899C3E9}"/>
              </a:ext>
            </a:extLst>
          </p:cNvPr>
          <p:cNvSpPr/>
          <p:nvPr/>
        </p:nvSpPr>
        <p:spPr>
          <a:xfrm rot="18611093">
            <a:off x="476197" y="5726907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585639C-FCCD-FB42-9750-71237F2E94EB}"/>
              </a:ext>
            </a:extLst>
          </p:cNvPr>
          <p:cNvSpPr/>
          <p:nvPr/>
        </p:nvSpPr>
        <p:spPr>
          <a:xfrm flipH="1">
            <a:off x="9958388" y="5138734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2438F2-1E2E-9C4B-9A51-715094C7B958}"/>
              </a:ext>
            </a:extLst>
          </p:cNvPr>
          <p:cNvSpPr/>
          <p:nvPr/>
        </p:nvSpPr>
        <p:spPr>
          <a:xfrm>
            <a:off x="5665698" y="6413827"/>
            <a:ext cx="931699" cy="888346"/>
          </a:xfrm>
          <a:prstGeom prst="ellipse">
            <a:avLst/>
          </a:pr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161DE-06CF-DB4C-A2AD-E9447ACCA877}"/>
              </a:ext>
            </a:extLst>
          </p:cNvPr>
          <p:cNvGrpSpPr/>
          <p:nvPr/>
        </p:nvGrpSpPr>
        <p:grpSpPr>
          <a:xfrm>
            <a:off x="-328613" y="3782943"/>
            <a:ext cx="862012" cy="1612532"/>
            <a:chOff x="-342900" y="3782943"/>
            <a:chExt cx="862012" cy="161253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7B5096-41EE-0F46-A3BF-A0A4EF6E86BA}"/>
                </a:ext>
              </a:extLst>
            </p:cNvPr>
            <p:cNvCxnSpPr/>
            <p:nvPr/>
          </p:nvCxnSpPr>
          <p:spPr>
            <a:xfrm flipH="1">
              <a:off x="-342900" y="3782943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8728D8-9172-0A48-835E-FC6C99673D41}"/>
                </a:ext>
              </a:extLst>
            </p:cNvPr>
            <p:cNvCxnSpPr/>
            <p:nvPr/>
          </p:nvCxnSpPr>
          <p:spPr>
            <a:xfrm flipH="1">
              <a:off x="-266701" y="4039684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qual 19">
            <a:extLst>
              <a:ext uri="{FF2B5EF4-FFF2-40B4-BE49-F238E27FC236}">
                <a16:creationId xmlns:a16="http://schemas.microsoft.com/office/drawing/2014/main" id="{57289A7E-EED3-8843-8F9F-B744DB01B7CE}"/>
              </a:ext>
            </a:extLst>
          </p:cNvPr>
          <p:cNvSpPr/>
          <p:nvPr/>
        </p:nvSpPr>
        <p:spPr>
          <a:xfrm rot="16200000">
            <a:off x="10224820" y="5010056"/>
            <a:ext cx="1385887" cy="842963"/>
          </a:xfrm>
          <a:prstGeom prst="mathEqual">
            <a:avLst>
              <a:gd name="adj1" fmla="val 9961"/>
              <a:gd name="adj2" fmla="val 117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1E8F931D-1561-DF44-BAA0-948BEB2C957D}"/>
              </a:ext>
            </a:extLst>
          </p:cNvPr>
          <p:cNvSpPr/>
          <p:nvPr/>
        </p:nvSpPr>
        <p:spPr>
          <a:xfrm>
            <a:off x="-12666203" y="425004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5A7F31D-BD1C-5A4C-A86B-252064F32C6F}"/>
              </a:ext>
            </a:extLst>
          </p:cNvPr>
          <p:cNvGrpSpPr/>
          <p:nvPr/>
        </p:nvGrpSpPr>
        <p:grpSpPr>
          <a:xfrm rot="21197252">
            <a:off x="-12345467" y="3566120"/>
            <a:ext cx="1201618" cy="2485596"/>
            <a:chOff x="4471127" y="2686053"/>
            <a:chExt cx="1758221" cy="2705100"/>
          </a:xfrm>
        </p:grpSpPr>
        <p:grpSp>
          <p:nvGrpSpPr>
            <p:cNvPr id="138" name="Graphic 4">
              <a:extLst>
                <a:ext uri="{FF2B5EF4-FFF2-40B4-BE49-F238E27FC236}">
                  <a16:creationId xmlns:a16="http://schemas.microsoft.com/office/drawing/2014/main" id="{23A48CE5-C359-E14D-BDB3-5B36FF772A20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C606108D-7A45-0747-B06E-C5C8ECC15AB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79415404-E9DB-5C4E-8DC2-EB041ABB41E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BA0A9EF-17EF-EB46-B282-10332CBFF605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F304154-C395-A24E-8BC2-E551287428D6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68FBFEAB-1256-1744-ABFE-1799D94F3501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8DD9C22E-822B-2F4C-88B0-BE3B9B645F72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DBD07ACA-A7B8-C140-9778-CB0B35BE5E10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C181216-6BE9-034C-A549-AEB332A66B0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8F360F3F-DC33-8C41-AC7B-7F238A75201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54CF6FE1-B9EC-0E46-AD7C-0C2BCD387B99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9BD779AB-89CE-924F-8D7B-34DC57231CD1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84DCAEEE-323A-4C47-8EEF-AFBF622AD01C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88DD2CB2-A599-9241-8593-BBCD771F9782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A036EF07-2A9E-1E41-8472-89DD900A9309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B82C57B9-ECBE-4A4A-BE63-33A1C9CA04E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4C48F23E-2E92-0E45-A592-2C3CA4F6484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DA2FE8E0-DFC4-2F43-8A8C-C29A1EAAEB4E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75ED321F-54BC-DE43-8D6D-1C1EB1FD8BED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A051FA3D-F937-4F4E-AFF9-A0F469C2FD58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34144887-1AC0-6846-9C93-615C3456FD6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7BE87F8E-9954-3349-8710-7D1C6803AF24}"/>
              </a:ext>
            </a:extLst>
          </p:cNvPr>
          <p:cNvSpPr/>
          <p:nvPr/>
        </p:nvSpPr>
        <p:spPr>
          <a:xfrm>
            <a:off x="-10098345" y="427204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70A06A5-EB92-7644-8D99-CBF9C187BECA}"/>
              </a:ext>
            </a:extLst>
          </p:cNvPr>
          <p:cNvGrpSpPr/>
          <p:nvPr/>
        </p:nvGrpSpPr>
        <p:grpSpPr>
          <a:xfrm rot="21197252">
            <a:off x="-9777609" y="3588114"/>
            <a:ext cx="1201618" cy="2485596"/>
            <a:chOff x="4471127" y="2686053"/>
            <a:chExt cx="1758221" cy="2705100"/>
          </a:xfrm>
        </p:grpSpPr>
        <p:grpSp>
          <p:nvGrpSpPr>
            <p:cNvPr id="161" name="Graphic 4">
              <a:extLst>
                <a:ext uri="{FF2B5EF4-FFF2-40B4-BE49-F238E27FC236}">
                  <a16:creationId xmlns:a16="http://schemas.microsoft.com/office/drawing/2014/main" id="{EECEC874-46C3-9744-B6C5-693617ABD839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06823962-5A5A-644B-8B2C-47D116E770EF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BECA03D5-FB52-9D46-B789-684F4F1FAB2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12B95C0B-6A77-D640-BEBA-DC336247B0B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00EF4D57-C0F1-AF4F-BFE5-07D92838C2A5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AC932967-BE20-374B-AF0D-7B42E076E894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6BCFA4B0-41C0-2C48-AAEE-B90A995BBA74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4FC651C-EC55-5F43-B060-37CA6730452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F4D4FF2B-BFB0-594B-83B8-9437884CBC0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B7A0A4B5-EC0D-8F4B-B26D-BB5A774D8C18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0D51945D-E416-C047-AFCB-49991E470D6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77726CED-3F73-114F-8174-6BB3DC42DDE4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D62026F7-EE68-8541-B4FC-6F69F4B440B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978AA11-BBBF-8A43-B333-2B5BD8E1C598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E4C33199-E7A2-1747-B0F1-8CA63B8D057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C56714-8256-A048-8937-044093BC0353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ECAA354-CF8F-064F-8817-BCE2924D6D3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C612587D-AE23-9D4C-833C-F70384971455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7242879-6107-AD40-90B0-7F70C97AC1DE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67734B6-4A29-864C-8406-99A92F9C49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DCE25357-D4D8-3042-A84E-6C7F0FEA9642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D0915BC8-B8A9-054C-A90A-704D4791BB11}"/>
              </a:ext>
            </a:extLst>
          </p:cNvPr>
          <p:cNvSpPr/>
          <p:nvPr/>
        </p:nvSpPr>
        <p:spPr>
          <a:xfrm>
            <a:off x="-7584211" y="4284185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8F37A31-FC0A-5140-A794-51A1251D970A}"/>
              </a:ext>
            </a:extLst>
          </p:cNvPr>
          <p:cNvGrpSpPr/>
          <p:nvPr/>
        </p:nvGrpSpPr>
        <p:grpSpPr>
          <a:xfrm rot="21197252">
            <a:off x="-7263475" y="3600256"/>
            <a:ext cx="1201618" cy="2485596"/>
            <a:chOff x="4471127" y="2686053"/>
            <a:chExt cx="1758221" cy="2705100"/>
          </a:xfrm>
        </p:grpSpPr>
        <p:grpSp>
          <p:nvGrpSpPr>
            <p:cNvPr id="184" name="Graphic 4">
              <a:extLst>
                <a:ext uri="{FF2B5EF4-FFF2-40B4-BE49-F238E27FC236}">
                  <a16:creationId xmlns:a16="http://schemas.microsoft.com/office/drawing/2014/main" id="{18323A85-B51D-F04E-8B43-DE4F0150A412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239D3189-01C3-3944-B54F-8DC3F926F5FA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E45F16A9-20EA-CD4B-A087-85792AC9D5C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F1224D29-6A2B-884F-BA16-89E830E9F3BD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3AA0B45B-AF30-824C-8DE0-E59AA2BB626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6B646B41-9EAD-544D-ACE9-5E8A591AFC5C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609BCF4F-9918-F140-B959-A4345C6E5D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05E61A2C-9264-EF48-9CA5-7066285A48C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EF2CE014-5F8E-1143-84B6-F06F92B8E013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484F01D2-DF7B-B54A-A711-9C39F3A6F059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6A2E17C7-9F2B-8847-856C-213AE196B049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A27D9088-2444-DC42-A8E2-3475CAD44ED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392818D8-3DD6-664E-8A93-DB80744B142D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BFACF1FE-551C-7E46-91D9-67BCB353139F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BAF48143-316C-6C4D-B8C9-343A798D7B8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DC96DBBA-12C5-244E-8B7C-1BBA62BADD81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FF8FF343-EDD2-DD40-9111-CCA150598B92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708160E-88C6-444D-9C25-93BB4828C0A1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8B16A32-AA76-6A41-A188-42751169481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264BB6D-8F4A-9C49-B153-715838257320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508D684D-1989-794E-A4E4-24A3F621E4B2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EBD55DC5-75D4-084D-B945-5A6A60F1E003}"/>
              </a:ext>
            </a:extLst>
          </p:cNvPr>
          <p:cNvSpPr/>
          <p:nvPr/>
        </p:nvSpPr>
        <p:spPr>
          <a:xfrm>
            <a:off x="-5034687" y="427204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C1A34D0-D9B1-5F46-BD0C-33B05F65157A}"/>
              </a:ext>
            </a:extLst>
          </p:cNvPr>
          <p:cNvGrpSpPr/>
          <p:nvPr/>
        </p:nvGrpSpPr>
        <p:grpSpPr>
          <a:xfrm rot="21197252">
            <a:off x="-4713951" y="3588115"/>
            <a:ext cx="1201618" cy="2485596"/>
            <a:chOff x="4471127" y="2686053"/>
            <a:chExt cx="1758221" cy="2705100"/>
          </a:xfrm>
        </p:grpSpPr>
        <p:grpSp>
          <p:nvGrpSpPr>
            <p:cNvPr id="207" name="Graphic 4">
              <a:extLst>
                <a:ext uri="{FF2B5EF4-FFF2-40B4-BE49-F238E27FC236}">
                  <a16:creationId xmlns:a16="http://schemas.microsoft.com/office/drawing/2014/main" id="{5C108E3E-160F-8C48-9DC7-AFFA5296C58A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F20F5C20-67EE-BC4A-9813-92D5B18BFD5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A5ED008E-2F87-6F49-BCA5-1A9994BE943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F310DB86-4808-C949-83C9-934C96A12E5E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90EBE9A8-F5DA-5F40-AE4D-F7F2A75AAFF5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E248E60-9942-4044-88FF-CB294BA05954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1AD8AAE-9F73-354D-800F-C20D02DEB593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12EDB3E5-EC44-134F-95E7-35BA2C747E0C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3BE4FDB6-26BA-2C43-BB49-A3D285899A8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F851D650-33B2-7745-B6EE-AAE89CCC25F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8A022FCA-8E05-7A41-882E-BEBC4A863E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CE68C1B4-975A-D24F-B0E7-0CFCFB9A5B7F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91ED7A7E-08B1-CD4D-8DC0-B69A7D3B5CD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E14969EF-29FF-CE40-BB5A-7E04E356AFC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3A83EF1-2B83-1F43-B6E5-301045D269CE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E7B382E-61C3-204E-98F2-A4ED4A5579AB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95031DC2-6891-1449-B1B7-22051AF4D900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31DDAF15-8802-144B-A952-52AE7B307687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416415D1-4CDB-1D4D-B92C-B38DB631257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6D9BB7-A1A5-A044-B3AA-E8002E88817B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2683FFE4-782E-3B43-9150-FE1432C8EFE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BB1A67C3-FFDB-4B45-9814-3727B4F57FB1}"/>
              </a:ext>
            </a:extLst>
          </p:cNvPr>
          <p:cNvSpPr/>
          <p:nvPr/>
        </p:nvSpPr>
        <p:spPr>
          <a:xfrm>
            <a:off x="-2396531" y="427204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30" name="Graphic 4">
            <a:extLst>
              <a:ext uri="{FF2B5EF4-FFF2-40B4-BE49-F238E27FC236}">
                <a16:creationId xmlns:a16="http://schemas.microsoft.com/office/drawing/2014/main" id="{5B657BD3-032C-5C44-8854-8BCA604047BB}"/>
              </a:ext>
            </a:extLst>
          </p:cNvPr>
          <p:cNvGrpSpPr/>
          <p:nvPr/>
        </p:nvGrpSpPr>
        <p:grpSpPr>
          <a:xfrm rot="21197252">
            <a:off x="-2075795" y="3588115"/>
            <a:ext cx="1201618" cy="2485596"/>
            <a:chOff x="4528280" y="2714625"/>
            <a:chExt cx="1666874" cy="2619375"/>
          </a:xfrm>
        </p:grpSpPr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9D535981-44AF-8740-9564-274C47AE769A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8BE02438-D535-3140-960F-C87CE4AE7618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9EEF86AA-C090-B342-877D-E3D9391A2D72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2083EA97-B738-B34D-985E-200389D926B1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292C0832-817E-D94F-A8A6-85E3F3F7EEBD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CF9D6374-7628-4D40-80BA-683D3A716BCF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71669A00-871E-234A-BB12-F5B90A54A8FB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20863A35-6798-E447-9482-8FA4A6169524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12C8CF87-2131-6D44-A15E-6FA7D7B7155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12A3841F-FCF1-434E-A5E4-FF07817464ED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EF046B5A-4B73-634F-A611-0FCFE9B569DA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2921582E-4915-1946-911F-649B7C99789E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293EB222-FFBB-A14E-8E6C-AE3CF7CB5EC3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CC52A26F-5906-CB42-97E4-619AC7EB90AB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0E2CBF2D-472B-644C-9056-DF79670AED10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789C5C63-74A8-5A4D-AD68-7127C96402E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CCC43CCD-43F0-2E4A-AFBE-B34B041EADA4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FE44BEA4-441F-0149-992C-0E40995EFBE3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6F8A5445-49C2-7D49-9728-26B10A02FB10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3524743-5127-8548-A9F9-A991A3CF1481}"/>
              </a:ext>
            </a:extLst>
          </p:cNvPr>
          <p:cNvGrpSpPr/>
          <p:nvPr/>
        </p:nvGrpSpPr>
        <p:grpSpPr>
          <a:xfrm>
            <a:off x="5538784" y="-746193"/>
            <a:ext cx="1280342" cy="1638300"/>
            <a:chOff x="4692558" y="1016985"/>
            <a:chExt cx="1485236" cy="1679172"/>
          </a:xfrm>
          <a:solidFill>
            <a:schemeClr val="tx1"/>
          </a:solidFill>
          <a:effectLst/>
        </p:grpSpPr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3239C193-4019-9241-97FB-1309EF1D071B}"/>
                </a:ext>
              </a:extLst>
            </p:cNvPr>
            <p:cNvSpPr/>
            <p:nvPr/>
          </p:nvSpPr>
          <p:spPr>
            <a:xfrm>
              <a:off x="4692558" y="1288981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2" name="Rounded Rectangle 251">
              <a:extLst>
                <a:ext uri="{FF2B5EF4-FFF2-40B4-BE49-F238E27FC236}">
                  <a16:creationId xmlns:a16="http://schemas.microsoft.com/office/drawing/2014/main" id="{22E14EB4-939C-A447-9A66-BAE34E09E45F}"/>
                </a:ext>
              </a:extLst>
            </p:cNvPr>
            <p:cNvSpPr/>
            <p:nvPr/>
          </p:nvSpPr>
          <p:spPr>
            <a:xfrm>
              <a:off x="5139112" y="1016985"/>
              <a:ext cx="207678" cy="1679172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DB981080-A5BC-8841-A209-6D7B019CE6ED}"/>
                </a:ext>
              </a:extLst>
            </p:cNvPr>
            <p:cNvSpPr/>
            <p:nvPr/>
          </p:nvSpPr>
          <p:spPr>
            <a:xfrm flipH="1">
              <a:off x="5533746" y="1162875"/>
              <a:ext cx="249414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4" name="Rounded Rectangle 253">
              <a:extLst>
                <a:ext uri="{FF2B5EF4-FFF2-40B4-BE49-F238E27FC236}">
                  <a16:creationId xmlns:a16="http://schemas.microsoft.com/office/drawing/2014/main" id="{8405CDEA-B26B-2949-8404-7A218BCCE4B7}"/>
                </a:ext>
              </a:extLst>
            </p:cNvPr>
            <p:cNvSpPr/>
            <p:nvPr/>
          </p:nvSpPr>
          <p:spPr>
            <a:xfrm>
              <a:off x="5970116" y="1364564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5B3BA950-4C8D-43AB-B0EC-B3ED1B05B1F5}"/>
              </a:ext>
            </a:extLst>
          </p:cNvPr>
          <p:cNvSpPr txBox="1"/>
          <p:nvPr/>
        </p:nvSpPr>
        <p:spPr>
          <a:xfrm>
            <a:off x="1307946" y="1370180"/>
            <a:ext cx="9890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8A999"/>
                </a:solidFill>
                <a:latin typeface="#9Slide03 SFU Futura_05" panose="020B0604020202020204" charset="0"/>
              </a:rPr>
              <a:t>ÔN TẬP </a:t>
            </a:r>
            <a:r>
              <a:rPr lang="en-US" sz="6000" b="1" dirty="0">
                <a:solidFill>
                  <a:srgbClr val="84AAB3"/>
                </a:solidFill>
                <a:latin typeface="#9Slide03 SFU Futura_05" panose="020B0604020202020204" charset="0"/>
              </a:rPr>
              <a:t>VỀ TÌM </a:t>
            </a:r>
            <a:r>
              <a:rPr lang="en-US" sz="6000" b="1" dirty="0">
                <a:solidFill>
                  <a:srgbClr val="D1807C"/>
                </a:solidFill>
                <a:latin typeface="#9Slide03 SFU Futura_05" panose="020B0604020202020204" charset="0"/>
              </a:rPr>
              <a:t>HAI SỐ </a:t>
            </a:r>
            <a:r>
              <a:rPr lang="en-US" sz="6000" b="1" dirty="0">
                <a:solidFill>
                  <a:srgbClr val="3C94BA"/>
                </a:solidFill>
                <a:latin typeface="#9Slide03 SFU Futura_05" panose="020B0604020202020204" charset="0"/>
              </a:rPr>
              <a:t>KHI BIẾT </a:t>
            </a:r>
            <a:r>
              <a:rPr lang="en-US" sz="6000" b="1" dirty="0">
                <a:solidFill>
                  <a:srgbClr val="3D7094"/>
                </a:solidFill>
                <a:latin typeface="#9Slide03 SFU Futura_05" panose="020B0604020202020204" charset="0"/>
              </a:rPr>
              <a:t>TỔNG VÀ HIỆU </a:t>
            </a:r>
            <a:r>
              <a:rPr lang="en-US" sz="6000" b="1" dirty="0">
                <a:solidFill>
                  <a:srgbClr val="C8A999"/>
                </a:solidFill>
                <a:latin typeface="#9Slide03 SFU Futura_05" panose="020B0604020202020204" charset="0"/>
              </a:rPr>
              <a:t>CỦA </a:t>
            </a:r>
            <a:r>
              <a:rPr lang="en-US" sz="6000" b="1" dirty="0">
                <a:solidFill>
                  <a:srgbClr val="D1807C"/>
                </a:solidFill>
                <a:latin typeface="#9Slide03 SFU Futura_05" panose="020B0604020202020204" charset="0"/>
              </a:rPr>
              <a:t>HAI SỐ ĐÓ</a:t>
            </a:r>
          </a:p>
        </p:txBody>
      </p:sp>
      <p:pic>
        <p:nvPicPr>
          <p:cNvPr id="257" name="Picture 2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E22B0F-1222-41A1-ADFC-217ACF13C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r="65766" b="71112"/>
          <a:stretch/>
        </p:blipFill>
        <p:spPr>
          <a:xfrm>
            <a:off x="-87613" y="-107889"/>
            <a:ext cx="1804834" cy="1558969"/>
          </a:xfrm>
          <a:prstGeom prst="rect">
            <a:avLst/>
          </a:prstGeom>
        </p:spPr>
      </p:pic>
      <p:pic>
        <p:nvPicPr>
          <p:cNvPr id="260" name="Picture 259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F25CD69B-A858-4256-9130-65A6F56B2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75">
            <a:off x="6955005" y="4273336"/>
            <a:ext cx="2119313" cy="2667000"/>
          </a:xfrm>
          <a:prstGeom prst="rect">
            <a:avLst/>
          </a:prstGeom>
        </p:spPr>
      </p:pic>
      <p:pic>
        <p:nvPicPr>
          <p:cNvPr id="261" name="Picture 260" descr="A picture containing writing implement, stationary, pencil&#10;&#10;Description automatically generated">
            <a:extLst>
              <a:ext uri="{FF2B5EF4-FFF2-40B4-BE49-F238E27FC236}">
                <a16:creationId xmlns:a16="http://schemas.microsoft.com/office/drawing/2014/main" id="{5CC69C7D-BB9C-432F-ABC1-330D48935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95" y="2334495"/>
            <a:ext cx="2565245" cy="2565245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9052A36A-B1CB-4C07-85C1-545A743F8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2" t="54983"/>
          <a:stretch/>
        </p:blipFill>
        <p:spPr>
          <a:xfrm>
            <a:off x="-139905" y="3642151"/>
            <a:ext cx="2663265" cy="376927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DA4F691-F47B-4B82-A409-973AB160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88312" y="4574605"/>
            <a:ext cx="3379077" cy="19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6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-9086093" y="4064802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8C6E4-7A19-D349-96EA-51C0D4D66A48}"/>
              </a:ext>
            </a:extLst>
          </p:cNvPr>
          <p:cNvGrpSpPr/>
          <p:nvPr/>
        </p:nvGrpSpPr>
        <p:grpSpPr>
          <a:xfrm rot="21197252">
            <a:off x="-8765357" y="3380873"/>
            <a:ext cx="1201618" cy="2485596"/>
            <a:chOff x="4471127" y="2686053"/>
            <a:chExt cx="1758221" cy="270510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B238676-DC55-0E49-B069-55CF55ED77A5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2A1AB91-53E6-1B4B-A709-4BBAE9F6A6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E32A50E-2C60-7A4C-87FD-B2BD7A19043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2163278-A413-1349-A696-32B19E1EC4A7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DFAC4EB-3657-5A43-BB90-DA0BCE36C970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D8CB83-56FF-304E-A4AC-A3B437B32E2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87013EA-97DA-DE4B-88C7-3B3F96D37ECA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E9BBD8-F3C7-E14B-BC4C-32E3CBA21C1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0CAE830-323B-4C45-AE34-E88EB93F497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D3399FB-8439-5642-B09D-09AE3A0D0F2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0326E59-C203-DE42-9771-D13A502CDB0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6FD38B-512E-EC43-9946-C1D7B6B1026B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6CBB26A-BD0E-2044-A396-CA60001D8B1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FD892E-50FC-9E43-BFF9-86AB6852E04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ECA086-1477-DA44-A63A-D42719DF082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2B5F966-2180-AE4B-B5F3-E7851AC7B705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6572025-181E-724A-B58D-BCA30645A8C9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102D980-F8F7-0C41-893D-3AFA674F55FF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20D62A-E43E-C54D-B32C-5ED35B489AC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8B0EA9-717E-8642-8CDF-7966A2A79CDC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B0BC9F-8843-064F-B087-04357F1F7DC7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-6774267" y="4086796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-6453531" y="3402867"/>
            <a:ext cx="1201618" cy="2485596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-4461301" y="409893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-4140565" y="3415009"/>
            <a:ext cx="1201618" cy="2485596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-2259249" y="408679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-1938513" y="3402868"/>
            <a:ext cx="1201618" cy="2485596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491682" y="457200"/>
            <a:ext cx="11249214" cy="5722709"/>
          </a:xfrm>
          <a:prstGeom prst="roundRect">
            <a:avLst>
              <a:gd name="adj" fmla="val 6291"/>
            </a:avLst>
          </a:prstGeom>
          <a:solidFill>
            <a:srgbClr val="84AAB3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9" name="Oval 6">
            <a:extLst>
              <a:ext uri="{FF2B5EF4-FFF2-40B4-BE49-F238E27FC236}">
                <a16:creationId xmlns:a16="http://schemas.microsoft.com/office/drawing/2014/main" id="{B3322A76-5397-1942-BA8C-4CCAD989D285}"/>
              </a:ext>
            </a:extLst>
          </p:cNvPr>
          <p:cNvSpPr/>
          <p:nvPr/>
        </p:nvSpPr>
        <p:spPr>
          <a:xfrm rot="524979">
            <a:off x="-1763773" y="-2932729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A04672C-7AB1-C249-ABBA-2FDC043ED009}"/>
              </a:ext>
            </a:extLst>
          </p:cNvPr>
          <p:cNvGrpSpPr/>
          <p:nvPr/>
        </p:nvGrpSpPr>
        <p:grpSpPr>
          <a:xfrm>
            <a:off x="9815952" y="-299162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31" name="Teardrop 7">
              <a:extLst>
                <a:ext uri="{FF2B5EF4-FFF2-40B4-BE49-F238E27FC236}">
                  <a16:creationId xmlns:a16="http://schemas.microsoft.com/office/drawing/2014/main" id="{5187FEBC-AD1F-F34C-9932-4F8F6516677E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67BB671-2715-FA40-8BF1-0B34CFF309C4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3" name="Moon 132">
            <a:extLst>
              <a:ext uri="{FF2B5EF4-FFF2-40B4-BE49-F238E27FC236}">
                <a16:creationId xmlns:a16="http://schemas.microsoft.com/office/drawing/2014/main" id="{13DBAC71-7570-9645-A0F3-70A388807604}"/>
              </a:ext>
            </a:extLst>
          </p:cNvPr>
          <p:cNvSpPr/>
          <p:nvPr/>
        </p:nvSpPr>
        <p:spPr>
          <a:xfrm rot="18611093">
            <a:off x="458805" y="7835472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4" name="Right Triangle 11">
            <a:extLst>
              <a:ext uri="{FF2B5EF4-FFF2-40B4-BE49-F238E27FC236}">
                <a16:creationId xmlns:a16="http://schemas.microsoft.com/office/drawing/2014/main" id="{0E450A7B-D0B9-9146-82CB-BAF290CAEC2C}"/>
              </a:ext>
            </a:extLst>
          </p:cNvPr>
          <p:cNvSpPr/>
          <p:nvPr/>
        </p:nvSpPr>
        <p:spPr>
          <a:xfrm flipH="1">
            <a:off x="9940996" y="7247299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86785F9-7518-1943-9906-DD588F72802E}"/>
              </a:ext>
            </a:extLst>
          </p:cNvPr>
          <p:cNvSpPr/>
          <p:nvPr/>
        </p:nvSpPr>
        <p:spPr>
          <a:xfrm>
            <a:off x="5648306" y="8522392"/>
            <a:ext cx="931699" cy="888346"/>
          </a:xfrm>
          <a:prstGeom prst="ellipse">
            <a:avLst/>
          </a:pr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041D9297-3BD1-994B-9B15-795A1ED382B1}"/>
              </a:ext>
            </a:extLst>
          </p:cNvPr>
          <p:cNvSpPr/>
          <p:nvPr/>
        </p:nvSpPr>
        <p:spPr>
          <a:xfrm>
            <a:off x="414138" y="318168"/>
            <a:ext cx="11526366" cy="6026280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32B7B39-369F-0340-BB08-279F9C8F252B}"/>
              </a:ext>
            </a:extLst>
          </p:cNvPr>
          <p:cNvGrpSpPr/>
          <p:nvPr/>
        </p:nvGrpSpPr>
        <p:grpSpPr>
          <a:xfrm>
            <a:off x="-1184946" y="3795506"/>
            <a:ext cx="862012" cy="1612532"/>
            <a:chOff x="-342900" y="3782943"/>
            <a:chExt cx="862012" cy="1612532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03302B7-6D99-F349-B5EC-C967C1C29F24}"/>
                </a:ext>
              </a:extLst>
            </p:cNvPr>
            <p:cNvCxnSpPr/>
            <p:nvPr/>
          </p:nvCxnSpPr>
          <p:spPr>
            <a:xfrm flipH="1">
              <a:off x="-342900" y="3782943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1EADF6E-DC3A-8447-893A-6C18AD080A2E}"/>
                </a:ext>
              </a:extLst>
            </p:cNvPr>
            <p:cNvCxnSpPr/>
            <p:nvPr/>
          </p:nvCxnSpPr>
          <p:spPr>
            <a:xfrm flipH="1">
              <a:off x="-266701" y="4039684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AB2D245-7E9B-5F41-AE4E-7CAE844FF64B}"/>
              </a:ext>
            </a:extLst>
          </p:cNvPr>
          <p:cNvGrpSpPr/>
          <p:nvPr/>
        </p:nvGrpSpPr>
        <p:grpSpPr>
          <a:xfrm>
            <a:off x="187520" y="23800"/>
            <a:ext cx="896129" cy="875782"/>
            <a:chOff x="113731" y="151163"/>
            <a:chExt cx="787622" cy="8003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F360D75-8E0F-AC48-BA5B-028A0098AE5B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0D6BB6F-89D8-9D41-8A69-7E6372430799}"/>
                </a:ext>
              </a:extLst>
            </p:cNvPr>
            <p:cNvSpPr/>
            <p:nvPr/>
          </p:nvSpPr>
          <p:spPr>
            <a:xfrm rot="4315645">
              <a:off x="291531" y="341663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76F12410-5F8A-9E48-94F7-6F5E936A1B9C}"/>
                </a:ext>
              </a:extLst>
            </p:cNvPr>
            <p:cNvSpPr/>
            <p:nvPr/>
          </p:nvSpPr>
          <p:spPr>
            <a:xfrm rot="4315645">
              <a:off x="355032" y="397117"/>
              <a:ext cx="434102" cy="564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3406A57-9F7E-9748-8EFF-3BC7DAE8FB71}"/>
              </a:ext>
            </a:extLst>
          </p:cNvPr>
          <p:cNvGrpSpPr/>
          <p:nvPr/>
        </p:nvGrpSpPr>
        <p:grpSpPr>
          <a:xfrm>
            <a:off x="1174601" y="13699"/>
            <a:ext cx="896129" cy="913882"/>
            <a:chOff x="113731" y="151163"/>
            <a:chExt cx="787622" cy="83514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27D99BC-5C01-024C-BBBF-66CA95B73275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E3B3431-6E15-2746-AA49-90603EF280E9}"/>
                </a:ext>
              </a:extLst>
            </p:cNvPr>
            <p:cNvSpPr/>
            <p:nvPr/>
          </p:nvSpPr>
          <p:spPr>
            <a:xfrm rot="6374438">
              <a:off x="291531" y="376481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7C66851-BD7F-7442-97C2-DB68C6E98955}"/>
                </a:ext>
              </a:extLst>
            </p:cNvPr>
            <p:cNvSpPr/>
            <p:nvPr/>
          </p:nvSpPr>
          <p:spPr>
            <a:xfrm rot="6374438">
              <a:off x="355032" y="431935"/>
              <a:ext cx="434102" cy="564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9327AA6-F81D-AB40-9E91-B457E13DDE90}"/>
              </a:ext>
            </a:extLst>
          </p:cNvPr>
          <p:cNvGrpSpPr/>
          <p:nvPr/>
        </p:nvGrpSpPr>
        <p:grpSpPr>
          <a:xfrm>
            <a:off x="2165309" y="13699"/>
            <a:ext cx="896129" cy="913882"/>
            <a:chOff x="113731" y="151163"/>
            <a:chExt cx="787622" cy="83514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CF1833B-E764-064A-BC3D-55A29B68EB48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E4F7FF6-9CA0-BE4C-841F-14D962353944}"/>
                </a:ext>
              </a:extLst>
            </p:cNvPr>
            <p:cNvSpPr/>
            <p:nvPr/>
          </p:nvSpPr>
          <p:spPr>
            <a:xfrm rot="6374438">
              <a:off x="291531" y="376481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596C57A-E16E-EB42-949B-870FAF09D871}"/>
                </a:ext>
              </a:extLst>
            </p:cNvPr>
            <p:cNvSpPr/>
            <p:nvPr/>
          </p:nvSpPr>
          <p:spPr>
            <a:xfrm rot="9431145">
              <a:off x="363326" y="385893"/>
              <a:ext cx="417513" cy="5874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60" name="Freeform 159">
            <a:extLst>
              <a:ext uri="{FF2B5EF4-FFF2-40B4-BE49-F238E27FC236}">
                <a16:creationId xmlns:a16="http://schemas.microsoft.com/office/drawing/2014/main" id="{D3EC0D50-3E86-DF40-9F99-4EDAED9F6195}"/>
              </a:ext>
            </a:extLst>
          </p:cNvPr>
          <p:cNvSpPr/>
          <p:nvPr/>
        </p:nvSpPr>
        <p:spPr>
          <a:xfrm rot="16200000">
            <a:off x="5507009" y="-3644550"/>
            <a:ext cx="1121762" cy="10207710"/>
          </a:xfrm>
          <a:custGeom>
            <a:avLst/>
            <a:gdLst>
              <a:gd name="connsiteX0" fmla="*/ 170388 w 2755900"/>
              <a:gd name="connsiteY0" fmla="*/ 0 h 2586728"/>
              <a:gd name="connsiteX1" fmla="*/ 2585512 w 2755900"/>
              <a:gd name="connsiteY1" fmla="*/ 0 h 2586728"/>
              <a:gd name="connsiteX2" fmla="*/ 2742510 w 2755900"/>
              <a:gd name="connsiteY2" fmla="*/ 104065 h 2586728"/>
              <a:gd name="connsiteX3" fmla="*/ 2744465 w 2755900"/>
              <a:gd name="connsiteY3" fmla="*/ 113748 h 2586728"/>
              <a:gd name="connsiteX4" fmla="*/ 2709955 w 2755900"/>
              <a:gd name="connsiteY4" fmla="*/ 141298 h 2586728"/>
              <a:gd name="connsiteX5" fmla="*/ 2665973 w 2755900"/>
              <a:gd name="connsiteY5" fmla="*/ 267021 h 2586728"/>
              <a:gd name="connsiteX6" fmla="*/ 2709955 w 2755900"/>
              <a:gd name="connsiteY6" fmla="*/ 392745 h 2586728"/>
              <a:gd name="connsiteX7" fmla="*/ 2755900 w 2755900"/>
              <a:gd name="connsiteY7" fmla="*/ 429423 h 2586728"/>
              <a:gd name="connsiteX8" fmla="*/ 2755900 w 2755900"/>
              <a:gd name="connsiteY8" fmla="*/ 460220 h 2586728"/>
              <a:gd name="connsiteX9" fmla="*/ 2709955 w 2755900"/>
              <a:gd name="connsiteY9" fmla="*/ 496898 h 2586728"/>
              <a:gd name="connsiteX10" fmla="*/ 2665973 w 2755900"/>
              <a:gd name="connsiteY10" fmla="*/ 622621 h 2586728"/>
              <a:gd name="connsiteX11" fmla="*/ 2709955 w 2755900"/>
              <a:gd name="connsiteY11" fmla="*/ 748345 h 2586728"/>
              <a:gd name="connsiteX12" fmla="*/ 2755900 w 2755900"/>
              <a:gd name="connsiteY12" fmla="*/ 785023 h 2586728"/>
              <a:gd name="connsiteX13" fmla="*/ 2755900 w 2755900"/>
              <a:gd name="connsiteY13" fmla="*/ 835336 h 2586728"/>
              <a:gd name="connsiteX14" fmla="*/ 2734402 w 2755900"/>
              <a:gd name="connsiteY14" fmla="*/ 852498 h 2586728"/>
              <a:gd name="connsiteX15" fmla="*/ 2690420 w 2755900"/>
              <a:gd name="connsiteY15" fmla="*/ 978221 h 2586728"/>
              <a:gd name="connsiteX16" fmla="*/ 2734402 w 2755900"/>
              <a:gd name="connsiteY16" fmla="*/ 1103945 h 2586728"/>
              <a:gd name="connsiteX17" fmla="*/ 2755900 w 2755900"/>
              <a:gd name="connsiteY17" fmla="*/ 1121107 h 2586728"/>
              <a:gd name="connsiteX18" fmla="*/ 2755900 w 2755900"/>
              <a:gd name="connsiteY18" fmla="*/ 1165536 h 2586728"/>
              <a:gd name="connsiteX19" fmla="*/ 2734402 w 2755900"/>
              <a:gd name="connsiteY19" fmla="*/ 1182698 h 2586728"/>
              <a:gd name="connsiteX20" fmla="*/ 2690420 w 2755900"/>
              <a:gd name="connsiteY20" fmla="*/ 1308421 h 2586728"/>
              <a:gd name="connsiteX21" fmla="*/ 2734402 w 2755900"/>
              <a:gd name="connsiteY21" fmla="*/ 1434145 h 2586728"/>
              <a:gd name="connsiteX22" fmla="*/ 2755900 w 2755900"/>
              <a:gd name="connsiteY22" fmla="*/ 1451307 h 2586728"/>
              <a:gd name="connsiteX23" fmla="*/ 2755900 w 2755900"/>
              <a:gd name="connsiteY23" fmla="*/ 1501620 h 2586728"/>
              <a:gd name="connsiteX24" fmla="*/ 2709955 w 2755900"/>
              <a:gd name="connsiteY24" fmla="*/ 1538298 h 2586728"/>
              <a:gd name="connsiteX25" fmla="*/ 2665973 w 2755900"/>
              <a:gd name="connsiteY25" fmla="*/ 1664021 h 2586728"/>
              <a:gd name="connsiteX26" fmla="*/ 2709955 w 2755900"/>
              <a:gd name="connsiteY26" fmla="*/ 1789745 h 2586728"/>
              <a:gd name="connsiteX27" fmla="*/ 2755900 w 2755900"/>
              <a:gd name="connsiteY27" fmla="*/ 1826423 h 2586728"/>
              <a:gd name="connsiteX28" fmla="*/ 2755900 w 2755900"/>
              <a:gd name="connsiteY28" fmla="*/ 1876155 h 2586728"/>
              <a:gd name="connsiteX29" fmla="*/ 2733674 w 2755900"/>
              <a:gd name="connsiteY29" fmla="*/ 1893898 h 2586728"/>
              <a:gd name="connsiteX30" fmla="*/ 2689692 w 2755900"/>
              <a:gd name="connsiteY30" fmla="*/ 2019621 h 2586728"/>
              <a:gd name="connsiteX31" fmla="*/ 2733674 w 2755900"/>
              <a:gd name="connsiteY31" fmla="*/ 2145345 h 2586728"/>
              <a:gd name="connsiteX32" fmla="*/ 2755900 w 2755900"/>
              <a:gd name="connsiteY32" fmla="*/ 2163088 h 2586728"/>
              <a:gd name="connsiteX33" fmla="*/ 2755900 w 2755900"/>
              <a:gd name="connsiteY33" fmla="*/ 2200805 h 2586728"/>
              <a:gd name="connsiteX34" fmla="*/ 2709955 w 2755900"/>
              <a:gd name="connsiteY34" fmla="*/ 2237483 h 2586728"/>
              <a:gd name="connsiteX35" fmla="*/ 2665973 w 2755900"/>
              <a:gd name="connsiteY35" fmla="*/ 2363206 h 2586728"/>
              <a:gd name="connsiteX36" fmla="*/ 2709955 w 2755900"/>
              <a:gd name="connsiteY36" fmla="*/ 2488930 h 2586728"/>
              <a:gd name="connsiteX37" fmla="*/ 2728373 w 2755900"/>
              <a:gd name="connsiteY37" fmla="*/ 2503633 h 2586728"/>
              <a:gd name="connsiteX38" fmla="*/ 2705995 w 2755900"/>
              <a:gd name="connsiteY38" fmla="*/ 2536823 h 2586728"/>
              <a:gd name="connsiteX39" fmla="*/ 2585512 w 2755900"/>
              <a:gd name="connsiteY39" fmla="*/ 2586728 h 2586728"/>
              <a:gd name="connsiteX40" fmla="*/ 170388 w 2755900"/>
              <a:gd name="connsiteY40" fmla="*/ 2586728 h 2586728"/>
              <a:gd name="connsiteX41" fmla="*/ 0 w 2755900"/>
              <a:gd name="connsiteY41" fmla="*/ 2416340 h 2586728"/>
              <a:gd name="connsiteX42" fmla="*/ 0 w 2755900"/>
              <a:gd name="connsiteY42" fmla="*/ 170388 h 2586728"/>
              <a:gd name="connsiteX43" fmla="*/ 170388 w 2755900"/>
              <a:gd name="connsiteY43" fmla="*/ 0 h 25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55900" h="2586728">
                <a:moveTo>
                  <a:pt x="170388" y="0"/>
                </a:moveTo>
                <a:lnTo>
                  <a:pt x="2585512" y="0"/>
                </a:lnTo>
                <a:cubicBezTo>
                  <a:pt x="2656089" y="0"/>
                  <a:pt x="2716644" y="42910"/>
                  <a:pt x="2742510" y="104065"/>
                </a:cubicBezTo>
                <a:lnTo>
                  <a:pt x="2744465" y="113748"/>
                </a:lnTo>
                <a:lnTo>
                  <a:pt x="2709955" y="141298"/>
                </a:lnTo>
                <a:cubicBezTo>
                  <a:pt x="2682781" y="173473"/>
                  <a:pt x="2665973" y="217923"/>
                  <a:pt x="2665973" y="267021"/>
                </a:cubicBezTo>
                <a:cubicBezTo>
                  <a:pt x="2665973" y="316119"/>
                  <a:pt x="2682781" y="360569"/>
                  <a:pt x="2709955" y="392745"/>
                </a:cubicBezTo>
                <a:lnTo>
                  <a:pt x="2755900" y="429423"/>
                </a:lnTo>
                <a:lnTo>
                  <a:pt x="2755900" y="460220"/>
                </a:lnTo>
                <a:lnTo>
                  <a:pt x="2709955" y="496898"/>
                </a:lnTo>
                <a:cubicBezTo>
                  <a:pt x="2682781" y="529073"/>
                  <a:pt x="2665973" y="573523"/>
                  <a:pt x="2665973" y="622621"/>
                </a:cubicBezTo>
                <a:cubicBezTo>
                  <a:pt x="2665973" y="671719"/>
                  <a:pt x="2682781" y="716169"/>
                  <a:pt x="2709955" y="748345"/>
                </a:cubicBezTo>
                <a:lnTo>
                  <a:pt x="2755900" y="785023"/>
                </a:lnTo>
                <a:lnTo>
                  <a:pt x="2755900" y="835336"/>
                </a:lnTo>
                <a:lnTo>
                  <a:pt x="2734402" y="852498"/>
                </a:lnTo>
                <a:cubicBezTo>
                  <a:pt x="2707228" y="884673"/>
                  <a:pt x="2690420" y="929123"/>
                  <a:pt x="2690420" y="978221"/>
                </a:cubicBezTo>
                <a:cubicBezTo>
                  <a:pt x="2690420" y="1027319"/>
                  <a:pt x="2707228" y="1071769"/>
                  <a:pt x="2734402" y="1103945"/>
                </a:cubicBezTo>
                <a:lnTo>
                  <a:pt x="2755900" y="1121107"/>
                </a:lnTo>
                <a:lnTo>
                  <a:pt x="2755900" y="1165536"/>
                </a:lnTo>
                <a:lnTo>
                  <a:pt x="2734402" y="1182698"/>
                </a:lnTo>
                <a:cubicBezTo>
                  <a:pt x="2707228" y="1214873"/>
                  <a:pt x="2690420" y="1259323"/>
                  <a:pt x="2690420" y="1308421"/>
                </a:cubicBezTo>
                <a:cubicBezTo>
                  <a:pt x="2690420" y="1357519"/>
                  <a:pt x="2707228" y="1401969"/>
                  <a:pt x="2734402" y="1434145"/>
                </a:cubicBezTo>
                <a:lnTo>
                  <a:pt x="2755900" y="1451307"/>
                </a:lnTo>
                <a:lnTo>
                  <a:pt x="2755900" y="1501620"/>
                </a:lnTo>
                <a:lnTo>
                  <a:pt x="2709955" y="1538298"/>
                </a:lnTo>
                <a:cubicBezTo>
                  <a:pt x="2682781" y="1570473"/>
                  <a:pt x="2665973" y="1614923"/>
                  <a:pt x="2665973" y="1664021"/>
                </a:cubicBezTo>
                <a:cubicBezTo>
                  <a:pt x="2665973" y="1713119"/>
                  <a:pt x="2682781" y="1757569"/>
                  <a:pt x="2709955" y="1789745"/>
                </a:cubicBezTo>
                <a:lnTo>
                  <a:pt x="2755900" y="1826423"/>
                </a:lnTo>
                <a:lnTo>
                  <a:pt x="2755900" y="1876155"/>
                </a:lnTo>
                <a:lnTo>
                  <a:pt x="2733674" y="1893898"/>
                </a:lnTo>
                <a:cubicBezTo>
                  <a:pt x="2706500" y="1926073"/>
                  <a:pt x="2689692" y="1970523"/>
                  <a:pt x="2689692" y="2019621"/>
                </a:cubicBezTo>
                <a:cubicBezTo>
                  <a:pt x="2689692" y="2068719"/>
                  <a:pt x="2706500" y="2113169"/>
                  <a:pt x="2733674" y="2145345"/>
                </a:cubicBezTo>
                <a:lnTo>
                  <a:pt x="2755900" y="2163088"/>
                </a:lnTo>
                <a:lnTo>
                  <a:pt x="2755900" y="2200805"/>
                </a:lnTo>
                <a:lnTo>
                  <a:pt x="2709955" y="2237483"/>
                </a:lnTo>
                <a:cubicBezTo>
                  <a:pt x="2682781" y="2269658"/>
                  <a:pt x="2665973" y="2314108"/>
                  <a:pt x="2665973" y="2363206"/>
                </a:cubicBezTo>
                <a:cubicBezTo>
                  <a:pt x="2665973" y="2412304"/>
                  <a:pt x="2682781" y="2456754"/>
                  <a:pt x="2709955" y="2488930"/>
                </a:cubicBezTo>
                <a:lnTo>
                  <a:pt x="2728373" y="2503633"/>
                </a:lnTo>
                <a:lnTo>
                  <a:pt x="2705995" y="2536823"/>
                </a:lnTo>
                <a:cubicBezTo>
                  <a:pt x="2675161" y="2567657"/>
                  <a:pt x="2632564" y="2586728"/>
                  <a:pt x="2585512" y="2586728"/>
                </a:cubicBezTo>
                <a:lnTo>
                  <a:pt x="170388" y="2586728"/>
                </a:lnTo>
                <a:cubicBezTo>
                  <a:pt x="76285" y="2586728"/>
                  <a:pt x="0" y="2510443"/>
                  <a:pt x="0" y="2416340"/>
                </a:cubicBezTo>
                <a:lnTo>
                  <a:pt x="0" y="170388"/>
                </a:lnTo>
                <a:cubicBezTo>
                  <a:pt x="0" y="76285"/>
                  <a:pt x="76285" y="0"/>
                  <a:pt x="17038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pic>
        <p:nvPicPr>
          <p:cNvPr id="169" name="Picture 12" descr="aesthetic line Sticker by Kpop">
            <a:extLst>
              <a:ext uri="{FF2B5EF4-FFF2-40B4-BE49-F238E27FC236}">
                <a16:creationId xmlns:a16="http://schemas.microsoft.com/office/drawing/2014/main" id="{86A6E601-1C03-964F-85B5-BD4A84EBE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 rot="5400000">
            <a:off x="10441547" y="2695827"/>
            <a:ext cx="1878786" cy="4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912D22C-C05C-D44D-A0D7-6ACE20F41165}"/>
              </a:ext>
            </a:extLst>
          </p:cNvPr>
          <p:cNvGrpSpPr/>
          <p:nvPr/>
        </p:nvGrpSpPr>
        <p:grpSpPr>
          <a:xfrm>
            <a:off x="5538784" y="-2479991"/>
            <a:ext cx="1280342" cy="1638300"/>
            <a:chOff x="4692558" y="1016985"/>
            <a:chExt cx="1485236" cy="1679172"/>
          </a:xfrm>
          <a:solidFill>
            <a:schemeClr val="tx1"/>
          </a:solidFill>
          <a:effectLst/>
        </p:grpSpPr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37CC5053-AD60-C640-B914-68276E603C19}"/>
                </a:ext>
              </a:extLst>
            </p:cNvPr>
            <p:cNvSpPr/>
            <p:nvPr/>
          </p:nvSpPr>
          <p:spPr>
            <a:xfrm>
              <a:off x="4692558" y="1288981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DDFB21E5-4675-C341-966B-6E22BF5F0503}"/>
                </a:ext>
              </a:extLst>
            </p:cNvPr>
            <p:cNvSpPr/>
            <p:nvPr/>
          </p:nvSpPr>
          <p:spPr>
            <a:xfrm>
              <a:off x="5139112" y="1016985"/>
              <a:ext cx="207678" cy="1679172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C218693E-3BF2-F54A-B6D7-CAAD7574D7AD}"/>
                </a:ext>
              </a:extLst>
            </p:cNvPr>
            <p:cNvSpPr/>
            <p:nvPr/>
          </p:nvSpPr>
          <p:spPr>
            <a:xfrm flipH="1">
              <a:off x="5533746" y="1162875"/>
              <a:ext cx="249414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4B6620A9-266A-BB48-BF6A-BA6B5E426B73}"/>
                </a:ext>
              </a:extLst>
            </p:cNvPr>
            <p:cNvSpPr/>
            <p:nvPr/>
          </p:nvSpPr>
          <p:spPr>
            <a:xfrm>
              <a:off x="5970116" y="1364564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1621306D-AF5C-4160-B156-DA8574E84C2E}"/>
              </a:ext>
            </a:extLst>
          </p:cNvPr>
          <p:cNvSpPr txBox="1"/>
          <p:nvPr/>
        </p:nvSpPr>
        <p:spPr>
          <a:xfrm>
            <a:off x="1150454" y="943837"/>
            <a:ext cx="10053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chu vi 530m,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47m.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0CDD3D1-9C52-4904-A968-780EA90DA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06" y="2709182"/>
            <a:ext cx="5890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altLang="en-US" sz="2800" b="1" dirty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của </a:t>
            </a:r>
            <a:r>
              <a:rPr lang="en-US" altLang="en-US" sz="2800" b="1" dirty="0" err="1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177" name="TextBox 7">
            <a:extLst>
              <a:ext uri="{FF2B5EF4-FFF2-40B4-BE49-F238E27FC236}">
                <a16:creationId xmlns:a16="http://schemas.microsoft.com/office/drawing/2014/main" id="{FAB8992B-6074-4D3C-8660-909FB65E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09" y="4473801"/>
            <a:ext cx="208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8" name="TextBox 8">
            <a:extLst>
              <a:ext uri="{FF2B5EF4-FFF2-40B4-BE49-F238E27FC236}">
                <a16:creationId xmlns:a16="http://schemas.microsoft.com/office/drawing/2014/main" id="{2CD076DC-5287-4572-99AF-752A50458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09" y="4900839"/>
            <a:ext cx="1882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:</a:t>
            </a:r>
          </a:p>
        </p:txBody>
      </p:sp>
      <p:sp>
        <p:nvSpPr>
          <p:cNvPr id="189" name="TextBox 29">
            <a:extLst>
              <a:ext uri="{FF2B5EF4-FFF2-40B4-BE49-F238E27FC236}">
                <a16:creationId xmlns:a16="http://schemas.microsoft.com/office/drawing/2014/main" id="{22EEE6FA-27FD-4151-8BB4-5EABE6066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171" y="4933571"/>
            <a:ext cx="879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47m</a:t>
            </a:r>
          </a:p>
        </p:txBody>
      </p:sp>
      <p:sp>
        <p:nvSpPr>
          <p:cNvPr id="190" name="TextBox 30">
            <a:extLst>
              <a:ext uri="{FF2B5EF4-FFF2-40B4-BE49-F238E27FC236}">
                <a16:creationId xmlns:a16="http://schemas.microsoft.com/office/drawing/2014/main" id="{039A49D2-D2B8-4D46-952F-660278F37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040" y="4692499"/>
            <a:ext cx="1395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265m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9BFC4D4-8F96-4E13-B7CC-8A0FF9AE9FDE}"/>
              </a:ext>
            </a:extLst>
          </p:cNvPr>
          <p:cNvCxnSpPr/>
          <p:nvPr/>
        </p:nvCxnSpPr>
        <p:spPr>
          <a:xfrm>
            <a:off x="2254369" y="4738222"/>
            <a:ext cx="2944397" cy="16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E296626-18C1-489B-91CF-63EE9E1F4801}"/>
              </a:ext>
            </a:extLst>
          </p:cNvPr>
          <p:cNvCxnSpPr/>
          <p:nvPr/>
        </p:nvCxnSpPr>
        <p:spPr>
          <a:xfrm>
            <a:off x="2264842" y="5138819"/>
            <a:ext cx="2154437" cy="1621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2DB1E5A7-619D-40B8-BC1A-EC6E1742EFA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64842" y="4649020"/>
            <a:ext cx="1496" cy="155697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4CB03F8-C396-4F68-9842-0C236C05AF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09239" y="4649020"/>
            <a:ext cx="1496" cy="155697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7140BF0-6189-4470-AA27-6BD8813E648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64842" y="5049616"/>
            <a:ext cx="1496" cy="155697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175608D-4EAC-40BF-8855-64BEBFECAC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19279" y="5060970"/>
            <a:ext cx="1496" cy="155697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B510BE6-C54B-47C0-9522-0901F42791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19279" y="4717138"/>
            <a:ext cx="1496" cy="389244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6" name="AutoShape 19">
            <a:extLst>
              <a:ext uri="{FF2B5EF4-FFF2-40B4-BE49-F238E27FC236}">
                <a16:creationId xmlns:a16="http://schemas.microsoft.com/office/drawing/2014/main" id="{737070CE-6D07-4CE6-8EF6-DFAB3516FC0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86580" y="3092856"/>
            <a:ext cx="311395" cy="2933924"/>
          </a:xfrm>
          <a:prstGeom prst="leftBrace">
            <a:avLst>
              <a:gd name="adj1" fmla="val 193064"/>
              <a:gd name="adj2" fmla="val 49491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AutoShape 18">
            <a:extLst>
              <a:ext uri="{FF2B5EF4-FFF2-40B4-BE49-F238E27FC236}">
                <a16:creationId xmlns:a16="http://schemas.microsoft.com/office/drawing/2014/main" id="{866EDD39-BC91-46F3-A0EB-36F388E3876E}"/>
              </a:ext>
            </a:extLst>
          </p:cNvPr>
          <p:cNvSpPr>
            <a:spLocks/>
          </p:cNvSpPr>
          <p:nvPr/>
        </p:nvSpPr>
        <p:spPr bwMode="auto">
          <a:xfrm rot="16200000">
            <a:off x="4736410" y="4476233"/>
            <a:ext cx="155697" cy="789960"/>
          </a:xfrm>
          <a:prstGeom prst="leftBrace">
            <a:avLst>
              <a:gd name="adj1" fmla="val 140097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AutoShape 22">
            <a:extLst>
              <a:ext uri="{FF2B5EF4-FFF2-40B4-BE49-F238E27FC236}">
                <a16:creationId xmlns:a16="http://schemas.microsoft.com/office/drawing/2014/main" id="{2163E151-49E0-4216-BC83-2F2AD84660B0}"/>
              </a:ext>
            </a:extLst>
          </p:cNvPr>
          <p:cNvSpPr>
            <a:spLocks/>
          </p:cNvSpPr>
          <p:nvPr/>
        </p:nvSpPr>
        <p:spPr bwMode="auto">
          <a:xfrm rot="10800000">
            <a:off x="5395155" y="4465983"/>
            <a:ext cx="143629" cy="934184"/>
          </a:xfrm>
          <a:prstGeom prst="leftBrace">
            <a:avLst>
              <a:gd name="adj1" fmla="val 38083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AutoShape 18">
            <a:extLst>
              <a:ext uri="{FF2B5EF4-FFF2-40B4-BE49-F238E27FC236}">
                <a16:creationId xmlns:a16="http://schemas.microsoft.com/office/drawing/2014/main" id="{216083C4-7B4B-44FB-BE06-F7DDB26A2F5A}"/>
              </a:ext>
            </a:extLst>
          </p:cNvPr>
          <p:cNvSpPr>
            <a:spLocks/>
          </p:cNvSpPr>
          <p:nvPr/>
        </p:nvSpPr>
        <p:spPr bwMode="auto">
          <a:xfrm rot="16200000">
            <a:off x="3220051" y="4216925"/>
            <a:ext cx="233546" cy="2164910"/>
          </a:xfrm>
          <a:prstGeom prst="leftBrace">
            <a:avLst>
              <a:gd name="adj1" fmla="val 140122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32">
            <a:extLst>
              <a:ext uri="{FF2B5EF4-FFF2-40B4-BE49-F238E27FC236}">
                <a16:creationId xmlns:a16="http://schemas.microsoft.com/office/drawing/2014/main" id="{876A61C5-E685-48BC-80FF-C42CEA32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985" y="5482562"/>
            <a:ext cx="990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198" name="TextBox 33">
            <a:extLst>
              <a:ext uri="{FF2B5EF4-FFF2-40B4-BE49-F238E27FC236}">
                <a16:creationId xmlns:a16="http://schemas.microsoft.com/office/drawing/2014/main" id="{9D47519B-3118-4BC1-B57C-8F4620D8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075" y="3862143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180559DB-2BA1-4826-B197-892E7568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251" y="2086856"/>
            <a:ext cx="1793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3891DA6-000B-4E9C-9282-12B89A305AE9}"/>
              </a:ext>
            </a:extLst>
          </p:cNvPr>
          <p:cNvSpPr txBox="1"/>
          <p:nvPr/>
        </p:nvSpPr>
        <p:spPr>
          <a:xfrm>
            <a:off x="8187826" y="5636482"/>
            <a:ext cx="5352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17004 m</a:t>
            </a:r>
            <a:r>
              <a:rPr lang="en-US" altLang="en-US" sz="2800" b="1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21D7308-18C1-4732-BD9E-B03A68B932C5}"/>
              </a:ext>
            </a:extLst>
          </p:cNvPr>
          <p:cNvSpPr txBox="1"/>
          <p:nvPr/>
        </p:nvSpPr>
        <p:spPr>
          <a:xfrm>
            <a:off x="1384682" y="3177753"/>
            <a:ext cx="3555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: 2 = 265 (m)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773092B-FD29-492B-889B-830CD73FDDBA}"/>
              </a:ext>
            </a:extLst>
          </p:cNvPr>
          <p:cNvSpPr txBox="1"/>
          <p:nvPr/>
        </p:nvSpPr>
        <p:spPr>
          <a:xfrm>
            <a:off x="6696781" y="2655960"/>
            <a:ext cx="4698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E35D2A4-EFAE-437C-9E5E-7505CBDF2F22}"/>
              </a:ext>
            </a:extLst>
          </p:cNvPr>
          <p:cNvSpPr txBox="1"/>
          <p:nvPr/>
        </p:nvSpPr>
        <p:spPr>
          <a:xfrm>
            <a:off x="7223001" y="3185236"/>
            <a:ext cx="4709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(265 – 47) : 2 = 109 (m)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A9B44D4-EDE9-4A40-A9E8-C3E2B655FB12}"/>
              </a:ext>
            </a:extLst>
          </p:cNvPr>
          <p:cNvSpPr txBox="1"/>
          <p:nvPr/>
        </p:nvSpPr>
        <p:spPr>
          <a:xfrm>
            <a:off x="6728369" y="3666301"/>
            <a:ext cx="5091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2CEDC56-2700-4C3B-BF37-B89FBD1F0025}"/>
              </a:ext>
            </a:extLst>
          </p:cNvPr>
          <p:cNvSpPr txBox="1"/>
          <p:nvPr/>
        </p:nvSpPr>
        <p:spPr>
          <a:xfrm>
            <a:off x="7365912" y="4172690"/>
            <a:ext cx="3608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 – 109 = 156 (m)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AF2D209-DE03-4442-9C3C-9ABEC87A17C5}"/>
              </a:ext>
            </a:extLst>
          </p:cNvPr>
          <p:cNvSpPr txBox="1"/>
          <p:nvPr/>
        </p:nvSpPr>
        <p:spPr>
          <a:xfrm>
            <a:off x="6784112" y="4675793"/>
            <a:ext cx="4465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7E3DF81-7757-4070-B6B8-0D8BAA4E5FBE}"/>
              </a:ext>
            </a:extLst>
          </p:cNvPr>
          <p:cNvSpPr txBox="1"/>
          <p:nvPr/>
        </p:nvSpPr>
        <p:spPr>
          <a:xfrm>
            <a:off x="7373210" y="5185459"/>
            <a:ext cx="4853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 x 109 = 17004 (m</a:t>
            </a:r>
            <a:r>
              <a:rPr lang="en-US" altLang="en-US" sz="28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6684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189" grpId="0"/>
      <p:bldP spid="190" grpId="0"/>
      <p:bldP spid="186" grpId="0" animBg="1"/>
      <p:bldP spid="187" grpId="0" animBg="1"/>
      <p:bldP spid="188" grpId="0" animBg="1"/>
      <p:bldP spid="191" grpId="0" animBg="1"/>
      <p:bldP spid="197" grpId="0"/>
      <p:bldP spid="198" grpId="0"/>
      <p:bldP spid="199" grpId="0"/>
      <p:bldP spid="200" grpId="0"/>
      <p:bldP spid="201" grpId="0"/>
      <p:bldP spid="203" grpId="0"/>
      <p:bldP spid="204" grpId="0"/>
      <p:bldP spid="205" grpId="0"/>
      <p:bldP spid="206" grpId="0"/>
      <p:bldP spid="207" grpId="0"/>
      <p:bldP spid="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661412" y="403066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0B238676-DC55-0E49-B069-55CF55ED77A5}"/>
              </a:ext>
            </a:extLst>
          </p:cNvPr>
          <p:cNvGrpSpPr/>
          <p:nvPr/>
        </p:nvGrpSpPr>
        <p:grpSpPr>
          <a:xfrm rot="21197252">
            <a:off x="982148" y="3346735"/>
            <a:ext cx="1201618" cy="2485596"/>
            <a:chOff x="4528280" y="2714625"/>
            <a:chExt cx="1666874" cy="26193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A1AB91-53E6-1B4B-A709-4BBAE9F6A6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32A50E-2C60-7A4C-87FD-B2BD7A190436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163278-A413-1349-A696-32B19E1EC4A7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FAC4EB-3657-5A43-BB90-DA0BCE36C970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D8CB83-56FF-304E-A4AC-A3B437B32E2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87013EA-97DA-DE4B-88C7-3B3F96D37ECA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CE9BBD8-F3C7-E14B-BC4C-32E3CBA21C1A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0CAE830-323B-4C45-AE34-E88EB93F4970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D3399FB-8439-5642-B09D-09AE3A0D0F2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326E59-C203-DE42-9771-D13A502CDB0F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C6FD38B-512E-EC43-9946-C1D7B6B1026B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CBB26A-BD0E-2044-A396-CA60001D8B18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FD892E-50FC-9E43-BFF9-86AB6852E04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8ECA086-1477-DA44-A63A-D42719DF082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B5F966-2180-AE4B-B5F3-E7851AC7B705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572025-181E-724A-B58D-BCA30645A8C9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02D980-F8F7-0C41-893D-3AFA674F55FF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20D62A-E43E-C54D-B32C-5ED35B489AC5}"/>
                </a:ext>
              </a:extLst>
            </p:cNvPr>
            <p:cNvSpPr/>
            <p:nvPr/>
          </p:nvSpPr>
          <p:spPr>
            <a:xfrm>
              <a:off x="4629547" y="4271650"/>
              <a:ext cx="1468961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B8B0EA9-717E-8642-8CDF-7966A2A79CDC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2973238" y="405265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3" name="Graphic 4">
            <a:extLst>
              <a:ext uri="{FF2B5EF4-FFF2-40B4-BE49-F238E27FC236}">
                <a16:creationId xmlns:a16="http://schemas.microsoft.com/office/drawing/2014/main" id="{086067F1-7F6E-A649-85A8-CB767FF38667}"/>
              </a:ext>
            </a:extLst>
          </p:cNvPr>
          <p:cNvGrpSpPr/>
          <p:nvPr/>
        </p:nvGrpSpPr>
        <p:grpSpPr>
          <a:xfrm rot="21197252">
            <a:off x="3293974" y="3368729"/>
            <a:ext cx="1201618" cy="2485596"/>
            <a:chOff x="4528280" y="2714625"/>
            <a:chExt cx="1666874" cy="2619375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BC9B15C-0E1E-6A42-89A1-05B68C42400E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0A8CB6-FEA0-7F47-80E3-38B14EF88225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D8DCC-EC87-DD4F-B0BF-1E8E622E5C21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B64AE8-4BD3-3E49-8681-A1DAD595191C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5C1B3-BFE1-9E49-AA7F-B56A3079B907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A10FBE-9B7B-6540-9920-9F5204DE3899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BF8D41-9232-4445-BC5C-D8192C7CA6E6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6F15CB-88B5-3543-8D15-95E5DFC24835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267D8D-F52B-F149-A5A9-D0FD07C191E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6E1288F-FDFD-504E-93C7-0E887FCC118C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7CF6907-AE68-FC4A-862A-F67126909327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14BF4F-1782-DF46-8767-D51B79F2E3EF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8A25EC2-3855-4B4B-B955-BA2AB48C4DCC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4AE863A-1100-C747-9E01-940BF492050D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773F0AE-486E-B547-BDAA-7F8C79444534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BA05F-A58B-334D-A9C6-8E7EE06DCAFC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7FD578-D4CA-9345-ABE2-96AE3D3D00BC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0AC7EB6-9509-DF47-B6F7-C407113CE49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FE91DE-BB0B-4043-BB9A-5073B898BCA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5286204" y="4064800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4A9CDEDD-7238-B74A-AB24-84B7A29589CB}"/>
              </a:ext>
            </a:extLst>
          </p:cNvPr>
          <p:cNvGrpSpPr/>
          <p:nvPr/>
        </p:nvGrpSpPr>
        <p:grpSpPr>
          <a:xfrm rot="21197252">
            <a:off x="5606940" y="3380871"/>
            <a:ext cx="1201618" cy="2485596"/>
            <a:chOff x="4528280" y="2714625"/>
            <a:chExt cx="1666874" cy="2619375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2CB867-88D3-3048-BCBE-DA4BFC0DEE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780BA2D-654A-A94A-9696-BA5F1277EDAF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59CABB-03ED-964A-BBE1-6D65D56EC520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771ECD-4F17-0E4D-8BFE-2E47A708F98D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CB9E7F-8B13-F64D-8008-DD2FA58B3A05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2841959-1ECF-434C-AA7F-3D6A86B58FF7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022450-2D07-2741-AD43-8D72C50D1687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F4C279A-8935-0D4C-9873-C0D8569D4DA7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C650DC7-7771-314A-A53C-A53D1DD2EDE0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89C4220-7C66-CD4A-B52C-DD938C6D98D7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87C6B5A-603C-1A49-8A3B-4DBEE1C4686D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2A9F75-9D53-D049-A4AD-07F39F910C76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095B554-D201-4845-B88E-35AD4D258219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BE5DCBC-B03B-EB4F-AA1F-534488758EE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2D595D5-54FE-A24E-B376-60A94068FCEE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338CFF-8CB4-9E4E-85B0-49753EF28D66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4A3B9AE-4D0E-2149-8475-4E3961CBB5C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0CD66BB-DA9F-054E-9DBD-81C6A6E50ACB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AA032A5-B02E-DF48-A2CA-BF1B5AC71EB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7488256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9" name="Graphic 4">
            <a:extLst>
              <a:ext uri="{FF2B5EF4-FFF2-40B4-BE49-F238E27FC236}">
                <a16:creationId xmlns:a16="http://schemas.microsoft.com/office/drawing/2014/main" id="{32F20DEF-DCA5-F446-A0C7-C56103A64C0B}"/>
              </a:ext>
            </a:extLst>
          </p:cNvPr>
          <p:cNvGrpSpPr/>
          <p:nvPr/>
        </p:nvGrpSpPr>
        <p:grpSpPr>
          <a:xfrm rot="21197252">
            <a:off x="7808992" y="3368730"/>
            <a:ext cx="1201618" cy="2485596"/>
            <a:chOff x="4528280" y="2714625"/>
            <a:chExt cx="1666874" cy="2619375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5158A64-6C5D-C249-9ADD-CBC9FEA67035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5BF4D25-1CB1-5042-AA59-9357DDF6C704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130D4F-FC14-7645-97EA-B9D78ED3281A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E7ED7D-464D-FF48-83A0-8ADE539C8D5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045791A-5097-D849-BD88-B475A79E5AB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8D24C6F-9ACF-354A-97CF-C69D4A0613A8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3DF313-03F8-5B46-AA54-E255538CAF7E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5615895-F2B6-4E40-915A-1E0A4E85AA36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E1E4F-AE53-9542-A615-1A5BEF6B4D0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9D90B17-0B9F-444F-A9F7-AC8279E1F8B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56C1C-D07A-9B4D-AA7E-335D992DA68E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42B5612-3F94-FC41-943C-CAE6DF408907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722088D-0857-394A-A9FE-7D976148798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4CB1478-F80B-6349-973F-0422E02A3D3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954639-1F2C-4549-B58B-F77222800916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53A4A2-B56C-F14A-B92F-390B8FD2A2FB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4F878D6-6EFF-5F42-AB40-D9A58FC8CAB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F56665-C70B-F440-80C7-78DFAEC858D4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A36452-B2DF-4548-996E-488011726ED1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9687500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AFEFC9DF-DCC5-3C48-A35A-48DD4AA2BE26}"/>
              </a:ext>
            </a:extLst>
          </p:cNvPr>
          <p:cNvGrpSpPr/>
          <p:nvPr/>
        </p:nvGrpSpPr>
        <p:grpSpPr>
          <a:xfrm rot="21197252">
            <a:off x="10008236" y="3368730"/>
            <a:ext cx="1201618" cy="2485596"/>
            <a:chOff x="4528280" y="2714625"/>
            <a:chExt cx="1666874" cy="2619375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2399B76-5495-C549-AC31-E4D7925C28F8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7D1D68E-B6DC-4B4B-BCAE-4F8597A59422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DB8AB5E-8073-C146-AA98-29EBEE061BC3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A1AF384-600C-274F-89C4-60728F7DA88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099A7C9-3671-FB4C-9229-57B21880CA93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5C4128D-FA3B-894E-A352-3B97933D8EAD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3EA07DC-526B-F244-BDCC-4712D969CED1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08BE8AD-07D0-404F-A4DC-F0C00BED38C9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2E3C1B-65A7-044E-9AD8-E437E75F16CD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BA7549F-0DBE-B844-AF91-6A0768F47C7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660D888-7BA7-664A-B498-AA7075D48A18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15310D7-4DC6-B64A-8037-A6608C5BD929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5D33AAE-147E-4D4B-89EF-E1655BA3C266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ECC1FCF-6B71-4F40-8E7C-4300541A9AC8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B3CDE0-CDFE-3448-A4E4-FDCF5C6F27F8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60625E6B-D312-0B42-8877-719A6D6FE41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D9B121D-99F5-A849-A869-4862A71ED968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D7B220C-E78B-0246-AD4C-03637BE4B920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BFFF3C-FBF7-9E43-8894-43E576EEC4A2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649994" y="-2922834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29731" y="-2981729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494789" y="7716921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76980" y="7128748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05343A0-EDE3-4335-8FD3-720427B8FD2A}"/>
              </a:ext>
            </a:extLst>
          </p:cNvPr>
          <p:cNvSpPr txBox="1"/>
          <p:nvPr/>
        </p:nvSpPr>
        <p:spPr>
          <a:xfrm>
            <a:off x="1888021" y="530826"/>
            <a:ext cx="90260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8A999"/>
                </a:solidFill>
                <a:latin typeface="#9Slide04 VogaRegular" panose="02000506000000020004" pitchFamily="2" charset="0"/>
              </a:rPr>
              <a:t>ÔN TẬP VỀ TÌM HAI SỐ KHI BIẾT TỔNG VÀ HIỆU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320081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">
            <a:extLst>
              <a:ext uri="{FF2B5EF4-FFF2-40B4-BE49-F238E27FC236}">
                <a16:creationId xmlns:a16="http://schemas.microsoft.com/office/drawing/2014/main" id="{9D9EDFE2-97CF-E142-B408-3C1C9837B6D6}"/>
              </a:ext>
            </a:extLst>
          </p:cNvPr>
          <p:cNvSpPr/>
          <p:nvPr/>
        </p:nvSpPr>
        <p:spPr>
          <a:xfrm rot="524979">
            <a:off x="-1834373" y="-704083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2046FF0-AD98-9841-976D-30349707A618}"/>
              </a:ext>
            </a:extLst>
          </p:cNvPr>
          <p:cNvGrpSpPr/>
          <p:nvPr/>
        </p:nvGrpSpPr>
        <p:grpSpPr>
          <a:xfrm>
            <a:off x="9951539" y="-43805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36" name="Teardrop 7">
              <a:extLst>
                <a:ext uri="{FF2B5EF4-FFF2-40B4-BE49-F238E27FC236}">
                  <a16:creationId xmlns:a16="http://schemas.microsoft.com/office/drawing/2014/main" id="{03643656-A19A-0C48-A9FF-DCDC7B555228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0194175-0FB8-4F4A-936F-2C42FE13E631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8" name="Moon 137">
            <a:extLst>
              <a:ext uri="{FF2B5EF4-FFF2-40B4-BE49-F238E27FC236}">
                <a16:creationId xmlns:a16="http://schemas.microsoft.com/office/drawing/2014/main" id="{235B6780-561B-8743-BE3B-81E2FAF47204}"/>
              </a:ext>
            </a:extLst>
          </p:cNvPr>
          <p:cNvSpPr/>
          <p:nvPr/>
        </p:nvSpPr>
        <p:spPr>
          <a:xfrm rot="18611093">
            <a:off x="184210" y="5757125"/>
            <a:ext cx="1104433" cy="1957387"/>
          </a:xfrm>
          <a:prstGeom prst="moon">
            <a:avLst>
              <a:gd name="adj" fmla="val 40432"/>
            </a:avLst>
          </a:pr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9" name="Right Triangle 11">
            <a:extLst>
              <a:ext uri="{FF2B5EF4-FFF2-40B4-BE49-F238E27FC236}">
                <a16:creationId xmlns:a16="http://schemas.microsoft.com/office/drawing/2014/main" id="{BEF14FB1-29F6-8840-898A-31FE128B7DDE}"/>
              </a:ext>
            </a:extLst>
          </p:cNvPr>
          <p:cNvSpPr/>
          <p:nvPr/>
        </p:nvSpPr>
        <p:spPr>
          <a:xfrm flipH="1">
            <a:off x="9997353" y="5153417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547087" y="519189"/>
            <a:ext cx="11107615" cy="5737289"/>
          </a:xfrm>
          <a:prstGeom prst="roundRect">
            <a:avLst>
              <a:gd name="adj" fmla="val 5555"/>
            </a:avLst>
          </a:prstGeom>
          <a:solidFill>
            <a:srgbClr val="3D7094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12755882" y="4017726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13076618" y="3333797"/>
            <a:ext cx="1201618" cy="2485596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15068848" y="402986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15389584" y="3345939"/>
            <a:ext cx="1201618" cy="2485596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17270900" y="401772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17591636" y="3333798"/>
            <a:ext cx="1201618" cy="2485596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19470144" y="401772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E23D10-D99E-AB4F-8848-0C179085BB6E}"/>
              </a:ext>
            </a:extLst>
          </p:cNvPr>
          <p:cNvGrpSpPr/>
          <p:nvPr/>
        </p:nvGrpSpPr>
        <p:grpSpPr>
          <a:xfrm rot="21197252">
            <a:off x="19790880" y="3333798"/>
            <a:ext cx="1201618" cy="2485596"/>
            <a:chOff x="4471127" y="2686053"/>
            <a:chExt cx="1758221" cy="2705100"/>
          </a:xfrm>
        </p:grpSpPr>
        <p:grpSp>
          <p:nvGrpSpPr>
            <p:cNvPr id="102" name="Graphic 4">
              <a:extLst>
                <a:ext uri="{FF2B5EF4-FFF2-40B4-BE49-F238E27FC236}">
                  <a16:creationId xmlns:a16="http://schemas.microsoft.com/office/drawing/2014/main" id="{AFEFC9DF-DCC5-3C48-A35A-48DD4AA2BE26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72399B76-5495-C549-AC31-E4D7925C28F8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B7D1D68E-B6DC-4B4B-BCAE-4F8597A59422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DB8AB5E-8073-C146-AA98-29EBEE061BC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A1AF384-600C-274F-89C4-60728F7DA88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0099A7C9-3671-FB4C-9229-57B21880CA93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5C4128D-FA3B-894E-A352-3B97933D8E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13EA07DC-526B-F244-BDCC-4712D969CED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08BE8AD-07D0-404F-A4DC-F0C00BED38C9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C2E3C1B-65A7-044E-9AD8-E437E75F16C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1BA7549F-0DBE-B844-AF91-6A0768F47C7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660D888-7BA7-664A-B498-AA7075D48A1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A15310D7-4DC6-B64A-8037-A6608C5BD929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5D33AAE-147E-4D4B-89EF-E1655BA3C266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ECC1FCF-6B71-4F40-8E7C-4300541A9AC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AB3CDE0-CDFE-3448-A4E4-FDCF5C6F27F8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0625E6B-D312-0B42-8877-719A6D6FE41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D9B121D-99F5-A849-A869-4862A71ED968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D7B220C-E78B-0246-AD4C-03637BE4B92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65BFFF3C-FBF7-9E43-8894-43E576EEC4A2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F4052DA-7E91-9843-94BE-8101BEC2E1A0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2535BBC3-6657-E94F-BA10-D6E41D3DE9B1}"/>
              </a:ext>
            </a:extLst>
          </p:cNvPr>
          <p:cNvSpPr/>
          <p:nvPr/>
        </p:nvSpPr>
        <p:spPr>
          <a:xfrm>
            <a:off x="395405" y="375484"/>
            <a:ext cx="11404374" cy="6119447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40712B-5EFD-D14F-9030-9E177CAA9EE5}"/>
              </a:ext>
            </a:extLst>
          </p:cNvPr>
          <p:cNvGrpSpPr/>
          <p:nvPr/>
        </p:nvGrpSpPr>
        <p:grpSpPr>
          <a:xfrm>
            <a:off x="261632" y="242701"/>
            <a:ext cx="11831345" cy="5793351"/>
            <a:chOff x="261632" y="242701"/>
            <a:chExt cx="11831345" cy="5793351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18A08FF-4C1C-C748-8A00-A01CFBDC587D}"/>
                </a:ext>
              </a:extLst>
            </p:cNvPr>
            <p:cNvGrpSpPr/>
            <p:nvPr/>
          </p:nvGrpSpPr>
          <p:grpSpPr>
            <a:xfrm>
              <a:off x="261632" y="242701"/>
              <a:ext cx="896129" cy="913882"/>
              <a:chOff x="113731" y="151163"/>
              <a:chExt cx="787622" cy="83514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F78DD8A-1D2A-854F-8FF2-F73C4AEC9A01}"/>
                  </a:ext>
                </a:extLst>
              </p:cNvPr>
              <p:cNvSpPr/>
              <p:nvPr/>
            </p:nvSpPr>
            <p:spPr>
              <a:xfrm>
                <a:off x="113731" y="151163"/>
                <a:ext cx="599202" cy="6204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7BAE35A-AA87-F34D-8F57-CDE24A75D915}"/>
                  </a:ext>
                </a:extLst>
              </p:cNvPr>
              <p:cNvSpPr/>
              <p:nvPr/>
            </p:nvSpPr>
            <p:spPr>
              <a:xfrm rot="6374438">
                <a:off x="291531" y="376481"/>
                <a:ext cx="599202" cy="62044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A2CFFA1-ADA9-FD42-AB1F-DAA5B9CE949F}"/>
                  </a:ext>
                </a:extLst>
              </p:cNvPr>
              <p:cNvSpPr/>
              <p:nvPr/>
            </p:nvSpPr>
            <p:spPr>
              <a:xfrm rot="6374438">
                <a:off x="355032" y="431935"/>
                <a:ext cx="434102" cy="5649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23ED11-41FA-2547-A186-9EEF55CC17B1}"/>
                </a:ext>
              </a:extLst>
            </p:cNvPr>
            <p:cNvGrpSpPr/>
            <p:nvPr/>
          </p:nvGrpSpPr>
          <p:grpSpPr>
            <a:xfrm>
              <a:off x="11196848" y="242701"/>
              <a:ext cx="896129" cy="913882"/>
              <a:chOff x="113731" y="151163"/>
              <a:chExt cx="787622" cy="8351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207C355-307F-AA4E-97AA-824240D0E4A6}"/>
                  </a:ext>
                </a:extLst>
              </p:cNvPr>
              <p:cNvSpPr/>
              <p:nvPr/>
            </p:nvSpPr>
            <p:spPr>
              <a:xfrm>
                <a:off x="113731" y="151163"/>
                <a:ext cx="599202" cy="62044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5FA751F5-5670-B641-983F-E1B154EA9EC9}"/>
                  </a:ext>
                </a:extLst>
              </p:cNvPr>
              <p:cNvSpPr/>
              <p:nvPr/>
            </p:nvSpPr>
            <p:spPr>
              <a:xfrm rot="6374438">
                <a:off x="291531" y="376481"/>
                <a:ext cx="599202" cy="62044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3D72087-E1F1-AB44-BFA6-F6DA98F0EE8D}"/>
                  </a:ext>
                </a:extLst>
              </p:cNvPr>
              <p:cNvSpPr/>
              <p:nvPr/>
            </p:nvSpPr>
            <p:spPr>
              <a:xfrm rot="9431145">
                <a:off x="363326" y="385893"/>
                <a:ext cx="417513" cy="5874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3A9A0626-C46F-BC4B-8C80-8AFD62DEE478}"/>
                </a:ext>
              </a:extLst>
            </p:cNvPr>
            <p:cNvSpPr/>
            <p:nvPr/>
          </p:nvSpPr>
          <p:spPr>
            <a:xfrm rot="16200000">
              <a:off x="4056668" y="-1070320"/>
              <a:ext cx="4089441" cy="10123303"/>
            </a:xfrm>
            <a:custGeom>
              <a:avLst/>
              <a:gdLst>
                <a:gd name="connsiteX0" fmla="*/ 170388 w 2755900"/>
                <a:gd name="connsiteY0" fmla="*/ 0 h 2586728"/>
                <a:gd name="connsiteX1" fmla="*/ 2585512 w 2755900"/>
                <a:gd name="connsiteY1" fmla="*/ 0 h 2586728"/>
                <a:gd name="connsiteX2" fmla="*/ 2742510 w 2755900"/>
                <a:gd name="connsiteY2" fmla="*/ 104065 h 2586728"/>
                <a:gd name="connsiteX3" fmla="*/ 2744465 w 2755900"/>
                <a:gd name="connsiteY3" fmla="*/ 113748 h 2586728"/>
                <a:gd name="connsiteX4" fmla="*/ 2709955 w 2755900"/>
                <a:gd name="connsiteY4" fmla="*/ 141298 h 2586728"/>
                <a:gd name="connsiteX5" fmla="*/ 2665973 w 2755900"/>
                <a:gd name="connsiteY5" fmla="*/ 267021 h 2586728"/>
                <a:gd name="connsiteX6" fmla="*/ 2709955 w 2755900"/>
                <a:gd name="connsiteY6" fmla="*/ 392745 h 2586728"/>
                <a:gd name="connsiteX7" fmla="*/ 2755900 w 2755900"/>
                <a:gd name="connsiteY7" fmla="*/ 429423 h 2586728"/>
                <a:gd name="connsiteX8" fmla="*/ 2755900 w 2755900"/>
                <a:gd name="connsiteY8" fmla="*/ 460220 h 2586728"/>
                <a:gd name="connsiteX9" fmla="*/ 2709955 w 2755900"/>
                <a:gd name="connsiteY9" fmla="*/ 496898 h 2586728"/>
                <a:gd name="connsiteX10" fmla="*/ 2665973 w 2755900"/>
                <a:gd name="connsiteY10" fmla="*/ 622621 h 2586728"/>
                <a:gd name="connsiteX11" fmla="*/ 2709955 w 2755900"/>
                <a:gd name="connsiteY11" fmla="*/ 748345 h 2586728"/>
                <a:gd name="connsiteX12" fmla="*/ 2755900 w 2755900"/>
                <a:gd name="connsiteY12" fmla="*/ 785023 h 2586728"/>
                <a:gd name="connsiteX13" fmla="*/ 2755900 w 2755900"/>
                <a:gd name="connsiteY13" fmla="*/ 835336 h 2586728"/>
                <a:gd name="connsiteX14" fmla="*/ 2734402 w 2755900"/>
                <a:gd name="connsiteY14" fmla="*/ 852498 h 2586728"/>
                <a:gd name="connsiteX15" fmla="*/ 2690420 w 2755900"/>
                <a:gd name="connsiteY15" fmla="*/ 978221 h 2586728"/>
                <a:gd name="connsiteX16" fmla="*/ 2734402 w 2755900"/>
                <a:gd name="connsiteY16" fmla="*/ 1103945 h 2586728"/>
                <a:gd name="connsiteX17" fmla="*/ 2755900 w 2755900"/>
                <a:gd name="connsiteY17" fmla="*/ 1121107 h 2586728"/>
                <a:gd name="connsiteX18" fmla="*/ 2755900 w 2755900"/>
                <a:gd name="connsiteY18" fmla="*/ 1165536 h 2586728"/>
                <a:gd name="connsiteX19" fmla="*/ 2734402 w 2755900"/>
                <a:gd name="connsiteY19" fmla="*/ 1182698 h 2586728"/>
                <a:gd name="connsiteX20" fmla="*/ 2690420 w 2755900"/>
                <a:gd name="connsiteY20" fmla="*/ 1308421 h 2586728"/>
                <a:gd name="connsiteX21" fmla="*/ 2734402 w 2755900"/>
                <a:gd name="connsiteY21" fmla="*/ 1434145 h 2586728"/>
                <a:gd name="connsiteX22" fmla="*/ 2755900 w 2755900"/>
                <a:gd name="connsiteY22" fmla="*/ 1451307 h 2586728"/>
                <a:gd name="connsiteX23" fmla="*/ 2755900 w 2755900"/>
                <a:gd name="connsiteY23" fmla="*/ 1501620 h 2586728"/>
                <a:gd name="connsiteX24" fmla="*/ 2709955 w 2755900"/>
                <a:gd name="connsiteY24" fmla="*/ 1538298 h 2586728"/>
                <a:gd name="connsiteX25" fmla="*/ 2665973 w 2755900"/>
                <a:gd name="connsiteY25" fmla="*/ 1664021 h 2586728"/>
                <a:gd name="connsiteX26" fmla="*/ 2709955 w 2755900"/>
                <a:gd name="connsiteY26" fmla="*/ 1789745 h 2586728"/>
                <a:gd name="connsiteX27" fmla="*/ 2755900 w 2755900"/>
                <a:gd name="connsiteY27" fmla="*/ 1826423 h 2586728"/>
                <a:gd name="connsiteX28" fmla="*/ 2755900 w 2755900"/>
                <a:gd name="connsiteY28" fmla="*/ 1876155 h 2586728"/>
                <a:gd name="connsiteX29" fmla="*/ 2733674 w 2755900"/>
                <a:gd name="connsiteY29" fmla="*/ 1893898 h 2586728"/>
                <a:gd name="connsiteX30" fmla="*/ 2689692 w 2755900"/>
                <a:gd name="connsiteY30" fmla="*/ 2019621 h 2586728"/>
                <a:gd name="connsiteX31" fmla="*/ 2733674 w 2755900"/>
                <a:gd name="connsiteY31" fmla="*/ 2145345 h 2586728"/>
                <a:gd name="connsiteX32" fmla="*/ 2755900 w 2755900"/>
                <a:gd name="connsiteY32" fmla="*/ 2163088 h 2586728"/>
                <a:gd name="connsiteX33" fmla="*/ 2755900 w 2755900"/>
                <a:gd name="connsiteY33" fmla="*/ 2200805 h 2586728"/>
                <a:gd name="connsiteX34" fmla="*/ 2709955 w 2755900"/>
                <a:gd name="connsiteY34" fmla="*/ 2237483 h 2586728"/>
                <a:gd name="connsiteX35" fmla="*/ 2665973 w 2755900"/>
                <a:gd name="connsiteY35" fmla="*/ 2363206 h 2586728"/>
                <a:gd name="connsiteX36" fmla="*/ 2709955 w 2755900"/>
                <a:gd name="connsiteY36" fmla="*/ 2488930 h 2586728"/>
                <a:gd name="connsiteX37" fmla="*/ 2728373 w 2755900"/>
                <a:gd name="connsiteY37" fmla="*/ 2503633 h 2586728"/>
                <a:gd name="connsiteX38" fmla="*/ 2705995 w 2755900"/>
                <a:gd name="connsiteY38" fmla="*/ 2536823 h 2586728"/>
                <a:gd name="connsiteX39" fmla="*/ 2585512 w 2755900"/>
                <a:gd name="connsiteY39" fmla="*/ 2586728 h 2586728"/>
                <a:gd name="connsiteX40" fmla="*/ 170388 w 2755900"/>
                <a:gd name="connsiteY40" fmla="*/ 2586728 h 2586728"/>
                <a:gd name="connsiteX41" fmla="*/ 0 w 2755900"/>
                <a:gd name="connsiteY41" fmla="*/ 2416340 h 2586728"/>
                <a:gd name="connsiteX42" fmla="*/ 0 w 2755900"/>
                <a:gd name="connsiteY42" fmla="*/ 170388 h 2586728"/>
                <a:gd name="connsiteX43" fmla="*/ 170388 w 2755900"/>
                <a:gd name="connsiteY43" fmla="*/ 0 h 258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55900" h="2586728">
                  <a:moveTo>
                    <a:pt x="170388" y="0"/>
                  </a:moveTo>
                  <a:lnTo>
                    <a:pt x="2585512" y="0"/>
                  </a:lnTo>
                  <a:cubicBezTo>
                    <a:pt x="2656089" y="0"/>
                    <a:pt x="2716644" y="42910"/>
                    <a:pt x="2742510" y="104065"/>
                  </a:cubicBezTo>
                  <a:lnTo>
                    <a:pt x="2744465" y="113748"/>
                  </a:lnTo>
                  <a:lnTo>
                    <a:pt x="2709955" y="141298"/>
                  </a:lnTo>
                  <a:cubicBezTo>
                    <a:pt x="2682781" y="173473"/>
                    <a:pt x="2665973" y="217923"/>
                    <a:pt x="2665973" y="267021"/>
                  </a:cubicBezTo>
                  <a:cubicBezTo>
                    <a:pt x="2665973" y="316119"/>
                    <a:pt x="2682781" y="360569"/>
                    <a:pt x="2709955" y="392745"/>
                  </a:cubicBezTo>
                  <a:lnTo>
                    <a:pt x="2755900" y="429423"/>
                  </a:lnTo>
                  <a:lnTo>
                    <a:pt x="2755900" y="460220"/>
                  </a:lnTo>
                  <a:lnTo>
                    <a:pt x="2709955" y="496898"/>
                  </a:lnTo>
                  <a:cubicBezTo>
                    <a:pt x="2682781" y="529073"/>
                    <a:pt x="2665973" y="573523"/>
                    <a:pt x="2665973" y="622621"/>
                  </a:cubicBezTo>
                  <a:cubicBezTo>
                    <a:pt x="2665973" y="671719"/>
                    <a:pt x="2682781" y="716169"/>
                    <a:pt x="2709955" y="748345"/>
                  </a:cubicBezTo>
                  <a:lnTo>
                    <a:pt x="2755900" y="785023"/>
                  </a:lnTo>
                  <a:lnTo>
                    <a:pt x="2755900" y="835336"/>
                  </a:lnTo>
                  <a:lnTo>
                    <a:pt x="2734402" y="852498"/>
                  </a:lnTo>
                  <a:cubicBezTo>
                    <a:pt x="2707228" y="884673"/>
                    <a:pt x="2690420" y="929123"/>
                    <a:pt x="2690420" y="978221"/>
                  </a:cubicBezTo>
                  <a:cubicBezTo>
                    <a:pt x="2690420" y="1027319"/>
                    <a:pt x="2707228" y="1071769"/>
                    <a:pt x="2734402" y="1103945"/>
                  </a:cubicBezTo>
                  <a:lnTo>
                    <a:pt x="2755900" y="1121107"/>
                  </a:lnTo>
                  <a:lnTo>
                    <a:pt x="2755900" y="1165536"/>
                  </a:lnTo>
                  <a:lnTo>
                    <a:pt x="2734402" y="1182698"/>
                  </a:lnTo>
                  <a:cubicBezTo>
                    <a:pt x="2707228" y="1214873"/>
                    <a:pt x="2690420" y="1259323"/>
                    <a:pt x="2690420" y="1308421"/>
                  </a:cubicBezTo>
                  <a:cubicBezTo>
                    <a:pt x="2690420" y="1357519"/>
                    <a:pt x="2707228" y="1401969"/>
                    <a:pt x="2734402" y="1434145"/>
                  </a:cubicBezTo>
                  <a:lnTo>
                    <a:pt x="2755900" y="1451307"/>
                  </a:lnTo>
                  <a:lnTo>
                    <a:pt x="2755900" y="1501620"/>
                  </a:lnTo>
                  <a:lnTo>
                    <a:pt x="2709955" y="1538298"/>
                  </a:lnTo>
                  <a:cubicBezTo>
                    <a:pt x="2682781" y="1570473"/>
                    <a:pt x="2665973" y="1614923"/>
                    <a:pt x="2665973" y="1664021"/>
                  </a:cubicBezTo>
                  <a:cubicBezTo>
                    <a:pt x="2665973" y="1713119"/>
                    <a:pt x="2682781" y="1757569"/>
                    <a:pt x="2709955" y="1789745"/>
                  </a:cubicBezTo>
                  <a:lnTo>
                    <a:pt x="2755900" y="1826423"/>
                  </a:lnTo>
                  <a:lnTo>
                    <a:pt x="2755900" y="1876155"/>
                  </a:lnTo>
                  <a:lnTo>
                    <a:pt x="2733674" y="1893898"/>
                  </a:lnTo>
                  <a:cubicBezTo>
                    <a:pt x="2706500" y="1926073"/>
                    <a:pt x="2689692" y="1970523"/>
                    <a:pt x="2689692" y="2019621"/>
                  </a:cubicBezTo>
                  <a:cubicBezTo>
                    <a:pt x="2689692" y="2068719"/>
                    <a:pt x="2706500" y="2113169"/>
                    <a:pt x="2733674" y="2145345"/>
                  </a:cubicBezTo>
                  <a:lnTo>
                    <a:pt x="2755900" y="2163088"/>
                  </a:lnTo>
                  <a:lnTo>
                    <a:pt x="2755900" y="2200805"/>
                  </a:lnTo>
                  <a:lnTo>
                    <a:pt x="2709955" y="2237483"/>
                  </a:lnTo>
                  <a:cubicBezTo>
                    <a:pt x="2682781" y="2269658"/>
                    <a:pt x="2665973" y="2314108"/>
                    <a:pt x="2665973" y="2363206"/>
                  </a:cubicBezTo>
                  <a:cubicBezTo>
                    <a:pt x="2665973" y="2412304"/>
                    <a:pt x="2682781" y="2456754"/>
                    <a:pt x="2709955" y="2488930"/>
                  </a:cubicBezTo>
                  <a:lnTo>
                    <a:pt x="2728373" y="2503633"/>
                  </a:lnTo>
                  <a:lnTo>
                    <a:pt x="2705995" y="2536823"/>
                  </a:lnTo>
                  <a:cubicBezTo>
                    <a:pt x="2675161" y="2567657"/>
                    <a:pt x="2632564" y="2586728"/>
                    <a:pt x="2585512" y="2586728"/>
                  </a:cubicBezTo>
                  <a:lnTo>
                    <a:pt x="170388" y="2586728"/>
                  </a:lnTo>
                  <a:cubicBezTo>
                    <a:pt x="76285" y="2586728"/>
                    <a:pt x="0" y="2510443"/>
                    <a:pt x="0" y="2416340"/>
                  </a:cubicBezTo>
                  <a:lnTo>
                    <a:pt x="0" y="170388"/>
                  </a:lnTo>
                  <a:cubicBezTo>
                    <a:pt x="0" y="76285"/>
                    <a:pt x="76285" y="0"/>
                    <a:pt x="170388" y="0"/>
                  </a:cubicBez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  <p:pic>
          <p:nvPicPr>
            <p:cNvPr id="150" name="Picture 12" descr="aesthetic line Sticker by Kpop">
              <a:extLst>
                <a:ext uri="{FF2B5EF4-FFF2-40B4-BE49-F238E27FC236}">
                  <a16:creationId xmlns:a16="http://schemas.microsoft.com/office/drawing/2014/main" id="{AD937C6C-D69F-624B-90B8-C2AA20F83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24" b="37512"/>
            <a:stretch/>
          </p:blipFill>
          <p:spPr bwMode="auto">
            <a:xfrm>
              <a:off x="7660412" y="5189600"/>
              <a:ext cx="3157601" cy="745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210CD1-2531-47B0-979C-56FB7E679E88}"/>
              </a:ext>
            </a:extLst>
          </p:cNvPr>
          <p:cNvSpPr txBox="1"/>
          <p:nvPr/>
        </p:nvSpPr>
        <p:spPr>
          <a:xfrm>
            <a:off x="3589450" y="746281"/>
            <a:ext cx="5045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SFU Futura_05" panose="00000800000000000000" pitchFamily="2" charset="0"/>
              </a:rPr>
              <a:t>CỦNG CỐ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F765A-7A3E-438B-8440-DC4F28180216}"/>
              </a:ext>
            </a:extLst>
          </p:cNvPr>
          <p:cNvSpPr txBox="1"/>
          <p:nvPr/>
        </p:nvSpPr>
        <p:spPr>
          <a:xfrm>
            <a:off x="1760373" y="3101365"/>
            <a:ext cx="8366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AA6663"/>
                </a:solidFill>
                <a:latin typeface="UTM Showcard" panose="02040603050506020204" pitchFamily="18" charset="0"/>
              </a:rPr>
              <a:t>T</a:t>
            </a:r>
            <a:r>
              <a:rPr lang="en-US" sz="5400" dirty="0">
                <a:solidFill>
                  <a:srgbClr val="C8A999"/>
                </a:solidFill>
                <a:latin typeface="UTM Showcard" panose="02040603050506020204" pitchFamily="18" charset="0"/>
              </a:rPr>
              <a:t>R</a:t>
            </a:r>
            <a:r>
              <a:rPr lang="en-US" sz="5400" dirty="0">
                <a:solidFill>
                  <a:srgbClr val="3C94BA"/>
                </a:solidFill>
                <a:latin typeface="UTM Showcard" panose="02040603050506020204" pitchFamily="18" charset="0"/>
              </a:rPr>
              <a:t>Ò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>
                <a:solidFill>
                  <a:srgbClr val="84AAB3"/>
                </a:solidFill>
                <a:latin typeface="UTM Showcard" panose="02040603050506020204" pitchFamily="18" charset="0"/>
              </a:rPr>
              <a:t>C</a:t>
            </a:r>
            <a:r>
              <a:rPr lang="en-US" sz="5400" dirty="0">
                <a:solidFill>
                  <a:srgbClr val="EF6D7B"/>
                </a:solidFill>
                <a:latin typeface="UTM Showcard" panose="02040603050506020204" pitchFamily="18" charset="0"/>
              </a:rPr>
              <a:t>H</a:t>
            </a:r>
            <a:r>
              <a:rPr lang="en-US" sz="5400" dirty="0">
                <a:solidFill>
                  <a:srgbClr val="E5DFD9"/>
                </a:solidFill>
                <a:latin typeface="UTM Showcard" panose="02040603050506020204" pitchFamily="18" charset="0"/>
              </a:rPr>
              <a:t>Ơ</a:t>
            </a:r>
            <a:r>
              <a:rPr lang="en-US" sz="5400" dirty="0">
                <a:solidFill>
                  <a:srgbClr val="C8A999"/>
                </a:solidFill>
                <a:latin typeface="UTM Showcard" panose="02040603050506020204" pitchFamily="18" charset="0"/>
              </a:rPr>
              <a:t>I</a:t>
            </a:r>
            <a:r>
              <a:rPr lang="en-US" sz="5400" dirty="0">
                <a:solidFill>
                  <a:srgbClr val="84AAB3"/>
                </a:solidFill>
                <a:latin typeface="UTM Showcard" panose="02040603050506020204" pitchFamily="18" charset="0"/>
              </a:rPr>
              <a:t>:</a:t>
            </a:r>
            <a:endParaRPr lang="en-US" sz="5400" dirty="0">
              <a:solidFill>
                <a:srgbClr val="E5DFD9"/>
              </a:solidFill>
              <a:latin typeface="UTM Showcard" panose="020406030505060202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FB6EC08D-59C5-43CE-99E7-DF4017C31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14953" y="2507374"/>
            <a:ext cx="1806431" cy="343222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174A691E-E40D-49F4-A099-CAB49051E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9144321" y="-984486"/>
            <a:ext cx="1686839" cy="346091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CE4DD52-33C6-4E2E-B874-215C5BC01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80756" y="3390421"/>
            <a:ext cx="1720504" cy="2677697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E65A7CD9-B473-4A65-891A-0DE18CA6DE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370076" y="-850071"/>
            <a:ext cx="1921689" cy="3102833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110343DE-919A-46C9-8D13-B61CC92863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313317" y="4049593"/>
            <a:ext cx="1393654" cy="2318590"/>
          </a:xfrm>
          <a:prstGeom prst="rect">
            <a:avLst/>
          </a:prstGeom>
        </p:spPr>
      </p:pic>
      <p:pic>
        <p:nvPicPr>
          <p:cNvPr id="154" name="Picture 12" descr="aesthetic line Sticker by Kpop">
            <a:extLst>
              <a:ext uri="{FF2B5EF4-FFF2-40B4-BE49-F238E27FC236}">
                <a16:creationId xmlns:a16="http://schemas.microsoft.com/office/drawing/2014/main" id="{9482D2CE-01F6-4D13-951C-8DD126BFA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>
            <a:off x="2375307" y="5135166"/>
            <a:ext cx="3452323" cy="7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18138E77-D614-4927-976E-4312D5894C41}"/>
              </a:ext>
            </a:extLst>
          </p:cNvPr>
          <p:cNvSpPr txBox="1"/>
          <p:nvPr/>
        </p:nvSpPr>
        <p:spPr>
          <a:xfrm>
            <a:off x="5411756" y="3110606"/>
            <a:ext cx="11557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E5DFD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BAY LÊN NÀO</a:t>
            </a:r>
            <a:endParaRPr lang="en-US" sz="5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12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9144322" y="-973880"/>
            <a:ext cx="1686839" cy="3460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02326" y="-91525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571598" y="3652493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05" y="1406068"/>
            <a:ext cx="3597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BAY LÊN NÀO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nature&#10;&#10;Description automatically generated">
            <a:extLst>
              <a:ext uri="{FF2B5EF4-FFF2-40B4-BE49-F238E27FC236}">
                <a16:creationId xmlns:a16="http://schemas.microsoft.com/office/drawing/2014/main" id="{03093796-7FA7-4605-A85C-A4FD689C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" y="-3634"/>
            <a:ext cx="12165682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7" y="2374504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34" y="3030673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09561" y="6133506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7956197" y="6109521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astle&#10;&#10;Description automatically generated with medium confidence">
            <a:extLst>
              <a:ext uri="{FF2B5EF4-FFF2-40B4-BE49-F238E27FC236}">
                <a16:creationId xmlns:a16="http://schemas.microsoft.com/office/drawing/2014/main" id="{C69762BE-AC48-48CD-A823-35A8F3D8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452" y="1751961"/>
            <a:ext cx="1025605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bài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392408" y="2434142"/>
            <a:ext cx="1806431" cy="3432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84304-6914-4E0F-A09C-1C4DC0E60A6C}"/>
              </a:ext>
            </a:extLst>
          </p:cNvPr>
          <p:cNvSpPr txBox="1"/>
          <p:nvPr/>
        </p:nvSpPr>
        <p:spPr>
          <a:xfrm>
            <a:off x="1060875" y="3293311"/>
            <a:ext cx="4174425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A.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+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: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1810F-36A0-4A9A-A5E1-E86560AFFB9F}"/>
              </a:ext>
            </a:extLst>
          </p:cNvPr>
          <p:cNvSpPr txBox="1"/>
          <p:nvPr/>
        </p:nvSpPr>
        <p:spPr>
          <a:xfrm>
            <a:off x="6569502" y="3293311"/>
            <a:ext cx="4174424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B.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: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1F8B6-617C-44D0-9F8F-795FE2660383}"/>
              </a:ext>
            </a:extLst>
          </p:cNvPr>
          <p:cNvSpPr txBox="1"/>
          <p:nvPr/>
        </p:nvSpPr>
        <p:spPr>
          <a:xfrm>
            <a:off x="6518144" y="4870375"/>
            <a:ext cx="4225782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D.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(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) :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7CB5A-22FB-473C-A13B-F14856669F0C}"/>
              </a:ext>
            </a:extLst>
          </p:cNvPr>
          <p:cNvSpPr txBox="1"/>
          <p:nvPr/>
        </p:nvSpPr>
        <p:spPr>
          <a:xfrm>
            <a:off x="1081714" y="4897057"/>
            <a:ext cx="4153586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C. (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+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) : 2</a:t>
            </a: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9" grpId="0" animBg="1"/>
      <p:bldP spid="9" grpId="1" animBg="1"/>
      <p:bldP spid="10" grpId="2" animBg="1"/>
      <p:bldP spid="10" grpId="3" animBg="1"/>
      <p:bldP spid="10" grpId="4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astle&#10;&#10;Description automatically generated with medium confidence">
            <a:extLst>
              <a:ext uri="{FF2B5EF4-FFF2-40B4-BE49-F238E27FC236}">
                <a16:creationId xmlns:a16="http://schemas.microsoft.com/office/drawing/2014/main" id="{0ABD3B64-CCC4-43F8-BB10-E54F7DE63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79945D-46B3-43F5-8751-237D5EAEF64F}"/>
              </a:ext>
            </a:extLst>
          </p:cNvPr>
          <p:cNvSpPr txBox="1"/>
          <p:nvPr/>
        </p:nvSpPr>
        <p:spPr>
          <a:xfrm>
            <a:off x="499928" y="1143581"/>
            <a:ext cx="113966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bài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45355-CF7B-4FA1-BB5C-9B3666A11C0C}"/>
              </a:ext>
            </a:extLst>
          </p:cNvPr>
          <p:cNvSpPr txBox="1"/>
          <p:nvPr/>
        </p:nvSpPr>
        <p:spPr>
          <a:xfrm>
            <a:off x="1060875" y="3293311"/>
            <a:ext cx="4174425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A.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+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: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B086C-209C-4A32-AD37-91F3ED56B893}"/>
              </a:ext>
            </a:extLst>
          </p:cNvPr>
          <p:cNvSpPr txBox="1"/>
          <p:nvPr/>
        </p:nvSpPr>
        <p:spPr>
          <a:xfrm>
            <a:off x="6569502" y="3293311"/>
            <a:ext cx="4174424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B.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: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B804C-218F-45C1-85BB-DC84529449D7}"/>
              </a:ext>
            </a:extLst>
          </p:cNvPr>
          <p:cNvSpPr txBox="1"/>
          <p:nvPr/>
        </p:nvSpPr>
        <p:spPr>
          <a:xfrm>
            <a:off x="1060876" y="4910786"/>
            <a:ext cx="4225782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C.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(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+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) :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FEC6F-C76D-46F3-9D97-BC22C64BBA28}"/>
              </a:ext>
            </a:extLst>
          </p:cNvPr>
          <p:cNvSpPr txBox="1"/>
          <p:nvPr/>
        </p:nvSpPr>
        <p:spPr>
          <a:xfrm>
            <a:off x="6590340" y="4888585"/>
            <a:ext cx="4153586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D. (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Tổng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Hiệu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) : 2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556550" y="2054818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astle&#10;&#10;Description automatically generated with medium confidence">
            <a:extLst>
              <a:ext uri="{FF2B5EF4-FFF2-40B4-BE49-F238E27FC236}">
                <a16:creationId xmlns:a16="http://schemas.microsoft.com/office/drawing/2014/main" id="{D822E341-03AB-4136-89BD-B015832B3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D10F8A-38FF-4CD6-96AB-E097BADDD7DB}"/>
              </a:ext>
            </a:extLst>
          </p:cNvPr>
          <p:cNvSpPr txBox="1"/>
          <p:nvPr/>
        </p:nvSpPr>
        <p:spPr>
          <a:xfrm>
            <a:off x="332329" y="1062343"/>
            <a:ext cx="1152734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số</a:t>
            </a:r>
            <a:r>
              <a:rPr lang="en-US" sz="4000" b="1" dirty="0"/>
              <a:t> </a:t>
            </a:r>
            <a:r>
              <a:rPr lang="en-US" sz="4000" b="1" dirty="0" err="1"/>
              <a:t>khi</a:t>
            </a:r>
            <a:r>
              <a:rPr lang="en-US" sz="4000" b="1" dirty="0"/>
              <a:t> biết </a:t>
            </a:r>
            <a:r>
              <a:rPr lang="en-US" sz="4000" b="1" dirty="0" err="1"/>
              <a:t>tổng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hiệu</a:t>
            </a:r>
            <a:r>
              <a:rPr lang="en-US" sz="4000" b="1" dirty="0"/>
              <a:t> của </a:t>
            </a:r>
            <a:r>
              <a:rPr lang="en-US" sz="4000" b="1" dirty="0" err="1"/>
              <a:t>chúng</a:t>
            </a:r>
            <a:r>
              <a:rPr lang="en-US" sz="4000" b="1" dirty="0"/>
              <a:t> là: 42 </a:t>
            </a:r>
            <a:r>
              <a:rPr lang="en-US" sz="4000" b="1" dirty="0" err="1"/>
              <a:t>và</a:t>
            </a:r>
            <a:r>
              <a:rPr lang="en-US" sz="4000" b="1" dirty="0"/>
              <a:t> 18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5C90D-7C96-43B9-86B9-0AC27D40AD66}"/>
              </a:ext>
            </a:extLst>
          </p:cNvPr>
          <p:cNvSpPr txBox="1"/>
          <p:nvPr/>
        </p:nvSpPr>
        <p:spPr>
          <a:xfrm>
            <a:off x="1473692" y="3293311"/>
            <a:ext cx="3570760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A. 24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E4648-3561-42CD-88A2-ADE125E971EA}"/>
              </a:ext>
            </a:extLst>
          </p:cNvPr>
          <p:cNvSpPr txBox="1"/>
          <p:nvPr/>
        </p:nvSpPr>
        <p:spPr>
          <a:xfrm>
            <a:off x="1473692" y="4888585"/>
            <a:ext cx="3570759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C.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6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BD0C1-4CA8-4B80-B354-33E037F5498F}"/>
              </a:ext>
            </a:extLst>
          </p:cNvPr>
          <p:cNvSpPr txBox="1"/>
          <p:nvPr/>
        </p:nvSpPr>
        <p:spPr>
          <a:xfrm>
            <a:off x="6554242" y="3313069"/>
            <a:ext cx="3570760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B.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12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8694D-572D-4AEC-95D0-6E955A09F001}"/>
              </a:ext>
            </a:extLst>
          </p:cNvPr>
          <p:cNvSpPr txBox="1"/>
          <p:nvPr/>
        </p:nvSpPr>
        <p:spPr>
          <a:xfrm>
            <a:off x="6590340" y="4888585"/>
            <a:ext cx="3534662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D. 24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6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221507" y="1989556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astle&#10;&#10;Description automatically generated with medium confidence">
            <a:extLst>
              <a:ext uri="{FF2B5EF4-FFF2-40B4-BE49-F238E27FC236}">
                <a16:creationId xmlns:a16="http://schemas.microsoft.com/office/drawing/2014/main" id="{306345FF-9E34-49C8-89EC-8CCED80E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6AC674-6CA7-4E7A-A45C-3EF7A04F7E62}"/>
              </a:ext>
            </a:extLst>
          </p:cNvPr>
          <p:cNvSpPr txBox="1"/>
          <p:nvPr/>
        </p:nvSpPr>
        <p:spPr>
          <a:xfrm>
            <a:off x="397565" y="1022191"/>
            <a:ext cx="10028583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An và Linh có 15 viên bi. An có nhiều hơn Linh 5 viên bi. Vậy An có :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26E224-233C-4CDD-800D-3A9DC6A4F368}"/>
              </a:ext>
            </a:extLst>
          </p:cNvPr>
          <p:cNvSpPr txBox="1"/>
          <p:nvPr/>
        </p:nvSpPr>
        <p:spPr>
          <a:xfrm>
            <a:off x="1060875" y="3293311"/>
            <a:ext cx="4174425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A. 15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viên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bi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A6B47A-6549-494D-B5DC-A1E6C9D9A185}"/>
              </a:ext>
            </a:extLst>
          </p:cNvPr>
          <p:cNvSpPr txBox="1"/>
          <p:nvPr/>
        </p:nvSpPr>
        <p:spPr>
          <a:xfrm>
            <a:off x="1060876" y="4888585"/>
            <a:ext cx="4174424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C.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5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viên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bi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B2947F-24A9-4BBF-A832-09B4E5590166}"/>
              </a:ext>
            </a:extLst>
          </p:cNvPr>
          <p:cNvSpPr txBox="1"/>
          <p:nvPr/>
        </p:nvSpPr>
        <p:spPr>
          <a:xfrm>
            <a:off x="6554242" y="3313069"/>
            <a:ext cx="4225782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B.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10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viên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bi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39891-1C6F-4B87-803B-4115CA6C2C8C}"/>
              </a:ext>
            </a:extLst>
          </p:cNvPr>
          <p:cNvSpPr txBox="1"/>
          <p:nvPr/>
        </p:nvSpPr>
        <p:spPr>
          <a:xfrm>
            <a:off x="6590340" y="4888585"/>
            <a:ext cx="4153586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D. 20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viên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 bi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astle&#10;&#10;Description automatically generated with medium confidence">
            <a:extLst>
              <a:ext uri="{FF2B5EF4-FFF2-40B4-BE49-F238E27FC236}">
                <a16:creationId xmlns:a16="http://schemas.microsoft.com/office/drawing/2014/main" id="{C279E9AF-0295-4482-9589-CBCB0D74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D9ED6B-894B-4098-A311-CFC19C53BECC}"/>
              </a:ext>
            </a:extLst>
          </p:cNvPr>
          <p:cNvSpPr txBox="1"/>
          <p:nvPr/>
        </p:nvSpPr>
        <p:spPr>
          <a:xfrm>
            <a:off x="549905" y="1160451"/>
            <a:ext cx="1036298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Tổng số tuổi hiện nay của hai chị em là 36 tuổi, chị hơn em 20 tuổi. Tính tuổi em hiện nay.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BB28D-DFF3-4FC2-A73C-5612E30805C4}"/>
              </a:ext>
            </a:extLst>
          </p:cNvPr>
          <p:cNvSpPr txBox="1"/>
          <p:nvPr/>
        </p:nvSpPr>
        <p:spPr>
          <a:xfrm>
            <a:off x="2524779" y="4928108"/>
            <a:ext cx="2393246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C. 26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tuổi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#9Slide05 Fourth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39C0E-0BD9-4D56-85EE-FBB4D88924B7}"/>
              </a:ext>
            </a:extLst>
          </p:cNvPr>
          <p:cNvSpPr txBox="1"/>
          <p:nvPr/>
        </p:nvSpPr>
        <p:spPr>
          <a:xfrm>
            <a:off x="6569502" y="3293311"/>
            <a:ext cx="2414084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B.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16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tuổi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#9Slide05 Fourth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0282E-58C9-468E-A8E1-0D317CF80197}"/>
              </a:ext>
            </a:extLst>
          </p:cNvPr>
          <p:cNvSpPr txBox="1"/>
          <p:nvPr/>
        </p:nvSpPr>
        <p:spPr>
          <a:xfrm>
            <a:off x="2524779" y="3293311"/>
            <a:ext cx="2414084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A. 8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  <a:cs typeface="Arial"/>
                <a:sym typeface="Arial"/>
              </a:rPr>
              <a:t>tuổi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#9Slide05 Fourth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59A3D-4941-417E-B1D0-3E6F7B918647}"/>
              </a:ext>
            </a:extLst>
          </p:cNvPr>
          <p:cNvSpPr txBox="1"/>
          <p:nvPr/>
        </p:nvSpPr>
        <p:spPr>
          <a:xfrm>
            <a:off x="6590340" y="4888585"/>
            <a:ext cx="2393246" cy="769441"/>
          </a:xfrm>
          <a:prstGeom prst="rect">
            <a:avLst/>
          </a:prstGeom>
          <a:solidFill>
            <a:srgbClr val="FBD0D3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D. 28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#9Slide05 Fourth" panose="00000500000000000000" pitchFamily="2" charset="0"/>
              </a:rPr>
              <a:t>tuổi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#9Slide05 Fourth" panose="00000500000000000000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661412" y="403066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0B238676-DC55-0E49-B069-55CF55ED77A5}"/>
              </a:ext>
            </a:extLst>
          </p:cNvPr>
          <p:cNvGrpSpPr/>
          <p:nvPr/>
        </p:nvGrpSpPr>
        <p:grpSpPr>
          <a:xfrm rot="21197252">
            <a:off x="982148" y="3346735"/>
            <a:ext cx="1201618" cy="2485596"/>
            <a:chOff x="4528280" y="2714625"/>
            <a:chExt cx="1666874" cy="26193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A1AB91-53E6-1B4B-A709-4BBAE9F6A6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32A50E-2C60-7A4C-87FD-B2BD7A190436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163278-A413-1349-A696-32B19E1EC4A7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FAC4EB-3657-5A43-BB90-DA0BCE36C970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D8CB83-56FF-304E-A4AC-A3B437B32E2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87013EA-97DA-DE4B-88C7-3B3F96D37ECA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CE9BBD8-F3C7-E14B-BC4C-32E3CBA21C1A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0CAE830-323B-4C45-AE34-E88EB93F4970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D3399FB-8439-5642-B09D-09AE3A0D0F2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326E59-C203-DE42-9771-D13A502CDB0F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C6FD38B-512E-EC43-9946-C1D7B6B1026B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CBB26A-BD0E-2044-A396-CA60001D8B18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FD892E-50FC-9E43-BFF9-86AB6852E04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8ECA086-1477-DA44-A63A-D42719DF082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B5F966-2180-AE4B-B5F3-E7851AC7B705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572025-181E-724A-B58D-BCA30645A8C9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02D980-F8F7-0C41-893D-3AFA674F55FF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20D62A-E43E-C54D-B32C-5ED35B489AC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B8B0EA9-717E-8642-8CDF-7966A2A79CDC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2973238" y="405265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3" name="Graphic 4">
            <a:extLst>
              <a:ext uri="{FF2B5EF4-FFF2-40B4-BE49-F238E27FC236}">
                <a16:creationId xmlns:a16="http://schemas.microsoft.com/office/drawing/2014/main" id="{086067F1-7F6E-A649-85A8-CB767FF38667}"/>
              </a:ext>
            </a:extLst>
          </p:cNvPr>
          <p:cNvGrpSpPr/>
          <p:nvPr/>
        </p:nvGrpSpPr>
        <p:grpSpPr>
          <a:xfrm rot="21197252">
            <a:off x="3293974" y="3368729"/>
            <a:ext cx="1201618" cy="2485596"/>
            <a:chOff x="4528280" y="2714625"/>
            <a:chExt cx="1666874" cy="2619375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BC9B15C-0E1E-6A42-89A1-05B68C42400E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0A8CB6-FEA0-7F47-80E3-38B14EF88225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D8DCC-EC87-DD4F-B0BF-1E8E622E5C21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B64AE8-4BD3-3E49-8681-A1DAD595191C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5C1B3-BFE1-9E49-AA7F-B56A3079B907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A10FBE-9B7B-6540-9920-9F5204DE3899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BF8D41-9232-4445-BC5C-D8192C7CA6E6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6F15CB-88B5-3543-8D15-95E5DFC24835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267D8D-F52B-F149-A5A9-D0FD07C191E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6E1288F-FDFD-504E-93C7-0E887FCC118C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7CF6907-AE68-FC4A-862A-F67126909327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14BF4F-1782-DF46-8767-D51B79F2E3EF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8A25EC2-3855-4B4B-B955-BA2AB48C4DCC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4AE863A-1100-C747-9E01-940BF492050D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773F0AE-486E-B547-BDAA-7F8C79444534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BA05F-A58B-334D-A9C6-8E7EE06DCAFC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7FD578-D4CA-9345-ABE2-96AE3D3D00BC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0AC7EB6-9509-DF47-B6F7-C407113CE495}"/>
                </a:ext>
              </a:extLst>
            </p:cNvPr>
            <p:cNvSpPr/>
            <p:nvPr/>
          </p:nvSpPr>
          <p:spPr>
            <a:xfrm>
              <a:off x="4629547" y="4271650"/>
              <a:ext cx="1468961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FE91DE-BB0B-4043-BB9A-5073B898BCA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5286204" y="4064800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4A9CDEDD-7238-B74A-AB24-84B7A29589CB}"/>
              </a:ext>
            </a:extLst>
          </p:cNvPr>
          <p:cNvGrpSpPr/>
          <p:nvPr/>
        </p:nvGrpSpPr>
        <p:grpSpPr>
          <a:xfrm rot="21197252">
            <a:off x="5606940" y="3380871"/>
            <a:ext cx="1201618" cy="2485596"/>
            <a:chOff x="4528280" y="2714625"/>
            <a:chExt cx="1666874" cy="2619375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2CB867-88D3-3048-BCBE-DA4BFC0DEE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780BA2D-654A-A94A-9696-BA5F1277EDAF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59CABB-03ED-964A-BBE1-6D65D56EC520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771ECD-4F17-0E4D-8BFE-2E47A708F98D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CB9E7F-8B13-F64D-8008-DD2FA58B3A05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2841959-1ECF-434C-AA7F-3D6A86B58FF7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022450-2D07-2741-AD43-8D72C50D1687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F4C279A-8935-0D4C-9873-C0D8569D4DA7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C650DC7-7771-314A-A53C-A53D1DD2EDE0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89C4220-7C66-CD4A-B52C-DD938C6D98D7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87C6B5A-603C-1A49-8A3B-4DBEE1C4686D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2A9F75-9D53-D049-A4AD-07F39F910C76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095B554-D201-4845-B88E-35AD4D258219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BE5DCBC-B03B-EB4F-AA1F-534488758EE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2D595D5-54FE-A24E-B376-60A94068FCEE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338CFF-8CB4-9E4E-85B0-49753EF28D66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4A3B9AE-4D0E-2149-8475-4E3961CBB5C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0CD66BB-DA9F-054E-9DBD-81C6A6E50ACB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AA032A5-B02E-DF48-A2CA-BF1B5AC71EB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7488256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9" name="Graphic 4">
            <a:extLst>
              <a:ext uri="{FF2B5EF4-FFF2-40B4-BE49-F238E27FC236}">
                <a16:creationId xmlns:a16="http://schemas.microsoft.com/office/drawing/2014/main" id="{32F20DEF-DCA5-F446-A0C7-C56103A64C0B}"/>
              </a:ext>
            </a:extLst>
          </p:cNvPr>
          <p:cNvGrpSpPr/>
          <p:nvPr/>
        </p:nvGrpSpPr>
        <p:grpSpPr>
          <a:xfrm rot="21197252">
            <a:off x="7808992" y="3368730"/>
            <a:ext cx="1201618" cy="2485596"/>
            <a:chOff x="4528280" y="2714625"/>
            <a:chExt cx="1666874" cy="2619375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5158A64-6C5D-C249-9ADD-CBC9FEA67035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5BF4D25-1CB1-5042-AA59-9357DDF6C704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130D4F-FC14-7645-97EA-B9D78ED3281A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E7ED7D-464D-FF48-83A0-8ADE539C8D5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045791A-5097-D849-BD88-B475A79E5AB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8D24C6F-9ACF-354A-97CF-C69D4A0613A8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3DF313-03F8-5B46-AA54-E255538CAF7E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5615895-F2B6-4E40-915A-1E0A4E85AA36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E1E4F-AE53-9542-A615-1A5BEF6B4D0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9D90B17-0B9F-444F-A9F7-AC8279E1F8B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56C1C-D07A-9B4D-AA7E-335D992DA68E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42B5612-3F94-FC41-943C-CAE6DF408907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722088D-0857-394A-A9FE-7D976148798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4CB1478-F80B-6349-973F-0422E02A3D3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954639-1F2C-4549-B58B-F77222800916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53A4A2-B56C-F14A-B92F-390B8FD2A2FB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4F878D6-6EFF-5F42-AB40-D9A58FC8CAB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F56665-C70B-F440-80C7-78DFAEC858D4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A36452-B2DF-4548-996E-488011726ED1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9687500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AFEFC9DF-DCC5-3C48-A35A-48DD4AA2BE26}"/>
              </a:ext>
            </a:extLst>
          </p:cNvPr>
          <p:cNvGrpSpPr/>
          <p:nvPr/>
        </p:nvGrpSpPr>
        <p:grpSpPr>
          <a:xfrm rot="21197252">
            <a:off x="10008236" y="3368730"/>
            <a:ext cx="1201618" cy="2485596"/>
            <a:chOff x="4528280" y="2714625"/>
            <a:chExt cx="1666874" cy="2619375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2399B76-5495-C549-AC31-E4D7925C28F8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7D1D68E-B6DC-4B4B-BCAE-4F8597A59422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DB8AB5E-8073-C146-AA98-29EBEE061BC3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A1AF384-600C-274F-89C4-60728F7DA88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099A7C9-3671-FB4C-9229-57B21880CA93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5C4128D-FA3B-894E-A352-3B97933D8EAD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3EA07DC-526B-F244-BDCC-4712D969CED1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08BE8AD-07D0-404F-A4DC-F0C00BED38C9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2E3C1B-65A7-044E-9AD8-E437E75F16CD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BA7549F-0DBE-B844-AF91-6A0768F47C7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660D888-7BA7-664A-B498-AA7075D48A18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15310D7-4DC6-B64A-8037-A6608C5BD929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5D33AAE-147E-4D4B-89EF-E1655BA3C266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ECC1FCF-6B71-4F40-8E7C-4300541A9AC8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B3CDE0-CDFE-3448-A4E4-FDCF5C6F27F8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60625E6B-D312-0B42-8877-719A6D6FE41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D9B121D-99F5-A849-A869-4862A71ED968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D7B220C-E78B-0246-AD4C-03637BE4B920}"/>
                </a:ext>
              </a:extLst>
            </p:cNvPr>
            <p:cNvSpPr/>
            <p:nvPr/>
          </p:nvSpPr>
          <p:spPr>
            <a:xfrm>
              <a:off x="4629547" y="4271650"/>
              <a:ext cx="1468961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BFFF3C-FBF7-9E43-8894-43E576EEC4A2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649994" y="-2922834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29731" y="-2981729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494789" y="7716921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76980" y="7128748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3EC6E196-8027-0A44-9C30-D7799951F733}"/>
              </a:ext>
            </a:extLst>
          </p:cNvPr>
          <p:cNvSpPr/>
          <p:nvPr/>
        </p:nvSpPr>
        <p:spPr>
          <a:xfrm>
            <a:off x="5684290" y="8403841"/>
            <a:ext cx="931699" cy="888346"/>
          </a:xfrm>
          <a:prstGeom prst="ellipse">
            <a:avLst/>
          </a:pr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38A3324-42E4-EC45-BF5B-4E8BC12F7ED0}"/>
              </a:ext>
            </a:extLst>
          </p:cNvPr>
          <p:cNvGrpSpPr/>
          <p:nvPr/>
        </p:nvGrpSpPr>
        <p:grpSpPr>
          <a:xfrm>
            <a:off x="-1116450" y="3787235"/>
            <a:ext cx="862012" cy="1612532"/>
            <a:chOff x="-342900" y="3782943"/>
            <a:chExt cx="862012" cy="161253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662621-4A96-5F44-BE08-BB9F4DC72C1E}"/>
                </a:ext>
              </a:extLst>
            </p:cNvPr>
            <p:cNvCxnSpPr/>
            <p:nvPr/>
          </p:nvCxnSpPr>
          <p:spPr>
            <a:xfrm flipH="1">
              <a:off x="-342900" y="3782943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0DD5BB4-7D25-0242-86F5-966B937BEACE}"/>
                </a:ext>
              </a:extLst>
            </p:cNvPr>
            <p:cNvCxnSpPr/>
            <p:nvPr/>
          </p:nvCxnSpPr>
          <p:spPr>
            <a:xfrm flipH="1">
              <a:off x="-266701" y="4039684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Equal 137">
            <a:extLst>
              <a:ext uri="{FF2B5EF4-FFF2-40B4-BE49-F238E27FC236}">
                <a16:creationId xmlns:a16="http://schemas.microsoft.com/office/drawing/2014/main" id="{BE9F7873-A276-3E48-B9C7-349FFD3AC26C}"/>
              </a:ext>
            </a:extLst>
          </p:cNvPr>
          <p:cNvSpPr/>
          <p:nvPr/>
        </p:nvSpPr>
        <p:spPr>
          <a:xfrm rot="16200000">
            <a:off x="9295211" y="7231397"/>
            <a:ext cx="1385887" cy="842963"/>
          </a:xfrm>
          <a:prstGeom prst="mathEqual">
            <a:avLst>
              <a:gd name="adj1" fmla="val 9961"/>
              <a:gd name="adj2" fmla="val 117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2CC1676-3FA9-2F4B-94FC-E3B7BE2D4150}"/>
              </a:ext>
            </a:extLst>
          </p:cNvPr>
          <p:cNvGrpSpPr/>
          <p:nvPr/>
        </p:nvGrpSpPr>
        <p:grpSpPr>
          <a:xfrm>
            <a:off x="5538784" y="-3548768"/>
            <a:ext cx="1280342" cy="1638300"/>
            <a:chOff x="4692558" y="1016985"/>
            <a:chExt cx="1485236" cy="1679172"/>
          </a:xfrm>
          <a:solidFill>
            <a:schemeClr val="tx1"/>
          </a:solidFill>
          <a:effectLst/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6945059A-2EFD-874C-96E2-622C12EFF990}"/>
                </a:ext>
              </a:extLst>
            </p:cNvPr>
            <p:cNvSpPr/>
            <p:nvPr/>
          </p:nvSpPr>
          <p:spPr>
            <a:xfrm>
              <a:off x="4692558" y="1288981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5DD9999E-FD25-7743-890D-A807DAECA17A}"/>
                </a:ext>
              </a:extLst>
            </p:cNvPr>
            <p:cNvSpPr/>
            <p:nvPr/>
          </p:nvSpPr>
          <p:spPr>
            <a:xfrm>
              <a:off x="5139112" y="1016985"/>
              <a:ext cx="207678" cy="1679172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DE1DDC5B-778F-D641-9CD3-4355C2A923A2}"/>
                </a:ext>
              </a:extLst>
            </p:cNvPr>
            <p:cNvSpPr/>
            <p:nvPr/>
          </p:nvSpPr>
          <p:spPr>
            <a:xfrm flipH="1">
              <a:off x="5533746" y="1162875"/>
              <a:ext cx="249414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309C93BC-58FE-7E4E-8CE4-708868D08BA3}"/>
                </a:ext>
              </a:extLst>
            </p:cNvPr>
            <p:cNvSpPr/>
            <p:nvPr/>
          </p:nvSpPr>
          <p:spPr>
            <a:xfrm>
              <a:off x="5970116" y="1364564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17D872B6-7E98-4E0F-A744-572FF03A801D}"/>
              </a:ext>
            </a:extLst>
          </p:cNvPr>
          <p:cNvSpPr txBox="1"/>
          <p:nvPr/>
        </p:nvSpPr>
        <p:spPr>
          <a:xfrm>
            <a:off x="1694704" y="522865"/>
            <a:ext cx="90260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8A999"/>
                </a:solidFill>
                <a:latin typeface="#9Slide04 VogaRegular" panose="02000506000000020004" pitchFamily="2" charset="0"/>
              </a:rPr>
              <a:t>ÔN TẬP </a:t>
            </a:r>
            <a:r>
              <a:rPr lang="en-US" sz="6600" b="1" dirty="0">
                <a:solidFill>
                  <a:srgbClr val="84AAB3"/>
                </a:solidFill>
                <a:latin typeface="#9Slide04 VogaRegular" panose="02000506000000020004" pitchFamily="2" charset="0"/>
              </a:rPr>
              <a:t>VỀ TÌM </a:t>
            </a:r>
            <a:r>
              <a:rPr lang="en-US" sz="6600" b="1" dirty="0">
                <a:solidFill>
                  <a:srgbClr val="D1807C"/>
                </a:solidFill>
                <a:latin typeface="#9Slide04 VogaRegular" panose="02000506000000020004" pitchFamily="2" charset="0"/>
              </a:rPr>
              <a:t>HAI SỐ </a:t>
            </a:r>
            <a:r>
              <a:rPr lang="en-US" sz="6600" b="1" dirty="0">
                <a:solidFill>
                  <a:srgbClr val="3C94BA"/>
                </a:solidFill>
                <a:latin typeface="#9Slide04 VogaRegular" panose="02000506000000020004" pitchFamily="2" charset="0"/>
              </a:rPr>
              <a:t>KHI BIẾT </a:t>
            </a:r>
            <a:r>
              <a:rPr lang="en-US" sz="6600" b="1" dirty="0">
                <a:solidFill>
                  <a:srgbClr val="3D7094"/>
                </a:solidFill>
                <a:latin typeface="#9Slide04 VogaRegular" panose="02000506000000020004" pitchFamily="2" charset="0"/>
              </a:rPr>
              <a:t>TỔNG VÀ HIỆU </a:t>
            </a:r>
            <a:r>
              <a:rPr lang="en-US" sz="6600" b="1" dirty="0">
                <a:solidFill>
                  <a:srgbClr val="C8A999"/>
                </a:solidFill>
                <a:latin typeface="#9Slide04 VogaRegular" panose="02000506000000020004" pitchFamily="2" charset="0"/>
              </a:rPr>
              <a:t>CỦA </a:t>
            </a:r>
            <a:r>
              <a:rPr lang="en-US" sz="6600" b="1" dirty="0">
                <a:solidFill>
                  <a:srgbClr val="D1807C"/>
                </a:solidFill>
                <a:latin typeface="#9Slide04 VogaRegular" panose="02000506000000020004" pitchFamily="2" charset="0"/>
              </a:rPr>
              <a:t>HAI SỐ ĐÓ</a:t>
            </a:r>
          </a:p>
        </p:txBody>
      </p:sp>
    </p:spTree>
    <p:extLst>
      <p:ext uri="{BB962C8B-B14F-4D97-AF65-F5344CB8AC3E}">
        <p14:creationId xmlns:p14="http://schemas.microsoft.com/office/powerpoint/2010/main" val="4283623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263663-97E5-A64F-B7AC-3EC5FABB634F}"/>
              </a:ext>
            </a:extLst>
          </p:cNvPr>
          <p:cNvSpPr txBox="1"/>
          <p:nvPr/>
        </p:nvSpPr>
        <p:spPr>
          <a:xfrm>
            <a:off x="626269" y="1698269"/>
            <a:ext cx="11139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-150">
                <a:solidFill>
                  <a:schemeClr val="accent2">
                    <a:lumMod val="75000"/>
                  </a:schemeClr>
                </a:solidFill>
                <a:latin typeface="#9Slide03 SFU Futura_05" panose="020B0604020202020204" charset="0"/>
              </a:rPr>
              <a:t>CHÚC CÁC EM HỌC TỐT</a:t>
            </a:r>
            <a:endParaRPr lang="en-VN" sz="6000" b="1" spc="-150" dirty="0">
              <a:solidFill>
                <a:schemeClr val="accent2">
                  <a:lumMod val="75000"/>
                </a:schemeClr>
              </a:solidFill>
              <a:latin typeface="#9Slide03 SFU Futura_05" panose="020B060402020202020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CFD35B-6AA1-7242-ABD3-B55BAC2EAFF1}"/>
              </a:ext>
            </a:extLst>
          </p:cNvPr>
          <p:cNvSpPr/>
          <p:nvPr/>
        </p:nvSpPr>
        <p:spPr>
          <a:xfrm rot="524979">
            <a:off x="-1695246" y="-598340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0F4422-1356-9843-BEE7-CC58478E7E23}"/>
              </a:ext>
            </a:extLst>
          </p:cNvPr>
          <p:cNvGrpSpPr/>
          <p:nvPr/>
        </p:nvGrpSpPr>
        <p:grpSpPr>
          <a:xfrm>
            <a:off x="9884479" y="-657235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2C0A526-4B90-E64C-8F96-9B8A59936514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F4A834-B341-3741-A24C-A8721D8582E8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Moon 10">
            <a:extLst>
              <a:ext uri="{FF2B5EF4-FFF2-40B4-BE49-F238E27FC236}">
                <a16:creationId xmlns:a16="http://schemas.microsoft.com/office/drawing/2014/main" id="{501F386D-9754-2C4F-ADC2-D17FC899C3E9}"/>
              </a:ext>
            </a:extLst>
          </p:cNvPr>
          <p:cNvSpPr/>
          <p:nvPr/>
        </p:nvSpPr>
        <p:spPr>
          <a:xfrm rot="18611093">
            <a:off x="476197" y="5726907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585639C-FCCD-FB42-9750-71237F2E94EB}"/>
              </a:ext>
            </a:extLst>
          </p:cNvPr>
          <p:cNvSpPr/>
          <p:nvPr/>
        </p:nvSpPr>
        <p:spPr>
          <a:xfrm flipH="1">
            <a:off x="9958388" y="5138734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2438F2-1E2E-9C4B-9A51-715094C7B958}"/>
              </a:ext>
            </a:extLst>
          </p:cNvPr>
          <p:cNvSpPr/>
          <p:nvPr/>
        </p:nvSpPr>
        <p:spPr>
          <a:xfrm>
            <a:off x="5665698" y="6413827"/>
            <a:ext cx="931699" cy="888346"/>
          </a:xfrm>
          <a:prstGeom prst="ellipse">
            <a:avLst/>
          </a:pr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161DE-06CF-DB4C-A2AD-E9447ACCA877}"/>
              </a:ext>
            </a:extLst>
          </p:cNvPr>
          <p:cNvGrpSpPr/>
          <p:nvPr/>
        </p:nvGrpSpPr>
        <p:grpSpPr>
          <a:xfrm>
            <a:off x="-328613" y="3782943"/>
            <a:ext cx="862012" cy="1612532"/>
            <a:chOff x="-342900" y="3782943"/>
            <a:chExt cx="862012" cy="161253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7B5096-41EE-0F46-A3BF-A0A4EF6E86BA}"/>
                </a:ext>
              </a:extLst>
            </p:cNvPr>
            <p:cNvCxnSpPr/>
            <p:nvPr/>
          </p:nvCxnSpPr>
          <p:spPr>
            <a:xfrm flipH="1">
              <a:off x="-342900" y="3782943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8728D8-9172-0A48-835E-FC6C99673D41}"/>
                </a:ext>
              </a:extLst>
            </p:cNvPr>
            <p:cNvCxnSpPr/>
            <p:nvPr/>
          </p:nvCxnSpPr>
          <p:spPr>
            <a:xfrm flipH="1">
              <a:off x="-266701" y="4039684"/>
              <a:ext cx="785813" cy="1355791"/>
            </a:xfrm>
            <a:prstGeom prst="line">
              <a:avLst/>
            </a:prstGeom>
            <a:ln w="38100" cmpd="tri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qual 19">
            <a:extLst>
              <a:ext uri="{FF2B5EF4-FFF2-40B4-BE49-F238E27FC236}">
                <a16:creationId xmlns:a16="http://schemas.microsoft.com/office/drawing/2014/main" id="{57289A7E-EED3-8843-8F9F-B744DB01B7CE}"/>
              </a:ext>
            </a:extLst>
          </p:cNvPr>
          <p:cNvSpPr/>
          <p:nvPr/>
        </p:nvSpPr>
        <p:spPr>
          <a:xfrm rot="16200000">
            <a:off x="10165941" y="3259308"/>
            <a:ext cx="1385887" cy="842963"/>
          </a:xfrm>
          <a:prstGeom prst="mathEqual">
            <a:avLst>
              <a:gd name="adj1" fmla="val 9961"/>
              <a:gd name="adj2" fmla="val 117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1E8F931D-1561-DF44-BAA0-948BEB2C957D}"/>
              </a:ext>
            </a:extLst>
          </p:cNvPr>
          <p:cNvSpPr/>
          <p:nvPr/>
        </p:nvSpPr>
        <p:spPr>
          <a:xfrm>
            <a:off x="13270797" y="3891031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5A7F31D-BD1C-5A4C-A86B-252064F32C6F}"/>
              </a:ext>
            </a:extLst>
          </p:cNvPr>
          <p:cNvGrpSpPr/>
          <p:nvPr/>
        </p:nvGrpSpPr>
        <p:grpSpPr>
          <a:xfrm rot="21197252">
            <a:off x="13591533" y="3207102"/>
            <a:ext cx="1201618" cy="2485596"/>
            <a:chOff x="4471127" y="2686053"/>
            <a:chExt cx="1758221" cy="2705100"/>
          </a:xfrm>
        </p:grpSpPr>
        <p:grpSp>
          <p:nvGrpSpPr>
            <p:cNvPr id="138" name="Graphic 4">
              <a:extLst>
                <a:ext uri="{FF2B5EF4-FFF2-40B4-BE49-F238E27FC236}">
                  <a16:creationId xmlns:a16="http://schemas.microsoft.com/office/drawing/2014/main" id="{23A48CE5-C359-E14D-BDB3-5B36FF772A20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C606108D-7A45-0747-B06E-C5C8ECC15AB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79415404-E9DB-5C4E-8DC2-EB041ABB41E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BA0A9EF-17EF-EB46-B282-10332CBFF605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F304154-C395-A24E-8BC2-E551287428D6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68FBFEAB-1256-1744-ABFE-1799D94F3501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8DD9C22E-822B-2F4C-88B0-BE3B9B645F72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DBD07ACA-A7B8-C140-9778-CB0B35BE5E10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C181216-6BE9-034C-A549-AEB332A66B0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8F360F3F-DC33-8C41-AC7B-7F238A75201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54CF6FE1-B9EC-0E46-AD7C-0C2BCD387B99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9BD779AB-89CE-924F-8D7B-34DC57231CD1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84DCAEEE-323A-4C47-8EEF-AFBF622AD01C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88DD2CB2-A599-9241-8593-BBCD771F9782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A036EF07-2A9E-1E41-8472-89DD900A9309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B82C57B9-ECBE-4A4A-BE63-33A1C9CA04E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4C48F23E-2E92-0E45-A592-2C3CA4F6484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DA2FE8E0-DFC4-2F43-8A8C-C29A1EAAEB4E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75ED321F-54BC-DE43-8D6D-1C1EB1FD8BED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A051FA3D-F937-4F4E-AFF9-A0F469C2FD58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34144887-1AC0-6846-9C93-615C3456FD6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7BE87F8E-9954-3349-8710-7D1C6803AF24}"/>
              </a:ext>
            </a:extLst>
          </p:cNvPr>
          <p:cNvSpPr/>
          <p:nvPr/>
        </p:nvSpPr>
        <p:spPr>
          <a:xfrm>
            <a:off x="15838655" y="3913025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70A06A5-EB92-7644-8D99-CBF9C187BECA}"/>
              </a:ext>
            </a:extLst>
          </p:cNvPr>
          <p:cNvGrpSpPr/>
          <p:nvPr/>
        </p:nvGrpSpPr>
        <p:grpSpPr>
          <a:xfrm rot="21197252">
            <a:off x="16159391" y="3229096"/>
            <a:ext cx="1201618" cy="2485596"/>
            <a:chOff x="4471127" y="2686053"/>
            <a:chExt cx="1758221" cy="2705100"/>
          </a:xfrm>
        </p:grpSpPr>
        <p:grpSp>
          <p:nvGrpSpPr>
            <p:cNvPr id="161" name="Graphic 4">
              <a:extLst>
                <a:ext uri="{FF2B5EF4-FFF2-40B4-BE49-F238E27FC236}">
                  <a16:creationId xmlns:a16="http://schemas.microsoft.com/office/drawing/2014/main" id="{EECEC874-46C3-9744-B6C5-693617ABD839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06823962-5A5A-644B-8B2C-47D116E770EF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BECA03D5-FB52-9D46-B789-684F4F1FAB2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12B95C0B-6A77-D640-BEBA-DC336247B0B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00EF4D57-C0F1-AF4F-BFE5-07D92838C2A5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AC932967-BE20-374B-AF0D-7B42E076E894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6BCFA4B0-41C0-2C48-AAEE-B90A995BBA74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4FC651C-EC55-5F43-B060-37CA6730452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F4D4FF2B-BFB0-594B-83B8-9437884CBC0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B7A0A4B5-EC0D-8F4B-B26D-BB5A774D8C18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0D51945D-E416-C047-AFCB-49991E470D6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77726CED-3F73-114F-8174-6BB3DC42DDE4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D62026F7-EE68-8541-B4FC-6F69F4B440B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978AA11-BBBF-8A43-B333-2B5BD8E1C598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E4C33199-E7A2-1747-B0F1-8CA63B8D057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C56714-8256-A048-8937-044093BC0353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ECAA354-CF8F-064F-8817-BCE2924D6D3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C612587D-AE23-9D4C-833C-F70384971455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7242879-6107-AD40-90B0-7F70C97AC1DE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67734B6-4A29-864C-8406-99A92F9C49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DCE25357-D4D8-3042-A84E-6C7F0FEA9642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D0915BC8-B8A9-054C-A90A-704D4791BB11}"/>
              </a:ext>
            </a:extLst>
          </p:cNvPr>
          <p:cNvSpPr/>
          <p:nvPr/>
        </p:nvSpPr>
        <p:spPr>
          <a:xfrm>
            <a:off x="18352789" y="392516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8F37A31-FC0A-5140-A794-51A1251D970A}"/>
              </a:ext>
            </a:extLst>
          </p:cNvPr>
          <p:cNvGrpSpPr/>
          <p:nvPr/>
        </p:nvGrpSpPr>
        <p:grpSpPr>
          <a:xfrm rot="21197252">
            <a:off x="18673525" y="3241238"/>
            <a:ext cx="1201618" cy="2485596"/>
            <a:chOff x="4471127" y="2686053"/>
            <a:chExt cx="1758221" cy="2705100"/>
          </a:xfrm>
        </p:grpSpPr>
        <p:grpSp>
          <p:nvGrpSpPr>
            <p:cNvPr id="184" name="Graphic 4">
              <a:extLst>
                <a:ext uri="{FF2B5EF4-FFF2-40B4-BE49-F238E27FC236}">
                  <a16:creationId xmlns:a16="http://schemas.microsoft.com/office/drawing/2014/main" id="{18323A85-B51D-F04E-8B43-DE4F0150A412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239D3189-01C3-3944-B54F-8DC3F926F5FA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E45F16A9-20EA-CD4B-A087-85792AC9D5C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F1224D29-6A2B-884F-BA16-89E830E9F3BD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3AA0B45B-AF30-824C-8DE0-E59AA2BB626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6B646B41-9EAD-544D-ACE9-5E8A591AFC5C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609BCF4F-9918-F140-B959-A4345C6E5D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05E61A2C-9264-EF48-9CA5-7066285A48C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EF2CE014-5F8E-1143-84B6-F06F92B8E013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484F01D2-DF7B-B54A-A711-9C39F3A6F059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6A2E17C7-9F2B-8847-856C-213AE196B049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A27D9088-2444-DC42-A8E2-3475CAD44ED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392818D8-3DD6-664E-8A93-DB80744B142D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BFACF1FE-551C-7E46-91D9-67BCB353139F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BAF48143-316C-6C4D-B8C9-343A798D7B8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DC96DBBA-12C5-244E-8B7C-1BBA62BADD81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FF8FF343-EDD2-DD40-9111-CCA150598B92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708160E-88C6-444D-9C25-93BB4828C0A1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8B16A32-AA76-6A41-A188-42751169481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264BB6D-8F4A-9C49-B153-715838257320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508D684D-1989-794E-A4E4-24A3F621E4B2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EBD55DC5-75D4-084D-B945-5A6A60F1E003}"/>
              </a:ext>
            </a:extLst>
          </p:cNvPr>
          <p:cNvSpPr/>
          <p:nvPr/>
        </p:nvSpPr>
        <p:spPr>
          <a:xfrm>
            <a:off x="20902313" y="3913026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C1A34D0-D9B1-5F46-BD0C-33B05F65157A}"/>
              </a:ext>
            </a:extLst>
          </p:cNvPr>
          <p:cNvGrpSpPr/>
          <p:nvPr/>
        </p:nvGrpSpPr>
        <p:grpSpPr>
          <a:xfrm rot="21197252">
            <a:off x="21223049" y="3229097"/>
            <a:ext cx="1201618" cy="2485596"/>
            <a:chOff x="4471127" y="2686053"/>
            <a:chExt cx="1758221" cy="2705100"/>
          </a:xfrm>
        </p:grpSpPr>
        <p:grpSp>
          <p:nvGrpSpPr>
            <p:cNvPr id="207" name="Graphic 4">
              <a:extLst>
                <a:ext uri="{FF2B5EF4-FFF2-40B4-BE49-F238E27FC236}">
                  <a16:creationId xmlns:a16="http://schemas.microsoft.com/office/drawing/2014/main" id="{5C108E3E-160F-8C48-9DC7-AFFA5296C58A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F20F5C20-67EE-BC4A-9813-92D5B18BFD5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A5ED008E-2F87-6F49-BCA5-1A9994BE943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F310DB86-4808-C949-83C9-934C96A12E5E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90EBE9A8-F5DA-5F40-AE4D-F7F2A75AAFF5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E248E60-9942-4044-88FF-CB294BA05954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1AD8AAE-9F73-354D-800F-C20D02DEB593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12EDB3E5-EC44-134F-95E7-35BA2C747E0C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3BE4FDB6-26BA-2C43-BB49-A3D285899A8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F851D650-33B2-7745-B6EE-AAE89CCC25F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8A022FCA-8E05-7A41-882E-BEBC4A863E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CE68C1B4-975A-D24F-B0E7-0CFCFB9A5B7F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91ED7A7E-08B1-CD4D-8DC0-B69A7D3B5CD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E14969EF-29FF-CE40-BB5A-7E04E356AFC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3A83EF1-2B83-1F43-B6E5-301045D269CE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E7B382E-61C3-204E-98F2-A4ED4A5579AB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95031DC2-6891-1449-B1B7-22051AF4D900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31DDAF15-8802-144B-A952-52AE7B307687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416415D1-4CDB-1D4D-B92C-B38DB631257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6D9BB7-A1A5-A044-B3AA-E8002E88817B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2683FFE4-782E-3B43-9150-FE1432C8EFE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BB1A67C3-FFDB-4B45-9814-3727B4F57FB1}"/>
              </a:ext>
            </a:extLst>
          </p:cNvPr>
          <p:cNvSpPr/>
          <p:nvPr/>
        </p:nvSpPr>
        <p:spPr>
          <a:xfrm>
            <a:off x="23540469" y="3913026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FC6AE80-F17B-5F4D-9E82-F7CEC84DAB14}"/>
              </a:ext>
            </a:extLst>
          </p:cNvPr>
          <p:cNvGrpSpPr/>
          <p:nvPr/>
        </p:nvGrpSpPr>
        <p:grpSpPr>
          <a:xfrm rot="21197252">
            <a:off x="23861205" y="3229097"/>
            <a:ext cx="1201618" cy="2485596"/>
            <a:chOff x="4471127" y="2686053"/>
            <a:chExt cx="1758221" cy="2705100"/>
          </a:xfrm>
        </p:grpSpPr>
        <p:grpSp>
          <p:nvGrpSpPr>
            <p:cNvPr id="230" name="Graphic 4">
              <a:extLst>
                <a:ext uri="{FF2B5EF4-FFF2-40B4-BE49-F238E27FC236}">
                  <a16:creationId xmlns:a16="http://schemas.microsoft.com/office/drawing/2014/main" id="{5B657BD3-032C-5C44-8854-8BCA604047B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D535981-44AF-8740-9564-274C47AE769A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8BE02438-D535-3140-960F-C87CE4AE7618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9EEF86AA-C090-B342-877D-E3D9391A2D72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2083EA97-B738-B34D-985E-200389D926B1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292C0832-817E-D94F-A8A6-85E3F3F7EEBD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CF9D6374-7628-4D40-80BA-683D3A716BCF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71669A00-871E-234A-BB12-F5B90A54A8FB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20863A35-6798-E447-9482-8FA4A6169524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12C8CF87-2131-6D44-A15E-6FA7D7B7155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12A3841F-FCF1-434E-A5E4-FF07817464ED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EF046B5A-4B73-634F-A611-0FCFE9B569DA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2921582E-4915-1946-911F-649B7C99789E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293EB222-FFBB-A14E-8E6C-AE3CF7CB5EC3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CC52A26F-5906-CB42-97E4-619AC7EB90AB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0E2CBF2D-472B-644C-9056-DF79670AED10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789C5C63-74A8-5A4D-AD68-7127C96402E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CCC43CCD-43F0-2E4A-AFBE-B34B041EADA4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FE44BEA4-441F-0149-992C-0E40995EFBE3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6F8A5445-49C2-7D49-9728-26B10A02FB10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0621BD12-0305-AE42-84C6-F0E3F435FFE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E912C19-8064-D648-BE8E-5D87BAA27B8B}"/>
              </a:ext>
            </a:extLst>
          </p:cNvPr>
          <p:cNvGrpSpPr/>
          <p:nvPr/>
        </p:nvGrpSpPr>
        <p:grpSpPr>
          <a:xfrm>
            <a:off x="5538784" y="-746193"/>
            <a:ext cx="1280342" cy="1638300"/>
            <a:chOff x="4692558" y="1016985"/>
            <a:chExt cx="1485236" cy="1679172"/>
          </a:xfrm>
          <a:solidFill>
            <a:schemeClr val="tx1"/>
          </a:solidFill>
          <a:effectLst/>
        </p:grpSpPr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00B73FA3-FF0B-9A4A-BF24-16179A00765D}"/>
                </a:ext>
              </a:extLst>
            </p:cNvPr>
            <p:cNvSpPr/>
            <p:nvPr/>
          </p:nvSpPr>
          <p:spPr>
            <a:xfrm>
              <a:off x="4692558" y="1288981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2" name="Rounded Rectangle 251">
              <a:extLst>
                <a:ext uri="{FF2B5EF4-FFF2-40B4-BE49-F238E27FC236}">
                  <a16:creationId xmlns:a16="http://schemas.microsoft.com/office/drawing/2014/main" id="{357B2A36-242C-C947-A6C6-9AE6464EE29A}"/>
                </a:ext>
              </a:extLst>
            </p:cNvPr>
            <p:cNvSpPr/>
            <p:nvPr/>
          </p:nvSpPr>
          <p:spPr>
            <a:xfrm>
              <a:off x="5139112" y="1016985"/>
              <a:ext cx="207678" cy="1679172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E74989F1-C06C-4B45-9E46-B64D377D094F}"/>
                </a:ext>
              </a:extLst>
            </p:cNvPr>
            <p:cNvSpPr/>
            <p:nvPr/>
          </p:nvSpPr>
          <p:spPr>
            <a:xfrm flipH="1">
              <a:off x="5533746" y="1162875"/>
              <a:ext cx="249414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4" name="Rounded Rectangle 253">
              <a:extLst>
                <a:ext uri="{FF2B5EF4-FFF2-40B4-BE49-F238E27FC236}">
                  <a16:creationId xmlns:a16="http://schemas.microsoft.com/office/drawing/2014/main" id="{06127D34-D756-F344-BAD9-FA5F2835F820}"/>
                </a:ext>
              </a:extLst>
            </p:cNvPr>
            <p:cNvSpPr/>
            <p:nvPr/>
          </p:nvSpPr>
          <p:spPr>
            <a:xfrm>
              <a:off x="5970116" y="1364564"/>
              <a:ext cx="207678" cy="1181164"/>
            </a:xfrm>
            <a:prstGeom prst="roundRect">
              <a:avLst>
                <a:gd name="adj" fmla="val 494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55" name="Picture 254">
            <a:extLst>
              <a:ext uri="{FF2B5EF4-FFF2-40B4-BE49-F238E27FC236}">
                <a16:creationId xmlns:a16="http://schemas.microsoft.com/office/drawing/2014/main" id="{D02CE977-6F3F-42A9-9718-699AB54D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88" y="2603059"/>
            <a:ext cx="9311074" cy="33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08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141" y="2818928"/>
            <a:ext cx="12492281" cy="5216919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3" y="-1967737"/>
            <a:ext cx="3112656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8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834373" y="-704083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51539" y="-43805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184210" y="5757125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97353" y="5153417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-4890311" y="404280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8C6E4-7A19-D349-96EA-51C0D4D66A48}"/>
              </a:ext>
            </a:extLst>
          </p:cNvPr>
          <p:cNvGrpSpPr/>
          <p:nvPr/>
        </p:nvGrpSpPr>
        <p:grpSpPr>
          <a:xfrm rot="21197252">
            <a:off x="-4569575" y="3358878"/>
            <a:ext cx="1201618" cy="2485596"/>
            <a:chOff x="4471127" y="2686053"/>
            <a:chExt cx="1758221" cy="270510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B238676-DC55-0E49-B069-55CF55ED77A5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2A1AB91-53E6-1B4B-A709-4BBAE9F6A6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E32A50E-2C60-7A4C-87FD-B2BD7A19043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2163278-A413-1349-A696-32B19E1EC4A7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DFAC4EB-3657-5A43-BB90-DA0BCE36C970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D8CB83-56FF-304E-A4AC-A3B437B32E2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87013EA-97DA-DE4B-88C7-3B3F96D37ECA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E9BBD8-F3C7-E14B-BC4C-32E3CBA21C1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0CAE830-323B-4C45-AE34-E88EB93F497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D3399FB-8439-5642-B09D-09AE3A0D0F2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0326E59-C203-DE42-9771-D13A502CDB0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6FD38B-512E-EC43-9946-C1D7B6B1026B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6CBB26A-BD0E-2044-A396-CA60001D8B1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FD892E-50FC-9E43-BFF9-86AB6852E04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ECA086-1477-DA44-A63A-D42719DF082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2B5F966-2180-AE4B-B5F3-E7851AC7B705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6572025-181E-724A-B58D-BCA30645A8C9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102D980-F8F7-0C41-893D-3AFA674F55FF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20D62A-E43E-C54D-B32C-5ED35B489AC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8B0EA9-717E-8642-8CDF-7966A2A79CDC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B0BC9F-8843-064F-B087-04357F1F7DC7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-2578485" y="4064801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-2257749" y="3380872"/>
            <a:ext cx="1201618" cy="2485596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413332" y="384416"/>
            <a:ext cx="11249297" cy="6138749"/>
          </a:xfrm>
          <a:prstGeom prst="roundRect">
            <a:avLst>
              <a:gd name="adj" fmla="val 3650"/>
            </a:avLst>
          </a:prstGeom>
          <a:solidFill>
            <a:srgbClr val="C8A999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5806914" y="9179103"/>
            <a:ext cx="319499" cy="541840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12518447" y="4030665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12839183" y="3346736"/>
            <a:ext cx="1201618" cy="2485596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14717691" y="4030665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E23D10-D99E-AB4F-8848-0C179085BB6E}"/>
              </a:ext>
            </a:extLst>
          </p:cNvPr>
          <p:cNvGrpSpPr/>
          <p:nvPr/>
        </p:nvGrpSpPr>
        <p:grpSpPr>
          <a:xfrm rot="21197252">
            <a:off x="15038427" y="3346736"/>
            <a:ext cx="1201618" cy="2485596"/>
            <a:chOff x="4471127" y="2686053"/>
            <a:chExt cx="1758221" cy="2705100"/>
          </a:xfrm>
        </p:grpSpPr>
        <p:grpSp>
          <p:nvGrpSpPr>
            <p:cNvPr id="102" name="Graphic 4">
              <a:extLst>
                <a:ext uri="{FF2B5EF4-FFF2-40B4-BE49-F238E27FC236}">
                  <a16:creationId xmlns:a16="http://schemas.microsoft.com/office/drawing/2014/main" id="{AFEFC9DF-DCC5-3C48-A35A-48DD4AA2BE26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72399B76-5495-C549-AC31-E4D7925C28F8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B7D1D68E-B6DC-4B4B-BCAE-4F8597A59422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DB8AB5E-8073-C146-AA98-29EBEE061BC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A1AF384-600C-274F-89C4-60728F7DA88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0099A7C9-3671-FB4C-9229-57B21880CA93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5C4128D-FA3B-894E-A352-3B97933D8E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13EA07DC-526B-F244-BDCC-4712D969CED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08BE8AD-07D0-404F-A4DC-F0C00BED38C9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C2E3C1B-65A7-044E-9AD8-E437E75F16C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1BA7549F-0DBE-B844-AF91-6A0768F47C7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660D888-7BA7-664A-B498-AA7075D48A1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A15310D7-4DC6-B64A-8037-A6608C5BD929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5D33AAE-147E-4D4B-89EF-E1655BA3C266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ECC1FCF-6B71-4F40-8E7C-4300541A9AC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AB3CDE0-CDFE-3448-A4E4-FDCF5C6F27F8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0625E6B-D312-0B42-8877-719A6D6FE41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D9B121D-99F5-A849-A869-4862A71ED968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D7B220C-E78B-0246-AD4C-03637BE4B92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65BFFF3C-FBF7-9E43-8894-43E576EEC4A2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F4052DA-7E91-9843-94BE-8101BEC2E1A0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6BCE06-D97B-9F49-ABFC-EFEF12722063}"/>
              </a:ext>
            </a:extLst>
          </p:cNvPr>
          <p:cNvSpPr/>
          <p:nvPr/>
        </p:nvSpPr>
        <p:spPr>
          <a:xfrm>
            <a:off x="306291" y="241300"/>
            <a:ext cx="11520114" cy="6436574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C8A09F-7F19-E24D-8396-090E83AD4222}"/>
              </a:ext>
            </a:extLst>
          </p:cNvPr>
          <p:cNvGrpSpPr/>
          <p:nvPr/>
        </p:nvGrpSpPr>
        <p:grpSpPr>
          <a:xfrm>
            <a:off x="114026" y="46491"/>
            <a:ext cx="896129" cy="875782"/>
            <a:chOff x="113731" y="151163"/>
            <a:chExt cx="787622" cy="80032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AB237C-5DE2-3841-8397-773653DE6DA0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1A0432B-7345-694D-B92E-9C663C6EC930}"/>
                </a:ext>
              </a:extLst>
            </p:cNvPr>
            <p:cNvSpPr/>
            <p:nvPr/>
          </p:nvSpPr>
          <p:spPr>
            <a:xfrm rot="4315645">
              <a:off x="291531" y="341663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E5F8B30-497F-9D44-992F-51EFED7A98F3}"/>
                </a:ext>
              </a:extLst>
            </p:cNvPr>
            <p:cNvSpPr/>
            <p:nvPr/>
          </p:nvSpPr>
          <p:spPr>
            <a:xfrm rot="4315645">
              <a:off x="355032" y="397117"/>
              <a:ext cx="434102" cy="564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D66E96-DDB4-1442-A01D-7C18A2183BC6}"/>
              </a:ext>
            </a:extLst>
          </p:cNvPr>
          <p:cNvGrpSpPr/>
          <p:nvPr/>
        </p:nvGrpSpPr>
        <p:grpSpPr>
          <a:xfrm>
            <a:off x="1101107" y="36390"/>
            <a:ext cx="896129" cy="913882"/>
            <a:chOff x="113731" y="151163"/>
            <a:chExt cx="787622" cy="835140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A5001E6-FEED-C14F-8297-8C52BCBE3BA0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D4A8B91-52F5-E145-9AE7-182ED5AB3CA6}"/>
                </a:ext>
              </a:extLst>
            </p:cNvPr>
            <p:cNvSpPr/>
            <p:nvPr/>
          </p:nvSpPr>
          <p:spPr>
            <a:xfrm rot="6374438">
              <a:off x="291531" y="376481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065FCCF-4412-494F-A56D-F1C56D7952BB}"/>
                </a:ext>
              </a:extLst>
            </p:cNvPr>
            <p:cNvSpPr/>
            <p:nvPr/>
          </p:nvSpPr>
          <p:spPr>
            <a:xfrm rot="6374438">
              <a:off x="355032" y="431935"/>
              <a:ext cx="434102" cy="564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AEDE2537-DE74-154E-A355-EFCB6AA6E2A3}"/>
              </a:ext>
            </a:extLst>
          </p:cNvPr>
          <p:cNvGrpSpPr/>
          <p:nvPr/>
        </p:nvGrpSpPr>
        <p:grpSpPr>
          <a:xfrm>
            <a:off x="2091815" y="36390"/>
            <a:ext cx="896129" cy="913882"/>
            <a:chOff x="113731" y="151163"/>
            <a:chExt cx="787622" cy="835140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A0B1751-EE58-8B4C-9723-DBEE2EB8297C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4B3DCAC-CA5F-CA48-AC6F-F7CC2273445A}"/>
                </a:ext>
              </a:extLst>
            </p:cNvPr>
            <p:cNvSpPr/>
            <p:nvPr/>
          </p:nvSpPr>
          <p:spPr>
            <a:xfrm rot="6374438">
              <a:off x="291531" y="376481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AC30776-D0E5-544E-B3E6-91CBE6CC64A2}"/>
                </a:ext>
              </a:extLst>
            </p:cNvPr>
            <p:cNvSpPr/>
            <p:nvPr/>
          </p:nvSpPr>
          <p:spPr>
            <a:xfrm rot="9431145">
              <a:off x="363326" y="385893"/>
              <a:ext cx="417513" cy="5874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CB193504-DEA5-B842-B114-8E1F2E60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78458" y="-1269214"/>
            <a:ext cx="3302426" cy="3302426"/>
          </a:xfrm>
          <a:prstGeom prst="rect">
            <a:avLst/>
          </a:prstGeom>
        </p:spPr>
      </p:pic>
      <p:grpSp>
        <p:nvGrpSpPr>
          <p:cNvPr id="283" name="Group 282">
            <a:extLst>
              <a:ext uri="{FF2B5EF4-FFF2-40B4-BE49-F238E27FC236}">
                <a16:creationId xmlns:a16="http://schemas.microsoft.com/office/drawing/2014/main" id="{9A50B7B6-A293-FE4D-9F8D-3A123C39956F}"/>
              </a:ext>
            </a:extLst>
          </p:cNvPr>
          <p:cNvGrpSpPr/>
          <p:nvPr/>
        </p:nvGrpSpPr>
        <p:grpSpPr>
          <a:xfrm>
            <a:off x="1119181" y="1568339"/>
            <a:ext cx="9547123" cy="3721323"/>
            <a:chOff x="1160520" y="1596404"/>
            <a:chExt cx="9547123" cy="3721323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9C791DF5-3BA8-CF4C-A45A-08D6D52476B8}"/>
                </a:ext>
              </a:extLst>
            </p:cNvPr>
            <p:cNvGrpSpPr/>
            <p:nvPr/>
          </p:nvGrpSpPr>
          <p:grpSpPr>
            <a:xfrm>
              <a:off x="1160520" y="1672144"/>
              <a:ext cx="3866880" cy="1711192"/>
              <a:chOff x="1160520" y="1672144"/>
              <a:chExt cx="3866880" cy="1711192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A4A81839-5964-094F-87C1-83DAB21C3CCD}"/>
                  </a:ext>
                </a:extLst>
              </p:cNvPr>
              <p:cNvGrpSpPr/>
              <p:nvPr/>
            </p:nvGrpSpPr>
            <p:grpSpPr>
              <a:xfrm>
                <a:off x="1160520" y="1672144"/>
                <a:ext cx="3866880" cy="1597045"/>
                <a:chOff x="1160520" y="1672144"/>
                <a:chExt cx="3866880" cy="1597045"/>
              </a:xfrm>
            </p:grpSpPr>
            <p:grpSp>
              <p:nvGrpSpPr>
                <p:cNvPr id="167" name="Graphic 4">
                  <a:extLst>
                    <a:ext uri="{FF2B5EF4-FFF2-40B4-BE49-F238E27FC236}">
                      <a16:creationId xmlns:a16="http://schemas.microsoft.com/office/drawing/2014/main" id="{46009A7F-369F-984D-B371-810773B9DE6F}"/>
                    </a:ext>
                  </a:extLst>
                </p:cNvPr>
                <p:cNvGrpSpPr/>
                <p:nvPr/>
              </p:nvGrpSpPr>
              <p:grpSpPr>
                <a:xfrm rot="21197252">
                  <a:off x="1160520" y="1672144"/>
                  <a:ext cx="1155789" cy="1597045"/>
                  <a:chOff x="4561912" y="3416588"/>
                  <a:chExt cx="1603300" cy="1683001"/>
                </a:xfrm>
              </p:grpSpPr>
              <p:sp>
                <p:nvSpPr>
                  <p:cNvPr id="172" name="Freeform 171">
                    <a:extLst>
                      <a:ext uri="{FF2B5EF4-FFF2-40B4-BE49-F238E27FC236}">
                        <a16:creationId xmlns:a16="http://schemas.microsoft.com/office/drawing/2014/main" id="{84F8D728-7C2C-2140-9F57-1D4633478413}"/>
                      </a:ext>
                    </a:extLst>
                  </p:cNvPr>
                  <p:cNvSpPr/>
                  <p:nvPr/>
                </p:nvSpPr>
                <p:spPr>
                  <a:xfrm>
                    <a:off x="4561912" y="3416588"/>
                    <a:ext cx="1603300" cy="1683001"/>
                  </a:xfrm>
                  <a:custGeom>
                    <a:avLst/>
                    <a:gdLst>
                      <a:gd name="connsiteX0" fmla="*/ 1592095 w 1603300"/>
                      <a:gd name="connsiteY0" fmla="*/ 980628 h 1683001"/>
                      <a:gd name="connsiteX1" fmla="*/ 1504846 w 1603300"/>
                      <a:gd name="connsiteY1" fmla="*/ 909667 h 1683001"/>
                      <a:gd name="connsiteX2" fmla="*/ 1100509 w 1603300"/>
                      <a:gd name="connsiteY2" fmla="*/ 822799 h 1683001"/>
                      <a:gd name="connsiteX3" fmla="*/ 1229287 w 1603300"/>
                      <a:gd name="connsiteY3" fmla="*/ 777079 h 1683001"/>
                      <a:gd name="connsiteX4" fmla="*/ 1235098 w 1603300"/>
                      <a:gd name="connsiteY4" fmla="*/ 773364 h 1683001"/>
                      <a:gd name="connsiteX5" fmla="*/ 1299010 w 1603300"/>
                      <a:gd name="connsiteY5" fmla="*/ 755171 h 1683001"/>
                      <a:gd name="connsiteX6" fmla="*/ 1306059 w 1603300"/>
                      <a:gd name="connsiteY6" fmla="*/ 748313 h 1683001"/>
                      <a:gd name="connsiteX7" fmla="*/ 1378449 w 1603300"/>
                      <a:gd name="connsiteY7" fmla="*/ 644777 h 1683001"/>
                      <a:gd name="connsiteX8" fmla="*/ 1386545 w 1603300"/>
                      <a:gd name="connsiteY8" fmla="*/ 625727 h 1683001"/>
                      <a:gd name="connsiteX9" fmla="*/ 1393498 w 1603300"/>
                      <a:gd name="connsiteY9" fmla="*/ 606200 h 1683001"/>
                      <a:gd name="connsiteX10" fmla="*/ 1382068 w 1603300"/>
                      <a:gd name="connsiteY10" fmla="*/ 540287 h 1683001"/>
                      <a:gd name="connsiteX11" fmla="*/ 1383402 w 1603300"/>
                      <a:gd name="connsiteY11" fmla="*/ 470659 h 1683001"/>
                      <a:gd name="connsiteX12" fmla="*/ 1194235 w 1603300"/>
                      <a:gd name="connsiteY12" fmla="*/ 202912 h 1683001"/>
                      <a:gd name="connsiteX13" fmla="*/ 1166899 w 1603300"/>
                      <a:gd name="connsiteY13" fmla="*/ 191863 h 1683001"/>
                      <a:gd name="connsiteX14" fmla="*/ 1035644 w 1603300"/>
                      <a:gd name="connsiteY14" fmla="*/ 173956 h 1683001"/>
                      <a:gd name="connsiteX15" fmla="*/ 869147 w 1603300"/>
                      <a:gd name="connsiteY15" fmla="*/ 233582 h 1683001"/>
                      <a:gd name="connsiteX16" fmla="*/ 857241 w 1603300"/>
                      <a:gd name="connsiteY16" fmla="*/ 242536 h 1683001"/>
                      <a:gd name="connsiteX17" fmla="*/ 852288 w 1603300"/>
                      <a:gd name="connsiteY17" fmla="*/ 224343 h 1683001"/>
                      <a:gd name="connsiteX18" fmla="*/ 845716 w 1603300"/>
                      <a:gd name="connsiteY18" fmla="*/ 204626 h 1683001"/>
                      <a:gd name="connsiteX19" fmla="*/ 796186 w 1603300"/>
                      <a:gd name="connsiteY19" fmla="*/ 159764 h 1683001"/>
                      <a:gd name="connsiteX20" fmla="*/ 754371 w 1603300"/>
                      <a:gd name="connsiteY20" fmla="*/ 104042 h 1683001"/>
                      <a:gd name="connsiteX21" fmla="*/ 440522 w 1603300"/>
                      <a:gd name="connsiteY21" fmla="*/ 8792 h 1683001"/>
                      <a:gd name="connsiteX22" fmla="*/ 411947 w 1603300"/>
                      <a:gd name="connsiteY22" fmla="*/ 16889 h 1683001"/>
                      <a:gd name="connsiteX23" fmla="*/ 297647 w 1603300"/>
                      <a:gd name="connsiteY23" fmla="*/ 83564 h 1683001"/>
                      <a:gd name="connsiteX24" fmla="*/ 203064 w 1603300"/>
                      <a:gd name="connsiteY24" fmla="*/ 233011 h 1683001"/>
                      <a:gd name="connsiteX25" fmla="*/ 195730 w 1603300"/>
                      <a:gd name="connsiteY25" fmla="*/ 263110 h 1683001"/>
                      <a:gd name="connsiteX26" fmla="*/ 163535 w 1603300"/>
                      <a:gd name="connsiteY26" fmla="*/ 318259 h 1683001"/>
                      <a:gd name="connsiteX27" fmla="*/ 173060 w 1603300"/>
                      <a:gd name="connsiteY27" fmla="*/ 406366 h 1683001"/>
                      <a:gd name="connsiteX28" fmla="*/ 174870 w 1603300"/>
                      <a:gd name="connsiteY28" fmla="*/ 413224 h 1683001"/>
                      <a:gd name="connsiteX29" fmla="*/ 209160 w 1603300"/>
                      <a:gd name="connsiteY29" fmla="*/ 498187 h 1683001"/>
                      <a:gd name="connsiteX30" fmla="*/ 263929 w 1603300"/>
                      <a:gd name="connsiteY30" fmla="*/ 534191 h 1683001"/>
                      <a:gd name="connsiteX31" fmla="*/ 453476 w 1603300"/>
                      <a:gd name="connsiteY31" fmla="*/ 647063 h 1683001"/>
                      <a:gd name="connsiteX32" fmla="*/ 569300 w 1603300"/>
                      <a:gd name="connsiteY32" fmla="*/ 648491 h 1683001"/>
                      <a:gd name="connsiteX33" fmla="*/ 613020 w 1603300"/>
                      <a:gd name="connsiteY33" fmla="*/ 811940 h 1683001"/>
                      <a:gd name="connsiteX34" fmla="*/ 98670 w 1603300"/>
                      <a:gd name="connsiteY34" fmla="*/ 910143 h 1683001"/>
                      <a:gd name="connsiteX35" fmla="*/ 11421 w 1603300"/>
                      <a:gd name="connsiteY35" fmla="*/ 981104 h 1683001"/>
                      <a:gd name="connsiteX36" fmla="*/ 5801 w 1603300"/>
                      <a:gd name="connsiteY36" fmla="*/ 1061400 h 1683001"/>
                      <a:gd name="connsiteX37" fmla="*/ 95812 w 1603300"/>
                      <a:gd name="connsiteY37" fmla="*/ 1310098 h 1683001"/>
                      <a:gd name="connsiteX38" fmla="*/ 243164 w 1603300"/>
                      <a:gd name="connsiteY38" fmla="*/ 1379916 h 1683001"/>
                      <a:gd name="connsiteX39" fmla="*/ 684743 w 1603300"/>
                      <a:gd name="connsiteY39" fmla="*/ 1299525 h 1683001"/>
                      <a:gd name="connsiteX40" fmla="*/ 546916 w 1603300"/>
                      <a:gd name="connsiteY40" fmla="*/ 1624423 h 1683001"/>
                      <a:gd name="connsiteX41" fmla="*/ 570605 w 1603300"/>
                      <a:gd name="connsiteY41" fmla="*/ 1679925 h 1683001"/>
                      <a:gd name="connsiteX42" fmla="*/ 586540 w 1603300"/>
                      <a:gd name="connsiteY42" fmla="*/ 1683002 h 1683001"/>
                      <a:gd name="connsiteX43" fmla="*/ 598637 w 1603300"/>
                      <a:gd name="connsiteY43" fmla="*/ 1681287 h 1683001"/>
                      <a:gd name="connsiteX44" fmla="*/ 625974 w 1603300"/>
                      <a:gd name="connsiteY44" fmla="*/ 1656617 h 1683001"/>
                      <a:gd name="connsiteX45" fmla="*/ 756562 w 1603300"/>
                      <a:gd name="connsiteY45" fmla="*/ 1348769 h 1683001"/>
                      <a:gd name="connsiteX46" fmla="*/ 804187 w 1603300"/>
                      <a:gd name="connsiteY46" fmla="*/ 1528030 h 1683001"/>
                      <a:gd name="connsiteX47" fmla="*/ 857022 w 1603300"/>
                      <a:gd name="connsiteY47" fmla="*/ 1557186 h 1683001"/>
                      <a:gd name="connsiteX48" fmla="*/ 857050 w 1603300"/>
                      <a:gd name="connsiteY48" fmla="*/ 1557176 h 1683001"/>
                      <a:gd name="connsiteX49" fmla="*/ 879910 w 1603300"/>
                      <a:gd name="connsiteY49" fmla="*/ 1541079 h 1683001"/>
                      <a:gd name="connsiteX50" fmla="*/ 886387 w 1603300"/>
                      <a:gd name="connsiteY50" fmla="*/ 1504789 h 1683001"/>
                      <a:gd name="connsiteX51" fmla="*/ 830571 w 1603300"/>
                      <a:gd name="connsiteY51" fmla="*/ 1296096 h 1683001"/>
                      <a:gd name="connsiteX52" fmla="*/ 1360351 w 1603300"/>
                      <a:gd name="connsiteY52" fmla="*/ 1379916 h 1683001"/>
                      <a:gd name="connsiteX53" fmla="*/ 1396832 w 1603300"/>
                      <a:gd name="connsiteY53" fmla="*/ 1385345 h 1683001"/>
                      <a:gd name="connsiteX54" fmla="*/ 1507703 w 1603300"/>
                      <a:gd name="connsiteY54" fmla="*/ 1309907 h 1683001"/>
                      <a:gd name="connsiteX55" fmla="*/ 1597334 w 1603300"/>
                      <a:gd name="connsiteY55" fmla="*/ 1061209 h 1683001"/>
                      <a:gd name="connsiteX56" fmla="*/ 1592095 w 1603300"/>
                      <a:gd name="connsiteY56" fmla="*/ 980628 h 1683001"/>
                      <a:gd name="connsiteX57" fmla="*/ 894293 w 1603300"/>
                      <a:gd name="connsiteY57" fmla="*/ 805749 h 1683001"/>
                      <a:gd name="connsiteX58" fmla="*/ 699888 w 1603300"/>
                      <a:gd name="connsiteY58" fmla="*/ 805749 h 1683001"/>
                      <a:gd name="connsiteX59" fmla="*/ 661788 w 1603300"/>
                      <a:gd name="connsiteY59" fmla="*/ 661636 h 1683001"/>
                      <a:gd name="connsiteX60" fmla="*/ 662645 w 1603300"/>
                      <a:gd name="connsiteY60" fmla="*/ 646015 h 1683001"/>
                      <a:gd name="connsiteX61" fmla="*/ 655406 w 1603300"/>
                      <a:gd name="connsiteY61" fmla="*/ 620964 h 1683001"/>
                      <a:gd name="connsiteX62" fmla="*/ 722081 w 1603300"/>
                      <a:gd name="connsiteY62" fmla="*/ 579149 h 1683001"/>
                      <a:gd name="connsiteX63" fmla="*/ 739321 w 1603300"/>
                      <a:gd name="connsiteY63" fmla="*/ 564100 h 1683001"/>
                      <a:gd name="connsiteX64" fmla="*/ 778374 w 1603300"/>
                      <a:gd name="connsiteY64" fmla="*/ 665350 h 1683001"/>
                      <a:gd name="connsiteX65" fmla="*/ 812854 w 1603300"/>
                      <a:gd name="connsiteY65" fmla="*/ 712975 h 1683001"/>
                      <a:gd name="connsiteX66" fmla="*/ 903342 w 1603300"/>
                      <a:gd name="connsiteY66" fmla="*/ 785366 h 1683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603300" h="1683001">
                        <a:moveTo>
                          <a:pt x="1592095" y="980628"/>
                        </a:moveTo>
                        <a:cubicBezTo>
                          <a:pt x="1573940" y="946043"/>
                          <a:pt x="1542403" y="920401"/>
                          <a:pt x="1504846" y="909667"/>
                        </a:cubicBezTo>
                        <a:cubicBezTo>
                          <a:pt x="1372801" y="869186"/>
                          <a:pt x="1237527" y="840125"/>
                          <a:pt x="1100509" y="822799"/>
                        </a:cubicBezTo>
                        <a:cubicBezTo>
                          <a:pt x="1146172" y="816779"/>
                          <a:pt x="1190054" y="801206"/>
                          <a:pt x="1229287" y="777079"/>
                        </a:cubicBezTo>
                        <a:lnTo>
                          <a:pt x="1235098" y="773364"/>
                        </a:lnTo>
                        <a:cubicBezTo>
                          <a:pt x="1258091" y="777936"/>
                          <a:pt x="1281875" y="771164"/>
                          <a:pt x="1299010" y="755171"/>
                        </a:cubicBezTo>
                        <a:lnTo>
                          <a:pt x="1306059" y="748313"/>
                        </a:lnTo>
                        <a:cubicBezTo>
                          <a:pt x="1336263" y="718472"/>
                          <a:pt x="1360790" y="683391"/>
                          <a:pt x="1378449" y="644777"/>
                        </a:cubicBezTo>
                        <a:cubicBezTo>
                          <a:pt x="1381306" y="638395"/>
                          <a:pt x="1384069" y="631918"/>
                          <a:pt x="1386545" y="625727"/>
                        </a:cubicBezTo>
                        <a:cubicBezTo>
                          <a:pt x="1389022" y="619535"/>
                          <a:pt x="1391403" y="612773"/>
                          <a:pt x="1393498" y="606200"/>
                        </a:cubicBezTo>
                        <a:cubicBezTo>
                          <a:pt x="1400766" y="583683"/>
                          <a:pt x="1396489" y="559042"/>
                          <a:pt x="1382068" y="540287"/>
                        </a:cubicBezTo>
                        <a:cubicBezTo>
                          <a:pt x="1384945" y="517189"/>
                          <a:pt x="1385393" y="493853"/>
                          <a:pt x="1383402" y="470659"/>
                        </a:cubicBezTo>
                        <a:cubicBezTo>
                          <a:pt x="1373162" y="353854"/>
                          <a:pt x="1300906" y="251584"/>
                          <a:pt x="1194235" y="202912"/>
                        </a:cubicBezTo>
                        <a:cubicBezTo>
                          <a:pt x="1185187" y="198721"/>
                          <a:pt x="1175947" y="195006"/>
                          <a:pt x="1166899" y="191863"/>
                        </a:cubicBezTo>
                        <a:cubicBezTo>
                          <a:pt x="1124846" y="176928"/>
                          <a:pt x="1080164" y="170831"/>
                          <a:pt x="1035644" y="173956"/>
                        </a:cubicBezTo>
                        <a:cubicBezTo>
                          <a:pt x="975732" y="178223"/>
                          <a:pt x="918144" y="198845"/>
                          <a:pt x="869147" y="233582"/>
                        </a:cubicBezTo>
                        <a:cubicBezTo>
                          <a:pt x="865147" y="236440"/>
                          <a:pt x="861146" y="239488"/>
                          <a:pt x="857241" y="242536"/>
                        </a:cubicBezTo>
                        <a:cubicBezTo>
                          <a:pt x="855717" y="236440"/>
                          <a:pt x="854098" y="230344"/>
                          <a:pt x="852288" y="224343"/>
                        </a:cubicBezTo>
                        <a:cubicBezTo>
                          <a:pt x="850478" y="218342"/>
                          <a:pt x="848097" y="211103"/>
                          <a:pt x="845716" y="204626"/>
                        </a:cubicBezTo>
                        <a:cubicBezTo>
                          <a:pt x="837591" y="182433"/>
                          <a:pt x="819074" y="165659"/>
                          <a:pt x="796186" y="159764"/>
                        </a:cubicBezTo>
                        <a:cubicBezTo>
                          <a:pt x="784298" y="139733"/>
                          <a:pt x="770278" y="121054"/>
                          <a:pt x="754371" y="104042"/>
                        </a:cubicBezTo>
                        <a:cubicBezTo>
                          <a:pt x="674523" y="18117"/>
                          <a:pt x="554660" y="-18259"/>
                          <a:pt x="440522" y="8792"/>
                        </a:cubicBezTo>
                        <a:cubicBezTo>
                          <a:pt x="430997" y="11078"/>
                          <a:pt x="421472" y="13840"/>
                          <a:pt x="411947" y="16889"/>
                        </a:cubicBezTo>
                        <a:cubicBezTo>
                          <a:pt x="369685" y="31052"/>
                          <a:pt x="330785" y="53750"/>
                          <a:pt x="297647" y="83564"/>
                        </a:cubicBezTo>
                        <a:cubicBezTo>
                          <a:pt x="253089" y="123826"/>
                          <a:pt x="220380" y="175508"/>
                          <a:pt x="203064" y="233011"/>
                        </a:cubicBezTo>
                        <a:cubicBezTo>
                          <a:pt x="200206" y="242536"/>
                          <a:pt x="197730" y="253013"/>
                          <a:pt x="195730" y="263110"/>
                        </a:cubicBezTo>
                        <a:cubicBezTo>
                          <a:pt x="176137" y="274645"/>
                          <a:pt x="163945" y="295523"/>
                          <a:pt x="163535" y="318259"/>
                        </a:cubicBezTo>
                        <a:cubicBezTo>
                          <a:pt x="162773" y="347920"/>
                          <a:pt x="165983" y="377553"/>
                          <a:pt x="173060" y="406366"/>
                        </a:cubicBezTo>
                        <a:cubicBezTo>
                          <a:pt x="173727" y="409033"/>
                          <a:pt x="174394" y="411700"/>
                          <a:pt x="174870" y="413224"/>
                        </a:cubicBezTo>
                        <a:cubicBezTo>
                          <a:pt x="182490" y="442942"/>
                          <a:pt x="194015" y="471507"/>
                          <a:pt x="209160" y="498187"/>
                        </a:cubicBezTo>
                        <a:cubicBezTo>
                          <a:pt x="220542" y="518313"/>
                          <a:pt x="240935" y="531724"/>
                          <a:pt x="263929" y="534191"/>
                        </a:cubicBezTo>
                        <a:cubicBezTo>
                          <a:pt x="312182" y="592580"/>
                          <a:pt x="379152" y="632461"/>
                          <a:pt x="453476" y="647063"/>
                        </a:cubicBezTo>
                        <a:cubicBezTo>
                          <a:pt x="491681" y="654540"/>
                          <a:pt x="530924" y="655026"/>
                          <a:pt x="569300" y="648491"/>
                        </a:cubicBezTo>
                        <a:lnTo>
                          <a:pt x="613020" y="811940"/>
                        </a:lnTo>
                        <a:cubicBezTo>
                          <a:pt x="438503" y="825856"/>
                          <a:pt x="266034" y="858784"/>
                          <a:pt x="98670" y="910143"/>
                        </a:cubicBezTo>
                        <a:cubicBezTo>
                          <a:pt x="61109" y="920878"/>
                          <a:pt x="29580" y="946519"/>
                          <a:pt x="11421" y="981104"/>
                        </a:cubicBezTo>
                        <a:cubicBezTo>
                          <a:pt x="-1525" y="1005926"/>
                          <a:pt x="-3560" y="1035016"/>
                          <a:pt x="5801" y="1061400"/>
                        </a:cubicBezTo>
                        <a:lnTo>
                          <a:pt x="95812" y="1310098"/>
                        </a:lnTo>
                        <a:cubicBezTo>
                          <a:pt x="118672" y="1368734"/>
                          <a:pt x="183309" y="1399357"/>
                          <a:pt x="243164" y="1379916"/>
                        </a:cubicBezTo>
                        <a:cubicBezTo>
                          <a:pt x="386687" y="1335853"/>
                          <a:pt x="534905" y="1308869"/>
                          <a:pt x="684743" y="1299525"/>
                        </a:cubicBezTo>
                        <a:lnTo>
                          <a:pt x="546916" y="1624423"/>
                        </a:lnTo>
                        <a:cubicBezTo>
                          <a:pt x="538134" y="1646292"/>
                          <a:pt x="548736" y="1671143"/>
                          <a:pt x="570605" y="1679925"/>
                        </a:cubicBezTo>
                        <a:cubicBezTo>
                          <a:pt x="575672" y="1681963"/>
                          <a:pt x="581083" y="1683002"/>
                          <a:pt x="586540" y="1683002"/>
                        </a:cubicBezTo>
                        <a:cubicBezTo>
                          <a:pt x="590636" y="1682992"/>
                          <a:pt x="594703" y="1682421"/>
                          <a:pt x="598637" y="1681287"/>
                        </a:cubicBezTo>
                        <a:cubicBezTo>
                          <a:pt x="611039" y="1677667"/>
                          <a:pt x="621107" y="1668581"/>
                          <a:pt x="625974" y="1656617"/>
                        </a:cubicBezTo>
                        <a:lnTo>
                          <a:pt x="756562" y="1348769"/>
                        </a:lnTo>
                        <a:lnTo>
                          <a:pt x="804187" y="1528030"/>
                        </a:lnTo>
                        <a:cubicBezTo>
                          <a:pt x="810730" y="1550671"/>
                          <a:pt x="834381" y="1563720"/>
                          <a:pt x="857022" y="1557186"/>
                        </a:cubicBezTo>
                        <a:cubicBezTo>
                          <a:pt x="857031" y="1557186"/>
                          <a:pt x="857041" y="1557176"/>
                          <a:pt x="857050" y="1557176"/>
                        </a:cubicBezTo>
                        <a:cubicBezTo>
                          <a:pt x="866242" y="1554500"/>
                          <a:pt x="874291" y="1548832"/>
                          <a:pt x="879910" y="1541079"/>
                        </a:cubicBezTo>
                        <a:cubicBezTo>
                          <a:pt x="887483" y="1530602"/>
                          <a:pt x="889864" y="1517238"/>
                          <a:pt x="886387" y="1504789"/>
                        </a:cubicBezTo>
                        <a:lnTo>
                          <a:pt x="830571" y="1296096"/>
                        </a:lnTo>
                        <a:cubicBezTo>
                          <a:pt x="1010241" y="1298858"/>
                          <a:pt x="1188606" y="1327081"/>
                          <a:pt x="1360351" y="1379916"/>
                        </a:cubicBezTo>
                        <a:cubicBezTo>
                          <a:pt x="1372172" y="1383526"/>
                          <a:pt x="1384469" y="1385355"/>
                          <a:pt x="1396832" y="1385345"/>
                        </a:cubicBezTo>
                        <a:cubicBezTo>
                          <a:pt x="1445895" y="1385764"/>
                          <a:pt x="1490082" y="1355704"/>
                          <a:pt x="1507703" y="1309907"/>
                        </a:cubicBezTo>
                        <a:lnTo>
                          <a:pt x="1597334" y="1061209"/>
                        </a:lnTo>
                        <a:cubicBezTo>
                          <a:pt x="1606830" y="1034787"/>
                          <a:pt x="1604925" y="1005603"/>
                          <a:pt x="1592095" y="980628"/>
                        </a:cubicBezTo>
                        <a:close/>
                        <a:moveTo>
                          <a:pt x="894293" y="805749"/>
                        </a:moveTo>
                        <a:cubicBezTo>
                          <a:pt x="829714" y="803273"/>
                          <a:pt x="764467" y="803368"/>
                          <a:pt x="699888" y="805749"/>
                        </a:cubicBezTo>
                        <a:lnTo>
                          <a:pt x="661788" y="661636"/>
                        </a:lnTo>
                        <a:cubicBezTo>
                          <a:pt x="663779" y="656664"/>
                          <a:pt x="664083" y="651177"/>
                          <a:pt x="662645" y="646015"/>
                        </a:cubicBezTo>
                        <a:lnTo>
                          <a:pt x="655406" y="620964"/>
                        </a:lnTo>
                        <a:cubicBezTo>
                          <a:pt x="679238" y="609772"/>
                          <a:pt x="701631" y="595732"/>
                          <a:pt x="722081" y="579149"/>
                        </a:cubicBezTo>
                        <a:cubicBezTo>
                          <a:pt x="727987" y="574291"/>
                          <a:pt x="733797" y="569624"/>
                          <a:pt x="739321" y="564100"/>
                        </a:cubicBezTo>
                        <a:cubicBezTo>
                          <a:pt x="746646" y="599780"/>
                          <a:pt x="759848" y="633994"/>
                          <a:pt x="778374" y="665350"/>
                        </a:cubicBezTo>
                        <a:cubicBezTo>
                          <a:pt x="788356" y="682267"/>
                          <a:pt x="799900" y="698212"/>
                          <a:pt x="812854" y="712975"/>
                        </a:cubicBezTo>
                        <a:cubicBezTo>
                          <a:pt x="838381" y="742389"/>
                          <a:pt x="869042" y="766916"/>
                          <a:pt x="903342" y="785366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3" name="Freeform 172">
                    <a:extLst>
                      <a:ext uri="{FF2B5EF4-FFF2-40B4-BE49-F238E27FC236}">
                        <a16:creationId xmlns:a16="http://schemas.microsoft.com/office/drawing/2014/main" id="{BCA4CBA4-E056-5A42-AA81-440DE3E22898}"/>
                      </a:ext>
                    </a:extLst>
                  </p:cNvPr>
                  <p:cNvSpPr/>
                  <p:nvPr/>
                </p:nvSpPr>
                <p:spPr>
                  <a:xfrm>
                    <a:off x="5129700" y="3991344"/>
                    <a:ext cx="481708" cy="1084437"/>
                  </a:xfrm>
                  <a:custGeom>
                    <a:avLst/>
                    <a:gdLst>
                      <a:gd name="connsiteX0" fmla="*/ 24182 w 481708"/>
                      <a:gd name="connsiteY0" fmla="*/ 1083671 h 1084437"/>
                      <a:gd name="connsiteX1" fmla="*/ 11800 w 481708"/>
                      <a:gd name="connsiteY1" fmla="*/ 1083100 h 1084437"/>
                      <a:gd name="connsiteX2" fmla="*/ 1322 w 481708"/>
                      <a:gd name="connsiteY2" fmla="*/ 1058525 h 1084437"/>
                      <a:gd name="connsiteX3" fmla="*/ 444139 w 481708"/>
                      <a:gd name="connsiteY3" fmla="*/ 14585 h 1084437"/>
                      <a:gd name="connsiteX4" fmla="*/ 467123 w 481708"/>
                      <a:gd name="connsiteY4" fmla="*/ 536 h 1084437"/>
                      <a:gd name="connsiteX5" fmla="*/ 481173 w 481708"/>
                      <a:gd name="connsiteY5" fmla="*/ 23529 h 1084437"/>
                      <a:gd name="connsiteX6" fmla="*/ 479096 w 481708"/>
                      <a:gd name="connsiteY6" fmla="*/ 28682 h 1084437"/>
                      <a:gd name="connsiteX7" fmla="*/ 36374 w 481708"/>
                      <a:gd name="connsiteY7" fmla="*/ 1072622 h 1084437"/>
                      <a:gd name="connsiteX8" fmla="*/ 24182 w 481708"/>
                      <a:gd name="connsiteY8" fmla="*/ 1083671 h 1084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708" h="1084437">
                        <a:moveTo>
                          <a:pt x="24182" y="1083671"/>
                        </a:moveTo>
                        <a:cubicBezTo>
                          <a:pt x="20106" y="1084862"/>
                          <a:pt x="15753" y="1084662"/>
                          <a:pt x="11800" y="1083100"/>
                        </a:cubicBezTo>
                        <a:cubicBezTo>
                          <a:pt x="2189" y="1079137"/>
                          <a:pt x="-2478" y="1068203"/>
                          <a:pt x="1322" y="1058525"/>
                        </a:cubicBezTo>
                        <a:lnTo>
                          <a:pt x="444139" y="14585"/>
                        </a:lnTo>
                        <a:cubicBezTo>
                          <a:pt x="446606" y="4355"/>
                          <a:pt x="456903" y="-1931"/>
                          <a:pt x="467123" y="536"/>
                        </a:cubicBezTo>
                        <a:cubicBezTo>
                          <a:pt x="477353" y="3003"/>
                          <a:pt x="483640" y="13299"/>
                          <a:pt x="481173" y="23529"/>
                        </a:cubicBezTo>
                        <a:cubicBezTo>
                          <a:pt x="480735" y="25339"/>
                          <a:pt x="480039" y="27073"/>
                          <a:pt x="479096" y="28682"/>
                        </a:cubicBezTo>
                        <a:lnTo>
                          <a:pt x="36374" y="1072622"/>
                        </a:lnTo>
                        <a:cubicBezTo>
                          <a:pt x="34193" y="1077956"/>
                          <a:pt x="29707" y="1082023"/>
                          <a:pt x="24182" y="10836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4" name="Freeform 173">
                    <a:extLst>
                      <a:ext uri="{FF2B5EF4-FFF2-40B4-BE49-F238E27FC236}">
                        <a16:creationId xmlns:a16="http://schemas.microsoft.com/office/drawing/2014/main" id="{C5D68445-85D4-B840-A6F3-612DD88F9875}"/>
                      </a:ext>
                    </a:extLst>
                  </p:cNvPr>
                  <p:cNvSpPr/>
                  <p:nvPr/>
                </p:nvSpPr>
                <p:spPr>
                  <a:xfrm>
                    <a:off x="5483161" y="3991345"/>
                    <a:ext cx="128248" cy="258043"/>
                  </a:xfrm>
                  <a:custGeom>
                    <a:avLst/>
                    <a:gdLst>
                      <a:gd name="connsiteX0" fmla="*/ 33623 w 128248"/>
                      <a:gd name="connsiteY0" fmla="*/ 258043 h 258043"/>
                      <a:gd name="connsiteX1" fmla="*/ 125635 w 128248"/>
                      <a:gd name="connsiteY1" fmla="*/ 28681 h 258043"/>
                      <a:gd name="connsiteX2" fmla="*/ 118824 w 128248"/>
                      <a:gd name="connsiteY2" fmla="*/ 2611 h 258043"/>
                      <a:gd name="connsiteX3" fmla="*/ 92754 w 128248"/>
                      <a:gd name="connsiteY3" fmla="*/ 9431 h 258043"/>
                      <a:gd name="connsiteX4" fmla="*/ 90678 w 128248"/>
                      <a:gd name="connsiteY4" fmla="*/ 14584 h 258043"/>
                      <a:gd name="connsiteX5" fmla="*/ 0 w 128248"/>
                      <a:gd name="connsiteY5" fmla="*/ 240708 h 25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248" h="258043">
                        <a:moveTo>
                          <a:pt x="33623" y="258043"/>
                        </a:moveTo>
                        <a:lnTo>
                          <a:pt x="125635" y="28681"/>
                        </a:lnTo>
                        <a:cubicBezTo>
                          <a:pt x="130950" y="19604"/>
                          <a:pt x="127902" y="7936"/>
                          <a:pt x="118824" y="2611"/>
                        </a:cubicBezTo>
                        <a:cubicBezTo>
                          <a:pt x="109747" y="-2704"/>
                          <a:pt x="98069" y="354"/>
                          <a:pt x="92754" y="9431"/>
                        </a:cubicBezTo>
                        <a:cubicBezTo>
                          <a:pt x="91811" y="11031"/>
                          <a:pt x="91116" y="12775"/>
                          <a:pt x="90678" y="14584"/>
                        </a:cubicBezTo>
                        <a:lnTo>
                          <a:pt x="0" y="240708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5" name="Freeform 174">
                    <a:extLst>
                      <a:ext uri="{FF2B5EF4-FFF2-40B4-BE49-F238E27FC236}">
                        <a16:creationId xmlns:a16="http://schemas.microsoft.com/office/drawing/2014/main" id="{BDC60BFB-BA8E-3F4A-BBD3-B02B8C418784}"/>
                      </a:ext>
                    </a:extLst>
                  </p:cNvPr>
                  <p:cNvSpPr/>
                  <p:nvPr/>
                </p:nvSpPr>
                <p:spPr>
                  <a:xfrm>
                    <a:off x="5317994" y="3613858"/>
                    <a:ext cx="605404" cy="604420"/>
                  </a:xfrm>
                  <a:custGeom>
                    <a:avLst/>
                    <a:gdLst>
                      <a:gd name="connsiteX0" fmla="*/ 577218 w 605404"/>
                      <a:gd name="connsiteY0" fmla="*/ 427885 h 604420"/>
                      <a:gd name="connsiteX1" fmla="*/ 177168 w 605404"/>
                      <a:gd name="connsiteY1" fmla="*/ 577142 h 604420"/>
                      <a:gd name="connsiteX2" fmla="*/ 176597 w 605404"/>
                      <a:gd name="connsiteY2" fmla="*/ 577142 h 604420"/>
                      <a:gd name="connsiteX3" fmla="*/ 74394 w 605404"/>
                      <a:gd name="connsiteY3" fmla="*/ 500942 h 604420"/>
                      <a:gd name="connsiteX4" fmla="*/ 42485 w 605404"/>
                      <a:gd name="connsiteY4" fmla="*/ 456746 h 604420"/>
                      <a:gd name="connsiteX5" fmla="*/ 25149 w 605404"/>
                      <a:gd name="connsiteY5" fmla="*/ 181950 h 604420"/>
                      <a:gd name="connsiteX6" fmla="*/ 27626 w 605404"/>
                      <a:gd name="connsiteY6" fmla="*/ 176330 h 604420"/>
                      <a:gd name="connsiteX7" fmla="*/ 96587 w 605404"/>
                      <a:gd name="connsiteY7" fmla="*/ 81080 h 604420"/>
                      <a:gd name="connsiteX8" fmla="*/ 127257 w 605404"/>
                      <a:gd name="connsiteY8" fmla="*/ 56124 h 604420"/>
                      <a:gd name="connsiteX9" fmla="*/ 403482 w 605404"/>
                      <a:gd name="connsiteY9" fmla="*/ 17453 h 604420"/>
                      <a:gd name="connsiteX10" fmla="*/ 428819 w 605404"/>
                      <a:gd name="connsiteY10" fmla="*/ 27645 h 604420"/>
                      <a:gd name="connsiteX11" fmla="*/ 584743 w 605404"/>
                      <a:gd name="connsiteY11" fmla="*/ 412074 h 604420"/>
                      <a:gd name="connsiteX12" fmla="*/ 577218 w 605404"/>
                      <a:gd name="connsiteY12" fmla="*/ 427885 h 604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05404" h="604420">
                        <a:moveTo>
                          <a:pt x="577218" y="427885"/>
                        </a:moveTo>
                        <a:cubicBezTo>
                          <a:pt x="507876" y="579485"/>
                          <a:pt x="328863" y="646274"/>
                          <a:pt x="177168" y="577142"/>
                        </a:cubicBezTo>
                        <a:lnTo>
                          <a:pt x="176597" y="577142"/>
                        </a:lnTo>
                        <a:cubicBezTo>
                          <a:pt x="137478" y="559330"/>
                          <a:pt x="102635" y="533346"/>
                          <a:pt x="74394" y="500942"/>
                        </a:cubicBezTo>
                        <a:cubicBezTo>
                          <a:pt x="62421" y="487226"/>
                          <a:pt x="51734" y="472424"/>
                          <a:pt x="42485" y="456746"/>
                        </a:cubicBezTo>
                        <a:cubicBezTo>
                          <a:pt x="-7245" y="373297"/>
                          <a:pt x="-13703" y="270989"/>
                          <a:pt x="25149" y="181950"/>
                        </a:cubicBezTo>
                        <a:cubicBezTo>
                          <a:pt x="25911" y="180045"/>
                          <a:pt x="26769" y="178235"/>
                          <a:pt x="27626" y="176330"/>
                        </a:cubicBezTo>
                        <a:cubicBezTo>
                          <a:pt x="44104" y="140335"/>
                          <a:pt x="67535" y="107969"/>
                          <a:pt x="96587" y="81080"/>
                        </a:cubicBezTo>
                        <a:cubicBezTo>
                          <a:pt x="106216" y="72060"/>
                          <a:pt x="116465" y="63725"/>
                          <a:pt x="127257" y="56124"/>
                        </a:cubicBezTo>
                        <a:cubicBezTo>
                          <a:pt x="207467" y="-1159"/>
                          <a:pt x="310623" y="-15599"/>
                          <a:pt x="403482" y="17453"/>
                        </a:cubicBezTo>
                        <a:cubicBezTo>
                          <a:pt x="411960" y="20405"/>
                          <a:pt x="420437" y="23835"/>
                          <a:pt x="428819" y="27645"/>
                        </a:cubicBezTo>
                        <a:cubicBezTo>
                          <a:pt x="574456" y="94215"/>
                          <a:pt x="642855" y="262855"/>
                          <a:pt x="584743" y="412074"/>
                        </a:cubicBezTo>
                        <a:cubicBezTo>
                          <a:pt x="581981" y="416931"/>
                          <a:pt x="579695" y="422456"/>
                          <a:pt x="577218" y="4278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6" name="Freeform 175">
                    <a:extLst>
                      <a:ext uri="{FF2B5EF4-FFF2-40B4-BE49-F238E27FC236}">
                        <a16:creationId xmlns:a16="http://schemas.microsoft.com/office/drawing/2014/main" id="{944B1E29-DBC8-3243-AE72-408349DE77D0}"/>
                      </a:ext>
                    </a:extLst>
                  </p:cNvPr>
                  <p:cNvSpPr/>
                  <p:nvPr/>
                </p:nvSpPr>
                <p:spPr>
                  <a:xfrm>
                    <a:off x="5482113" y="3642277"/>
                    <a:ext cx="219265" cy="37515"/>
                  </a:xfrm>
                  <a:custGeom>
                    <a:avLst/>
                    <a:gdLst>
                      <a:gd name="connsiteX0" fmla="*/ 0 w 219265"/>
                      <a:gd name="connsiteY0" fmla="*/ 37515 h 37515"/>
                      <a:gd name="connsiteX1" fmla="*/ 119158 w 219265"/>
                      <a:gd name="connsiteY1" fmla="*/ 654 h 37515"/>
                      <a:gd name="connsiteX2" fmla="*/ 219266 w 219265"/>
                      <a:gd name="connsiteY2" fmla="*/ 12465 h 37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265" h="37515">
                        <a:moveTo>
                          <a:pt x="0" y="37515"/>
                        </a:moveTo>
                        <a:cubicBezTo>
                          <a:pt x="36385" y="16303"/>
                          <a:pt x="77143" y="3692"/>
                          <a:pt x="119158" y="654"/>
                        </a:cubicBezTo>
                        <a:cubicBezTo>
                          <a:pt x="152971" y="-1699"/>
                          <a:pt x="186928" y="2311"/>
                          <a:pt x="219266" y="12465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7" name="Freeform 176">
                    <a:extLst>
                      <a:ext uri="{FF2B5EF4-FFF2-40B4-BE49-F238E27FC236}">
                        <a16:creationId xmlns:a16="http://schemas.microsoft.com/office/drawing/2014/main" id="{11EBFC68-B799-CD49-A737-E147C6087E34}"/>
                      </a:ext>
                    </a:extLst>
                  </p:cNvPr>
                  <p:cNvSpPr/>
                  <p:nvPr/>
                </p:nvSpPr>
                <p:spPr>
                  <a:xfrm>
                    <a:off x="5296245" y="3692375"/>
                    <a:ext cx="638823" cy="475201"/>
                  </a:xfrm>
                  <a:custGeom>
                    <a:avLst/>
                    <a:gdLst>
                      <a:gd name="connsiteX0" fmla="*/ 630019 w 638823"/>
                      <a:gd name="connsiteY0" fmla="*/ 341176 h 475201"/>
                      <a:gd name="connsiteX1" fmla="*/ 636496 w 638823"/>
                      <a:gd name="connsiteY1" fmla="*/ 322888 h 475201"/>
                      <a:gd name="connsiteX2" fmla="*/ 612970 w 638823"/>
                      <a:gd name="connsiteY2" fmla="*/ 265262 h 475201"/>
                      <a:gd name="connsiteX3" fmla="*/ 383227 w 638823"/>
                      <a:gd name="connsiteY3" fmla="*/ 143914 h 475201"/>
                      <a:gd name="connsiteX4" fmla="*/ 113955 w 638823"/>
                      <a:gd name="connsiteY4" fmla="*/ 1705 h 475201"/>
                      <a:gd name="connsiteX5" fmla="*/ 69664 w 638823"/>
                      <a:gd name="connsiteY5" fmla="*/ 15707 h 475201"/>
                      <a:gd name="connsiteX6" fmla="*/ 26706 w 638823"/>
                      <a:gd name="connsiteY6" fmla="*/ 86002 h 475201"/>
                      <a:gd name="connsiteX7" fmla="*/ 24039 w 638823"/>
                      <a:gd name="connsiteY7" fmla="*/ 92002 h 475201"/>
                      <a:gd name="connsiteX8" fmla="*/ 512 w 638823"/>
                      <a:gd name="connsiteY8" fmla="*/ 173632 h 475201"/>
                      <a:gd name="connsiteX9" fmla="*/ 25849 w 638823"/>
                      <a:gd name="connsiteY9" fmla="*/ 223257 h 475201"/>
                      <a:gd name="connsiteX10" fmla="*/ 492574 w 638823"/>
                      <a:gd name="connsiteY10" fmla="*/ 469669 h 475201"/>
                      <a:gd name="connsiteX11" fmla="*/ 548485 w 638823"/>
                      <a:gd name="connsiteY11" fmla="*/ 461953 h 475201"/>
                      <a:gd name="connsiteX12" fmla="*/ 555153 w 638823"/>
                      <a:gd name="connsiteY12" fmla="*/ 455572 h 475201"/>
                      <a:gd name="connsiteX13" fmla="*/ 622495 w 638823"/>
                      <a:gd name="connsiteY13" fmla="*/ 359084 h 475201"/>
                      <a:gd name="connsiteX14" fmla="*/ 630019 w 638823"/>
                      <a:gd name="connsiteY14" fmla="*/ 341176 h 47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38823" h="475201">
                        <a:moveTo>
                          <a:pt x="630019" y="341176"/>
                        </a:moveTo>
                        <a:cubicBezTo>
                          <a:pt x="632400" y="335080"/>
                          <a:pt x="634496" y="328984"/>
                          <a:pt x="636496" y="322888"/>
                        </a:cubicBezTo>
                        <a:cubicBezTo>
                          <a:pt x="643688" y="300514"/>
                          <a:pt x="633763" y="276206"/>
                          <a:pt x="612970" y="265262"/>
                        </a:cubicBezTo>
                        <a:lnTo>
                          <a:pt x="383227" y="143914"/>
                        </a:lnTo>
                        <a:cubicBezTo>
                          <a:pt x="383227" y="143914"/>
                          <a:pt x="147864" y="11897"/>
                          <a:pt x="113955" y="1705"/>
                        </a:cubicBezTo>
                        <a:cubicBezTo>
                          <a:pt x="97715" y="-3095"/>
                          <a:pt x="80189" y="2448"/>
                          <a:pt x="69664" y="15707"/>
                        </a:cubicBezTo>
                        <a:cubicBezTo>
                          <a:pt x="52319" y="37148"/>
                          <a:pt x="37879" y="60789"/>
                          <a:pt x="26706" y="86002"/>
                        </a:cubicBezTo>
                        <a:cubicBezTo>
                          <a:pt x="25753" y="88002"/>
                          <a:pt x="24801" y="90002"/>
                          <a:pt x="24039" y="92002"/>
                        </a:cubicBezTo>
                        <a:cubicBezTo>
                          <a:pt x="12685" y="118072"/>
                          <a:pt x="4779" y="145514"/>
                          <a:pt x="512" y="173632"/>
                        </a:cubicBezTo>
                        <a:cubicBezTo>
                          <a:pt x="-2460" y="193882"/>
                          <a:pt x="7703" y="213789"/>
                          <a:pt x="25849" y="223257"/>
                        </a:cubicBezTo>
                        <a:lnTo>
                          <a:pt x="492574" y="469669"/>
                        </a:lnTo>
                        <a:cubicBezTo>
                          <a:pt x="510947" y="479270"/>
                          <a:pt x="533398" y="476174"/>
                          <a:pt x="548485" y="461953"/>
                        </a:cubicBezTo>
                        <a:lnTo>
                          <a:pt x="555153" y="455572"/>
                        </a:lnTo>
                        <a:cubicBezTo>
                          <a:pt x="583252" y="427749"/>
                          <a:pt x="606073" y="395060"/>
                          <a:pt x="622495" y="359084"/>
                        </a:cubicBezTo>
                        <a:cubicBezTo>
                          <a:pt x="625162" y="353178"/>
                          <a:pt x="627638" y="347177"/>
                          <a:pt x="630019" y="341176"/>
                        </a:cubicBezTo>
                        <a:close/>
                      </a:path>
                    </a:pathLst>
                  </a:custGeom>
                  <a:solidFill>
                    <a:srgbClr val="D1807C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8" name="Freeform 177">
                    <a:extLst>
                      <a:ext uri="{FF2B5EF4-FFF2-40B4-BE49-F238E27FC236}">
                        <a16:creationId xmlns:a16="http://schemas.microsoft.com/office/drawing/2014/main" id="{48D5E124-34E2-EA46-BA58-D75726A951C2}"/>
                      </a:ext>
                    </a:extLst>
                  </p:cNvPr>
                  <p:cNvSpPr/>
                  <p:nvPr/>
                </p:nvSpPr>
                <p:spPr>
                  <a:xfrm>
                    <a:off x="5359812" y="3718542"/>
                    <a:ext cx="211264" cy="88504"/>
                  </a:xfrm>
                  <a:custGeom>
                    <a:avLst/>
                    <a:gdLst>
                      <a:gd name="connsiteX0" fmla="*/ 0 w 211264"/>
                      <a:gd name="connsiteY0" fmla="*/ 27449 h 88504"/>
                      <a:gd name="connsiteX1" fmla="*/ 46101 w 211264"/>
                      <a:gd name="connsiteY1" fmla="*/ 2208 h 88504"/>
                      <a:gd name="connsiteX2" fmla="*/ 211264 w 211264"/>
                      <a:gd name="connsiteY2" fmla="*/ 88504 h 88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264" h="88504">
                        <a:moveTo>
                          <a:pt x="0" y="27449"/>
                        </a:moveTo>
                        <a:cubicBezTo>
                          <a:pt x="0" y="27449"/>
                          <a:pt x="21717" y="-9222"/>
                          <a:pt x="46101" y="2208"/>
                        </a:cubicBezTo>
                        <a:cubicBezTo>
                          <a:pt x="70485" y="13638"/>
                          <a:pt x="211264" y="88504"/>
                          <a:pt x="211264" y="88504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79" name="Freeform 178">
                    <a:extLst>
                      <a:ext uri="{FF2B5EF4-FFF2-40B4-BE49-F238E27FC236}">
                        <a16:creationId xmlns:a16="http://schemas.microsoft.com/office/drawing/2014/main" id="{7109B70E-3B51-5C40-9A5A-4EAB8A50A673}"/>
                      </a:ext>
                    </a:extLst>
                  </p:cNvPr>
                  <p:cNvSpPr/>
                  <p:nvPr/>
                </p:nvSpPr>
                <p:spPr>
                  <a:xfrm>
                    <a:off x="5096370" y="3820707"/>
                    <a:ext cx="329908" cy="1130380"/>
                  </a:xfrm>
                  <a:custGeom>
                    <a:avLst/>
                    <a:gdLst>
                      <a:gd name="connsiteX0" fmla="*/ 326403 w 329908"/>
                      <a:gd name="connsiteY0" fmla="*/ 1122768 h 1130380"/>
                      <a:gd name="connsiteX1" fmla="*/ 299733 w 329908"/>
                      <a:gd name="connsiteY1" fmla="*/ 1126559 h 1130380"/>
                      <a:gd name="connsiteX2" fmla="*/ 292970 w 329908"/>
                      <a:gd name="connsiteY2" fmla="*/ 1116958 h 1130380"/>
                      <a:gd name="connsiteX3" fmla="*/ 172 w 329908"/>
                      <a:gd name="connsiteY3" fmla="*/ 21583 h 1130380"/>
                      <a:gd name="connsiteX4" fmla="*/ 16516 w 329908"/>
                      <a:gd name="connsiteY4" fmla="*/ 170 h 1130380"/>
                      <a:gd name="connsiteX5" fmla="*/ 36366 w 329908"/>
                      <a:gd name="connsiteY5" fmla="*/ 11105 h 1130380"/>
                      <a:gd name="connsiteX6" fmla="*/ 329165 w 329908"/>
                      <a:gd name="connsiteY6" fmla="*/ 1106480 h 1130380"/>
                      <a:gd name="connsiteX7" fmla="*/ 326403 w 329908"/>
                      <a:gd name="connsiteY7" fmla="*/ 1122768 h 1130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9908" h="1130380">
                        <a:moveTo>
                          <a:pt x="326403" y="1122768"/>
                        </a:moveTo>
                        <a:cubicBezTo>
                          <a:pt x="320088" y="1131178"/>
                          <a:pt x="308143" y="1132883"/>
                          <a:pt x="299733" y="1126559"/>
                        </a:cubicBezTo>
                        <a:cubicBezTo>
                          <a:pt x="296523" y="1124149"/>
                          <a:pt x="294151" y="1120786"/>
                          <a:pt x="292970" y="1116958"/>
                        </a:cubicBezTo>
                        <a:lnTo>
                          <a:pt x="172" y="21583"/>
                        </a:lnTo>
                        <a:cubicBezTo>
                          <a:pt x="-1229" y="11153"/>
                          <a:pt x="6096" y="1570"/>
                          <a:pt x="16516" y="170"/>
                        </a:cubicBezTo>
                        <a:cubicBezTo>
                          <a:pt x="24822" y="-944"/>
                          <a:pt x="32871" y="3494"/>
                          <a:pt x="36366" y="11105"/>
                        </a:cubicBezTo>
                        <a:lnTo>
                          <a:pt x="329165" y="1106480"/>
                        </a:lnTo>
                        <a:cubicBezTo>
                          <a:pt x="330765" y="1112043"/>
                          <a:pt x="329756" y="1118043"/>
                          <a:pt x="326403" y="11227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0" name="Freeform 179">
                    <a:extLst>
                      <a:ext uri="{FF2B5EF4-FFF2-40B4-BE49-F238E27FC236}">
                        <a16:creationId xmlns:a16="http://schemas.microsoft.com/office/drawing/2014/main" id="{C885EEE8-0474-024F-B936-C7AA95315AE8}"/>
                      </a:ext>
                    </a:extLst>
                  </p:cNvPr>
                  <p:cNvSpPr/>
                  <p:nvPr/>
                </p:nvSpPr>
                <p:spPr>
                  <a:xfrm>
                    <a:off x="5096371" y="3820892"/>
                    <a:ext cx="104849" cy="255807"/>
                  </a:xfrm>
                  <a:custGeom>
                    <a:avLst/>
                    <a:gdLst>
                      <a:gd name="connsiteX0" fmla="*/ 104850 w 104849"/>
                      <a:gd name="connsiteY0" fmla="*/ 248663 h 255807"/>
                      <a:gd name="connsiteX1" fmla="*/ 36365 w 104849"/>
                      <a:gd name="connsiteY1" fmla="*/ 11110 h 255807"/>
                      <a:gd name="connsiteX2" fmla="*/ 11105 w 104849"/>
                      <a:gd name="connsiteY2" fmla="*/ 1737 h 255807"/>
                      <a:gd name="connsiteX3" fmla="*/ 170 w 104849"/>
                      <a:gd name="connsiteY3" fmla="*/ 21587 h 255807"/>
                      <a:gd name="connsiteX4" fmla="*/ 67607 w 104849"/>
                      <a:gd name="connsiteY4" fmla="*/ 255807 h 25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849" h="255807">
                        <a:moveTo>
                          <a:pt x="104850" y="248663"/>
                        </a:moveTo>
                        <a:lnTo>
                          <a:pt x="36365" y="11110"/>
                        </a:lnTo>
                        <a:cubicBezTo>
                          <a:pt x="31974" y="1547"/>
                          <a:pt x="20668" y="-2644"/>
                          <a:pt x="11105" y="1737"/>
                        </a:cubicBezTo>
                        <a:cubicBezTo>
                          <a:pt x="3494" y="5233"/>
                          <a:pt x="-944" y="13291"/>
                          <a:pt x="170" y="21587"/>
                        </a:cubicBezTo>
                        <a:lnTo>
                          <a:pt x="67607" y="255807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1" name="Freeform 180">
                    <a:extLst>
                      <a:ext uri="{FF2B5EF4-FFF2-40B4-BE49-F238E27FC236}">
                        <a16:creationId xmlns:a16="http://schemas.microsoft.com/office/drawing/2014/main" id="{D9FBE340-4DD7-084F-B8C4-4181CB07282B}"/>
                      </a:ext>
                    </a:extLst>
                  </p:cNvPr>
                  <p:cNvSpPr/>
                  <p:nvPr/>
                </p:nvSpPr>
                <p:spPr>
                  <a:xfrm>
                    <a:off x="4775191" y="3440344"/>
                    <a:ext cx="604977" cy="604561"/>
                  </a:xfrm>
                  <a:custGeom>
                    <a:avLst/>
                    <a:gdLst>
                      <a:gd name="connsiteX0" fmla="*/ 596908 w 604977"/>
                      <a:gd name="connsiteY0" fmla="*/ 232781 h 604561"/>
                      <a:gd name="connsiteX1" fmla="*/ 585859 w 604977"/>
                      <a:gd name="connsiteY1" fmla="*/ 407755 h 604561"/>
                      <a:gd name="connsiteX2" fmla="*/ 372880 w 604977"/>
                      <a:gd name="connsiteY2" fmla="*/ 596255 h 604561"/>
                      <a:gd name="connsiteX3" fmla="*/ 372213 w 604977"/>
                      <a:gd name="connsiteY3" fmla="*/ 596255 h 604561"/>
                      <a:gd name="connsiteX4" fmla="*/ 9692 w 604977"/>
                      <a:gd name="connsiteY4" fmla="*/ 377656 h 604561"/>
                      <a:gd name="connsiteX5" fmla="*/ 8168 w 604977"/>
                      <a:gd name="connsiteY5" fmla="*/ 371751 h 604561"/>
                      <a:gd name="connsiteX6" fmla="*/ 3882 w 604977"/>
                      <a:gd name="connsiteY6" fmla="*/ 254021 h 604561"/>
                      <a:gd name="connsiteX7" fmla="*/ 12645 w 604977"/>
                      <a:gd name="connsiteY7" fmla="*/ 215445 h 604561"/>
                      <a:gd name="connsiteX8" fmla="*/ 100370 w 604977"/>
                      <a:gd name="connsiteY8" fmla="*/ 76952 h 604561"/>
                      <a:gd name="connsiteX9" fmla="*/ 206383 w 604977"/>
                      <a:gd name="connsiteY9" fmla="*/ 15801 h 604561"/>
                      <a:gd name="connsiteX10" fmla="*/ 232672 w 604977"/>
                      <a:gd name="connsiteY10" fmla="*/ 8181 h 604561"/>
                      <a:gd name="connsiteX11" fmla="*/ 328684 w 604977"/>
                      <a:gd name="connsiteY11" fmla="*/ 1133 h 604561"/>
                      <a:gd name="connsiteX12" fmla="*/ 379738 w 604977"/>
                      <a:gd name="connsiteY12" fmla="*/ 10086 h 604561"/>
                      <a:gd name="connsiteX13" fmla="*/ 591955 w 604977"/>
                      <a:gd name="connsiteY13" fmla="*/ 215445 h 604561"/>
                      <a:gd name="connsiteX14" fmla="*/ 596908 w 604977"/>
                      <a:gd name="connsiteY14" fmla="*/ 232781 h 604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977" h="604561">
                        <a:moveTo>
                          <a:pt x="596908" y="232781"/>
                        </a:moveTo>
                        <a:cubicBezTo>
                          <a:pt x="610634" y="290912"/>
                          <a:pt x="606786" y="351815"/>
                          <a:pt x="585859" y="407755"/>
                        </a:cubicBezTo>
                        <a:cubicBezTo>
                          <a:pt x="550798" y="502214"/>
                          <a:pt x="470902" y="572928"/>
                          <a:pt x="372880" y="596255"/>
                        </a:cubicBezTo>
                        <a:lnTo>
                          <a:pt x="372213" y="596255"/>
                        </a:lnTo>
                        <a:cubicBezTo>
                          <a:pt x="211974" y="634479"/>
                          <a:pt x="50668" y="537219"/>
                          <a:pt x="9692" y="377656"/>
                        </a:cubicBezTo>
                        <a:cubicBezTo>
                          <a:pt x="9120" y="375751"/>
                          <a:pt x="8644" y="373751"/>
                          <a:pt x="8168" y="371751"/>
                        </a:cubicBezTo>
                        <a:cubicBezTo>
                          <a:pt x="-1014" y="333174"/>
                          <a:pt x="-2472" y="293160"/>
                          <a:pt x="3882" y="254021"/>
                        </a:cubicBezTo>
                        <a:cubicBezTo>
                          <a:pt x="5930" y="240982"/>
                          <a:pt x="8863" y="228095"/>
                          <a:pt x="12645" y="215445"/>
                        </a:cubicBezTo>
                        <a:cubicBezTo>
                          <a:pt x="28694" y="162134"/>
                          <a:pt x="59031" y="114242"/>
                          <a:pt x="100370" y="76952"/>
                        </a:cubicBezTo>
                        <a:cubicBezTo>
                          <a:pt x="131117" y="49482"/>
                          <a:pt x="167207" y="28670"/>
                          <a:pt x="206383" y="15801"/>
                        </a:cubicBezTo>
                        <a:cubicBezTo>
                          <a:pt x="214860" y="12849"/>
                          <a:pt x="223719" y="10372"/>
                          <a:pt x="232672" y="8181"/>
                        </a:cubicBezTo>
                        <a:cubicBezTo>
                          <a:pt x="264095" y="714"/>
                          <a:pt x="296509" y="-1658"/>
                          <a:pt x="328684" y="1133"/>
                        </a:cubicBezTo>
                        <a:cubicBezTo>
                          <a:pt x="345934" y="2609"/>
                          <a:pt x="363022" y="5600"/>
                          <a:pt x="379738" y="10086"/>
                        </a:cubicBezTo>
                        <a:cubicBezTo>
                          <a:pt x="481437" y="36871"/>
                          <a:pt x="561847" y="114680"/>
                          <a:pt x="591955" y="215445"/>
                        </a:cubicBezTo>
                        <a:cubicBezTo>
                          <a:pt x="593860" y="221160"/>
                          <a:pt x="595384" y="226780"/>
                          <a:pt x="596908" y="2327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2" name="Freeform 181">
                    <a:extLst>
                      <a:ext uri="{FF2B5EF4-FFF2-40B4-BE49-F238E27FC236}">
                        <a16:creationId xmlns:a16="http://schemas.microsoft.com/office/drawing/2014/main" id="{9554AFB0-D231-C946-942C-99D955D51CF7}"/>
                      </a:ext>
                    </a:extLst>
                  </p:cNvPr>
                  <p:cNvSpPr/>
                  <p:nvPr/>
                </p:nvSpPr>
                <p:spPr>
                  <a:xfrm>
                    <a:off x="4823650" y="3487102"/>
                    <a:ext cx="156971" cy="154590"/>
                  </a:xfrm>
                  <a:custGeom>
                    <a:avLst/>
                    <a:gdLst>
                      <a:gd name="connsiteX0" fmla="*/ 0 w 156971"/>
                      <a:gd name="connsiteY0" fmla="*/ 154591 h 154590"/>
                      <a:gd name="connsiteX1" fmla="*/ 71247 w 156971"/>
                      <a:gd name="connsiteY1" fmla="*/ 52292 h 154590"/>
                      <a:gd name="connsiteX2" fmla="*/ 156972 w 156971"/>
                      <a:gd name="connsiteY2" fmla="*/ 0 h 154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6971" h="154590">
                        <a:moveTo>
                          <a:pt x="0" y="154591"/>
                        </a:moveTo>
                        <a:cubicBezTo>
                          <a:pt x="15621" y="115500"/>
                          <a:pt x="39996" y="80505"/>
                          <a:pt x="71247" y="52292"/>
                        </a:cubicBezTo>
                        <a:cubicBezTo>
                          <a:pt x="96336" y="29699"/>
                          <a:pt x="125406" y="11963"/>
                          <a:pt x="156972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3" name="Freeform 182">
                    <a:extLst>
                      <a:ext uri="{FF2B5EF4-FFF2-40B4-BE49-F238E27FC236}">
                        <a16:creationId xmlns:a16="http://schemas.microsoft.com/office/drawing/2014/main" id="{240A11F8-0BBD-2243-A48A-67ECF6730138}"/>
                      </a:ext>
                    </a:extLst>
                  </p:cNvPr>
                  <p:cNvSpPr/>
                  <p:nvPr/>
                </p:nvSpPr>
                <p:spPr>
                  <a:xfrm>
                    <a:off x="4749033" y="3597327"/>
                    <a:ext cx="656345" cy="329457"/>
                  </a:xfrm>
                  <a:custGeom>
                    <a:avLst/>
                    <a:gdLst>
                      <a:gd name="connsiteX0" fmla="*/ 642117 w 656345"/>
                      <a:gd name="connsiteY0" fmla="*/ 50176 h 329457"/>
                      <a:gd name="connsiteX1" fmla="*/ 636021 w 656345"/>
                      <a:gd name="connsiteY1" fmla="*/ 31793 h 329457"/>
                      <a:gd name="connsiteX2" fmla="*/ 582014 w 656345"/>
                      <a:gd name="connsiteY2" fmla="*/ 741 h 329457"/>
                      <a:gd name="connsiteX3" fmla="*/ 326268 w 656345"/>
                      <a:gd name="connsiteY3" fmla="*/ 46461 h 329457"/>
                      <a:gd name="connsiteX4" fmla="*/ 26325 w 656345"/>
                      <a:gd name="connsiteY4" fmla="*/ 99992 h 329457"/>
                      <a:gd name="connsiteX5" fmla="*/ 36 w 656345"/>
                      <a:gd name="connsiteY5" fmla="*/ 138092 h 329457"/>
                      <a:gd name="connsiteX6" fmla="*/ 9561 w 656345"/>
                      <a:gd name="connsiteY6" fmla="*/ 219911 h 329457"/>
                      <a:gd name="connsiteX7" fmla="*/ 11276 w 656345"/>
                      <a:gd name="connsiteY7" fmla="*/ 226293 h 329457"/>
                      <a:gd name="connsiteX8" fmla="*/ 42899 w 656345"/>
                      <a:gd name="connsiteY8" fmla="*/ 305065 h 329457"/>
                      <a:gd name="connsiteX9" fmla="*/ 93381 w 656345"/>
                      <a:gd name="connsiteY9" fmla="*/ 328687 h 329457"/>
                      <a:gd name="connsiteX10" fmla="*/ 612970 w 656345"/>
                      <a:gd name="connsiteY10" fmla="*/ 235913 h 329457"/>
                      <a:gd name="connsiteX11" fmla="*/ 652404 w 656345"/>
                      <a:gd name="connsiteY11" fmla="*/ 195432 h 329457"/>
                      <a:gd name="connsiteX12" fmla="*/ 653642 w 656345"/>
                      <a:gd name="connsiteY12" fmla="*/ 185907 h 329457"/>
                      <a:gd name="connsiteX13" fmla="*/ 647451 w 656345"/>
                      <a:gd name="connsiteY13" fmla="*/ 68369 h 329457"/>
                      <a:gd name="connsiteX14" fmla="*/ 642117 w 656345"/>
                      <a:gd name="connsiteY14" fmla="*/ 50176 h 32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6345" h="329457">
                        <a:moveTo>
                          <a:pt x="642117" y="50176"/>
                        </a:moveTo>
                        <a:cubicBezTo>
                          <a:pt x="640307" y="43985"/>
                          <a:pt x="638211" y="37888"/>
                          <a:pt x="636021" y="31793"/>
                        </a:cubicBezTo>
                        <a:cubicBezTo>
                          <a:pt x="627896" y="9742"/>
                          <a:pt x="605160" y="-3336"/>
                          <a:pt x="582014" y="741"/>
                        </a:cubicBezTo>
                        <a:lnTo>
                          <a:pt x="326268" y="46461"/>
                        </a:lnTo>
                        <a:cubicBezTo>
                          <a:pt x="326268" y="46461"/>
                          <a:pt x="59568" y="87037"/>
                          <a:pt x="26325" y="99992"/>
                        </a:cubicBezTo>
                        <a:cubicBezTo>
                          <a:pt x="10590" y="106116"/>
                          <a:pt x="170" y="121204"/>
                          <a:pt x="36" y="138092"/>
                        </a:cubicBezTo>
                        <a:cubicBezTo>
                          <a:pt x="-383" y="165666"/>
                          <a:pt x="2827" y="193175"/>
                          <a:pt x="9561" y="219911"/>
                        </a:cubicBezTo>
                        <a:cubicBezTo>
                          <a:pt x="10133" y="222007"/>
                          <a:pt x="10609" y="224197"/>
                          <a:pt x="11276" y="226293"/>
                        </a:cubicBezTo>
                        <a:cubicBezTo>
                          <a:pt x="18286" y="253830"/>
                          <a:pt x="28926" y="280319"/>
                          <a:pt x="42899" y="305065"/>
                        </a:cubicBezTo>
                        <a:cubicBezTo>
                          <a:pt x="53005" y="322857"/>
                          <a:pt x="73246" y="332325"/>
                          <a:pt x="93381" y="328687"/>
                        </a:cubicBezTo>
                        <a:lnTo>
                          <a:pt x="612970" y="235913"/>
                        </a:lnTo>
                        <a:cubicBezTo>
                          <a:pt x="633392" y="232189"/>
                          <a:pt x="649213" y="215939"/>
                          <a:pt x="652404" y="195432"/>
                        </a:cubicBezTo>
                        <a:cubicBezTo>
                          <a:pt x="652880" y="192384"/>
                          <a:pt x="653261" y="189336"/>
                          <a:pt x="653642" y="185907"/>
                        </a:cubicBezTo>
                        <a:cubicBezTo>
                          <a:pt x="658728" y="146674"/>
                          <a:pt x="656623" y="106850"/>
                          <a:pt x="647451" y="68369"/>
                        </a:cubicBezTo>
                        <a:cubicBezTo>
                          <a:pt x="645927" y="62653"/>
                          <a:pt x="644212" y="56367"/>
                          <a:pt x="642117" y="50176"/>
                        </a:cubicBezTo>
                        <a:close/>
                      </a:path>
                    </a:pathLst>
                  </a:custGeom>
                  <a:solidFill>
                    <a:srgbClr val="D1807C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4" name="Freeform 183">
                    <a:extLst>
                      <a:ext uri="{FF2B5EF4-FFF2-40B4-BE49-F238E27FC236}">
                        <a16:creationId xmlns:a16="http://schemas.microsoft.com/office/drawing/2014/main" id="{44F7ACB6-30DA-3E44-806F-0500423FE812}"/>
                      </a:ext>
                    </a:extLst>
                  </p:cNvPr>
                  <p:cNvSpPr/>
                  <p:nvPr/>
                </p:nvSpPr>
                <p:spPr>
                  <a:xfrm>
                    <a:off x="4767387" y="3687317"/>
                    <a:ext cx="204662" cy="81819"/>
                  </a:xfrm>
                  <a:custGeom>
                    <a:avLst/>
                    <a:gdLst>
                      <a:gd name="connsiteX0" fmla="*/ 447 w 204662"/>
                      <a:gd name="connsiteY0" fmla="*/ 81820 h 81819"/>
                      <a:gd name="connsiteX1" fmla="*/ 21307 w 204662"/>
                      <a:gd name="connsiteY1" fmla="*/ 33528 h 81819"/>
                      <a:gd name="connsiteX2" fmla="*/ 204663 w 204662"/>
                      <a:gd name="connsiteY2" fmla="*/ 0 h 81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62" h="81819">
                        <a:moveTo>
                          <a:pt x="447" y="81820"/>
                        </a:moveTo>
                        <a:cubicBezTo>
                          <a:pt x="447" y="81820"/>
                          <a:pt x="-4887" y="39434"/>
                          <a:pt x="21307" y="33528"/>
                        </a:cubicBezTo>
                        <a:cubicBezTo>
                          <a:pt x="47500" y="27622"/>
                          <a:pt x="204663" y="0"/>
                          <a:pt x="204663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5" name="Freeform 184">
                    <a:extLst>
                      <a:ext uri="{FF2B5EF4-FFF2-40B4-BE49-F238E27FC236}">
                        <a16:creationId xmlns:a16="http://schemas.microsoft.com/office/drawing/2014/main" id="{1CA11173-0D90-1944-9EFB-E56FBE188396}"/>
                      </a:ext>
                    </a:extLst>
                  </p:cNvPr>
                  <p:cNvSpPr/>
                  <p:nvPr/>
                </p:nvSpPr>
                <p:spPr>
                  <a:xfrm>
                    <a:off x="4586059" y="4244649"/>
                    <a:ext cx="1555542" cy="533826"/>
                  </a:xfrm>
                  <a:custGeom>
                    <a:avLst/>
                    <a:gdLst>
                      <a:gd name="connsiteX0" fmla="*/ 1343444 w 1555542"/>
                      <a:gd name="connsiteY0" fmla="*/ 529090 h 533826"/>
                      <a:gd name="connsiteX1" fmla="*/ 212159 w 1555542"/>
                      <a:gd name="connsiteY1" fmla="*/ 529090 h 533826"/>
                      <a:gd name="connsiteX2" fmla="*/ 94049 w 1555542"/>
                      <a:gd name="connsiteY2" fmla="*/ 473750 h 533826"/>
                      <a:gd name="connsiteX3" fmla="*/ 4419 w 1555542"/>
                      <a:gd name="connsiteY3" fmla="*/ 224861 h 533826"/>
                      <a:gd name="connsiteX4" fmla="*/ 81857 w 1555542"/>
                      <a:gd name="connsiteY4" fmla="*/ 104370 h 533826"/>
                      <a:gd name="connsiteX5" fmla="*/ 1473746 w 1555542"/>
                      <a:gd name="connsiteY5" fmla="*/ 104370 h 533826"/>
                      <a:gd name="connsiteX6" fmla="*/ 1551089 w 1555542"/>
                      <a:gd name="connsiteY6" fmla="*/ 224861 h 533826"/>
                      <a:gd name="connsiteX7" fmla="*/ 1461458 w 1555542"/>
                      <a:gd name="connsiteY7" fmla="*/ 473750 h 533826"/>
                      <a:gd name="connsiteX8" fmla="*/ 1343444 w 1555542"/>
                      <a:gd name="connsiteY8" fmla="*/ 529090 h 533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5542" h="533826">
                        <a:moveTo>
                          <a:pt x="1343444" y="529090"/>
                        </a:moveTo>
                        <a:cubicBezTo>
                          <a:pt x="974826" y="416028"/>
                          <a:pt x="580777" y="416028"/>
                          <a:pt x="212159" y="529090"/>
                        </a:cubicBezTo>
                        <a:cubicBezTo>
                          <a:pt x="164353" y="544721"/>
                          <a:pt x="112633" y="520489"/>
                          <a:pt x="94049" y="473750"/>
                        </a:cubicBezTo>
                        <a:cubicBezTo>
                          <a:pt x="64267" y="390815"/>
                          <a:pt x="34391" y="307853"/>
                          <a:pt x="4419" y="224861"/>
                        </a:cubicBezTo>
                        <a:cubicBezTo>
                          <a:pt x="-12726" y="178379"/>
                          <a:pt x="21469" y="122849"/>
                          <a:pt x="81857" y="104370"/>
                        </a:cubicBezTo>
                        <a:cubicBezTo>
                          <a:pt x="535381" y="-34790"/>
                          <a:pt x="1020222" y="-34790"/>
                          <a:pt x="1473746" y="104370"/>
                        </a:cubicBezTo>
                        <a:cubicBezTo>
                          <a:pt x="1534039" y="122849"/>
                          <a:pt x="1568329" y="178379"/>
                          <a:pt x="1551089" y="224861"/>
                        </a:cubicBezTo>
                        <a:lnTo>
                          <a:pt x="1461458" y="473750"/>
                        </a:lnTo>
                        <a:cubicBezTo>
                          <a:pt x="1442875" y="520441"/>
                          <a:pt x="1391221" y="544663"/>
                          <a:pt x="1343444" y="52909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186" name="Freeform 185">
                    <a:extLst>
                      <a:ext uri="{FF2B5EF4-FFF2-40B4-BE49-F238E27FC236}">
                        <a16:creationId xmlns:a16="http://schemas.microsoft.com/office/drawing/2014/main" id="{A836ECD1-8C1E-2D4A-BD2B-758907B2AC03}"/>
                      </a:ext>
                    </a:extLst>
                  </p:cNvPr>
                  <p:cNvSpPr/>
                  <p:nvPr/>
                </p:nvSpPr>
                <p:spPr>
                  <a:xfrm>
                    <a:off x="4629547" y="4271650"/>
                    <a:ext cx="1468960" cy="452142"/>
                  </a:xfrm>
                  <a:custGeom>
                    <a:avLst/>
                    <a:gdLst>
                      <a:gd name="connsiteX0" fmla="*/ 1268332 w 1468960"/>
                      <a:gd name="connsiteY0" fmla="*/ 448439 h 452142"/>
                      <a:gd name="connsiteX1" fmla="*/ 200294 w 1468960"/>
                      <a:gd name="connsiteY1" fmla="*/ 448439 h 452142"/>
                      <a:gd name="connsiteX2" fmla="*/ 88852 w 1468960"/>
                      <a:gd name="connsiteY2" fmla="*/ 401576 h 452142"/>
                      <a:gd name="connsiteX3" fmla="*/ 4174 w 1468960"/>
                      <a:gd name="connsiteY3" fmla="*/ 190598 h 452142"/>
                      <a:gd name="connsiteX4" fmla="*/ 77231 w 1468960"/>
                      <a:gd name="connsiteY4" fmla="*/ 88490 h 452142"/>
                      <a:gd name="connsiteX5" fmla="*/ 1391681 w 1468960"/>
                      <a:gd name="connsiteY5" fmla="*/ 88490 h 452142"/>
                      <a:gd name="connsiteX6" fmla="*/ 1464738 w 1468960"/>
                      <a:gd name="connsiteY6" fmla="*/ 190598 h 452142"/>
                      <a:gd name="connsiteX7" fmla="*/ 1380156 w 1468960"/>
                      <a:gd name="connsiteY7" fmla="*/ 401576 h 452142"/>
                      <a:gd name="connsiteX8" fmla="*/ 1268332 w 1468960"/>
                      <a:gd name="connsiteY8" fmla="*/ 448439 h 452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68960" h="452142">
                        <a:moveTo>
                          <a:pt x="1268332" y="448439"/>
                        </a:moveTo>
                        <a:cubicBezTo>
                          <a:pt x="918765" y="352618"/>
                          <a:pt x="549862" y="352618"/>
                          <a:pt x="200294" y="448439"/>
                        </a:cubicBezTo>
                        <a:cubicBezTo>
                          <a:pt x="154669" y="460917"/>
                          <a:pt x="105044" y="441010"/>
                          <a:pt x="88852" y="401576"/>
                        </a:cubicBezTo>
                        <a:lnTo>
                          <a:pt x="4174" y="190598"/>
                        </a:lnTo>
                        <a:cubicBezTo>
                          <a:pt x="-12018" y="151164"/>
                          <a:pt x="20272" y="104111"/>
                          <a:pt x="77231" y="88490"/>
                        </a:cubicBezTo>
                        <a:cubicBezTo>
                          <a:pt x="507437" y="-29497"/>
                          <a:pt x="961475" y="-29497"/>
                          <a:pt x="1391681" y="88490"/>
                        </a:cubicBezTo>
                        <a:cubicBezTo>
                          <a:pt x="1448831" y="104111"/>
                          <a:pt x="1481026" y="151164"/>
                          <a:pt x="1464738" y="190598"/>
                        </a:cubicBezTo>
                        <a:lnTo>
                          <a:pt x="1380156" y="401576"/>
                        </a:lnTo>
                        <a:cubicBezTo>
                          <a:pt x="1363487" y="440820"/>
                          <a:pt x="1314052" y="460727"/>
                          <a:pt x="1268332" y="448439"/>
                        </a:cubicBezTo>
                        <a:close/>
                      </a:path>
                    </a:pathLst>
                  </a:custGeom>
                  <a:solidFill>
                    <a:srgbClr val="D1807C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 dirty="0"/>
                  </a:p>
                </p:txBody>
              </p:sp>
            </p:grp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74B62798-CB43-DC4D-B9EF-9B6D159CDF0A}"/>
                    </a:ext>
                  </a:extLst>
                </p:cNvPr>
                <p:cNvSpPr txBox="1"/>
                <p:nvPr/>
              </p:nvSpPr>
              <p:spPr>
                <a:xfrm>
                  <a:off x="2403466" y="1885120"/>
                  <a:ext cx="26239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Kiến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thức</a:t>
                  </a:r>
                  <a:endParaRPr lang="en-VN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B1E952FB-8BDF-EF42-B44A-B599253DEB88}"/>
                  </a:ext>
                </a:extLst>
              </p:cNvPr>
              <p:cNvSpPr txBox="1"/>
              <p:nvPr/>
            </p:nvSpPr>
            <p:spPr>
              <a:xfrm>
                <a:off x="1892475" y="2860116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b="1" dirty="0">
                    <a:solidFill>
                      <a:srgbClr val="D1807C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alkboard SE" panose="03050602040202020205" pitchFamily="66" charset="77"/>
                  </a:rPr>
                  <a:t>01</a:t>
                </a: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9737B777-3BF1-684D-9474-C2244747720E}"/>
                </a:ext>
              </a:extLst>
            </p:cNvPr>
            <p:cNvGrpSpPr/>
            <p:nvPr/>
          </p:nvGrpSpPr>
          <p:grpSpPr>
            <a:xfrm>
              <a:off x="6658896" y="1596404"/>
              <a:ext cx="3866880" cy="1711191"/>
              <a:chOff x="1160520" y="1672145"/>
              <a:chExt cx="3866880" cy="1711191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D65A4819-17D4-7D46-9BDA-4ECF000B26C1}"/>
                  </a:ext>
                </a:extLst>
              </p:cNvPr>
              <p:cNvGrpSpPr/>
              <p:nvPr/>
            </p:nvGrpSpPr>
            <p:grpSpPr>
              <a:xfrm>
                <a:off x="1160520" y="1672145"/>
                <a:ext cx="3866880" cy="1597045"/>
                <a:chOff x="1160520" y="1672145"/>
                <a:chExt cx="3866880" cy="1597045"/>
              </a:xfrm>
            </p:grpSpPr>
            <p:grpSp>
              <p:nvGrpSpPr>
                <p:cNvPr id="220" name="Graphic 4">
                  <a:extLst>
                    <a:ext uri="{FF2B5EF4-FFF2-40B4-BE49-F238E27FC236}">
                      <a16:creationId xmlns:a16="http://schemas.microsoft.com/office/drawing/2014/main" id="{0920D869-BC70-C347-9166-6C00C7A73752}"/>
                    </a:ext>
                  </a:extLst>
                </p:cNvPr>
                <p:cNvGrpSpPr/>
                <p:nvPr/>
              </p:nvGrpSpPr>
              <p:grpSpPr>
                <a:xfrm rot="21197252">
                  <a:off x="1160520" y="1672145"/>
                  <a:ext cx="1155789" cy="1597045"/>
                  <a:chOff x="4561912" y="3416588"/>
                  <a:chExt cx="1603300" cy="1683001"/>
                </a:xfrm>
              </p:grpSpPr>
              <p:sp>
                <p:nvSpPr>
                  <p:cNvPr id="222" name="Freeform 221">
                    <a:extLst>
                      <a:ext uri="{FF2B5EF4-FFF2-40B4-BE49-F238E27FC236}">
                        <a16:creationId xmlns:a16="http://schemas.microsoft.com/office/drawing/2014/main" id="{54140B97-B53F-3146-8CC0-48ED43A03CAB}"/>
                      </a:ext>
                    </a:extLst>
                  </p:cNvPr>
                  <p:cNvSpPr/>
                  <p:nvPr/>
                </p:nvSpPr>
                <p:spPr>
                  <a:xfrm>
                    <a:off x="4561912" y="3416588"/>
                    <a:ext cx="1603300" cy="1683001"/>
                  </a:xfrm>
                  <a:custGeom>
                    <a:avLst/>
                    <a:gdLst>
                      <a:gd name="connsiteX0" fmla="*/ 1592095 w 1603300"/>
                      <a:gd name="connsiteY0" fmla="*/ 980628 h 1683001"/>
                      <a:gd name="connsiteX1" fmla="*/ 1504846 w 1603300"/>
                      <a:gd name="connsiteY1" fmla="*/ 909667 h 1683001"/>
                      <a:gd name="connsiteX2" fmla="*/ 1100509 w 1603300"/>
                      <a:gd name="connsiteY2" fmla="*/ 822799 h 1683001"/>
                      <a:gd name="connsiteX3" fmla="*/ 1229287 w 1603300"/>
                      <a:gd name="connsiteY3" fmla="*/ 777079 h 1683001"/>
                      <a:gd name="connsiteX4" fmla="*/ 1235098 w 1603300"/>
                      <a:gd name="connsiteY4" fmla="*/ 773364 h 1683001"/>
                      <a:gd name="connsiteX5" fmla="*/ 1299010 w 1603300"/>
                      <a:gd name="connsiteY5" fmla="*/ 755171 h 1683001"/>
                      <a:gd name="connsiteX6" fmla="*/ 1306059 w 1603300"/>
                      <a:gd name="connsiteY6" fmla="*/ 748313 h 1683001"/>
                      <a:gd name="connsiteX7" fmla="*/ 1378449 w 1603300"/>
                      <a:gd name="connsiteY7" fmla="*/ 644777 h 1683001"/>
                      <a:gd name="connsiteX8" fmla="*/ 1386545 w 1603300"/>
                      <a:gd name="connsiteY8" fmla="*/ 625727 h 1683001"/>
                      <a:gd name="connsiteX9" fmla="*/ 1393498 w 1603300"/>
                      <a:gd name="connsiteY9" fmla="*/ 606200 h 1683001"/>
                      <a:gd name="connsiteX10" fmla="*/ 1382068 w 1603300"/>
                      <a:gd name="connsiteY10" fmla="*/ 540287 h 1683001"/>
                      <a:gd name="connsiteX11" fmla="*/ 1383402 w 1603300"/>
                      <a:gd name="connsiteY11" fmla="*/ 470659 h 1683001"/>
                      <a:gd name="connsiteX12" fmla="*/ 1194235 w 1603300"/>
                      <a:gd name="connsiteY12" fmla="*/ 202912 h 1683001"/>
                      <a:gd name="connsiteX13" fmla="*/ 1166899 w 1603300"/>
                      <a:gd name="connsiteY13" fmla="*/ 191863 h 1683001"/>
                      <a:gd name="connsiteX14" fmla="*/ 1035644 w 1603300"/>
                      <a:gd name="connsiteY14" fmla="*/ 173956 h 1683001"/>
                      <a:gd name="connsiteX15" fmla="*/ 869147 w 1603300"/>
                      <a:gd name="connsiteY15" fmla="*/ 233582 h 1683001"/>
                      <a:gd name="connsiteX16" fmla="*/ 857241 w 1603300"/>
                      <a:gd name="connsiteY16" fmla="*/ 242536 h 1683001"/>
                      <a:gd name="connsiteX17" fmla="*/ 852288 w 1603300"/>
                      <a:gd name="connsiteY17" fmla="*/ 224343 h 1683001"/>
                      <a:gd name="connsiteX18" fmla="*/ 845716 w 1603300"/>
                      <a:gd name="connsiteY18" fmla="*/ 204626 h 1683001"/>
                      <a:gd name="connsiteX19" fmla="*/ 796186 w 1603300"/>
                      <a:gd name="connsiteY19" fmla="*/ 159764 h 1683001"/>
                      <a:gd name="connsiteX20" fmla="*/ 754371 w 1603300"/>
                      <a:gd name="connsiteY20" fmla="*/ 104042 h 1683001"/>
                      <a:gd name="connsiteX21" fmla="*/ 440522 w 1603300"/>
                      <a:gd name="connsiteY21" fmla="*/ 8792 h 1683001"/>
                      <a:gd name="connsiteX22" fmla="*/ 411947 w 1603300"/>
                      <a:gd name="connsiteY22" fmla="*/ 16889 h 1683001"/>
                      <a:gd name="connsiteX23" fmla="*/ 297647 w 1603300"/>
                      <a:gd name="connsiteY23" fmla="*/ 83564 h 1683001"/>
                      <a:gd name="connsiteX24" fmla="*/ 203064 w 1603300"/>
                      <a:gd name="connsiteY24" fmla="*/ 233011 h 1683001"/>
                      <a:gd name="connsiteX25" fmla="*/ 195730 w 1603300"/>
                      <a:gd name="connsiteY25" fmla="*/ 263110 h 1683001"/>
                      <a:gd name="connsiteX26" fmla="*/ 163535 w 1603300"/>
                      <a:gd name="connsiteY26" fmla="*/ 318259 h 1683001"/>
                      <a:gd name="connsiteX27" fmla="*/ 173060 w 1603300"/>
                      <a:gd name="connsiteY27" fmla="*/ 406366 h 1683001"/>
                      <a:gd name="connsiteX28" fmla="*/ 174870 w 1603300"/>
                      <a:gd name="connsiteY28" fmla="*/ 413224 h 1683001"/>
                      <a:gd name="connsiteX29" fmla="*/ 209160 w 1603300"/>
                      <a:gd name="connsiteY29" fmla="*/ 498187 h 1683001"/>
                      <a:gd name="connsiteX30" fmla="*/ 263929 w 1603300"/>
                      <a:gd name="connsiteY30" fmla="*/ 534191 h 1683001"/>
                      <a:gd name="connsiteX31" fmla="*/ 453476 w 1603300"/>
                      <a:gd name="connsiteY31" fmla="*/ 647063 h 1683001"/>
                      <a:gd name="connsiteX32" fmla="*/ 569300 w 1603300"/>
                      <a:gd name="connsiteY32" fmla="*/ 648491 h 1683001"/>
                      <a:gd name="connsiteX33" fmla="*/ 613020 w 1603300"/>
                      <a:gd name="connsiteY33" fmla="*/ 811940 h 1683001"/>
                      <a:gd name="connsiteX34" fmla="*/ 98670 w 1603300"/>
                      <a:gd name="connsiteY34" fmla="*/ 910143 h 1683001"/>
                      <a:gd name="connsiteX35" fmla="*/ 11421 w 1603300"/>
                      <a:gd name="connsiteY35" fmla="*/ 981104 h 1683001"/>
                      <a:gd name="connsiteX36" fmla="*/ 5801 w 1603300"/>
                      <a:gd name="connsiteY36" fmla="*/ 1061400 h 1683001"/>
                      <a:gd name="connsiteX37" fmla="*/ 95812 w 1603300"/>
                      <a:gd name="connsiteY37" fmla="*/ 1310098 h 1683001"/>
                      <a:gd name="connsiteX38" fmla="*/ 243164 w 1603300"/>
                      <a:gd name="connsiteY38" fmla="*/ 1379916 h 1683001"/>
                      <a:gd name="connsiteX39" fmla="*/ 684743 w 1603300"/>
                      <a:gd name="connsiteY39" fmla="*/ 1299525 h 1683001"/>
                      <a:gd name="connsiteX40" fmla="*/ 546916 w 1603300"/>
                      <a:gd name="connsiteY40" fmla="*/ 1624423 h 1683001"/>
                      <a:gd name="connsiteX41" fmla="*/ 570605 w 1603300"/>
                      <a:gd name="connsiteY41" fmla="*/ 1679925 h 1683001"/>
                      <a:gd name="connsiteX42" fmla="*/ 586540 w 1603300"/>
                      <a:gd name="connsiteY42" fmla="*/ 1683002 h 1683001"/>
                      <a:gd name="connsiteX43" fmla="*/ 598637 w 1603300"/>
                      <a:gd name="connsiteY43" fmla="*/ 1681287 h 1683001"/>
                      <a:gd name="connsiteX44" fmla="*/ 625974 w 1603300"/>
                      <a:gd name="connsiteY44" fmla="*/ 1656617 h 1683001"/>
                      <a:gd name="connsiteX45" fmla="*/ 756562 w 1603300"/>
                      <a:gd name="connsiteY45" fmla="*/ 1348769 h 1683001"/>
                      <a:gd name="connsiteX46" fmla="*/ 804187 w 1603300"/>
                      <a:gd name="connsiteY46" fmla="*/ 1528030 h 1683001"/>
                      <a:gd name="connsiteX47" fmla="*/ 857022 w 1603300"/>
                      <a:gd name="connsiteY47" fmla="*/ 1557186 h 1683001"/>
                      <a:gd name="connsiteX48" fmla="*/ 857050 w 1603300"/>
                      <a:gd name="connsiteY48" fmla="*/ 1557176 h 1683001"/>
                      <a:gd name="connsiteX49" fmla="*/ 879910 w 1603300"/>
                      <a:gd name="connsiteY49" fmla="*/ 1541079 h 1683001"/>
                      <a:gd name="connsiteX50" fmla="*/ 886387 w 1603300"/>
                      <a:gd name="connsiteY50" fmla="*/ 1504789 h 1683001"/>
                      <a:gd name="connsiteX51" fmla="*/ 830571 w 1603300"/>
                      <a:gd name="connsiteY51" fmla="*/ 1296096 h 1683001"/>
                      <a:gd name="connsiteX52" fmla="*/ 1360351 w 1603300"/>
                      <a:gd name="connsiteY52" fmla="*/ 1379916 h 1683001"/>
                      <a:gd name="connsiteX53" fmla="*/ 1396832 w 1603300"/>
                      <a:gd name="connsiteY53" fmla="*/ 1385345 h 1683001"/>
                      <a:gd name="connsiteX54" fmla="*/ 1507703 w 1603300"/>
                      <a:gd name="connsiteY54" fmla="*/ 1309907 h 1683001"/>
                      <a:gd name="connsiteX55" fmla="*/ 1597334 w 1603300"/>
                      <a:gd name="connsiteY55" fmla="*/ 1061209 h 1683001"/>
                      <a:gd name="connsiteX56" fmla="*/ 1592095 w 1603300"/>
                      <a:gd name="connsiteY56" fmla="*/ 980628 h 1683001"/>
                      <a:gd name="connsiteX57" fmla="*/ 894293 w 1603300"/>
                      <a:gd name="connsiteY57" fmla="*/ 805749 h 1683001"/>
                      <a:gd name="connsiteX58" fmla="*/ 699888 w 1603300"/>
                      <a:gd name="connsiteY58" fmla="*/ 805749 h 1683001"/>
                      <a:gd name="connsiteX59" fmla="*/ 661788 w 1603300"/>
                      <a:gd name="connsiteY59" fmla="*/ 661636 h 1683001"/>
                      <a:gd name="connsiteX60" fmla="*/ 662645 w 1603300"/>
                      <a:gd name="connsiteY60" fmla="*/ 646015 h 1683001"/>
                      <a:gd name="connsiteX61" fmla="*/ 655406 w 1603300"/>
                      <a:gd name="connsiteY61" fmla="*/ 620964 h 1683001"/>
                      <a:gd name="connsiteX62" fmla="*/ 722081 w 1603300"/>
                      <a:gd name="connsiteY62" fmla="*/ 579149 h 1683001"/>
                      <a:gd name="connsiteX63" fmla="*/ 739321 w 1603300"/>
                      <a:gd name="connsiteY63" fmla="*/ 564100 h 1683001"/>
                      <a:gd name="connsiteX64" fmla="*/ 778374 w 1603300"/>
                      <a:gd name="connsiteY64" fmla="*/ 665350 h 1683001"/>
                      <a:gd name="connsiteX65" fmla="*/ 812854 w 1603300"/>
                      <a:gd name="connsiteY65" fmla="*/ 712975 h 1683001"/>
                      <a:gd name="connsiteX66" fmla="*/ 903342 w 1603300"/>
                      <a:gd name="connsiteY66" fmla="*/ 785366 h 1683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603300" h="1683001">
                        <a:moveTo>
                          <a:pt x="1592095" y="980628"/>
                        </a:moveTo>
                        <a:cubicBezTo>
                          <a:pt x="1573940" y="946043"/>
                          <a:pt x="1542403" y="920401"/>
                          <a:pt x="1504846" y="909667"/>
                        </a:cubicBezTo>
                        <a:cubicBezTo>
                          <a:pt x="1372801" y="869186"/>
                          <a:pt x="1237527" y="840125"/>
                          <a:pt x="1100509" y="822799"/>
                        </a:cubicBezTo>
                        <a:cubicBezTo>
                          <a:pt x="1146172" y="816779"/>
                          <a:pt x="1190054" y="801206"/>
                          <a:pt x="1229287" y="777079"/>
                        </a:cubicBezTo>
                        <a:lnTo>
                          <a:pt x="1235098" y="773364"/>
                        </a:lnTo>
                        <a:cubicBezTo>
                          <a:pt x="1258091" y="777936"/>
                          <a:pt x="1281875" y="771164"/>
                          <a:pt x="1299010" y="755171"/>
                        </a:cubicBezTo>
                        <a:lnTo>
                          <a:pt x="1306059" y="748313"/>
                        </a:lnTo>
                        <a:cubicBezTo>
                          <a:pt x="1336263" y="718472"/>
                          <a:pt x="1360790" y="683391"/>
                          <a:pt x="1378449" y="644777"/>
                        </a:cubicBezTo>
                        <a:cubicBezTo>
                          <a:pt x="1381306" y="638395"/>
                          <a:pt x="1384069" y="631918"/>
                          <a:pt x="1386545" y="625727"/>
                        </a:cubicBezTo>
                        <a:cubicBezTo>
                          <a:pt x="1389022" y="619535"/>
                          <a:pt x="1391403" y="612773"/>
                          <a:pt x="1393498" y="606200"/>
                        </a:cubicBezTo>
                        <a:cubicBezTo>
                          <a:pt x="1400766" y="583683"/>
                          <a:pt x="1396489" y="559042"/>
                          <a:pt x="1382068" y="540287"/>
                        </a:cubicBezTo>
                        <a:cubicBezTo>
                          <a:pt x="1384945" y="517189"/>
                          <a:pt x="1385393" y="493853"/>
                          <a:pt x="1383402" y="470659"/>
                        </a:cubicBezTo>
                        <a:cubicBezTo>
                          <a:pt x="1373162" y="353854"/>
                          <a:pt x="1300906" y="251584"/>
                          <a:pt x="1194235" y="202912"/>
                        </a:cubicBezTo>
                        <a:cubicBezTo>
                          <a:pt x="1185187" y="198721"/>
                          <a:pt x="1175947" y="195006"/>
                          <a:pt x="1166899" y="191863"/>
                        </a:cubicBezTo>
                        <a:cubicBezTo>
                          <a:pt x="1124846" y="176928"/>
                          <a:pt x="1080164" y="170831"/>
                          <a:pt x="1035644" y="173956"/>
                        </a:cubicBezTo>
                        <a:cubicBezTo>
                          <a:pt x="975732" y="178223"/>
                          <a:pt x="918144" y="198845"/>
                          <a:pt x="869147" y="233582"/>
                        </a:cubicBezTo>
                        <a:cubicBezTo>
                          <a:pt x="865147" y="236440"/>
                          <a:pt x="861146" y="239488"/>
                          <a:pt x="857241" y="242536"/>
                        </a:cubicBezTo>
                        <a:cubicBezTo>
                          <a:pt x="855717" y="236440"/>
                          <a:pt x="854098" y="230344"/>
                          <a:pt x="852288" y="224343"/>
                        </a:cubicBezTo>
                        <a:cubicBezTo>
                          <a:pt x="850478" y="218342"/>
                          <a:pt x="848097" y="211103"/>
                          <a:pt x="845716" y="204626"/>
                        </a:cubicBezTo>
                        <a:cubicBezTo>
                          <a:pt x="837591" y="182433"/>
                          <a:pt x="819074" y="165659"/>
                          <a:pt x="796186" y="159764"/>
                        </a:cubicBezTo>
                        <a:cubicBezTo>
                          <a:pt x="784298" y="139733"/>
                          <a:pt x="770278" y="121054"/>
                          <a:pt x="754371" y="104042"/>
                        </a:cubicBezTo>
                        <a:cubicBezTo>
                          <a:pt x="674523" y="18117"/>
                          <a:pt x="554660" y="-18259"/>
                          <a:pt x="440522" y="8792"/>
                        </a:cubicBezTo>
                        <a:cubicBezTo>
                          <a:pt x="430997" y="11078"/>
                          <a:pt x="421472" y="13840"/>
                          <a:pt x="411947" y="16889"/>
                        </a:cubicBezTo>
                        <a:cubicBezTo>
                          <a:pt x="369685" y="31052"/>
                          <a:pt x="330785" y="53750"/>
                          <a:pt x="297647" y="83564"/>
                        </a:cubicBezTo>
                        <a:cubicBezTo>
                          <a:pt x="253089" y="123826"/>
                          <a:pt x="220380" y="175508"/>
                          <a:pt x="203064" y="233011"/>
                        </a:cubicBezTo>
                        <a:cubicBezTo>
                          <a:pt x="200206" y="242536"/>
                          <a:pt x="197730" y="253013"/>
                          <a:pt x="195730" y="263110"/>
                        </a:cubicBezTo>
                        <a:cubicBezTo>
                          <a:pt x="176137" y="274645"/>
                          <a:pt x="163945" y="295523"/>
                          <a:pt x="163535" y="318259"/>
                        </a:cubicBezTo>
                        <a:cubicBezTo>
                          <a:pt x="162773" y="347920"/>
                          <a:pt x="165983" y="377553"/>
                          <a:pt x="173060" y="406366"/>
                        </a:cubicBezTo>
                        <a:cubicBezTo>
                          <a:pt x="173727" y="409033"/>
                          <a:pt x="174394" y="411700"/>
                          <a:pt x="174870" y="413224"/>
                        </a:cubicBezTo>
                        <a:cubicBezTo>
                          <a:pt x="182490" y="442942"/>
                          <a:pt x="194015" y="471507"/>
                          <a:pt x="209160" y="498187"/>
                        </a:cubicBezTo>
                        <a:cubicBezTo>
                          <a:pt x="220542" y="518313"/>
                          <a:pt x="240935" y="531724"/>
                          <a:pt x="263929" y="534191"/>
                        </a:cubicBezTo>
                        <a:cubicBezTo>
                          <a:pt x="312182" y="592580"/>
                          <a:pt x="379152" y="632461"/>
                          <a:pt x="453476" y="647063"/>
                        </a:cubicBezTo>
                        <a:cubicBezTo>
                          <a:pt x="491681" y="654540"/>
                          <a:pt x="530924" y="655026"/>
                          <a:pt x="569300" y="648491"/>
                        </a:cubicBezTo>
                        <a:lnTo>
                          <a:pt x="613020" y="811940"/>
                        </a:lnTo>
                        <a:cubicBezTo>
                          <a:pt x="438503" y="825856"/>
                          <a:pt x="266034" y="858784"/>
                          <a:pt x="98670" y="910143"/>
                        </a:cubicBezTo>
                        <a:cubicBezTo>
                          <a:pt x="61109" y="920878"/>
                          <a:pt x="29580" y="946519"/>
                          <a:pt x="11421" y="981104"/>
                        </a:cubicBezTo>
                        <a:cubicBezTo>
                          <a:pt x="-1525" y="1005926"/>
                          <a:pt x="-3560" y="1035016"/>
                          <a:pt x="5801" y="1061400"/>
                        </a:cubicBezTo>
                        <a:lnTo>
                          <a:pt x="95812" y="1310098"/>
                        </a:lnTo>
                        <a:cubicBezTo>
                          <a:pt x="118672" y="1368734"/>
                          <a:pt x="183309" y="1399357"/>
                          <a:pt x="243164" y="1379916"/>
                        </a:cubicBezTo>
                        <a:cubicBezTo>
                          <a:pt x="386687" y="1335853"/>
                          <a:pt x="534905" y="1308869"/>
                          <a:pt x="684743" y="1299525"/>
                        </a:cubicBezTo>
                        <a:lnTo>
                          <a:pt x="546916" y="1624423"/>
                        </a:lnTo>
                        <a:cubicBezTo>
                          <a:pt x="538134" y="1646292"/>
                          <a:pt x="548736" y="1671143"/>
                          <a:pt x="570605" y="1679925"/>
                        </a:cubicBezTo>
                        <a:cubicBezTo>
                          <a:pt x="575672" y="1681963"/>
                          <a:pt x="581083" y="1683002"/>
                          <a:pt x="586540" y="1683002"/>
                        </a:cubicBezTo>
                        <a:cubicBezTo>
                          <a:pt x="590636" y="1682992"/>
                          <a:pt x="594703" y="1682421"/>
                          <a:pt x="598637" y="1681287"/>
                        </a:cubicBezTo>
                        <a:cubicBezTo>
                          <a:pt x="611039" y="1677667"/>
                          <a:pt x="621107" y="1668581"/>
                          <a:pt x="625974" y="1656617"/>
                        </a:cubicBezTo>
                        <a:lnTo>
                          <a:pt x="756562" y="1348769"/>
                        </a:lnTo>
                        <a:lnTo>
                          <a:pt x="804187" y="1528030"/>
                        </a:lnTo>
                        <a:cubicBezTo>
                          <a:pt x="810730" y="1550671"/>
                          <a:pt x="834381" y="1563720"/>
                          <a:pt x="857022" y="1557186"/>
                        </a:cubicBezTo>
                        <a:cubicBezTo>
                          <a:pt x="857031" y="1557186"/>
                          <a:pt x="857041" y="1557176"/>
                          <a:pt x="857050" y="1557176"/>
                        </a:cubicBezTo>
                        <a:cubicBezTo>
                          <a:pt x="866242" y="1554500"/>
                          <a:pt x="874291" y="1548832"/>
                          <a:pt x="879910" y="1541079"/>
                        </a:cubicBezTo>
                        <a:cubicBezTo>
                          <a:pt x="887483" y="1530602"/>
                          <a:pt x="889864" y="1517238"/>
                          <a:pt x="886387" y="1504789"/>
                        </a:cubicBezTo>
                        <a:lnTo>
                          <a:pt x="830571" y="1296096"/>
                        </a:lnTo>
                        <a:cubicBezTo>
                          <a:pt x="1010241" y="1298858"/>
                          <a:pt x="1188606" y="1327081"/>
                          <a:pt x="1360351" y="1379916"/>
                        </a:cubicBezTo>
                        <a:cubicBezTo>
                          <a:pt x="1372172" y="1383526"/>
                          <a:pt x="1384469" y="1385355"/>
                          <a:pt x="1396832" y="1385345"/>
                        </a:cubicBezTo>
                        <a:cubicBezTo>
                          <a:pt x="1445895" y="1385764"/>
                          <a:pt x="1490082" y="1355704"/>
                          <a:pt x="1507703" y="1309907"/>
                        </a:cubicBezTo>
                        <a:lnTo>
                          <a:pt x="1597334" y="1061209"/>
                        </a:lnTo>
                        <a:cubicBezTo>
                          <a:pt x="1606830" y="1034787"/>
                          <a:pt x="1604925" y="1005603"/>
                          <a:pt x="1592095" y="980628"/>
                        </a:cubicBezTo>
                        <a:close/>
                        <a:moveTo>
                          <a:pt x="894293" y="805749"/>
                        </a:moveTo>
                        <a:cubicBezTo>
                          <a:pt x="829714" y="803273"/>
                          <a:pt x="764467" y="803368"/>
                          <a:pt x="699888" y="805749"/>
                        </a:cubicBezTo>
                        <a:lnTo>
                          <a:pt x="661788" y="661636"/>
                        </a:lnTo>
                        <a:cubicBezTo>
                          <a:pt x="663779" y="656664"/>
                          <a:pt x="664083" y="651177"/>
                          <a:pt x="662645" y="646015"/>
                        </a:cubicBezTo>
                        <a:lnTo>
                          <a:pt x="655406" y="620964"/>
                        </a:lnTo>
                        <a:cubicBezTo>
                          <a:pt x="679238" y="609772"/>
                          <a:pt x="701631" y="595732"/>
                          <a:pt x="722081" y="579149"/>
                        </a:cubicBezTo>
                        <a:cubicBezTo>
                          <a:pt x="727987" y="574291"/>
                          <a:pt x="733797" y="569624"/>
                          <a:pt x="739321" y="564100"/>
                        </a:cubicBezTo>
                        <a:cubicBezTo>
                          <a:pt x="746646" y="599780"/>
                          <a:pt x="759848" y="633994"/>
                          <a:pt x="778374" y="665350"/>
                        </a:cubicBezTo>
                        <a:cubicBezTo>
                          <a:pt x="788356" y="682267"/>
                          <a:pt x="799900" y="698212"/>
                          <a:pt x="812854" y="712975"/>
                        </a:cubicBezTo>
                        <a:cubicBezTo>
                          <a:pt x="838381" y="742389"/>
                          <a:pt x="869042" y="766916"/>
                          <a:pt x="903342" y="785366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3" name="Freeform 222">
                    <a:extLst>
                      <a:ext uri="{FF2B5EF4-FFF2-40B4-BE49-F238E27FC236}">
                        <a16:creationId xmlns:a16="http://schemas.microsoft.com/office/drawing/2014/main" id="{0F2BEA6F-1749-3243-94A2-6D5A1FE285CF}"/>
                      </a:ext>
                    </a:extLst>
                  </p:cNvPr>
                  <p:cNvSpPr/>
                  <p:nvPr/>
                </p:nvSpPr>
                <p:spPr>
                  <a:xfrm>
                    <a:off x="5129700" y="3991344"/>
                    <a:ext cx="481708" cy="1084437"/>
                  </a:xfrm>
                  <a:custGeom>
                    <a:avLst/>
                    <a:gdLst>
                      <a:gd name="connsiteX0" fmla="*/ 24182 w 481708"/>
                      <a:gd name="connsiteY0" fmla="*/ 1083671 h 1084437"/>
                      <a:gd name="connsiteX1" fmla="*/ 11800 w 481708"/>
                      <a:gd name="connsiteY1" fmla="*/ 1083100 h 1084437"/>
                      <a:gd name="connsiteX2" fmla="*/ 1322 w 481708"/>
                      <a:gd name="connsiteY2" fmla="*/ 1058525 h 1084437"/>
                      <a:gd name="connsiteX3" fmla="*/ 444139 w 481708"/>
                      <a:gd name="connsiteY3" fmla="*/ 14585 h 1084437"/>
                      <a:gd name="connsiteX4" fmla="*/ 467123 w 481708"/>
                      <a:gd name="connsiteY4" fmla="*/ 536 h 1084437"/>
                      <a:gd name="connsiteX5" fmla="*/ 481173 w 481708"/>
                      <a:gd name="connsiteY5" fmla="*/ 23529 h 1084437"/>
                      <a:gd name="connsiteX6" fmla="*/ 479096 w 481708"/>
                      <a:gd name="connsiteY6" fmla="*/ 28682 h 1084437"/>
                      <a:gd name="connsiteX7" fmla="*/ 36374 w 481708"/>
                      <a:gd name="connsiteY7" fmla="*/ 1072622 h 1084437"/>
                      <a:gd name="connsiteX8" fmla="*/ 24182 w 481708"/>
                      <a:gd name="connsiteY8" fmla="*/ 1083671 h 1084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708" h="1084437">
                        <a:moveTo>
                          <a:pt x="24182" y="1083671"/>
                        </a:moveTo>
                        <a:cubicBezTo>
                          <a:pt x="20106" y="1084862"/>
                          <a:pt x="15753" y="1084662"/>
                          <a:pt x="11800" y="1083100"/>
                        </a:cubicBezTo>
                        <a:cubicBezTo>
                          <a:pt x="2189" y="1079137"/>
                          <a:pt x="-2478" y="1068203"/>
                          <a:pt x="1322" y="1058525"/>
                        </a:cubicBezTo>
                        <a:lnTo>
                          <a:pt x="444139" y="14585"/>
                        </a:lnTo>
                        <a:cubicBezTo>
                          <a:pt x="446606" y="4355"/>
                          <a:pt x="456903" y="-1931"/>
                          <a:pt x="467123" y="536"/>
                        </a:cubicBezTo>
                        <a:cubicBezTo>
                          <a:pt x="477353" y="3003"/>
                          <a:pt x="483640" y="13299"/>
                          <a:pt x="481173" y="23529"/>
                        </a:cubicBezTo>
                        <a:cubicBezTo>
                          <a:pt x="480735" y="25339"/>
                          <a:pt x="480039" y="27073"/>
                          <a:pt x="479096" y="28682"/>
                        </a:cubicBezTo>
                        <a:lnTo>
                          <a:pt x="36374" y="1072622"/>
                        </a:lnTo>
                        <a:cubicBezTo>
                          <a:pt x="34193" y="1077956"/>
                          <a:pt x="29707" y="1082023"/>
                          <a:pt x="24182" y="10836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4" name="Freeform 223">
                    <a:extLst>
                      <a:ext uri="{FF2B5EF4-FFF2-40B4-BE49-F238E27FC236}">
                        <a16:creationId xmlns:a16="http://schemas.microsoft.com/office/drawing/2014/main" id="{6CC5A421-86A6-A941-B16E-0AC0C4A7F815}"/>
                      </a:ext>
                    </a:extLst>
                  </p:cNvPr>
                  <p:cNvSpPr/>
                  <p:nvPr/>
                </p:nvSpPr>
                <p:spPr>
                  <a:xfrm>
                    <a:off x="5483161" y="3991345"/>
                    <a:ext cx="128248" cy="258043"/>
                  </a:xfrm>
                  <a:custGeom>
                    <a:avLst/>
                    <a:gdLst>
                      <a:gd name="connsiteX0" fmla="*/ 33623 w 128248"/>
                      <a:gd name="connsiteY0" fmla="*/ 258043 h 258043"/>
                      <a:gd name="connsiteX1" fmla="*/ 125635 w 128248"/>
                      <a:gd name="connsiteY1" fmla="*/ 28681 h 258043"/>
                      <a:gd name="connsiteX2" fmla="*/ 118824 w 128248"/>
                      <a:gd name="connsiteY2" fmla="*/ 2611 h 258043"/>
                      <a:gd name="connsiteX3" fmla="*/ 92754 w 128248"/>
                      <a:gd name="connsiteY3" fmla="*/ 9431 h 258043"/>
                      <a:gd name="connsiteX4" fmla="*/ 90678 w 128248"/>
                      <a:gd name="connsiteY4" fmla="*/ 14584 h 258043"/>
                      <a:gd name="connsiteX5" fmla="*/ 0 w 128248"/>
                      <a:gd name="connsiteY5" fmla="*/ 240708 h 25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248" h="258043">
                        <a:moveTo>
                          <a:pt x="33623" y="258043"/>
                        </a:moveTo>
                        <a:lnTo>
                          <a:pt x="125635" y="28681"/>
                        </a:lnTo>
                        <a:cubicBezTo>
                          <a:pt x="130950" y="19604"/>
                          <a:pt x="127902" y="7936"/>
                          <a:pt x="118824" y="2611"/>
                        </a:cubicBezTo>
                        <a:cubicBezTo>
                          <a:pt x="109747" y="-2704"/>
                          <a:pt x="98069" y="354"/>
                          <a:pt x="92754" y="9431"/>
                        </a:cubicBezTo>
                        <a:cubicBezTo>
                          <a:pt x="91811" y="11031"/>
                          <a:pt x="91116" y="12775"/>
                          <a:pt x="90678" y="14584"/>
                        </a:cubicBezTo>
                        <a:lnTo>
                          <a:pt x="0" y="240708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5" name="Freeform 224">
                    <a:extLst>
                      <a:ext uri="{FF2B5EF4-FFF2-40B4-BE49-F238E27FC236}">
                        <a16:creationId xmlns:a16="http://schemas.microsoft.com/office/drawing/2014/main" id="{85FB2B7E-4A83-9843-91A9-C7D1EA70D24B}"/>
                      </a:ext>
                    </a:extLst>
                  </p:cNvPr>
                  <p:cNvSpPr/>
                  <p:nvPr/>
                </p:nvSpPr>
                <p:spPr>
                  <a:xfrm>
                    <a:off x="5317994" y="3613858"/>
                    <a:ext cx="605404" cy="604420"/>
                  </a:xfrm>
                  <a:custGeom>
                    <a:avLst/>
                    <a:gdLst>
                      <a:gd name="connsiteX0" fmla="*/ 577218 w 605404"/>
                      <a:gd name="connsiteY0" fmla="*/ 427885 h 604420"/>
                      <a:gd name="connsiteX1" fmla="*/ 177168 w 605404"/>
                      <a:gd name="connsiteY1" fmla="*/ 577142 h 604420"/>
                      <a:gd name="connsiteX2" fmla="*/ 176597 w 605404"/>
                      <a:gd name="connsiteY2" fmla="*/ 577142 h 604420"/>
                      <a:gd name="connsiteX3" fmla="*/ 74394 w 605404"/>
                      <a:gd name="connsiteY3" fmla="*/ 500942 h 604420"/>
                      <a:gd name="connsiteX4" fmla="*/ 42485 w 605404"/>
                      <a:gd name="connsiteY4" fmla="*/ 456746 h 604420"/>
                      <a:gd name="connsiteX5" fmla="*/ 25149 w 605404"/>
                      <a:gd name="connsiteY5" fmla="*/ 181950 h 604420"/>
                      <a:gd name="connsiteX6" fmla="*/ 27626 w 605404"/>
                      <a:gd name="connsiteY6" fmla="*/ 176330 h 604420"/>
                      <a:gd name="connsiteX7" fmla="*/ 96587 w 605404"/>
                      <a:gd name="connsiteY7" fmla="*/ 81080 h 604420"/>
                      <a:gd name="connsiteX8" fmla="*/ 127257 w 605404"/>
                      <a:gd name="connsiteY8" fmla="*/ 56124 h 604420"/>
                      <a:gd name="connsiteX9" fmla="*/ 403482 w 605404"/>
                      <a:gd name="connsiteY9" fmla="*/ 17453 h 604420"/>
                      <a:gd name="connsiteX10" fmla="*/ 428819 w 605404"/>
                      <a:gd name="connsiteY10" fmla="*/ 27645 h 604420"/>
                      <a:gd name="connsiteX11" fmla="*/ 584743 w 605404"/>
                      <a:gd name="connsiteY11" fmla="*/ 412074 h 604420"/>
                      <a:gd name="connsiteX12" fmla="*/ 577218 w 605404"/>
                      <a:gd name="connsiteY12" fmla="*/ 427885 h 604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05404" h="604420">
                        <a:moveTo>
                          <a:pt x="577218" y="427885"/>
                        </a:moveTo>
                        <a:cubicBezTo>
                          <a:pt x="507876" y="579485"/>
                          <a:pt x="328863" y="646274"/>
                          <a:pt x="177168" y="577142"/>
                        </a:cubicBezTo>
                        <a:lnTo>
                          <a:pt x="176597" y="577142"/>
                        </a:lnTo>
                        <a:cubicBezTo>
                          <a:pt x="137478" y="559330"/>
                          <a:pt x="102635" y="533346"/>
                          <a:pt x="74394" y="500942"/>
                        </a:cubicBezTo>
                        <a:cubicBezTo>
                          <a:pt x="62421" y="487226"/>
                          <a:pt x="51734" y="472424"/>
                          <a:pt x="42485" y="456746"/>
                        </a:cubicBezTo>
                        <a:cubicBezTo>
                          <a:pt x="-7245" y="373297"/>
                          <a:pt x="-13703" y="270989"/>
                          <a:pt x="25149" y="181950"/>
                        </a:cubicBezTo>
                        <a:cubicBezTo>
                          <a:pt x="25911" y="180045"/>
                          <a:pt x="26769" y="178235"/>
                          <a:pt x="27626" y="176330"/>
                        </a:cubicBezTo>
                        <a:cubicBezTo>
                          <a:pt x="44104" y="140335"/>
                          <a:pt x="67535" y="107969"/>
                          <a:pt x="96587" y="81080"/>
                        </a:cubicBezTo>
                        <a:cubicBezTo>
                          <a:pt x="106216" y="72060"/>
                          <a:pt x="116465" y="63725"/>
                          <a:pt x="127257" y="56124"/>
                        </a:cubicBezTo>
                        <a:cubicBezTo>
                          <a:pt x="207467" y="-1159"/>
                          <a:pt x="310623" y="-15599"/>
                          <a:pt x="403482" y="17453"/>
                        </a:cubicBezTo>
                        <a:cubicBezTo>
                          <a:pt x="411960" y="20405"/>
                          <a:pt x="420437" y="23835"/>
                          <a:pt x="428819" y="27645"/>
                        </a:cubicBezTo>
                        <a:cubicBezTo>
                          <a:pt x="574456" y="94215"/>
                          <a:pt x="642855" y="262855"/>
                          <a:pt x="584743" y="412074"/>
                        </a:cubicBezTo>
                        <a:cubicBezTo>
                          <a:pt x="581981" y="416931"/>
                          <a:pt x="579695" y="422456"/>
                          <a:pt x="577218" y="4278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6" name="Freeform 225">
                    <a:extLst>
                      <a:ext uri="{FF2B5EF4-FFF2-40B4-BE49-F238E27FC236}">
                        <a16:creationId xmlns:a16="http://schemas.microsoft.com/office/drawing/2014/main" id="{466E73E1-1065-7742-93A0-5C26579BA96A}"/>
                      </a:ext>
                    </a:extLst>
                  </p:cNvPr>
                  <p:cNvSpPr/>
                  <p:nvPr/>
                </p:nvSpPr>
                <p:spPr>
                  <a:xfrm>
                    <a:off x="5482113" y="3642277"/>
                    <a:ext cx="219265" cy="37515"/>
                  </a:xfrm>
                  <a:custGeom>
                    <a:avLst/>
                    <a:gdLst>
                      <a:gd name="connsiteX0" fmla="*/ 0 w 219265"/>
                      <a:gd name="connsiteY0" fmla="*/ 37515 h 37515"/>
                      <a:gd name="connsiteX1" fmla="*/ 119158 w 219265"/>
                      <a:gd name="connsiteY1" fmla="*/ 654 h 37515"/>
                      <a:gd name="connsiteX2" fmla="*/ 219266 w 219265"/>
                      <a:gd name="connsiteY2" fmla="*/ 12465 h 37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265" h="37515">
                        <a:moveTo>
                          <a:pt x="0" y="37515"/>
                        </a:moveTo>
                        <a:cubicBezTo>
                          <a:pt x="36385" y="16303"/>
                          <a:pt x="77143" y="3692"/>
                          <a:pt x="119158" y="654"/>
                        </a:cubicBezTo>
                        <a:cubicBezTo>
                          <a:pt x="152971" y="-1699"/>
                          <a:pt x="186928" y="2311"/>
                          <a:pt x="219266" y="12465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7" name="Freeform 226">
                    <a:extLst>
                      <a:ext uri="{FF2B5EF4-FFF2-40B4-BE49-F238E27FC236}">
                        <a16:creationId xmlns:a16="http://schemas.microsoft.com/office/drawing/2014/main" id="{C5E6A95E-B33C-7F4A-A7D1-4EDF66F3EA7B}"/>
                      </a:ext>
                    </a:extLst>
                  </p:cNvPr>
                  <p:cNvSpPr/>
                  <p:nvPr/>
                </p:nvSpPr>
                <p:spPr>
                  <a:xfrm>
                    <a:off x="5296245" y="3692375"/>
                    <a:ext cx="638823" cy="475201"/>
                  </a:xfrm>
                  <a:custGeom>
                    <a:avLst/>
                    <a:gdLst>
                      <a:gd name="connsiteX0" fmla="*/ 630019 w 638823"/>
                      <a:gd name="connsiteY0" fmla="*/ 341176 h 475201"/>
                      <a:gd name="connsiteX1" fmla="*/ 636496 w 638823"/>
                      <a:gd name="connsiteY1" fmla="*/ 322888 h 475201"/>
                      <a:gd name="connsiteX2" fmla="*/ 612970 w 638823"/>
                      <a:gd name="connsiteY2" fmla="*/ 265262 h 475201"/>
                      <a:gd name="connsiteX3" fmla="*/ 383227 w 638823"/>
                      <a:gd name="connsiteY3" fmla="*/ 143914 h 475201"/>
                      <a:gd name="connsiteX4" fmla="*/ 113955 w 638823"/>
                      <a:gd name="connsiteY4" fmla="*/ 1705 h 475201"/>
                      <a:gd name="connsiteX5" fmla="*/ 69664 w 638823"/>
                      <a:gd name="connsiteY5" fmla="*/ 15707 h 475201"/>
                      <a:gd name="connsiteX6" fmla="*/ 26706 w 638823"/>
                      <a:gd name="connsiteY6" fmla="*/ 86002 h 475201"/>
                      <a:gd name="connsiteX7" fmla="*/ 24039 w 638823"/>
                      <a:gd name="connsiteY7" fmla="*/ 92002 h 475201"/>
                      <a:gd name="connsiteX8" fmla="*/ 512 w 638823"/>
                      <a:gd name="connsiteY8" fmla="*/ 173632 h 475201"/>
                      <a:gd name="connsiteX9" fmla="*/ 25849 w 638823"/>
                      <a:gd name="connsiteY9" fmla="*/ 223257 h 475201"/>
                      <a:gd name="connsiteX10" fmla="*/ 492574 w 638823"/>
                      <a:gd name="connsiteY10" fmla="*/ 469669 h 475201"/>
                      <a:gd name="connsiteX11" fmla="*/ 548485 w 638823"/>
                      <a:gd name="connsiteY11" fmla="*/ 461953 h 475201"/>
                      <a:gd name="connsiteX12" fmla="*/ 555153 w 638823"/>
                      <a:gd name="connsiteY12" fmla="*/ 455572 h 475201"/>
                      <a:gd name="connsiteX13" fmla="*/ 622495 w 638823"/>
                      <a:gd name="connsiteY13" fmla="*/ 359084 h 475201"/>
                      <a:gd name="connsiteX14" fmla="*/ 630019 w 638823"/>
                      <a:gd name="connsiteY14" fmla="*/ 341176 h 47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38823" h="475201">
                        <a:moveTo>
                          <a:pt x="630019" y="341176"/>
                        </a:moveTo>
                        <a:cubicBezTo>
                          <a:pt x="632400" y="335080"/>
                          <a:pt x="634496" y="328984"/>
                          <a:pt x="636496" y="322888"/>
                        </a:cubicBezTo>
                        <a:cubicBezTo>
                          <a:pt x="643688" y="300514"/>
                          <a:pt x="633763" y="276206"/>
                          <a:pt x="612970" y="265262"/>
                        </a:cubicBezTo>
                        <a:lnTo>
                          <a:pt x="383227" y="143914"/>
                        </a:lnTo>
                        <a:cubicBezTo>
                          <a:pt x="383227" y="143914"/>
                          <a:pt x="147864" y="11897"/>
                          <a:pt x="113955" y="1705"/>
                        </a:cubicBezTo>
                        <a:cubicBezTo>
                          <a:pt x="97715" y="-3095"/>
                          <a:pt x="80189" y="2448"/>
                          <a:pt x="69664" y="15707"/>
                        </a:cubicBezTo>
                        <a:cubicBezTo>
                          <a:pt x="52319" y="37148"/>
                          <a:pt x="37879" y="60789"/>
                          <a:pt x="26706" y="86002"/>
                        </a:cubicBezTo>
                        <a:cubicBezTo>
                          <a:pt x="25753" y="88002"/>
                          <a:pt x="24801" y="90002"/>
                          <a:pt x="24039" y="92002"/>
                        </a:cubicBezTo>
                        <a:cubicBezTo>
                          <a:pt x="12685" y="118072"/>
                          <a:pt x="4779" y="145514"/>
                          <a:pt x="512" y="173632"/>
                        </a:cubicBezTo>
                        <a:cubicBezTo>
                          <a:pt x="-2460" y="193882"/>
                          <a:pt x="7703" y="213789"/>
                          <a:pt x="25849" y="223257"/>
                        </a:cubicBezTo>
                        <a:lnTo>
                          <a:pt x="492574" y="469669"/>
                        </a:lnTo>
                        <a:cubicBezTo>
                          <a:pt x="510947" y="479270"/>
                          <a:pt x="533398" y="476174"/>
                          <a:pt x="548485" y="461953"/>
                        </a:cubicBezTo>
                        <a:lnTo>
                          <a:pt x="555153" y="455572"/>
                        </a:lnTo>
                        <a:cubicBezTo>
                          <a:pt x="583252" y="427749"/>
                          <a:pt x="606073" y="395060"/>
                          <a:pt x="622495" y="359084"/>
                        </a:cubicBezTo>
                        <a:cubicBezTo>
                          <a:pt x="625162" y="353178"/>
                          <a:pt x="627638" y="347177"/>
                          <a:pt x="630019" y="341176"/>
                        </a:cubicBezTo>
                        <a:close/>
                      </a:path>
                    </a:pathLst>
                  </a:custGeom>
                  <a:solidFill>
                    <a:srgbClr val="3C94BA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8" name="Freeform 227">
                    <a:extLst>
                      <a:ext uri="{FF2B5EF4-FFF2-40B4-BE49-F238E27FC236}">
                        <a16:creationId xmlns:a16="http://schemas.microsoft.com/office/drawing/2014/main" id="{C8325511-7089-C34F-917F-BA1E3CFC40B8}"/>
                      </a:ext>
                    </a:extLst>
                  </p:cNvPr>
                  <p:cNvSpPr/>
                  <p:nvPr/>
                </p:nvSpPr>
                <p:spPr>
                  <a:xfrm>
                    <a:off x="5359812" y="3718542"/>
                    <a:ext cx="211264" cy="88504"/>
                  </a:xfrm>
                  <a:custGeom>
                    <a:avLst/>
                    <a:gdLst>
                      <a:gd name="connsiteX0" fmla="*/ 0 w 211264"/>
                      <a:gd name="connsiteY0" fmla="*/ 27449 h 88504"/>
                      <a:gd name="connsiteX1" fmla="*/ 46101 w 211264"/>
                      <a:gd name="connsiteY1" fmla="*/ 2208 h 88504"/>
                      <a:gd name="connsiteX2" fmla="*/ 211264 w 211264"/>
                      <a:gd name="connsiteY2" fmla="*/ 88504 h 88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264" h="88504">
                        <a:moveTo>
                          <a:pt x="0" y="27449"/>
                        </a:moveTo>
                        <a:cubicBezTo>
                          <a:pt x="0" y="27449"/>
                          <a:pt x="21717" y="-9222"/>
                          <a:pt x="46101" y="2208"/>
                        </a:cubicBezTo>
                        <a:cubicBezTo>
                          <a:pt x="70485" y="13638"/>
                          <a:pt x="211264" y="88504"/>
                          <a:pt x="211264" y="88504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29" name="Freeform 228">
                    <a:extLst>
                      <a:ext uri="{FF2B5EF4-FFF2-40B4-BE49-F238E27FC236}">
                        <a16:creationId xmlns:a16="http://schemas.microsoft.com/office/drawing/2014/main" id="{205F58F6-D776-8740-9B51-833544BE734A}"/>
                      </a:ext>
                    </a:extLst>
                  </p:cNvPr>
                  <p:cNvSpPr/>
                  <p:nvPr/>
                </p:nvSpPr>
                <p:spPr>
                  <a:xfrm>
                    <a:off x="5096370" y="3820707"/>
                    <a:ext cx="329908" cy="1130380"/>
                  </a:xfrm>
                  <a:custGeom>
                    <a:avLst/>
                    <a:gdLst>
                      <a:gd name="connsiteX0" fmla="*/ 326403 w 329908"/>
                      <a:gd name="connsiteY0" fmla="*/ 1122768 h 1130380"/>
                      <a:gd name="connsiteX1" fmla="*/ 299733 w 329908"/>
                      <a:gd name="connsiteY1" fmla="*/ 1126559 h 1130380"/>
                      <a:gd name="connsiteX2" fmla="*/ 292970 w 329908"/>
                      <a:gd name="connsiteY2" fmla="*/ 1116958 h 1130380"/>
                      <a:gd name="connsiteX3" fmla="*/ 172 w 329908"/>
                      <a:gd name="connsiteY3" fmla="*/ 21583 h 1130380"/>
                      <a:gd name="connsiteX4" fmla="*/ 16516 w 329908"/>
                      <a:gd name="connsiteY4" fmla="*/ 170 h 1130380"/>
                      <a:gd name="connsiteX5" fmla="*/ 36366 w 329908"/>
                      <a:gd name="connsiteY5" fmla="*/ 11105 h 1130380"/>
                      <a:gd name="connsiteX6" fmla="*/ 329165 w 329908"/>
                      <a:gd name="connsiteY6" fmla="*/ 1106480 h 1130380"/>
                      <a:gd name="connsiteX7" fmla="*/ 326403 w 329908"/>
                      <a:gd name="connsiteY7" fmla="*/ 1122768 h 1130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9908" h="1130380">
                        <a:moveTo>
                          <a:pt x="326403" y="1122768"/>
                        </a:moveTo>
                        <a:cubicBezTo>
                          <a:pt x="320088" y="1131178"/>
                          <a:pt x="308143" y="1132883"/>
                          <a:pt x="299733" y="1126559"/>
                        </a:cubicBezTo>
                        <a:cubicBezTo>
                          <a:pt x="296523" y="1124149"/>
                          <a:pt x="294151" y="1120786"/>
                          <a:pt x="292970" y="1116958"/>
                        </a:cubicBezTo>
                        <a:lnTo>
                          <a:pt x="172" y="21583"/>
                        </a:lnTo>
                        <a:cubicBezTo>
                          <a:pt x="-1229" y="11153"/>
                          <a:pt x="6096" y="1570"/>
                          <a:pt x="16516" y="170"/>
                        </a:cubicBezTo>
                        <a:cubicBezTo>
                          <a:pt x="24822" y="-944"/>
                          <a:pt x="32871" y="3494"/>
                          <a:pt x="36366" y="11105"/>
                        </a:cubicBezTo>
                        <a:lnTo>
                          <a:pt x="329165" y="1106480"/>
                        </a:lnTo>
                        <a:cubicBezTo>
                          <a:pt x="330765" y="1112043"/>
                          <a:pt x="329756" y="1118043"/>
                          <a:pt x="326403" y="11227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0" name="Freeform 229">
                    <a:extLst>
                      <a:ext uri="{FF2B5EF4-FFF2-40B4-BE49-F238E27FC236}">
                        <a16:creationId xmlns:a16="http://schemas.microsoft.com/office/drawing/2014/main" id="{E2737D34-8631-BE49-809A-3CA07C3FB979}"/>
                      </a:ext>
                    </a:extLst>
                  </p:cNvPr>
                  <p:cNvSpPr/>
                  <p:nvPr/>
                </p:nvSpPr>
                <p:spPr>
                  <a:xfrm>
                    <a:off x="5096371" y="3820892"/>
                    <a:ext cx="104849" cy="255807"/>
                  </a:xfrm>
                  <a:custGeom>
                    <a:avLst/>
                    <a:gdLst>
                      <a:gd name="connsiteX0" fmla="*/ 104850 w 104849"/>
                      <a:gd name="connsiteY0" fmla="*/ 248663 h 255807"/>
                      <a:gd name="connsiteX1" fmla="*/ 36365 w 104849"/>
                      <a:gd name="connsiteY1" fmla="*/ 11110 h 255807"/>
                      <a:gd name="connsiteX2" fmla="*/ 11105 w 104849"/>
                      <a:gd name="connsiteY2" fmla="*/ 1737 h 255807"/>
                      <a:gd name="connsiteX3" fmla="*/ 170 w 104849"/>
                      <a:gd name="connsiteY3" fmla="*/ 21587 h 255807"/>
                      <a:gd name="connsiteX4" fmla="*/ 67607 w 104849"/>
                      <a:gd name="connsiteY4" fmla="*/ 255807 h 25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849" h="255807">
                        <a:moveTo>
                          <a:pt x="104850" y="248663"/>
                        </a:moveTo>
                        <a:lnTo>
                          <a:pt x="36365" y="11110"/>
                        </a:lnTo>
                        <a:cubicBezTo>
                          <a:pt x="31974" y="1547"/>
                          <a:pt x="20668" y="-2644"/>
                          <a:pt x="11105" y="1737"/>
                        </a:cubicBezTo>
                        <a:cubicBezTo>
                          <a:pt x="3494" y="5233"/>
                          <a:pt x="-944" y="13291"/>
                          <a:pt x="170" y="21587"/>
                        </a:cubicBezTo>
                        <a:lnTo>
                          <a:pt x="67607" y="255807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1" name="Freeform 230">
                    <a:extLst>
                      <a:ext uri="{FF2B5EF4-FFF2-40B4-BE49-F238E27FC236}">
                        <a16:creationId xmlns:a16="http://schemas.microsoft.com/office/drawing/2014/main" id="{BDFC8813-CA74-CD4D-A6EF-4321159C0BEF}"/>
                      </a:ext>
                    </a:extLst>
                  </p:cNvPr>
                  <p:cNvSpPr/>
                  <p:nvPr/>
                </p:nvSpPr>
                <p:spPr>
                  <a:xfrm>
                    <a:off x="4775191" y="3440344"/>
                    <a:ext cx="604977" cy="604561"/>
                  </a:xfrm>
                  <a:custGeom>
                    <a:avLst/>
                    <a:gdLst>
                      <a:gd name="connsiteX0" fmla="*/ 596908 w 604977"/>
                      <a:gd name="connsiteY0" fmla="*/ 232781 h 604561"/>
                      <a:gd name="connsiteX1" fmla="*/ 585859 w 604977"/>
                      <a:gd name="connsiteY1" fmla="*/ 407755 h 604561"/>
                      <a:gd name="connsiteX2" fmla="*/ 372880 w 604977"/>
                      <a:gd name="connsiteY2" fmla="*/ 596255 h 604561"/>
                      <a:gd name="connsiteX3" fmla="*/ 372213 w 604977"/>
                      <a:gd name="connsiteY3" fmla="*/ 596255 h 604561"/>
                      <a:gd name="connsiteX4" fmla="*/ 9692 w 604977"/>
                      <a:gd name="connsiteY4" fmla="*/ 377656 h 604561"/>
                      <a:gd name="connsiteX5" fmla="*/ 8168 w 604977"/>
                      <a:gd name="connsiteY5" fmla="*/ 371751 h 604561"/>
                      <a:gd name="connsiteX6" fmla="*/ 3882 w 604977"/>
                      <a:gd name="connsiteY6" fmla="*/ 254021 h 604561"/>
                      <a:gd name="connsiteX7" fmla="*/ 12645 w 604977"/>
                      <a:gd name="connsiteY7" fmla="*/ 215445 h 604561"/>
                      <a:gd name="connsiteX8" fmla="*/ 100370 w 604977"/>
                      <a:gd name="connsiteY8" fmla="*/ 76952 h 604561"/>
                      <a:gd name="connsiteX9" fmla="*/ 206383 w 604977"/>
                      <a:gd name="connsiteY9" fmla="*/ 15801 h 604561"/>
                      <a:gd name="connsiteX10" fmla="*/ 232672 w 604977"/>
                      <a:gd name="connsiteY10" fmla="*/ 8181 h 604561"/>
                      <a:gd name="connsiteX11" fmla="*/ 328684 w 604977"/>
                      <a:gd name="connsiteY11" fmla="*/ 1133 h 604561"/>
                      <a:gd name="connsiteX12" fmla="*/ 379738 w 604977"/>
                      <a:gd name="connsiteY12" fmla="*/ 10086 h 604561"/>
                      <a:gd name="connsiteX13" fmla="*/ 591955 w 604977"/>
                      <a:gd name="connsiteY13" fmla="*/ 215445 h 604561"/>
                      <a:gd name="connsiteX14" fmla="*/ 596908 w 604977"/>
                      <a:gd name="connsiteY14" fmla="*/ 232781 h 604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977" h="604561">
                        <a:moveTo>
                          <a:pt x="596908" y="232781"/>
                        </a:moveTo>
                        <a:cubicBezTo>
                          <a:pt x="610634" y="290912"/>
                          <a:pt x="606786" y="351815"/>
                          <a:pt x="585859" y="407755"/>
                        </a:cubicBezTo>
                        <a:cubicBezTo>
                          <a:pt x="550798" y="502214"/>
                          <a:pt x="470902" y="572928"/>
                          <a:pt x="372880" y="596255"/>
                        </a:cubicBezTo>
                        <a:lnTo>
                          <a:pt x="372213" y="596255"/>
                        </a:lnTo>
                        <a:cubicBezTo>
                          <a:pt x="211974" y="634479"/>
                          <a:pt x="50668" y="537219"/>
                          <a:pt x="9692" y="377656"/>
                        </a:cubicBezTo>
                        <a:cubicBezTo>
                          <a:pt x="9120" y="375751"/>
                          <a:pt x="8644" y="373751"/>
                          <a:pt x="8168" y="371751"/>
                        </a:cubicBezTo>
                        <a:cubicBezTo>
                          <a:pt x="-1014" y="333174"/>
                          <a:pt x="-2472" y="293160"/>
                          <a:pt x="3882" y="254021"/>
                        </a:cubicBezTo>
                        <a:cubicBezTo>
                          <a:pt x="5930" y="240982"/>
                          <a:pt x="8863" y="228095"/>
                          <a:pt x="12645" y="215445"/>
                        </a:cubicBezTo>
                        <a:cubicBezTo>
                          <a:pt x="28694" y="162134"/>
                          <a:pt x="59031" y="114242"/>
                          <a:pt x="100370" y="76952"/>
                        </a:cubicBezTo>
                        <a:cubicBezTo>
                          <a:pt x="131117" y="49482"/>
                          <a:pt x="167207" y="28670"/>
                          <a:pt x="206383" y="15801"/>
                        </a:cubicBezTo>
                        <a:cubicBezTo>
                          <a:pt x="214860" y="12849"/>
                          <a:pt x="223719" y="10372"/>
                          <a:pt x="232672" y="8181"/>
                        </a:cubicBezTo>
                        <a:cubicBezTo>
                          <a:pt x="264095" y="714"/>
                          <a:pt x="296509" y="-1658"/>
                          <a:pt x="328684" y="1133"/>
                        </a:cubicBezTo>
                        <a:cubicBezTo>
                          <a:pt x="345934" y="2609"/>
                          <a:pt x="363022" y="5600"/>
                          <a:pt x="379738" y="10086"/>
                        </a:cubicBezTo>
                        <a:cubicBezTo>
                          <a:pt x="481437" y="36871"/>
                          <a:pt x="561847" y="114680"/>
                          <a:pt x="591955" y="215445"/>
                        </a:cubicBezTo>
                        <a:cubicBezTo>
                          <a:pt x="593860" y="221160"/>
                          <a:pt x="595384" y="226780"/>
                          <a:pt x="596908" y="2327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2" name="Freeform 231">
                    <a:extLst>
                      <a:ext uri="{FF2B5EF4-FFF2-40B4-BE49-F238E27FC236}">
                        <a16:creationId xmlns:a16="http://schemas.microsoft.com/office/drawing/2014/main" id="{D02527C2-03F3-DB45-80B1-2216A16AD435}"/>
                      </a:ext>
                    </a:extLst>
                  </p:cNvPr>
                  <p:cNvSpPr/>
                  <p:nvPr/>
                </p:nvSpPr>
                <p:spPr>
                  <a:xfrm>
                    <a:off x="4823650" y="3487102"/>
                    <a:ext cx="156971" cy="154590"/>
                  </a:xfrm>
                  <a:custGeom>
                    <a:avLst/>
                    <a:gdLst>
                      <a:gd name="connsiteX0" fmla="*/ 0 w 156971"/>
                      <a:gd name="connsiteY0" fmla="*/ 154591 h 154590"/>
                      <a:gd name="connsiteX1" fmla="*/ 71247 w 156971"/>
                      <a:gd name="connsiteY1" fmla="*/ 52292 h 154590"/>
                      <a:gd name="connsiteX2" fmla="*/ 156972 w 156971"/>
                      <a:gd name="connsiteY2" fmla="*/ 0 h 154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6971" h="154590">
                        <a:moveTo>
                          <a:pt x="0" y="154591"/>
                        </a:moveTo>
                        <a:cubicBezTo>
                          <a:pt x="15621" y="115500"/>
                          <a:pt x="39996" y="80505"/>
                          <a:pt x="71247" y="52292"/>
                        </a:cubicBezTo>
                        <a:cubicBezTo>
                          <a:pt x="96336" y="29699"/>
                          <a:pt x="125406" y="11963"/>
                          <a:pt x="156972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3" name="Freeform 232">
                    <a:extLst>
                      <a:ext uri="{FF2B5EF4-FFF2-40B4-BE49-F238E27FC236}">
                        <a16:creationId xmlns:a16="http://schemas.microsoft.com/office/drawing/2014/main" id="{4EB7F851-6D47-9240-9433-2584B11FDB3A}"/>
                      </a:ext>
                    </a:extLst>
                  </p:cNvPr>
                  <p:cNvSpPr/>
                  <p:nvPr/>
                </p:nvSpPr>
                <p:spPr>
                  <a:xfrm>
                    <a:off x="4749033" y="3597327"/>
                    <a:ext cx="656345" cy="329457"/>
                  </a:xfrm>
                  <a:custGeom>
                    <a:avLst/>
                    <a:gdLst>
                      <a:gd name="connsiteX0" fmla="*/ 642117 w 656345"/>
                      <a:gd name="connsiteY0" fmla="*/ 50176 h 329457"/>
                      <a:gd name="connsiteX1" fmla="*/ 636021 w 656345"/>
                      <a:gd name="connsiteY1" fmla="*/ 31793 h 329457"/>
                      <a:gd name="connsiteX2" fmla="*/ 582014 w 656345"/>
                      <a:gd name="connsiteY2" fmla="*/ 741 h 329457"/>
                      <a:gd name="connsiteX3" fmla="*/ 326268 w 656345"/>
                      <a:gd name="connsiteY3" fmla="*/ 46461 h 329457"/>
                      <a:gd name="connsiteX4" fmla="*/ 26325 w 656345"/>
                      <a:gd name="connsiteY4" fmla="*/ 99992 h 329457"/>
                      <a:gd name="connsiteX5" fmla="*/ 36 w 656345"/>
                      <a:gd name="connsiteY5" fmla="*/ 138092 h 329457"/>
                      <a:gd name="connsiteX6" fmla="*/ 9561 w 656345"/>
                      <a:gd name="connsiteY6" fmla="*/ 219911 h 329457"/>
                      <a:gd name="connsiteX7" fmla="*/ 11276 w 656345"/>
                      <a:gd name="connsiteY7" fmla="*/ 226293 h 329457"/>
                      <a:gd name="connsiteX8" fmla="*/ 42899 w 656345"/>
                      <a:gd name="connsiteY8" fmla="*/ 305065 h 329457"/>
                      <a:gd name="connsiteX9" fmla="*/ 93381 w 656345"/>
                      <a:gd name="connsiteY9" fmla="*/ 328687 h 329457"/>
                      <a:gd name="connsiteX10" fmla="*/ 612970 w 656345"/>
                      <a:gd name="connsiteY10" fmla="*/ 235913 h 329457"/>
                      <a:gd name="connsiteX11" fmla="*/ 652404 w 656345"/>
                      <a:gd name="connsiteY11" fmla="*/ 195432 h 329457"/>
                      <a:gd name="connsiteX12" fmla="*/ 653642 w 656345"/>
                      <a:gd name="connsiteY12" fmla="*/ 185907 h 329457"/>
                      <a:gd name="connsiteX13" fmla="*/ 647451 w 656345"/>
                      <a:gd name="connsiteY13" fmla="*/ 68369 h 329457"/>
                      <a:gd name="connsiteX14" fmla="*/ 642117 w 656345"/>
                      <a:gd name="connsiteY14" fmla="*/ 50176 h 32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6345" h="329457">
                        <a:moveTo>
                          <a:pt x="642117" y="50176"/>
                        </a:moveTo>
                        <a:cubicBezTo>
                          <a:pt x="640307" y="43985"/>
                          <a:pt x="638211" y="37888"/>
                          <a:pt x="636021" y="31793"/>
                        </a:cubicBezTo>
                        <a:cubicBezTo>
                          <a:pt x="627896" y="9742"/>
                          <a:pt x="605160" y="-3336"/>
                          <a:pt x="582014" y="741"/>
                        </a:cubicBezTo>
                        <a:lnTo>
                          <a:pt x="326268" y="46461"/>
                        </a:lnTo>
                        <a:cubicBezTo>
                          <a:pt x="326268" y="46461"/>
                          <a:pt x="59568" y="87037"/>
                          <a:pt x="26325" y="99992"/>
                        </a:cubicBezTo>
                        <a:cubicBezTo>
                          <a:pt x="10590" y="106116"/>
                          <a:pt x="170" y="121204"/>
                          <a:pt x="36" y="138092"/>
                        </a:cubicBezTo>
                        <a:cubicBezTo>
                          <a:pt x="-383" y="165666"/>
                          <a:pt x="2827" y="193175"/>
                          <a:pt x="9561" y="219911"/>
                        </a:cubicBezTo>
                        <a:cubicBezTo>
                          <a:pt x="10133" y="222007"/>
                          <a:pt x="10609" y="224197"/>
                          <a:pt x="11276" y="226293"/>
                        </a:cubicBezTo>
                        <a:cubicBezTo>
                          <a:pt x="18286" y="253830"/>
                          <a:pt x="28926" y="280319"/>
                          <a:pt x="42899" y="305065"/>
                        </a:cubicBezTo>
                        <a:cubicBezTo>
                          <a:pt x="53005" y="322857"/>
                          <a:pt x="73246" y="332325"/>
                          <a:pt x="93381" y="328687"/>
                        </a:cubicBezTo>
                        <a:lnTo>
                          <a:pt x="612970" y="235913"/>
                        </a:lnTo>
                        <a:cubicBezTo>
                          <a:pt x="633392" y="232189"/>
                          <a:pt x="649213" y="215939"/>
                          <a:pt x="652404" y="195432"/>
                        </a:cubicBezTo>
                        <a:cubicBezTo>
                          <a:pt x="652880" y="192384"/>
                          <a:pt x="653261" y="189336"/>
                          <a:pt x="653642" y="185907"/>
                        </a:cubicBezTo>
                        <a:cubicBezTo>
                          <a:pt x="658728" y="146674"/>
                          <a:pt x="656623" y="106850"/>
                          <a:pt x="647451" y="68369"/>
                        </a:cubicBezTo>
                        <a:cubicBezTo>
                          <a:pt x="645927" y="62653"/>
                          <a:pt x="644212" y="56367"/>
                          <a:pt x="642117" y="50176"/>
                        </a:cubicBezTo>
                        <a:close/>
                      </a:path>
                    </a:pathLst>
                  </a:custGeom>
                  <a:solidFill>
                    <a:srgbClr val="3C94BA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4" name="Freeform 233">
                    <a:extLst>
                      <a:ext uri="{FF2B5EF4-FFF2-40B4-BE49-F238E27FC236}">
                        <a16:creationId xmlns:a16="http://schemas.microsoft.com/office/drawing/2014/main" id="{23DE98F8-6319-0D48-8CDB-0E8A74F39007}"/>
                      </a:ext>
                    </a:extLst>
                  </p:cNvPr>
                  <p:cNvSpPr/>
                  <p:nvPr/>
                </p:nvSpPr>
                <p:spPr>
                  <a:xfrm>
                    <a:off x="4767387" y="3687317"/>
                    <a:ext cx="204662" cy="81819"/>
                  </a:xfrm>
                  <a:custGeom>
                    <a:avLst/>
                    <a:gdLst>
                      <a:gd name="connsiteX0" fmla="*/ 447 w 204662"/>
                      <a:gd name="connsiteY0" fmla="*/ 81820 h 81819"/>
                      <a:gd name="connsiteX1" fmla="*/ 21307 w 204662"/>
                      <a:gd name="connsiteY1" fmla="*/ 33528 h 81819"/>
                      <a:gd name="connsiteX2" fmla="*/ 204663 w 204662"/>
                      <a:gd name="connsiteY2" fmla="*/ 0 h 81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62" h="81819">
                        <a:moveTo>
                          <a:pt x="447" y="81820"/>
                        </a:moveTo>
                        <a:cubicBezTo>
                          <a:pt x="447" y="81820"/>
                          <a:pt x="-4887" y="39434"/>
                          <a:pt x="21307" y="33528"/>
                        </a:cubicBezTo>
                        <a:cubicBezTo>
                          <a:pt x="47500" y="27622"/>
                          <a:pt x="204663" y="0"/>
                          <a:pt x="204663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5" name="Freeform 234">
                    <a:extLst>
                      <a:ext uri="{FF2B5EF4-FFF2-40B4-BE49-F238E27FC236}">
                        <a16:creationId xmlns:a16="http://schemas.microsoft.com/office/drawing/2014/main" id="{39EA0F52-120D-7E48-963A-7740600C3DA7}"/>
                      </a:ext>
                    </a:extLst>
                  </p:cNvPr>
                  <p:cNvSpPr/>
                  <p:nvPr/>
                </p:nvSpPr>
                <p:spPr>
                  <a:xfrm>
                    <a:off x="4586059" y="4244649"/>
                    <a:ext cx="1555542" cy="533826"/>
                  </a:xfrm>
                  <a:custGeom>
                    <a:avLst/>
                    <a:gdLst>
                      <a:gd name="connsiteX0" fmla="*/ 1343444 w 1555542"/>
                      <a:gd name="connsiteY0" fmla="*/ 529090 h 533826"/>
                      <a:gd name="connsiteX1" fmla="*/ 212159 w 1555542"/>
                      <a:gd name="connsiteY1" fmla="*/ 529090 h 533826"/>
                      <a:gd name="connsiteX2" fmla="*/ 94049 w 1555542"/>
                      <a:gd name="connsiteY2" fmla="*/ 473750 h 533826"/>
                      <a:gd name="connsiteX3" fmla="*/ 4419 w 1555542"/>
                      <a:gd name="connsiteY3" fmla="*/ 224861 h 533826"/>
                      <a:gd name="connsiteX4" fmla="*/ 81857 w 1555542"/>
                      <a:gd name="connsiteY4" fmla="*/ 104370 h 533826"/>
                      <a:gd name="connsiteX5" fmla="*/ 1473746 w 1555542"/>
                      <a:gd name="connsiteY5" fmla="*/ 104370 h 533826"/>
                      <a:gd name="connsiteX6" fmla="*/ 1551089 w 1555542"/>
                      <a:gd name="connsiteY6" fmla="*/ 224861 h 533826"/>
                      <a:gd name="connsiteX7" fmla="*/ 1461458 w 1555542"/>
                      <a:gd name="connsiteY7" fmla="*/ 473750 h 533826"/>
                      <a:gd name="connsiteX8" fmla="*/ 1343444 w 1555542"/>
                      <a:gd name="connsiteY8" fmla="*/ 529090 h 533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5542" h="533826">
                        <a:moveTo>
                          <a:pt x="1343444" y="529090"/>
                        </a:moveTo>
                        <a:cubicBezTo>
                          <a:pt x="974826" y="416028"/>
                          <a:pt x="580777" y="416028"/>
                          <a:pt x="212159" y="529090"/>
                        </a:cubicBezTo>
                        <a:cubicBezTo>
                          <a:pt x="164353" y="544721"/>
                          <a:pt x="112633" y="520489"/>
                          <a:pt x="94049" y="473750"/>
                        </a:cubicBezTo>
                        <a:cubicBezTo>
                          <a:pt x="64267" y="390815"/>
                          <a:pt x="34391" y="307853"/>
                          <a:pt x="4419" y="224861"/>
                        </a:cubicBezTo>
                        <a:cubicBezTo>
                          <a:pt x="-12726" y="178379"/>
                          <a:pt x="21469" y="122849"/>
                          <a:pt x="81857" y="104370"/>
                        </a:cubicBezTo>
                        <a:cubicBezTo>
                          <a:pt x="535381" y="-34790"/>
                          <a:pt x="1020222" y="-34790"/>
                          <a:pt x="1473746" y="104370"/>
                        </a:cubicBezTo>
                        <a:cubicBezTo>
                          <a:pt x="1534039" y="122849"/>
                          <a:pt x="1568329" y="178379"/>
                          <a:pt x="1551089" y="224861"/>
                        </a:cubicBezTo>
                        <a:lnTo>
                          <a:pt x="1461458" y="473750"/>
                        </a:lnTo>
                        <a:cubicBezTo>
                          <a:pt x="1442875" y="520441"/>
                          <a:pt x="1391221" y="544663"/>
                          <a:pt x="1343444" y="52909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36" name="Freeform 235">
                    <a:extLst>
                      <a:ext uri="{FF2B5EF4-FFF2-40B4-BE49-F238E27FC236}">
                        <a16:creationId xmlns:a16="http://schemas.microsoft.com/office/drawing/2014/main" id="{314C03B9-2884-B04A-9338-173F6837C4F4}"/>
                      </a:ext>
                    </a:extLst>
                  </p:cNvPr>
                  <p:cNvSpPr/>
                  <p:nvPr/>
                </p:nvSpPr>
                <p:spPr>
                  <a:xfrm>
                    <a:off x="4629547" y="4271650"/>
                    <a:ext cx="1468960" cy="452142"/>
                  </a:xfrm>
                  <a:custGeom>
                    <a:avLst/>
                    <a:gdLst>
                      <a:gd name="connsiteX0" fmla="*/ 1268332 w 1468960"/>
                      <a:gd name="connsiteY0" fmla="*/ 448439 h 452142"/>
                      <a:gd name="connsiteX1" fmla="*/ 200294 w 1468960"/>
                      <a:gd name="connsiteY1" fmla="*/ 448439 h 452142"/>
                      <a:gd name="connsiteX2" fmla="*/ 88852 w 1468960"/>
                      <a:gd name="connsiteY2" fmla="*/ 401576 h 452142"/>
                      <a:gd name="connsiteX3" fmla="*/ 4174 w 1468960"/>
                      <a:gd name="connsiteY3" fmla="*/ 190598 h 452142"/>
                      <a:gd name="connsiteX4" fmla="*/ 77231 w 1468960"/>
                      <a:gd name="connsiteY4" fmla="*/ 88490 h 452142"/>
                      <a:gd name="connsiteX5" fmla="*/ 1391681 w 1468960"/>
                      <a:gd name="connsiteY5" fmla="*/ 88490 h 452142"/>
                      <a:gd name="connsiteX6" fmla="*/ 1464738 w 1468960"/>
                      <a:gd name="connsiteY6" fmla="*/ 190598 h 452142"/>
                      <a:gd name="connsiteX7" fmla="*/ 1380156 w 1468960"/>
                      <a:gd name="connsiteY7" fmla="*/ 401576 h 452142"/>
                      <a:gd name="connsiteX8" fmla="*/ 1268332 w 1468960"/>
                      <a:gd name="connsiteY8" fmla="*/ 448439 h 452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68960" h="452142">
                        <a:moveTo>
                          <a:pt x="1268332" y="448439"/>
                        </a:moveTo>
                        <a:cubicBezTo>
                          <a:pt x="918765" y="352618"/>
                          <a:pt x="549862" y="352618"/>
                          <a:pt x="200294" y="448439"/>
                        </a:cubicBezTo>
                        <a:cubicBezTo>
                          <a:pt x="154669" y="460917"/>
                          <a:pt x="105044" y="441010"/>
                          <a:pt x="88852" y="401576"/>
                        </a:cubicBezTo>
                        <a:lnTo>
                          <a:pt x="4174" y="190598"/>
                        </a:lnTo>
                        <a:cubicBezTo>
                          <a:pt x="-12018" y="151164"/>
                          <a:pt x="20272" y="104111"/>
                          <a:pt x="77231" y="88490"/>
                        </a:cubicBezTo>
                        <a:cubicBezTo>
                          <a:pt x="507437" y="-29497"/>
                          <a:pt x="961475" y="-29497"/>
                          <a:pt x="1391681" y="88490"/>
                        </a:cubicBezTo>
                        <a:cubicBezTo>
                          <a:pt x="1448831" y="104111"/>
                          <a:pt x="1481026" y="151164"/>
                          <a:pt x="1464738" y="190598"/>
                        </a:cubicBezTo>
                        <a:lnTo>
                          <a:pt x="1380156" y="401576"/>
                        </a:lnTo>
                        <a:cubicBezTo>
                          <a:pt x="1363487" y="440820"/>
                          <a:pt x="1314052" y="460727"/>
                          <a:pt x="1268332" y="448439"/>
                        </a:cubicBezTo>
                        <a:close/>
                      </a:path>
                    </a:pathLst>
                  </a:custGeom>
                  <a:solidFill>
                    <a:srgbClr val="3C94BA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 dirty="0"/>
                  </a:p>
                </p:txBody>
              </p:sp>
            </p:grpSp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64220ABA-5CD5-BD49-BBF4-8F45BE2A9B2E}"/>
                    </a:ext>
                  </a:extLst>
                </p:cNvPr>
                <p:cNvSpPr txBox="1"/>
                <p:nvPr/>
              </p:nvSpPr>
              <p:spPr>
                <a:xfrm>
                  <a:off x="2403466" y="1885120"/>
                  <a:ext cx="26239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Kĩ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năng</a:t>
                  </a:r>
                  <a:endParaRPr lang="en-VN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0C8887A0-D3F4-7C4E-AB78-35D71005C333}"/>
                  </a:ext>
                </a:extLst>
              </p:cNvPr>
              <p:cNvSpPr txBox="1"/>
              <p:nvPr/>
            </p:nvSpPr>
            <p:spPr>
              <a:xfrm>
                <a:off x="1892475" y="2860116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b="1" dirty="0">
                    <a:solidFill>
                      <a:srgbClr val="3C94BA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alkboard SE" panose="03050602040202020205" pitchFamily="66" charset="77"/>
                  </a:rPr>
                  <a:t>02</a:t>
                </a:r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E4D7E1E-4F4F-2142-8AD2-630B187A95A6}"/>
                </a:ext>
              </a:extLst>
            </p:cNvPr>
            <p:cNvGrpSpPr/>
            <p:nvPr/>
          </p:nvGrpSpPr>
          <p:grpSpPr>
            <a:xfrm>
              <a:off x="1250901" y="3601632"/>
              <a:ext cx="3866880" cy="1711191"/>
              <a:chOff x="1160520" y="1672145"/>
              <a:chExt cx="3866880" cy="1711191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CA1871C9-1579-9C4A-92E1-99E25989DD97}"/>
                  </a:ext>
                </a:extLst>
              </p:cNvPr>
              <p:cNvGrpSpPr/>
              <p:nvPr/>
            </p:nvGrpSpPr>
            <p:grpSpPr>
              <a:xfrm>
                <a:off x="1160520" y="1672145"/>
                <a:ext cx="3866880" cy="1597045"/>
                <a:chOff x="1160520" y="1672145"/>
                <a:chExt cx="3866880" cy="1597045"/>
              </a:xfrm>
            </p:grpSpPr>
            <p:grpSp>
              <p:nvGrpSpPr>
                <p:cNvPr id="243" name="Graphic 4">
                  <a:extLst>
                    <a:ext uri="{FF2B5EF4-FFF2-40B4-BE49-F238E27FC236}">
                      <a16:creationId xmlns:a16="http://schemas.microsoft.com/office/drawing/2014/main" id="{B8A03470-C0C8-E949-8BB8-5648D594491F}"/>
                    </a:ext>
                  </a:extLst>
                </p:cNvPr>
                <p:cNvGrpSpPr/>
                <p:nvPr/>
              </p:nvGrpSpPr>
              <p:grpSpPr>
                <a:xfrm rot="21197252">
                  <a:off x="1160520" y="1672145"/>
                  <a:ext cx="1155789" cy="1597045"/>
                  <a:chOff x="4561912" y="3416588"/>
                  <a:chExt cx="1603300" cy="1683001"/>
                </a:xfrm>
              </p:grpSpPr>
              <p:sp>
                <p:nvSpPr>
                  <p:cNvPr id="245" name="Freeform 244">
                    <a:extLst>
                      <a:ext uri="{FF2B5EF4-FFF2-40B4-BE49-F238E27FC236}">
                        <a16:creationId xmlns:a16="http://schemas.microsoft.com/office/drawing/2014/main" id="{D3507D4C-24FD-FF40-94A1-702035F4D797}"/>
                      </a:ext>
                    </a:extLst>
                  </p:cNvPr>
                  <p:cNvSpPr/>
                  <p:nvPr/>
                </p:nvSpPr>
                <p:spPr>
                  <a:xfrm>
                    <a:off x="4561912" y="3416588"/>
                    <a:ext cx="1603300" cy="1683001"/>
                  </a:xfrm>
                  <a:custGeom>
                    <a:avLst/>
                    <a:gdLst>
                      <a:gd name="connsiteX0" fmla="*/ 1592095 w 1603300"/>
                      <a:gd name="connsiteY0" fmla="*/ 980628 h 1683001"/>
                      <a:gd name="connsiteX1" fmla="*/ 1504846 w 1603300"/>
                      <a:gd name="connsiteY1" fmla="*/ 909667 h 1683001"/>
                      <a:gd name="connsiteX2" fmla="*/ 1100509 w 1603300"/>
                      <a:gd name="connsiteY2" fmla="*/ 822799 h 1683001"/>
                      <a:gd name="connsiteX3" fmla="*/ 1229287 w 1603300"/>
                      <a:gd name="connsiteY3" fmla="*/ 777079 h 1683001"/>
                      <a:gd name="connsiteX4" fmla="*/ 1235098 w 1603300"/>
                      <a:gd name="connsiteY4" fmla="*/ 773364 h 1683001"/>
                      <a:gd name="connsiteX5" fmla="*/ 1299010 w 1603300"/>
                      <a:gd name="connsiteY5" fmla="*/ 755171 h 1683001"/>
                      <a:gd name="connsiteX6" fmla="*/ 1306059 w 1603300"/>
                      <a:gd name="connsiteY6" fmla="*/ 748313 h 1683001"/>
                      <a:gd name="connsiteX7" fmla="*/ 1378449 w 1603300"/>
                      <a:gd name="connsiteY7" fmla="*/ 644777 h 1683001"/>
                      <a:gd name="connsiteX8" fmla="*/ 1386545 w 1603300"/>
                      <a:gd name="connsiteY8" fmla="*/ 625727 h 1683001"/>
                      <a:gd name="connsiteX9" fmla="*/ 1393498 w 1603300"/>
                      <a:gd name="connsiteY9" fmla="*/ 606200 h 1683001"/>
                      <a:gd name="connsiteX10" fmla="*/ 1382068 w 1603300"/>
                      <a:gd name="connsiteY10" fmla="*/ 540287 h 1683001"/>
                      <a:gd name="connsiteX11" fmla="*/ 1383402 w 1603300"/>
                      <a:gd name="connsiteY11" fmla="*/ 470659 h 1683001"/>
                      <a:gd name="connsiteX12" fmla="*/ 1194235 w 1603300"/>
                      <a:gd name="connsiteY12" fmla="*/ 202912 h 1683001"/>
                      <a:gd name="connsiteX13" fmla="*/ 1166899 w 1603300"/>
                      <a:gd name="connsiteY13" fmla="*/ 191863 h 1683001"/>
                      <a:gd name="connsiteX14" fmla="*/ 1035644 w 1603300"/>
                      <a:gd name="connsiteY14" fmla="*/ 173956 h 1683001"/>
                      <a:gd name="connsiteX15" fmla="*/ 869147 w 1603300"/>
                      <a:gd name="connsiteY15" fmla="*/ 233582 h 1683001"/>
                      <a:gd name="connsiteX16" fmla="*/ 857241 w 1603300"/>
                      <a:gd name="connsiteY16" fmla="*/ 242536 h 1683001"/>
                      <a:gd name="connsiteX17" fmla="*/ 852288 w 1603300"/>
                      <a:gd name="connsiteY17" fmla="*/ 224343 h 1683001"/>
                      <a:gd name="connsiteX18" fmla="*/ 845716 w 1603300"/>
                      <a:gd name="connsiteY18" fmla="*/ 204626 h 1683001"/>
                      <a:gd name="connsiteX19" fmla="*/ 796186 w 1603300"/>
                      <a:gd name="connsiteY19" fmla="*/ 159764 h 1683001"/>
                      <a:gd name="connsiteX20" fmla="*/ 754371 w 1603300"/>
                      <a:gd name="connsiteY20" fmla="*/ 104042 h 1683001"/>
                      <a:gd name="connsiteX21" fmla="*/ 440522 w 1603300"/>
                      <a:gd name="connsiteY21" fmla="*/ 8792 h 1683001"/>
                      <a:gd name="connsiteX22" fmla="*/ 411947 w 1603300"/>
                      <a:gd name="connsiteY22" fmla="*/ 16889 h 1683001"/>
                      <a:gd name="connsiteX23" fmla="*/ 297647 w 1603300"/>
                      <a:gd name="connsiteY23" fmla="*/ 83564 h 1683001"/>
                      <a:gd name="connsiteX24" fmla="*/ 203064 w 1603300"/>
                      <a:gd name="connsiteY24" fmla="*/ 233011 h 1683001"/>
                      <a:gd name="connsiteX25" fmla="*/ 195730 w 1603300"/>
                      <a:gd name="connsiteY25" fmla="*/ 263110 h 1683001"/>
                      <a:gd name="connsiteX26" fmla="*/ 163535 w 1603300"/>
                      <a:gd name="connsiteY26" fmla="*/ 318259 h 1683001"/>
                      <a:gd name="connsiteX27" fmla="*/ 173060 w 1603300"/>
                      <a:gd name="connsiteY27" fmla="*/ 406366 h 1683001"/>
                      <a:gd name="connsiteX28" fmla="*/ 174870 w 1603300"/>
                      <a:gd name="connsiteY28" fmla="*/ 413224 h 1683001"/>
                      <a:gd name="connsiteX29" fmla="*/ 209160 w 1603300"/>
                      <a:gd name="connsiteY29" fmla="*/ 498187 h 1683001"/>
                      <a:gd name="connsiteX30" fmla="*/ 263929 w 1603300"/>
                      <a:gd name="connsiteY30" fmla="*/ 534191 h 1683001"/>
                      <a:gd name="connsiteX31" fmla="*/ 453476 w 1603300"/>
                      <a:gd name="connsiteY31" fmla="*/ 647063 h 1683001"/>
                      <a:gd name="connsiteX32" fmla="*/ 569300 w 1603300"/>
                      <a:gd name="connsiteY32" fmla="*/ 648491 h 1683001"/>
                      <a:gd name="connsiteX33" fmla="*/ 613020 w 1603300"/>
                      <a:gd name="connsiteY33" fmla="*/ 811940 h 1683001"/>
                      <a:gd name="connsiteX34" fmla="*/ 98670 w 1603300"/>
                      <a:gd name="connsiteY34" fmla="*/ 910143 h 1683001"/>
                      <a:gd name="connsiteX35" fmla="*/ 11421 w 1603300"/>
                      <a:gd name="connsiteY35" fmla="*/ 981104 h 1683001"/>
                      <a:gd name="connsiteX36" fmla="*/ 5801 w 1603300"/>
                      <a:gd name="connsiteY36" fmla="*/ 1061400 h 1683001"/>
                      <a:gd name="connsiteX37" fmla="*/ 95812 w 1603300"/>
                      <a:gd name="connsiteY37" fmla="*/ 1310098 h 1683001"/>
                      <a:gd name="connsiteX38" fmla="*/ 243164 w 1603300"/>
                      <a:gd name="connsiteY38" fmla="*/ 1379916 h 1683001"/>
                      <a:gd name="connsiteX39" fmla="*/ 684743 w 1603300"/>
                      <a:gd name="connsiteY39" fmla="*/ 1299525 h 1683001"/>
                      <a:gd name="connsiteX40" fmla="*/ 546916 w 1603300"/>
                      <a:gd name="connsiteY40" fmla="*/ 1624423 h 1683001"/>
                      <a:gd name="connsiteX41" fmla="*/ 570605 w 1603300"/>
                      <a:gd name="connsiteY41" fmla="*/ 1679925 h 1683001"/>
                      <a:gd name="connsiteX42" fmla="*/ 586540 w 1603300"/>
                      <a:gd name="connsiteY42" fmla="*/ 1683002 h 1683001"/>
                      <a:gd name="connsiteX43" fmla="*/ 598637 w 1603300"/>
                      <a:gd name="connsiteY43" fmla="*/ 1681287 h 1683001"/>
                      <a:gd name="connsiteX44" fmla="*/ 625974 w 1603300"/>
                      <a:gd name="connsiteY44" fmla="*/ 1656617 h 1683001"/>
                      <a:gd name="connsiteX45" fmla="*/ 756562 w 1603300"/>
                      <a:gd name="connsiteY45" fmla="*/ 1348769 h 1683001"/>
                      <a:gd name="connsiteX46" fmla="*/ 804187 w 1603300"/>
                      <a:gd name="connsiteY46" fmla="*/ 1528030 h 1683001"/>
                      <a:gd name="connsiteX47" fmla="*/ 857022 w 1603300"/>
                      <a:gd name="connsiteY47" fmla="*/ 1557186 h 1683001"/>
                      <a:gd name="connsiteX48" fmla="*/ 857050 w 1603300"/>
                      <a:gd name="connsiteY48" fmla="*/ 1557176 h 1683001"/>
                      <a:gd name="connsiteX49" fmla="*/ 879910 w 1603300"/>
                      <a:gd name="connsiteY49" fmla="*/ 1541079 h 1683001"/>
                      <a:gd name="connsiteX50" fmla="*/ 886387 w 1603300"/>
                      <a:gd name="connsiteY50" fmla="*/ 1504789 h 1683001"/>
                      <a:gd name="connsiteX51" fmla="*/ 830571 w 1603300"/>
                      <a:gd name="connsiteY51" fmla="*/ 1296096 h 1683001"/>
                      <a:gd name="connsiteX52" fmla="*/ 1360351 w 1603300"/>
                      <a:gd name="connsiteY52" fmla="*/ 1379916 h 1683001"/>
                      <a:gd name="connsiteX53" fmla="*/ 1396832 w 1603300"/>
                      <a:gd name="connsiteY53" fmla="*/ 1385345 h 1683001"/>
                      <a:gd name="connsiteX54" fmla="*/ 1507703 w 1603300"/>
                      <a:gd name="connsiteY54" fmla="*/ 1309907 h 1683001"/>
                      <a:gd name="connsiteX55" fmla="*/ 1597334 w 1603300"/>
                      <a:gd name="connsiteY55" fmla="*/ 1061209 h 1683001"/>
                      <a:gd name="connsiteX56" fmla="*/ 1592095 w 1603300"/>
                      <a:gd name="connsiteY56" fmla="*/ 980628 h 1683001"/>
                      <a:gd name="connsiteX57" fmla="*/ 894293 w 1603300"/>
                      <a:gd name="connsiteY57" fmla="*/ 805749 h 1683001"/>
                      <a:gd name="connsiteX58" fmla="*/ 699888 w 1603300"/>
                      <a:gd name="connsiteY58" fmla="*/ 805749 h 1683001"/>
                      <a:gd name="connsiteX59" fmla="*/ 661788 w 1603300"/>
                      <a:gd name="connsiteY59" fmla="*/ 661636 h 1683001"/>
                      <a:gd name="connsiteX60" fmla="*/ 662645 w 1603300"/>
                      <a:gd name="connsiteY60" fmla="*/ 646015 h 1683001"/>
                      <a:gd name="connsiteX61" fmla="*/ 655406 w 1603300"/>
                      <a:gd name="connsiteY61" fmla="*/ 620964 h 1683001"/>
                      <a:gd name="connsiteX62" fmla="*/ 722081 w 1603300"/>
                      <a:gd name="connsiteY62" fmla="*/ 579149 h 1683001"/>
                      <a:gd name="connsiteX63" fmla="*/ 739321 w 1603300"/>
                      <a:gd name="connsiteY63" fmla="*/ 564100 h 1683001"/>
                      <a:gd name="connsiteX64" fmla="*/ 778374 w 1603300"/>
                      <a:gd name="connsiteY64" fmla="*/ 665350 h 1683001"/>
                      <a:gd name="connsiteX65" fmla="*/ 812854 w 1603300"/>
                      <a:gd name="connsiteY65" fmla="*/ 712975 h 1683001"/>
                      <a:gd name="connsiteX66" fmla="*/ 903342 w 1603300"/>
                      <a:gd name="connsiteY66" fmla="*/ 785366 h 1683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603300" h="1683001">
                        <a:moveTo>
                          <a:pt x="1592095" y="980628"/>
                        </a:moveTo>
                        <a:cubicBezTo>
                          <a:pt x="1573940" y="946043"/>
                          <a:pt x="1542403" y="920401"/>
                          <a:pt x="1504846" y="909667"/>
                        </a:cubicBezTo>
                        <a:cubicBezTo>
                          <a:pt x="1372801" y="869186"/>
                          <a:pt x="1237527" y="840125"/>
                          <a:pt x="1100509" y="822799"/>
                        </a:cubicBezTo>
                        <a:cubicBezTo>
                          <a:pt x="1146172" y="816779"/>
                          <a:pt x="1190054" y="801206"/>
                          <a:pt x="1229287" y="777079"/>
                        </a:cubicBezTo>
                        <a:lnTo>
                          <a:pt x="1235098" y="773364"/>
                        </a:lnTo>
                        <a:cubicBezTo>
                          <a:pt x="1258091" y="777936"/>
                          <a:pt x="1281875" y="771164"/>
                          <a:pt x="1299010" y="755171"/>
                        </a:cubicBezTo>
                        <a:lnTo>
                          <a:pt x="1306059" y="748313"/>
                        </a:lnTo>
                        <a:cubicBezTo>
                          <a:pt x="1336263" y="718472"/>
                          <a:pt x="1360790" y="683391"/>
                          <a:pt x="1378449" y="644777"/>
                        </a:cubicBezTo>
                        <a:cubicBezTo>
                          <a:pt x="1381306" y="638395"/>
                          <a:pt x="1384069" y="631918"/>
                          <a:pt x="1386545" y="625727"/>
                        </a:cubicBezTo>
                        <a:cubicBezTo>
                          <a:pt x="1389022" y="619535"/>
                          <a:pt x="1391403" y="612773"/>
                          <a:pt x="1393498" y="606200"/>
                        </a:cubicBezTo>
                        <a:cubicBezTo>
                          <a:pt x="1400766" y="583683"/>
                          <a:pt x="1396489" y="559042"/>
                          <a:pt x="1382068" y="540287"/>
                        </a:cubicBezTo>
                        <a:cubicBezTo>
                          <a:pt x="1384945" y="517189"/>
                          <a:pt x="1385393" y="493853"/>
                          <a:pt x="1383402" y="470659"/>
                        </a:cubicBezTo>
                        <a:cubicBezTo>
                          <a:pt x="1373162" y="353854"/>
                          <a:pt x="1300906" y="251584"/>
                          <a:pt x="1194235" y="202912"/>
                        </a:cubicBezTo>
                        <a:cubicBezTo>
                          <a:pt x="1185187" y="198721"/>
                          <a:pt x="1175947" y="195006"/>
                          <a:pt x="1166899" y="191863"/>
                        </a:cubicBezTo>
                        <a:cubicBezTo>
                          <a:pt x="1124846" y="176928"/>
                          <a:pt x="1080164" y="170831"/>
                          <a:pt x="1035644" y="173956"/>
                        </a:cubicBezTo>
                        <a:cubicBezTo>
                          <a:pt x="975732" y="178223"/>
                          <a:pt x="918144" y="198845"/>
                          <a:pt x="869147" y="233582"/>
                        </a:cubicBezTo>
                        <a:cubicBezTo>
                          <a:pt x="865147" y="236440"/>
                          <a:pt x="861146" y="239488"/>
                          <a:pt x="857241" y="242536"/>
                        </a:cubicBezTo>
                        <a:cubicBezTo>
                          <a:pt x="855717" y="236440"/>
                          <a:pt x="854098" y="230344"/>
                          <a:pt x="852288" y="224343"/>
                        </a:cubicBezTo>
                        <a:cubicBezTo>
                          <a:pt x="850478" y="218342"/>
                          <a:pt x="848097" y="211103"/>
                          <a:pt x="845716" y="204626"/>
                        </a:cubicBezTo>
                        <a:cubicBezTo>
                          <a:pt x="837591" y="182433"/>
                          <a:pt x="819074" y="165659"/>
                          <a:pt x="796186" y="159764"/>
                        </a:cubicBezTo>
                        <a:cubicBezTo>
                          <a:pt x="784298" y="139733"/>
                          <a:pt x="770278" y="121054"/>
                          <a:pt x="754371" y="104042"/>
                        </a:cubicBezTo>
                        <a:cubicBezTo>
                          <a:pt x="674523" y="18117"/>
                          <a:pt x="554660" y="-18259"/>
                          <a:pt x="440522" y="8792"/>
                        </a:cubicBezTo>
                        <a:cubicBezTo>
                          <a:pt x="430997" y="11078"/>
                          <a:pt x="421472" y="13840"/>
                          <a:pt x="411947" y="16889"/>
                        </a:cubicBezTo>
                        <a:cubicBezTo>
                          <a:pt x="369685" y="31052"/>
                          <a:pt x="330785" y="53750"/>
                          <a:pt x="297647" y="83564"/>
                        </a:cubicBezTo>
                        <a:cubicBezTo>
                          <a:pt x="253089" y="123826"/>
                          <a:pt x="220380" y="175508"/>
                          <a:pt x="203064" y="233011"/>
                        </a:cubicBezTo>
                        <a:cubicBezTo>
                          <a:pt x="200206" y="242536"/>
                          <a:pt x="197730" y="253013"/>
                          <a:pt x="195730" y="263110"/>
                        </a:cubicBezTo>
                        <a:cubicBezTo>
                          <a:pt x="176137" y="274645"/>
                          <a:pt x="163945" y="295523"/>
                          <a:pt x="163535" y="318259"/>
                        </a:cubicBezTo>
                        <a:cubicBezTo>
                          <a:pt x="162773" y="347920"/>
                          <a:pt x="165983" y="377553"/>
                          <a:pt x="173060" y="406366"/>
                        </a:cubicBezTo>
                        <a:cubicBezTo>
                          <a:pt x="173727" y="409033"/>
                          <a:pt x="174394" y="411700"/>
                          <a:pt x="174870" y="413224"/>
                        </a:cubicBezTo>
                        <a:cubicBezTo>
                          <a:pt x="182490" y="442942"/>
                          <a:pt x="194015" y="471507"/>
                          <a:pt x="209160" y="498187"/>
                        </a:cubicBezTo>
                        <a:cubicBezTo>
                          <a:pt x="220542" y="518313"/>
                          <a:pt x="240935" y="531724"/>
                          <a:pt x="263929" y="534191"/>
                        </a:cubicBezTo>
                        <a:cubicBezTo>
                          <a:pt x="312182" y="592580"/>
                          <a:pt x="379152" y="632461"/>
                          <a:pt x="453476" y="647063"/>
                        </a:cubicBezTo>
                        <a:cubicBezTo>
                          <a:pt x="491681" y="654540"/>
                          <a:pt x="530924" y="655026"/>
                          <a:pt x="569300" y="648491"/>
                        </a:cubicBezTo>
                        <a:lnTo>
                          <a:pt x="613020" y="811940"/>
                        </a:lnTo>
                        <a:cubicBezTo>
                          <a:pt x="438503" y="825856"/>
                          <a:pt x="266034" y="858784"/>
                          <a:pt x="98670" y="910143"/>
                        </a:cubicBezTo>
                        <a:cubicBezTo>
                          <a:pt x="61109" y="920878"/>
                          <a:pt x="29580" y="946519"/>
                          <a:pt x="11421" y="981104"/>
                        </a:cubicBezTo>
                        <a:cubicBezTo>
                          <a:pt x="-1525" y="1005926"/>
                          <a:pt x="-3560" y="1035016"/>
                          <a:pt x="5801" y="1061400"/>
                        </a:cubicBezTo>
                        <a:lnTo>
                          <a:pt x="95812" y="1310098"/>
                        </a:lnTo>
                        <a:cubicBezTo>
                          <a:pt x="118672" y="1368734"/>
                          <a:pt x="183309" y="1399357"/>
                          <a:pt x="243164" y="1379916"/>
                        </a:cubicBezTo>
                        <a:cubicBezTo>
                          <a:pt x="386687" y="1335853"/>
                          <a:pt x="534905" y="1308869"/>
                          <a:pt x="684743" y="1299525"/>
                        </a:cubicBezTo>
                        <a:lnTo>
                          <a:pt x="546916" y="1624423"/>
                        </a:lnTo>
                        <a:cubicBezTo>
                          <a:pt x="538134" y="1646292"/>
                          <a:pt x="548736" y="1671143"/>
                          <a:pt x="570605" y="1679925"/>
                        </a:cubicBezTo>
                        <a:cubicBezTo>
                          <a:pt x="575672" y="1681963"/>
                          <a:pt x="581083" y="1683002"/>
                          <a:pt x="586540" y="1683002"/>
                        </a:cubicBezTo>
                        <a:cubicBezTo>
                          <a:pt x="590636" y="1682992"/>
                          <a:pt x="594703" y="1682421"/>
                          <a:pt x="598637" y="1681287"/>
                        </a:cubicBezTo>
                        <a:cubicBezTo>
                          <a:pt x="611039" y="1677667"/>
                          <a:pt x="621107" y="1668581"/>
                          <a:pt x="625974" y="1656617"/>
                        </a:cubicBezTo>
                        <a:lnTo>
                          <a:pt x="756562" y="1348769"/>
                        </a:lnTo>
                        <a:lnTo>
                          <a:pt x="804187" y="1528030"/>
                        </a:lnTo>
                        <a:cubicBezTo>
                          <a:pt x="810730" y="1550671"/>
                          <a:pt x="834381" y="1563720"/>
                          <a:pt x="857022" y="1557186"/>
                        </a:cubicBezTo>
                        <a:cubicBezTo>
                          <a:pt x="857031" y="1557186"/>
                          <a:pt x="857041" y="1557176"/>
                          <a:pt x="857050" y="1557176"/>
                        </a:cubicBezTo>
                        <a:cubicBezTo>
                          <a:pt x="866242" y="1554500"/>
                          <a:pt x="874291" y="1548832"/>
                          <a:pt x="879910" y="1541079"/>
                        </a:cubicBezTo>
                        <a:cubicBezTo>
                          <a:pt x="887483" y="1530602"/>
                          <a:pt x="889864" y="1517238"/>
                          <a:pt x="886387" y="1504789"/>
                        </a:cubicBezTo>
                        <a:lnTo>
                          <a:pt x="830571" y="1296096"/>
                        </a:lnTo>
                        <a:cubicBezTo>
                          <a:pt x="1010241" y="1298858"/>
                          <a:pt x="1188606" y="1327081"/>
                          <a:pt x="1360351" y="1379916"/>
                        </a:cubicBezTo>
                        <a:cubicBezTo>
                          <a:pt x="1372172" y="1383526"/>
                          <a:pt x="1384469" y="1385355"/>
                          <a:pt x="1396832" y="1385345"/>
                        </a:cubicBezTo>
                        <a:cubicBezTo>
                          <a:pt x="1445895" y="1385764"/>
                          <a:pt x="1490082" y="1355704"/>
                          <a:pt x="1507703" y="1309907"/>
                        </a:cubicBezTo>
                        <a:lnTo>
                          <a:pt x="1597334" y="1061209"/>
                        </a:lnTo>
                        <a:cubicBezTo>
                          <a:pt x="1606830" y="1034787"/>
                          <a:pt x="1604925" y="1005603"/>
                          <a:pt x="1592095" y="980628"/>
                        </a:cubicBezTo>
                        <a:close/>
                        <a:moveTo>
                          <a:pt x="894293" y="805749"/>
                        </a:moveTo>
                        <a:cubicBezTo>
                          <a:pt x="829714" y="803273"/>
                          <a:pt x="764467" y="803368"/>
                          <a:pt x="699888" y="805749"/>
                        </a:cubicBezTo>
                        <a:lnTo>
                          <a:pt x="661788" y="661636"/>
                        </a:lnTo>
                        <a:cubicBezTo>
                          <a:pt x="663779" y="656664"/>
                          <a:pt x="664083" y="651177"/>
                          <a:pt x="662645" y="646015"/>
                        </a:cubicBezTo>
                        <a:lnTo>
                          <a:pt x="655406" y="620964"/>
                        </a:lnTo>
                        <a:cubicBezTo>
                          <a:pt x="679238" y="609772"/>
                          <a:pt x="701631" y="595732"/>
                          <a:pt x="722081" y="579149"/>
                        </a:cubicBezTo>
                        <a:cubicBezTo>
                          <a:pt x="727987" y="574291"/>
                          <a:pt x="733797" y="569624"/>
                          <a:pt x="739321" y="564100"/>
                        </a:cubicBezTo>
                        <a:cubicBezTo>
                          <a:pt x="746646" y="599780"/>
                          <a:pt x="759848" y="633994"/>
                          <a:pt x="778374" y="665350"/>
                        </a:cubicBezTo>
                        <a:cubicBezTo>
                          <a:pt x="788356" y="682267"/>
                          <a:pt x="799900" y="698212"/>
                          <a:pt x="812854" y="712975"/>
                        </a:cubicBezTo>
                        <a:cubicBezTo>
                          <a:pt x="838381" y="742389"/>
                          <a:pt x="869042" y="766916"/>
                          <a:pt x="903342" y="785366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46" name="Freeform 245">
                    <a:extLst>
                      <a:ext uri="{FF2B5EF4-FFF2-40B4-BE49-F238E27FC236}">
                        <a16:creationId xmlns:a16="http://schemas.microsoft.com/office/drawing/2014/main" id="{229A7930-A0E3-5241-A85A-7659DC005088}"/>
                      </a:ext>
                    </a:extLst>
                  </p:cNvPr>
                  <p:cNvSpPr/>
                  <p:nvPr/>
                </p:nvSpPr>
                <p:spPr>
                  <a:xfrm>
                    <a:off x="5129700" y="3991344"/>
                    <a:ext cx="481708" cy="1084437"/>
                  </a:xfrm>
                  <a:custGeom>
                    <a:avLst/>
                    <a:gdLst>
                      <a:gd name="connsiteX0" fmla="*/ 24182 w 481708"/>
                      <a:gd name="connsiteY0" fmla="*/ 1083671 h 1084437"/>
                      <a:gd name="connsiteX1" fmla="*/ 11800 w 481708"/>
                      <a:gd name="connsiteY1" fmla="*/ 1083100 h 1084437"/>
                      <a:gd name="connsiteX2" fmla="*/ 1322 w 481708"/>
                      <a:gd name="connsiteY2" fmla="*/ 1058525 h 1084437"/>
                      <a:gd name="connsiteX3" fmla="*/ 444139 w 481708"/>
                      <a:gd name="connsiteY3" fmla="*/ 14585 h 1084437"/>
                      <a:gd name="connsiteX4" fmla="*/ 467123 w 481708"/>
                      <a:gd name="connsiteY4" fmla="*/ 536 h 1084437"/>
                      <a:gd name="connsiteX5" fmla="*/ 481173 w 481708"/>
                      <a:gd name="connsiteY5" fmla="*/ 23529 h 1084437"/>
                      <a:gd name="connsiteX6" fmla="*/ 479096 w 481708"/>
                      <a:gd name="connsiteY6" fmla="*/ 28682 h 1084437"/>
                      <a:gd name="connsiteX7" fmla="*/ 36374 w 481708"/>
                      <a:gd name="connsiteY7" fmla="*/ 1072622 h 1084437"/>
                      <a:gd name="connsiteX8" fmla="*/ 24182 w 481708"/>
                      <a:gd name="connsiteY8" fmla="*/ 1083671 h 1084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708" h="1084437">
                        <a:moveTo>
                          <a:pt x="24182" y="1083671"/>
                        </a:moveTo>
                        <a:cubicBezTo>
                          <a:pt x="20106" y="1084862"/>
                          <a:pt x="15753" y="1084662"/>
                          <a:pt x="11800" y="1083100"/>
                        </a:cubicBezTo>
                        <a:cubicBezTo>
                          <a:pt x="2189" y="1079137"/>
                          <a:pt x="-2478" y="1068203"/>
                          <a:pt x="1322" y="1058525"/>
                        </a:cubicBezTo>
                        <a:lnTo>
                          <a:pt x="444139" y="14585"/>
                        </a:lnTo>
                        <a:cubicBezTo>
                          <a:pt x="446606" y="4355"/>
                          <a:pt x="456903" y="-1931"/>
                          <a:pt x="467123" y="536"/>
                        </a:cubicBezTo>
                        <a:cubicBezTo>
                          <a:pt x="477353" y="3003"/>
                          <a:pt x="483640" y="13299"/>
                          <a:pt x="481173" y="23529"/>
                        </a:cubicBezTo>
                        <a:cubicBezTo>
                          <a:pt x="480735" y="25339"/>
                          <a:pt x="480039" y="27073"/>
                          <a:pt x="479096" y="28682"/>
                        </a:cubicBezTo>
                        <a:lnTo>
                          <a:pt x="36374" y="1072622"/>
                        </a:lnTo>
                        <a:cubicBezTo>
                          <a:pt x="34193" y="1077956"/>
                          <a:pt x="29707" y="1082023"/>
                          <a:pt x="24182" y="10836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47" name="Freeform 246">
                    <a:extLst>
                      <a:ext uri="{FF2B5EF4-FFF2-40B4-BE49-F238E27FC236}">
                        <a16:creationId xmlns:a16="http://schemas.microsoft.com/office/drawing/2014/main" id="{3B5AD77A-75F3-AE45-A21E-A06F85F9BA59}"/>
                      </a:ext>
                    </a:extLst>
                  </p:cNvPr>
                  <p:cNvSpPr/>
                  <p:nvPr/>
                </p:nvSpPr>
                <p:spPr>
                  <a:xfrm>
                    <a:off x="5483161" y="3991345"/>
                    <a:ext cx="128248" cy="258043"/>
                  </a:xfrm>
                  <a:custGeom>
                    <a:avLst/>
                    <a:gdLst>
                      <a:gd name="connsiteX0" fmla="*/ 33623 w 128248"/>
                      <a:gd name="connsiteY0" fmla="*/ 258043 h 258043"/>
                      <a:gd name="connsiteX1" fmla="*/ 125635 w 128248"/>
                      <a:gd name="connsiteY1" fmla="*/ 28681 h 258043"/>
                      <a:gd name="connsiteX2" fmla="*/ 118824 w 128248"/>
                      <a:gd name="connsiteY2" fmla="*/ 2611 h 258043"/>
                      <a:gd name="connsiteX3" fmla="*/ 92754 w 128248"/>
                      <a:gd name="connsiteY3" fmla="*/ 9431 h 258043"/>
                      <a:gd name="connsiteX4" fmla="*/ 90678 w 128248"/>
                      <a:gd name="connsiteY4" fmla="*/ 14584 h 258043"/>
                      <a:gd name="connsiteX5" fmla="*/ 0 w 128248"/>
                      <a:gd name="connsiteY5" fmla="*/ 240708 h 25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248" h="258043">
                        <a:moveTo>
                          <a:pt x="33623" y="258043"/>
                        </a:moveTo>
                        <a:lnTo>
                          <a:pt x="125635" y="28681"/>
                        </a:lnTo>
                        <a:cubicBezTo>
                          <a:pt x="130950" y="19604"/>
                          <a:pt x="127902" y="7936"/>
                          <a:pt x="118824" y="2611"/>
                        </a:cubicBezTo>
                        <a:cubicBezTo>
                          <a:pt x="109747" y="-2704"/>
                          <a:pt x="98069" y="354"/>
                          <a:pt x="92754" y="9431"/>
                        </a:cubicBezTo>
                        <a:cubicBezTo>
                          <a:pt x="91811" y="11031"/>
                          <a:pt x="91116" y="12775"/>
                          <a:pt x="90678" y="14584"/>
                        </a:cubicBezTo>
                        <a:lnTo>
                          <a:pt x="0" y="240708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48" name="Freeform 247">
                    <a:extLst>
                      <a:ext uri="{FF2B5EF4-FFF2-40B4-BE49-F238E27FC236}">
                        <a16:creationId xmlns:a16="http://schemas.microsoft.com/office/drawing/2014/main" id="{AA20E64F-F33A-4047-BA69-2572FCE121F8}"/>
                      </a:ext>
                    </a:extLst>
                  </p:cNvPr>
                  <p:cNvSpPr/>
                  <p:nvPr/>
                </p:nvSpPr>
                <p:spPr>
                  <a:xfrm>
                    <a:off x="5317994" y="3613858"/>
                    <a:ext cx="605404" cy="604420"/>
                  </a:xfrm>
                  <a:custGeom>
                    <a:avLst/>
                    <a:gdLst>
                      <a:gd name="connsiteX0" fmla="*/ 577218 w 605404"/>
                      <a:gd name="connsiteY0" fmla="*/ 427885 h 604420"/>
                      <a:gd name="connsiteX1" fmla="*/ 177168 w 605404"/>
                      <a:gd name="connsiteY1" fmla="*/ 577142 h 604420"/>
                      <a:gd name="connsiteX2" fmla="*/ 176597 w 605404"/>
                      <a:gd name="connsiteY2" fmla="*/ 577142 h 604420"/>
                      <a:gd name="connsiteX3" fmla="*/ 74394 w 605404"/>
                      <a:gd name="connsiteY3" fmla="*/ 500942 h 604420"/>
                      <a:gd name="connsiteX4" fmla="*/ 42485 w 605404"/>
                      <a:gd name="connsiteY4" fmla="*/ 456746 h 604420"/>
                      <a:gd name="connsiteX5" fmla="*/ 25149 w 605404"/>
                      <a:gd name="connsiteY5" fmla="*/ 181950 h 604420"/>
                      <a:gd name="connsiteX6" fmla="*/ 27626 w 605404"/>
                      <a:gd name="connsiteY6" fmla="*/ 176330 h 604420"/>
                      <a:gd name="connsiteX7" fmla="*/ 96587 w 605404"/>
                      <a:gd name="connsiteY7" fmla="*/ 81080 h 604420"/>
                      <a:gd name="connsiteX8" fmla="*/ 127257 w 605404"/>
                      <a:gd name="connsiteY8" fmla="*/ 56124 h 604420"/>
                      <a:gd name="connsiteX9" fmla="*/ 403482 w 605404"/>
                      <a:gd name="connsiteY9" fmla="*/ 17453 h 604420"/>
                      <a:gd name="connsiteX10" fmla="*/ 428819 w 605404"/>
                      <a:gd name="connsiteY10" fmla="*/ 27645 h 604420"/>
                      <a:gd name="connsiteX11" fmla="*/ 584743 w 605404"/>
                      <a:gd name="connsiteY11" fmla="*/ 412074 h 604420"/>
                      <a:gd name="connsiteX12" fmla="*/ 577218 w 605404"/>
                      <a:gd name="connsiteY12" fmla="*/ 427885 h 604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05404" h="604420">
                        <a:moveTo>
                          <a:pt x="577218" y="427885"/>
                        </a:moveTo>
                        <a:cubicBezTo>
                          <a:pt x="507876" y="579485"/>
                          <a:pt x="328863" y="646274"/>
                          <a:pt x="177168" y="577142"/>
                        </a:cubicBezTo>
                        <a:lnTo>
                          <a:pt x="176597" y="577142"/>
                        </a:lnTo>
                        <a:cubicBezTo>
                          <a:pt x="137478" y="559330"/>
                          <a:pt x="102635" y="533346"/>
                          <a:pt x="74394" y="500942"/>
                        </a:cubicBezTo>
                        <a:cubicBezTo>
                          <a:pt x="62421" y="487226"/>
                          <a:pt x="51734" y="472424"/>
                          <a:pt x="42485" y="456746"/>
                        </a:cubicBezTo>
                        <a:cubicBezTo>
                          <a:pt x="-7245" y="373297"/>
                          <a:pt x="-13703" y="270989"/>
                          <a:pt x="25149" y="181950"/>
                        </a:cubicBezTo>
                        <a:cubicBezTo>
                          <a:pt x="25911" y="180045"/>
                          <a:pt x="26769" y="178235"/>
                          <a:pt x="27626" y="176330"/>
                        </a:cubicBezTo>
                        <a:cubicBezTo>
                          <a:pt x="44104" y="140335"/>
                          <a:pt x="67535" y="107969"/>
                          <a:pt x="96587" y="81080"/>
                        </a:cubicBezTo>
                        <a:cubicBezTo>
                          <a:pt x="106216" y="72060"/>
                          <a:pt x="116465" y="63725"/>
                          <a:pt x="127257" y="56124"/>
                        </a:cubicBezTo>
                        <a:cubicBezTo>
                          <a:pt x="207467" y="-1159"/>
                          <a:pt x="310623" y="-15599"/>
                          <a:pt x="403482" y="17453"/>
                        </a:cubicBezTo>
                        <a:cubicBezTo>
                          <a:pt x="411960" y="20405"/>
                          <a:pt x="420437" y="23835"/>
                          <a:pt x="428819" y="27645"/>
                        </a:cubicBezTo>
                        <a:cubicBezTo>
                          <a:pt x="574456" y="94215"/>
                          <a:pt x="642855" y="262855"/>
                          <a:pt x="584743" y="412074"/>
                        </a:cubicBezTo>
                        <a:cubicBezTo>
                          <a:pt x="581981" y="416931"/>
                          <a:pt x="579695" y="422456"/>
                          <a:pt x="577218" y="4278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49" name="Freeform 248">
                    <a:extLst>
                      <a:ext uri="{FF2B5EF4-FFF2-40B4-BE49-F238E27FC236}">
                        <a16:creationId xmlns:a16="http://schemas.microsoft.com/office/drawing/2014/main" id="{05DDEA4C-E465-CF47-B8FD-5E7F70FF167D}"/>
                      </a:ext>
                    </a:extLst>
                  </p:cNvPr>
                  <p:cNvSpPr/>
                  <p:nvPr/>
                </p:nvSpPr>
                <p:spPr>
                  <a:xfrm>
                    <a:off x="5482113" y="3642277"/>
                    <a:ext cx="219265" cy="37515"/>
                  </a:xfrm>
                  <a:custGeom>
                    <a:avLst/>
                    <a:gdLst>
                      <a:gd name="connsiteX0" fmla="*/ 0 w 219265"/>
                      <a:gd name="connsiteY0" fmla="*/ 37515 h 37515"/>
                      <a:gd name="connsiteX1" fmla="*/ 119158 w 219265"/>
                      <a:gd name="connsiteY1" fmla="*/ 654 h 37515"/>
                      <a:gd name="connsiteX2" fmla="*/ 219266 w 219265"/>
                      <a:gd name="connsiteY2" fmla="*/ 12465 h 37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265" h="37515">
                        <a:moveTo>
                          <a:pt x="0" y="37515"/>
                        </a:moveTo>
                        <a:cubicBezTo>
                          <a:pt x="36385" y="16303"/>
                          <a:pt x="77143" y="3692"/>
                          <a:pt x="119158" y="654"/>
                        </a:cubicBezTo>
                        <a:cubicBezTo>
                          <a:pt x="152971" y="-1699"/>
                          <a:pt x="186928" y="2311"/>
                          <a:pt x="219266" y="12465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0" name="Freeform 249">
                    <a:extLst>
                      <a:ext uri="{FF2B5EF4-FFF2-40B4-BE49-F238E27FC236}">
                        <a16:creationId xmlns:a16="http://schemas.microsoft.com/office/drawing/2014/main" id="{A17282A8-632C-4340-AAAA-5067D3C64E67}"/>
                      </a:ext>
                    </a:extLst>
                  </p:cNvPr>
                  <p:cNvSpPr/>
                  <p:nvPr/>
                </p:nvSpPr>
                <p:spPr>
                  <a:xfrm>
                    <a:off x="5296245" y="3692375"/>
                    <a:ext cx="638823" cy="475201"/>
                  </a:xfrm>
                  <a:custGeom>
                    <a:avLst/>
                    <a:gdLst>
                      <a:gd name="connsiteX0" fmla="*/ 630019 w 638823"/>
                      <a:gd name="connsiteY0" fmla="*/ 341176 h 475201"/>
                      <a:gd name="connsiteX1" fmla="*/ 636496 w 638823"/>
                      <a:gd name="connsiteY1" fmla="*/ 322888 h 475201"/>
                      <a:gd name="connsiteX2" fmla="*/ 612970 w 638823"/>
                      <a:gd name="connsiteY2" fmla="*/ 265262 h 475201"/>
                      <a:gd name="connsiteX3" fmla="*/ 383227 w 638823"/>
                      <a:gd name="connsiteY3" fmla="*/ 143914 h 475201"/>
                      <a:gd name="connsiteX4" fmla="*/ 113955 w 638823"/>
                      <a:gd name="connsiteY4" fmla="*/ 1705 h 475201"/>
                      <a:gd name="connsiteX5" fmla="*/ 69664 w 638823"/>
                      <a:gd name="connsiteY5" fmla="*/ 15707 h 475201"/>
                      <a:gd name="connsiteX6" fmla="*/ 26706 w 638823"/>
                      <a:gd name="connsiteY6" fmla="*/ 86002 h 475201"/>
                      <a:gd name="connsiteX7" fmla="*/ 24039 w 638823"/>
                      <a:gd name="connsiteY7" fmla="*/ 92002 h 475201"/>
                      <a:gd name="connsiteX8" fmla="*/ 512 w 638823"/>
                      <a:gd name="connsiteY8" fmla="*/ 173632 h 475201"/>
                      <a:gd name="connsiteX9" fmla="*/ 25849 w 638823"/>
                      <a:gd name="connsiteY9" fmla="*/ 223257 h 475201"/>
                      <a:gd name="connsiteX10" fmla="*/ 492574 w 638823"/>
                      <a:gd name="connsiteY10" fmla="*/ 469669 h 475201"/>
                      <a:gd name="connsiteX11" fmla="*/ 548485 w 638823"/>
                      <a:gd name="connsiteY11" fmla="*/ 461953 h 475201"/>
                      <a:gd name="connsiteX12" fmla="*/ 555153 w 638823"/>
                      <a:gd name="connsiteY12" fmla="*/ 455572 h 475201"/>
                      <a:gd name="connsiteX13" fmla="*/ 622495 w 638823"/>
                      <a:gd name="connsiteY13" fmla="*/ 359084 h 475201"/>
                      <a:gd name="connsiteX14" fmla="*/ 630019 w 638823"/>
                      <a:gd name="connsiteY14" fmla="*/ 341176 h 47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38823" h="475201">
                        <a:moveTo>
                          <a:pt x="630019" y="341176"/>
                        </a:moveTo>
                        <a:cubicBezTo>
                          <a:pt x="632400" y="335080"/>
                          <a:pt x="634496" y="328984"/>
                          <a:pt x="636496" y="322888"/>
                        </a:cubicBezTo>
                        <a:cubicBezTo>
                          <a:pt x="643688" y="300514"/>
                          <a:pt x="633763" y="276206"/>
                          <a:pt x="612970" y="265262"/>
                        </a:cubicBezTo>
                        <a:lnTo>
                          <a:pt x="383227" y="143914"/>
                        </a:lnTo>
                        <a:cubicBezTo>
                          <a:pt x="383227" y="143914"/>
                          <a:pt x="147864" y="11897"/>
                          <a:pt x="113955" y="1705"/>
                        </a:cubicBezTo>
                        <a:cubicBezTo>
                          <a:pt x="97715" y="-3095"/>
                          <a:pt x="80189" y="2448"/>
                          <a:pt x="69664" y="15707"/>
                        </a:cubicBezTo>
                        <a:cubicBezTo>
                          <a:pt x="52319" y="37148"/>
                          <a:pt x="37879" y="60789"/>
                          <a:pt x="26706" y="86002"/>
                        </a:cubicBezTo>
                        <a:cubicBezTo>
                          <a:pt x="25753" y="88002"/>
                          <a:pt x="24801" y="90002"/>
                          <a:pt x="24039" y="92002"/>
                        </a:cubicBezTo>
                        <a:cubicBezTo>
                          <a:pt x="12685" y="118072"/>
                          <a:pt x="4779" y="145514"/>
                          <a:pt x="512" y="173632"/>
                        </a:cubicBezTo>
                        <a:cubicBezTo>
                          <a:pt x="-2460" y="193882"/>
                          <a:pt x="7703" y="213789"/>
                          <a:pt x="25849" y="223257"/>
                        </a:cubicBezTo>
                        <a:lnTo>
                          <a:pt x="492574" y="469669"/>
                        </a:lnTo>
                        <a:cubicBezTo>
                          <a:pt x="510947" y="479270"/>
                          <a:pt x="533398" y="476174"/>
                          <a:pt x="548485" y="461953"/>
                        </a:cubicBezTo>
                        <a:lnTo>
                          <a:pt x="555153" y="455572"/>
                        </a:lnTo>
                        <a:cubicBezTo>
                          <a:pt x="583252" y="427749"/>
                          <a:pt x="606073" y="395060"/>
                          <a:pt x="622495" y="359084"/>
                        </a:cubicBezTo>
                        <a:cubicBezTo>
                          <a:pt x="625162" y="353178"/>
                          <a:pt x="627638" y="347177"/>
                          <a:pt x="630019" y="341176"/>
                        </a:cubicBezTo>
                        <a:close/>
                      </a:path>
                    </a:pathLst>
                  </a:custGeom>
                  <a:solidFill>
                    <a:srgbClr val="3D7094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1" name="Freeform 250">
                    <a:extLst>
                      <a:ext uri="{FF2B5EF4-FFF2-40B4-BE49-F238E27FC236}">
                        <a16:creationId xmlns:a16="http://schemas.microsoft.com/office/drawing/2014/main" id="{F751E89C-34AD-CE4E-8730-CCF4660D31D4}"/>
                      </a:ext>
                    </a:extLst>
                  </p:cNvPr>
                  <p:cNvSpPr/>
                  <p:nvPr/>
                </p:nvSpPr>
                <p:spPr>
                  <a:xfrm>
                    <a:off x="5359812" y="3718542"/>
                    <a:ext cx="211264" cy="88504"/>
                  </a:xfrm>
                  <a:custGeom>
                    <a:avLst/>
                    <a:gdLst>
                      <a:gd name="connsiteX0" fmla="*/ 0 w 211264"/>
                      <a:gd name="connsiteY0" fmla="*/ 27449 h 88504"/>
                      <a:gd name="connsiteX1" fmla="*/ 46101 w 211264"/>
                      <a:gd name="connsiteY1" fmla="*/ 2208 h 88504"/>
                      <a:gd name="connsiteX2" fmla="*/ 211264 w 211264"/>
                      <a:gd name="connsiteY2" fmla="*/ 88504 h 88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264" h="88504">
                        <a:moveTo>
                          <a:pt x="0" y="27449"/>
                        </a:moveTo>
                        <a:cubicBezTo>
                          <a:pt x="0" y="27449"/>
                          <a:pt x="21717" y="-9222"/>
                          <a:pt x="46101" y="2208"/>
                        </a:cubicBezTo>
                        <a:cubicBezTo>
                          <a:pt x="70485" y="13638"/>
                          <a:pt x="211264" y="88504"/>
                          <a:pt x="211264" y="88504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2" name="Freeform 251">
                    <a:extLst>
                      <a:ext uri="{FF2B5EF4-FFF2-40B4-BE49-F238E27FC236}">
                        <a16:creationId xmlns:a16="http://schemas.microsoft.com/office/drawing/2014/main" id="{8B25E027-36FE-CC40-9DC6-D72260F28767}"/>
                      </a:ext>
                    </a:extLst>
                  </p:cNvPr>
                  <p:cNvSpPr/>
                  <p:nvPr/>
                </p:nvSpPr>
                <p:spPr>
                  <a:xfrm>
                    <a:off x="5096370" y="3820707"/>
                    <a:ext cx="329908" cy="1130380"/>
                  </a:xfrm>
                  <a:custGeom>
                    <a:avLst/>
                    <a:gdLst>
                      <a:gd name="connsiteX0" fmla="*/ 326403 w 329908"/>
                      <a:gd name="connsiteY0" fmla="*/ 1122768 h 1130380"/>
                      <a:gd name="connsiteX1" fmla="*/ 299733 w 329908"/>
                      <a:gd name="connsiteY1" fmla="*/ 1126559 h 1130380"/>
                      <a:gd name="connsiteX2" fmla="*/ 292970 w 329908"/>
                      <a:gd name="connsiteY2" fmla="*/ 1116958 h 1130380"/>
                      <a:gd name="connsiteX3" fmla="*/ 172 w 329908"/>
                      <a:gd name="connsiteY3" fmla="*/ 21583 h 1130380"/>
                      <a:gd name="connsiteX4" fmla="*/ 16516 w 329908"/>
                      <a:gd name="connsiteY4" fmla="*/ 170 h 1130380"/>
                      <a:gd name="connsiteX5" fmla="*/ 36366 w 329908"/>
                      <a:gd name="connsiteY5" fmla="*/ 11105 h 1130380"/>
                      <a:gd name="connsiteX6" fmla="*/ 329165 w 329908"/>
                      <a:gd name="connsiteY6" fmla="*/ 1106480 h 1130380"/>
                      <a:gd name="connsiteX7" fmla="*/ 326403 w 329908"/>
                      <a:gd name="connsiteY7" fmla="*/ 1122768 h 1130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9908" h="1130380">
                        <a:moveTo>
                          <a:pt x="326403" y="1122768"/>
                        </a:moveTo>
                        <a:cubicBezTo>
                          <a:pt x="320088" y="1131178"/>
                          <a:pt x="308143" y="1132883"/>
                          <a:pt x="299733" y="1126559"/>
                        </a:cubicBezTo>
                        <a:cubicBezTo>
                          <a:pt x="296523" y="1124149"/>
                          <a:pt x="294151" y="1120786"/>
                          <a:pt x="292970" y="1116958"/>
                        </a:cubicBezTo>
                        <a:lnTo>
                          <a:pt x="172" y="21583"/>
                        </a:lnTo>
                        <a:cubicBezTo>
                          <a:pt x="-1229" y="11153"/>
                          <a:pt x="6096" y="1570"/>
                          <a:pt x="16516" y="170"/>
                        </a:cubicBezTo>
                        <a:cubicBezTo>
                          <a:pt x="24822" y="-944"/>
                          <a:pt x="32871" y="3494"/>
                          <a:pt x="36366" y="11105"/>
                        </a:cubicBezTo>
                        <a:lnTo>
                          <a:pt x="329165" y="1106480"/>
                        </a:lnTo>
                        <a:cubicBezTo>
                          <a:pt x="330765" y="1112043"/>
                          <a:pt x="329756" y="1118043"/>
                          <a:pt x="326403" y="11227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3" name="Freeform 252">
                    <a:extLst>
                      <a:ext uri="{FF2B5EF4-FFF2-40B4-BE49-F238E27FC236}">
                        <a16:creationId xmlns:a16="http://schemas.microsoft.com/office/drawing/2014/main" id="{E0A183E2-9806-8848-AEC0-E488D53222EA}"/>
                      </a:ext>
                    </a:extLst>
                  </p:cNvPr>
                  <p:cNvSpPr/>
                  <p:nvPr/>
                </p:nvSpPr>
                <p:spPr>
                  <a:xfrm>
                    <a:off x="5096371" y="3820892"/>
                    <a:ext cx="104849" cy="255807"/>
                  </a:xfrm>
                  <a:custGeom>
                    <a:avLst/>
                    <a:gdLst>
                      <a:gd name="connsiteX0" fmla="*/ 104850 w 104849"/>
                      <a:gd name="connsiteY0" fmla="*/ 248663 h 255807"/>
                      <a:gd name="connsiteX1" fmla="*/ 36365 w 104849"/>
                      <a:gd name="connsiteY1" fmla="*/ 11110 h 255807"/>
                      <a:gd name="connsiteX2" fmla="*/ 11105 w 104849"/>
                      <a:gd name="connsiteY2" fmla="*/ 1737 h 255807"/>
                      <a:gd name="connsiteX3" fmla="*/ 170 w 104849"/>
                      <a:gd name="connsiteY3" fmla="*/ 21587 h 255807"/>
                      <a:gd name="connsiteX4" fmla="*/ 67607 w 104849"/>
                      <a:gd name="connsiteY4" fmla="*/ 255807 h 25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849" h="255807">
                        <a:moveTo>
                          <a:pt x="104850" y="248663"/>
                        </a:moveTo>
                        <a:lnTo>
                          <a:pt x="36365" y="11110"/>
                        </a:lnTo>
                        <a:cubicBezTo>
                          <a:pt x="31974" y="1547"/>
                          <a:pt x="20668" y="-2644"/>
                          <a:pt x="11105" y="1737"/>
                        </a:cubicBezTo>
                        <a:cubicBezTo>
                          <a:pt x="3494" y="5233"/>
                          <a:pt x="-944" y="13291"/>
                          <a:pt x="170" y="21587"/>
                        </a:cubicBezTo>
                        <a:lnTo>
                          <a:pt x="67607" y="255807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4" name="Freeform 253">
                    <a:extLst>
                      <a:ext uri="{FF2B5EF4-FFF2-40B4-BE49-F238E27FC236}">
                        <a16:creationId xmlns:a16="http://schemas.microsoft.com/office/drawing/2014/main" id="{61C254E4-6FE0-2840-A52F-A6F06C3BA0D1}"/>
                      </a:ext>
                    </a:extLst>
                  </p:cNvPr>
                  <p:cNvSpPr/>
                  <p:nvPr/>
                </p:nvSpPr>
                <p:spPr>
                  <a:xfrm>
                    <a:off x="4775191" y="3440344"/>
                    <a:ext cx="604977" cy="604561"/>
                  </a:xfrm>
                  <a:custGeom>
                    <a:avLst/>
                    <a:gdLst>
                      <a:gd name="connsiteX0" fmla="*/ 596908 w 604977"/>
                      <a:gd name="connsiteY0" fmla="*/ 232781 h 604561"/>
                      <a:gd name="connsiteX1" fmla="*/ 585859 w 604977"/>
                      <a:gd name="connsiteY1" fmla="*/ 407755 h 604561"/>
                      <a:gd name="connsiteX2" fmla="*/ 372880 w 604977"/>
                      <a:gd name="connsiteY2" fmla="*/ 596255 h 604561"/>
                      <a:gd name="connsiteX3" fmla="*/ 372213 w 604977"/>
                      <a:gd name="connsiteY3" fmla="*/ 596255 h 604561"/>
                      <a:gd name="connsiteX4" fmla="*/ 9692 w 604977"/>
                      <a:gd name="connsiteY4" fmla="*/ 377656 h 604561"/>
                      <a:gd name="connsiteX5" fmla="*/ 8168 w 604977"/>
                      <a:gd name="connsiteY5" fmla="*/ 371751 h 604561"/>
                      <a:gd name="connsiteX6" fmla="*/ 3882 w 604977"/>
                      <a:gd name="connsiteY6" fmla="*/ 254021 h 604561"/>
                      <a:gd name="connsiteX7" fmla="*/ 12645 w 604977"/>
                      <a:gd name="connsiteY7" fmla="*/ 215445 h 604561"/>
                      <a:gd name="connsiteX8" fmla="*/ 100370 w 604977"/>
                      <a:gd name="connsiteY8" fmla="*/ 76952 h 604561"/>
                      <a:gd name="connsiteX9" fmla="*/ 206383 w 604977"/>
                      <a:gd name="connsiteY9" fmla="*/ 15801 h 604561"/>
                      <a:gd name="connsiteX10" fmla="*/ 232672 w 604977"/>
                      <a:gd name="connsiteY10" fmla="*/ 8181 h 604561"/>
                      <a:gd name="connsiteX11" fmla="*/ 328684 w 604977"/>
                      <a:gd name="connsiteY11" fmla="*/ 1133 h 604561"/>
                      <a:gd name="connsiteX12" fmla="*/ 379738 w 604977"/>
                      <a:gd name="connsiteY12" fmla="*/ 10086 h 604561"/>
                      <a:gd name="connsiteX13" fmla="*/ 591955 w 604977"/>
                      <a:gd name="connsiteY13" fmla="*/ 215445 h 604561"/>
                      <a:gd name="connsiteX14" fmla="*/ 596908 w 604977"/>
                      <a:gd name="connsiteY14" fmla="*/ 232781 h 604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977" h="604561">
                        <a:moveTo>
                          <a:pt x="596908" y="232781"/>
                        </a:moveTo>
                        <a:cubicBezTo>
                          <a:pt x="610634" y="290912"/>
                          <a:pt x="606786" y="351815"/>
                          <a:pt x="585859" y="407755"/>
                        </a:cubicBezTo>
                        <a:cubicBezTo>
                          <a:pt x="550798" y="502214"/>
                          <a:pt x="470902" y="572928"/>
                          <a:pt x="372880" y="596255"/>
                        </a:cubicBezTo>
                        <a:lnTo>
                          <a:pt x="372213" y="596255"/>
                        </a:lnTo>
                        <a:cubicBezTo>
                          <a:pt x="211974" y="634479"/>
                          <a:pt x="50668" y="537219"/>
                          <a:pt x="9692" y="377656"/>
                        </a:cubicBezTo>
                        <a:cubicBezTo>
                          <a:pt x="9120" y="375751"/>
                          <a:pt x="8644" y="373751"/>
                          <a:pt x="8168" y="371751"/>
                        </a:cubicBezTo>
                        <a:cubicBezTo>
                          <a:pt x="-1014" y="333174"/>
                          <a:pt x="-2472" y="293160"/>
                          <a:pt x="3882" y="254021"/>
                        </a:cubicBezTo>
                        <a:cubicBezTo>
                          <a:pt x="5930" y="240982"/>
                          <a:pt x="8863" y="228095"/>
                          <a:pt x="12645" y="215445"/>
                        </a:cubicBezTo>
                        <a:cubicBezTo>
                          <a:pt x="28694" y="162134"/>
                          <a:pt x="59031" y="114242"/>
                          <a:pt x="100370" y="76952"/>
                        </a:cubicBezTo>
                        <a:cubicBezTo>
                          <a:pt x="131117" y="49482"/>
                          <a:pt x="167207" y="28670"/>
                          <a:pt x="206383" y="15801"/>
                        </a:cubicBezTo>
                        <a:cubicBezTo>
                          <a:pt x="214860" y="12849"/>
                          <a:pt x="223719" y="10372"/>
                          <a:pt x="232672" y="8181"/>
                        </a:cubicBezTo>
                        <a:cubicBezTo>
                          <a:pt x="264095" y="714"/>
                          <a:pt x="296509" y="-1658"/>
                          <a:pt x="328684" y="1133"/>
                        </a:cubicBezTo>
                        <a:cubicBezTo>
                          <a:pt x="345934" y="2609"/>
                          <a:pt x="363022" y="5600"/>
                          <a:pt x="379738" y="10086"/>
                        </a:cubicBezTo>
                        <a:cubicBezTo>
                          <a:pt x="481437" y="36871"/>
                          <a:pt x="561847" y="114680"/>
                          <a:pt x="591955" y="215445"/>
                        </a:cubicBezTo>
                        <a:cubicBezTo>
                          <a:pt x="593860" y="221160"/>
                          <a:pt x="595384" y="226780"/>
                          <a:pt x="596908" y="2327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5" name="Freeform 254">
                    <a:extLst>
                      <a:ext uri="{FF2B5EF4-FFF2-40B4-BE49-F238E27FC236}">
                        <a16:creationId xmlns:a16="http://schemas.microsoft.com/office/drawing/2014/main" id="{884B0144-1A83-3244-B64D-7A7512932CA1}"/>
                      </a:ext>
                    </a:extLst>
                  </p:cNvPr>
                  <p:cNvSpPr/>
                  <p:nvPr/>
                </p:nvSpPr>
                <p:spPr>
                  <a:xfrm>
                    <a:off x="4823650" y="3487102"/>
                    <a:ext cx="156971" cy="154590"/>
                  </a:xfrm>
                  <a:custGeom>
                    <a:avLst/>
                    <a:gdLst>
                      <a:gd name="connsiteX0" fmla="*/ 0 w 156971"/>
                      <a:gd name="connsiteY0" fmla="*/ 154591 h 154590"/>
                      <a:gd name="connsiteX1" fmla="*/ 71247 w 156971"/>
                      <a:gd name="connsiteY1" fmla="*/ 52292 h 154590"/>
                      <a:gd name="connsiteX2" fmla="*/ 156972 w 156971"/>
                      <a:gd name="connsiteY2" fmla="*/ 0 h 154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6971" h="154590">
                        <a:moveTo>
                          <a:pt x="0" y="154591"/>
                        </a:moveTo>
                        <a:cubicBezTo>
                          <a:pt x="15621" y="115500"/>
                          <a:pt x="39996" y="80505"/>
                          <a:pt x="71247" y="52292"/>
                        </a:cubicBezTo>
                        <a:cubicBezTo>
                          <a:pt x="96336" y="29699"/>
                          <a:pt x="125406" y="11963"/>
                          <a:pt x="156972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6" name="Freeform 255">
                    <a:extLst>
                      <a:ext uri="{FF2B5EF4-FFF2-40B4-BE49-F238E27FC236}">
                        <a16:creationId xmlns:a16="http://schemas.microsoft.com/office/drawing/2014/main" id="{F40154CE-5F33-AA4F-8A63-84B8BEA00D03}"/>
                      </a:ext>
                    </a:extLst>
                  </p:cNvPr>
                  <p:cNvSpPr/>
                  <p:nvPr/>
                </p:nvSpPr>
                <p:spPr>
                  <a:xfrm>
                    <a:off x="4749033" y="3597327"/>
                    <a:ext cx="656345" cy="329457"/>
                  </a:xfrm>
                  <a:custGeom>
                    <a:avLst/>
                    <a:gdLst>
                      <a:gd name="connsiteX0" fmla="*/ 642117 w 656345"/>
                      <a:gd name="connsiteY0" fmla="*/ 50176 h 329457"/>
                      <a:gd name="connsiteX1" fmla="*/ 636021 w 656345"/>
                      <a:gd name="connsiteY1" fmla="*/ 31793 h 329457"/>
                      <a:gd name="connsiteX2" fmla="*/ 582014 w 656345"/>
                      <a:gd name="connsiteY2" fmla="*/ 741 h 329457"/>
                      <a:gd name="connsiteX3" fmla="*/ 326268 w 656345"/>
                      <a:gd name="connsiteY3" fmla="*/ 46461 h 329457"/>
                      <a:gd name="connsiteX4" fmla="*/ 26325 w 656345"/>
                      <a:gd name="connsiteY4" fmla="*/ 99992 h 329457"/>
                      <a:gd name="connsiteX5" fmla="*/ 36 w 656345"/>
                      <a:gd name="connsiteY5" fmla="*/ 138092 h 329457"/>
                      <a:gd name="connsiteX6" fmla="*/ 9561 w 656345"/>
                      <a:gd name="connsiteY6" fmla="*/ 219911 h 329457"/>
                      <a:gd name="connsiteX7" fmla="*/ 11276 w 656345"/>
                      <a:gd name="connsiteY7" fmla="*/ 226293 h 329457"/>
                      <a:gd name="connsiteX8" fmla="*/ 42899 w 656345"/>
                      <a:gd name="connsiteY8" fmla="*/ 305065 h 329457"/>
                      <a:gd name="connsiteX9" fmla="*/ 93381 w 656345"/>
                      <a:gd name="connsiteY9" fmla="*/ 328687 h 329457"/>
                      <a:gd name="connsiteX10" fmla="*/ 612970 w 656345"/>
                      <a:gd name="connsiteY10" fmla="*/ 235913 h 329457"/>
                      <a:gd name="connsiteX11" fmla="*/ 652404 w 656345"/>
                      <a:gd name="connsiteY11" fmla="*/ 195432 h 329457"/>
                      <a:gd name="connsiteX12" fmla="*/ 653642 w 656345"/>
                      <a:gd name="connsiteY12" fmla="*/ 185907 h 329457"/>
                      <a:gd name="connsiteX13" fmla="*/ 647451 w 656345"/>
                      <a:gd name="connsiteY13" fmla="*/ 68369 h 329457"/>
                      <a:gd name="connsiteX14" fmla="*/ 642117 w 656345"/>
                      <a:gd name="connsiteY14" fmla="*/ 50176 h 32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6345" h="329457">
                        <a:moveTo>
                          <a:pt x="642117" y="50176"/>
                        </a:moveTo>
                        <a:cubicBezTo>
                          <a:pt x="640307" y="43985"/>
                          <a:pt x="638211" y="37888"/>
                          <a:pt x="636021" y="31793"/>
                        </a:cubicBezTo>
                        <a:cubicBezTo>
                          <a:pt x="627896" y="9742"/>
                          <a:pt x="605160" y="-3336"/>
                          <a:pt x="582014" y="741"/>
                        </a:cubicBezTo>
                        <a:lnTo>
                          <a:pt x="326268" y="46461"/>
                        </a:lnTo>
                        <a:cubicBezTo>
                          <a:pt x="326268" y="46461"/>
                          <a:pt x="59568" y="87037"/>
                          <a:pt x="26325" y="99992"/>
                        </a:cubicBezTo>
                        <a:cubicBezTo>
                          <a:pt x="10590" y="106116"/>
                          <a:pt x="170" y="121204"/>
                          <a:pt x="36" y="138092"/>
                        </a:cubicBezTo>
                        <a:cubicBezTo>
                          <a:pt x="-383" y="165666"/>
                          <a:pt x="2827" y="193175"/>
                          <a:pt x="9561" y="219911"/>
                        </a:cubicBezTo>
                        <a:cubicBezTo>
                          <a:pt x="10133" y="222007"/>
                          <a:pt x="10609" y="224197"/>
                          <a:pt x="11276" y="226293"/>
                        </a:cubicBezTo>
                        <a:cubicBezTo>
                          <a:pt x="18286" y="253830"/>
                          <a:pt x="28926" y="280319"/>
                          <a:pt x="42899" y="305065"/>
                        </a:cubicBezTo>
                        <a:cubicBezTo>
                          <a:pt x="53005" y="322857"/>
                          <a:pt x="73246" y="332325"/>
                          <a:pt x="93381" y="328687"/>
                        </a:cubicBezTo>
                        <a:lnTo>
                          <a:pt x="612970" y="235913"/>
                        </a:lnTo>
                        <a:cubicBezTo>
                          <a:pt x="633392" y="232189"/>
                          <a:pt x="649213" y="215939"/>
                          <a:pt x="652404" y="195432"/>
                        </a:cubicBezTo>
                        <a:cubicBezTo>
                          <a:pt x="652880" y="192384"/>
                          <a:pt x="653261" y="189336"/>
                          <a:pt x="653642" y="185907"/>
                        </a:cubicBezTo>
                        <a:cubicBezTo>
                          <a:pt x="658728" y="146674"/>
                          <a:pt x="656623" y="106850"/>
                          <a:pt x="647451" y="68369"/>
                        </a:cubicBezTo>
                        <a:cubicBezTo>
                          <a:pt x="645927" y="62653"/>
                          <a:pt x="644212" y="56367"/>
                          <a:pt x="642117" y="50176"/>
                        </a:cubicBezTo>
                        <a:close/>
                      </a:path>
                    </a:pathLst>
                  </a:custGeom>
                  <a:solidFill>
                    <a:srgbClr val="3D7094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7" name="Freeform 256">
                    <a:extLst>
                      <a:ext uri="{FF2B5EF4-FFF2-40B4-BE49-F238E27FC236}">
                        <a16:creationId xmlns:a16="http://schemas.microsoft.com/office/drawing/2014/main" id="{8F8CC53C-1D79-134F-A410-F2EDE69983D9}"/>
                      </a:ext>
                    </a:extLst>
                  </p:cNvPr>
                  <p:cNvSpPr/>
                  <p:nvPr/>
                </p:nvSpPr>
                <p:spPr>
                  <a:xfrm>
                    <a:off x="4767387" y="3687317"/>
                    <a:ext cx="204662" cy="81819"/>
                  </a:xfrm>
                  <a:custGeom>
                    <a:avLst/>
                    <a:gdLst>
                      <a:gd name="connsiteX0" fmla="*/ 447 w 204662"/>
                      <a:gd name="connsiteY0" fmla="*/ 81820 h 81819"/>
                      <a:gd name="connsiteX1" fmla="*/ 21307 w 204662"/>
                      <a:gd name="connsiteY1" fmla="*/ 33528 h 81819"/>
                      <a:gd name="connsiteX2" fmla="*/ 204663 w 204662"/>
                      <a:gd name="connsiteY2" fmla="*/ 0 h 81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62" h="81819">
                        <a:moveTo>
                          <a:pt x="447" y="81820"/>
                        </a:moveTo>
                        <a:cubicBezTo>
                          <a:pt x="447" y="81820"/>
                          <a:pt x="-4887" y="39434"/>
                          <a:pt x="21307" y="33528"/>
                        </a:cubicBezTo>
                        <a:cubicBezTo>
                          <a:pt x="47500" y="27622"/>
                          <a:pt x="204663" y="0"/>
                          <a:pt x="204663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8" name="Freeform 257">
                    <a:extLst>
                      <a:ext uri="{FF2B5EF4-FFF2-40B4-BE49-F238E27FC236}">
                        <a16:creationId xmlns:a16="http://schemas.microsoft.com/office/drawing/2014/main" id="{17AA9D64-806E-104A-A0F8-FBCCC2B2157D}"/>
                      </a:ext>
                    </a:extLst>
                  </p:cNvPr>
                  <p:cNvSpPr/>
                  <p:nvPr/>
                </p:nvSpPr>
                <p:spPr>
                  <a:xfrm>
                    <a:off x="4586059" y="4244649"/>
                    <a:ext cx="1555542" cy="533826"/>
                  </a:xfrm>
                  <a:custGeom>
                    <a:avLst/>
                    <a:gdLst>
                      <a:gd name="connsiteX0" fmla="*/ 1343444 w 1555542"/>
                      <a:gd name="connsiteY0" fmla="*/ 529090 h 533826"/>
                      <a:gd name="connsiteX1" fmla="*/ 212159 w 1555542"/>
                      <a:gd name="connsiteY1" fmla="*/ 529090 h 533826"/>
                      <a:gd name="connsiteX2" fmla="*/ 94049 w 1555542"/>
                      <a:gd name="connsiteY2" fmla="*/ 473750 h 533826"/>
                      <a:gd name="connsiteX3" fmla="*/ 4419 w 1555542"/>
                      <a:gd name="connsiteY3" fmla="*/ 224861 h 533826"/>
                      <a:gd name="connsiteX4" fmla="*/ 81857 w 1555542"/>
                      <a:gd name="connsiteY4" fmla="*/ 104370 h 533826"/>
                      <a:gd name="connsiteX5" fmla="*/ 1473746 w 1555542"/>
                      <a:gd name="connsiteY5" fmla="*/ 104370 h 533826"/>
                      <a:gd name="connsiteX6" fmla="*/ 1551089 w 1555542"/>
                      <a:gd name="connsiteY6" fmla="*/ 224861 h 533826"/>
                      <a:gd name="connsiteX7" fmla="*/ 1461458 w 1555542"/>
                      <a:gd name="connsiteY7" fmla="*/ 473750 h 533826"/>
                      <a:gd name="connsiteX8" fmla="*/ 1343444 w 1555542"/>
                      <a:gd name="connsiteY8" fmla="*/ 529090 h 533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5542" h="533826">
                        <a:moveTo>
                          <a:pt x="1343444" y="529090"/>
                        </a:moveTo>
                        <a:cubicBezTo>
                          <a:pt x="974826" y="416028"/>
                          <a:pt x="580777" y="416028"/>
                          <a:pt x="212159" y="529090"/>
                        </a:cubicBezTo>
                        <a:cubicBezTo>
                          <a:pt x="164353" y="544721"/>
                          <a:pt x="112633" y="520489"/>
                          <a:pt x="94049" y="473750"/>
                        </a:cubicBezTo>
                        <a:cubicBezTo>
                          <a:pt x="64267" y="390815"/>
                          <a:pt x="34391" y="307853"/>
                          <a:pt x="4419" y="224861"/>
                        </a:cubicBezTo>
                        <a:cubicBezTo>
                          <a:pt x="-12726" y="178379"/>
                          <a:pt x="21469" y="122849"/>
                          <a:pt x="81857" y="104370"/>
                        </a:cubicBezTo>
                        <a:cubicBezTo>
                          <a:pt x="535381" y="-34790"/>
                          <a:pt x="1020222" y="-34790"/>
                          <a:pt x="1473746" y="104370"/>
                        </a:cubicBezTo>
                        <a:cubicBezTo>
                          <a:pt x="1534039" y="122849"/>
                          <a:pt x="1568329" y="178379"/>
                          <a:pt x="1551089" y="224861"/>
                        </a:cubicBezTo>
                        <a:lnTo>
                          <a:pt x="1461458" y="473750"/>
                        </a:lnTo>
                        <a:cubicBezTo>
                          <a:pt x="1442875" y="520441"/>
                          <a:pt x="1391221" y="544663"/>
                          <a:pt x="1343444" y="52909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59" name="Freeform 258">
                    <a:extLst>
                      <a:ext uri="{FF2B5EF4-FFF2-40B4-BE49-F238E27FC236}">
                        <a16:creationId xmlns:a16="http://schemas.microsoft.com/office/drawing/2014/main" id="{0FC4899D-383C-2841-A7D2-43F5DD258C3D}"/>
                      </a:ext>
                    </a:extLst>
                  </p:cNvPr>
                  <p:cNvSpPr/>
                  <p:nvPr/>
                </p:nvSpPr>
                <p:spPr>
                  <a:xfrm>
                    <a:off x="4629546" y="4271650"/>
                    <a:ext cx="1468960" cy="452142"/>
                  </a:xfrm>
                  <a:custGeom>
                    <a:avLst/>
                    <a:gdLst>
                      <a:gd name="connsiteX0" fmla="*/ 1268332 w 1468960"/>
                      <a:gd name="connsiteY0" fmla="*/ 448439 h 452142"/>
                      <a:gd name="connsiteX1" fmla="*/ 200294 w 1468960"/>
                      <a:gd name="connsiteY1" fmla="*/ 448439 h 452142"/>
                      <a:gd name="connsiteX2" fmla="*/ 88852 w 1468960"/>
                      <a:gd name="connsiteY2" fmla="*/ 401576 h 452142"/>
                      <a:gd name="connsiteX3" fmla="*/ 4174 w 1468960"/>
                      <a:gd name="connsiteY3" fmla="*/ 190598 h 452142"/>
                      <a:gd name="connsiteX4" fmla="*/ 77231 w 1468960"/>
                      <a:gd name="connsiteY4" fmla="*/ 88490 h 452142"/>
                      <a:gd name="connsiteX5" fmla="*/ 1391681 w 1468960"/>
                      <a:gd name="connsiteY5" fmla="*/ 88490 h 452142"/>
                      <a:gd name="connsiteX6" fmla="*/ 1464738 w 1468960"/>
                      <a:gd name="connsiteY6" fmla="*/ 190598 h 452142"/>
                      <a:gd name="connsiteX7" fmla="*/ 1380156 w 1468960"/>
                      <a:gd name="connsiteY7" fmla="*/ 401576 h 452142"/>
                      <a:gd name="connsiteX8" fmla="*/ 1268332 w 1468960"/>
                      <a:gd name="connsiteY8" fmla="*/ 448439 h 452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68960" h="452142">
                        <a:moveTo>
                          <a:pt x="1268332" y="448439"/>
                        </a:moveTo>
                        <a:cubicBezTo>
                          <a:pt x="918765" y="352618"/>
                          <a:pt x="549862" y="352618"/>
                          <a:pt x="200294" y="448439"/>
                        </a:cubicBezTo>
                        <a:cubicBezTo>
                          <a:pt x="154669" y="460917"/>
                          <a:pt x="105044" y="441010"/>
                          <a:pt x="88852" y="401576"/>
                        </a:cubicBezTo>
                        <a:lnTo>
                          <a:pt x="4174" y="190598"/>
                        </a:lnTo>
                        <a:cubicBezTo>
                          <a:pt x="-12018" y="151164"/>
                          <a:pt x="20272" y="104111"/>
                          <a:pt x="77231" y="88490"/>
                        </a:cubicBezTo>
                        <a:cubicBezTo>
                          <a:pt x="507437" y="-29497"/>
                          <a:pt x="961475" y="-29497"/>
                          <a:pt x="1391681" y="88490"/>
                        </a:cubicBezTo>
                        <a:cubicBezTo>
                          <a:pt x="1448831" y="104111"/>
                          <a:pt x="1481026" y="151164"/>
                          <a:pt x="1464738" y="190598"/>
                        </a:cubicBezTo>
                        <a:lnTo>
                          <a:pt x="1380156" y="401576"/>
                        </a:lnTo>
                        <a:cubicBezTo>
                          <a:pt x="1363487" y="440820"/>
                          <a:pt x="1314052" y="460727"/>
                          <a:pt x="1268332" y="448439"/>
                        </a:cubicBezTo>
                        <a:close/>
                      </a:path>
                    </a:pathLst>
                  </a:custGeom>
                  <a:solidFill>
                    <a:srgbClr val="3D7094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 dirty="0"/>
                  </a:p>
                </p:txBody>
              </p:sp>
            </p:grp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0DA90CDD-B548-0B49-AC22-83AAB2BCCA2C}"/>
                    </a:ext>
                  </a:extLst>
                </p:cNvPr>
                <p:cNvSpPr txBox="1"/>
                <p:nvPr/>
              </p:nvSpPr>
              <p:spPr>
                <a:xfrm>
                  <a:off x="2403466" y="1885120"/>
                  <a:ext cx="26239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Thái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độ</a:t>
                  </a:r>
                  <a:endParaRPr lang="en-VN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E6BA2026-14F7-9645-8847-B3CB44FDF7BD}"/>
                  </a:ext>
                </a:extLst>
              </p:cNvPr>
              <p:cNvSpPr txBox="1"/>
              <p:nvPr/>
            </p:nvSpPr>
            <p:spPr>
              <a:xfrm>
                <a:off x="1892475" y="2860116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b="1" dirty="0">
                    <a:solidFill>
                      <a:srgbClr val="3D7094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alkboard SE" panose="03050602040202020205" pitchFamily="66" charset="77"/>
                  </a:rPr>
                  <a:t>03</a:t>
                </a: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0441756C-A387-384F-A5E6-724C655DF01B}"/>
                </a:ext>
              </a:extLst>
            </p:cNvPr>
            <p:cNvGrpSpPr/>
            <p:nvPr/>
          </p:nvGrpSpPr>
          <p:grpSpPr>
            <a:xfrm>
              <a:off x="6840763" y="3606536"/>
              <a:ext cx="3866880" cy="1711191"/>
              <a:chOff x="1160520" y="1672145"/>
              <a:chExt cx="3866880" cy="1711191"/>
            </a:xfrm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6C5B8369-C782-E040-90BA-3A1404DDBE4E}"/>
                  </a:ext>
                </a:extLst>
              </p:cNvPr>
              <p:cNvGrpSpPr/>
              <p:nvPr/>
            </p:nvGrpSpPr>
            <p:grpSpPr>
              <a:xfrm>
                <a:off x="1160520" y="1672145"/>
                <a:ext cx="3866880" cy="1597045"/>
                <a:chOff x="1160520" y="1672145"/>
                <a:chExt cx="3866880" cy="1597045"/>
              </a:xfrm>
            </p:grpSpPr>
            <p:grpSp>
              <p:nvGrpSpPr>
                <p:cNvPr id="266" name="Graphic 4">
                  <a:extLst>
                    <a:ext uri="{FF2B5EF4-FFF2-40B4-BE49-F238E27FC236}">
                      <a16:creationId xmlns:a16="http://schemas.microsoft.com/office/drawing/2014/main" id="{4C2C55B2-BC7F-B740-8BD9-24DDBDA26964}"/>
                    </a:ext>
                  </a:extLst>
                </p:cNvPr>
                <p:cNvGrpSpPr/>
                <p:nvPr/>
              </p:nvGrpSpPr>
              <p:grpSpPr>
                <a:xfrm rot="21197252">
                  <a:off x="1160520" y="1672145"/>
                  <a:ext cx="1155789" cy="1597045"/>
                  <a:chOff x="4561912" y="3416588"/>
                  <a:chExt cx="1603300" cy="1683001"/>
                </a:xfrm>
              </p:grpSpPr>
              <p:sp>
                <p:nvSpPr>
                  <p:cNvPr id="268" name="Freeform 267">
                    <a:extLst>
                      <a:ext uri="{FF2B5EF4-FFF2-40B4-BE49-F238E27FC236}">
                        <a16:creationId xmlns:a16="http://schemas.microsoft.com/office/drawing/2014/main" id="{1A9BB730-99EB-EA41-A027-879D19A50D44}"/>
                      </a:ext>
                    </a:extLst>
                  </p:cNvPr>
                  <p:cNvSpPr/>
                  <p:nvPr/>
                </p:nvSpPr>
                <p:spPr>
                  <a:xfrm>
                    <a:off x="4561912" y="3416588"/>
                    <a:ext cx="1603300" cy="1683001"/>
                  </a:xfrm>
                  <a:custGeom>
                    <a:avLst/>
                    <a:gdLst>
                      <a:gd name="connsiteX0" fmla="*/ 1592095 w 1603300"/>
                      <a:gd name="connsiteY0" fmla="*/ 980628 h 1683001"/>
                      <a:gd name="connsiteX1" fmla="*/ 1504846 w 1603300"/>
                      <a:gd name="connsiteY1" fmla="*/ 909667 h 1683001"/>
                      <a:gd name="connsiteX2" fmla="*/ 1100509 w 1603300"/>
                      <a:gd name="connsiteY2" fmla="*/ 822799 h 1683001"/>
                      <a:gd name="connsiteX3" fmla="*/ 1229287 w 1603300"/>
                      <a:gd name="connsiteY3" fmla="*/ 777079 h 1683001"/>
                      <a:gd name="connsiteX4" fmla="*/ 1235098 w 1603300"/>
                      <a:gd name="connsiteY4" fmla="*/ 773364 h 1683001"/>
                      <a:gd name="connsiteX5" fmla="*/ 1299010 w 1603300"/>
                      <a:gd name="connsiteY5" fmla="*/ 755171 h 1683001"/>
                      <a:gd name="connsiteX6" fmla="*/ 1306059 w 1603300"/>
                      <a:gd name="connsiteY6" fmla="*/ 748313 h 1683001"/>
                      <a:gd name="connsiteX7" fmla="*/ 1378449 w 1603300"/>
                      <a:gd name="connsiteY7" fmla="*/ 644777 h 1683001"/>
                      <a:gd name="connsiteX8" fmla="*/ 1386545 w 1603300"/>
                      <a:gd name="connsiteY8" fmla="*/ 625727 h 1683001"/>
                      <a:gd name="connsiteX9" fmla="*/ 1393498 w 1603300"/>
                      <a:gd name="connsiteY9" fmla="*/ 606200 h 1683001"/>
                      <a:gd name="connsiteX10" fmla="*/ 1382068 w 1603300"/>
                      <a:gd name="connsiteY10" fmla="*/ 540287 h 1683001"/>
                      <a:gd name="connsiteX11" fmla="*/ 1383402 w 1603300"/>
                      <a:gd name="connsiteY11" fmla="*/ 470659 h 1683001"/>
                      <a:gd name="connsiteX12" fmla="*/ 1194235 w 1603300"/>
                      <a:gd name="connsiteY12" fmla="*/ 202912 h 1683001"/>
                      <a:gd name="connsiteX13" fmla="*/ 1166899 w 1603300"/>
                      <a:gd name="connsiteY13" fmla="*/ 191863 h 1683001"/>
                      <a:gd name="connsiteX14" fmla="*/ 1035644 w 1603300"/>
                      <a:gd name="connsiteY14" fmla="*/ 173956 h 1683001"/>
                      <a:gd name="connsiteX15" fmla="*/ 869147 w 1603300"/>
                      <a:gd name="connsiteY15" fmla="*/ 233582 h 1683001"/>
                      <a:gd name="connsiteX16" fmla="*/ 857241 w 1603300"/>
                      <a:gd name="connsiteY16" fmla="*/ 242536 h 1683001"/>
                      <a:gd name="connsiteX17" fmla="*/ 852288 w 1603300"/>
                      <a:gd name="connsiteY17" fmla="*/ 224343 h 1683001"/>
                      <a:gd name="connsiteX18" fmla="*/ 845716 w 1603300"/>
                      <a:gd name="connsiteY18" fmla="*/ 204626 h 1683001"/>
                      <a:gd name="connsiteX19" fmla="*/ 796186 w 1603300"/>
                      <a:gd name="connsiteY19" fmla="*/ 159764 h 1683001"/>
                      <a:gd name="connsiteX20" fmla="*/ 754371 w 1603300"/>
                      <a:gd name="connsiteY20" fmla="*/ 104042 h 1683001"/>
                      <a:gd name="connsiteX21" fmla="*/ 440522 w 1603300"/>
                      <a:gd name="connsiteY21" fmla="*/ 8792 h 1683001"/>
                      <a:gd name="connsiteX22" fmla="*/ 411947 w 1603300"/>
                      <a:gd name="connsiteY22" fmla="*/ 16889 h 1683001"/>
                      <a:gd name="connsiteX23" fmla="*/ 297647 w 1603300"/>
                      <a:gd name="connsiteY23" fmla="*/ 83564 h 1683001"/>
                      <a:gd name="connsiteX24" fmla="*/ 203064 w 1603300"/>
                      <a:gd name="connsiteY24" fmla="*/ 233011 h 1683001"/>
                      <a:gd name="connsiteX25" fmla="*/ 195730 w 1603300"/>
                      <a:gd name="connsiteY25" fmla="*/ 263110 h 1683001"/>
                      <a:gd name="connsiteX26" fmla="*/ 163535 w 1603300"/>
                      <a:gd name="connsiteY26" fmla="*/ 318259 h 1683001"/>
                      <a:gd name="connsiteX27" fmla="*/ 173060 w 1603300"/>
                      <a:gd name="connsiteY27" fmla="*/ 406366 h 1683001"/>
                      <a:gd name="connsiteX28" fmla="*/ 174870 w 1603300"/>
                      <a:gd name="connsiteY28" fmla="*/ 413224 h 1683001"/>
                      <a:gd name="connsiteX29" fmla="*/ 209160 w 1603300"/>
                      <a:gd name="connsiteY29" fmla="*/ 498187 h 1683001"/>
                      <a:gd name="connsiteX30" fmla="*/ 263929 w 1603300"/>
                      <a:gd name="connsiteY30" fmla="*/ 534191 h 1683001"/>
                      <a:gd name="connsiteX31" fmla="*/ 453476 w 1603300"/>
                      <a:gd name="connsiteY31" fmla="*/ 647063 h 1683001"/>
                      <a:gd name="connsiteX32" fmla="*/ 569300 w 1603300"/>
                      <a:gd name="connsiteY32" fmla="*/ 648491 h 1683001"/>
                      <a:gd name="connsiteX33" fmla="*/ 613020 w 1603300"/>
                      <a:gd name="connsiteY33" fmla="*/ 811940 h 1683001"/>
                      <a:gd name="connsiteX34" fmla="*/ 98670 w 1603300"/>
                      <a:gd name="connsiteY34" fmla="*/ 910143 h 1683001"/>
                      <a:gd name="connsiteX35" fmla="*/ 11421 w 1603300"/>
                      <a:gd name="connsiteY35" fmla="*/ 981104 h 1683001"/>
                      <a:gd name="connsiteX36" fmla="*/ 5801 w 1603300"/>
                      <a:gd name="connsiteY36" fmla="*/ 1061400 h 1683001"/>
                      <a:gd name="connsiteX37" fmla="*/ 95812 w 1603300"/>
                      <a:gd name="connsiteY37" fmla="*/ 1310098 h 1683001"/>
                      <a:gd name="connsiteX38" fmla="*/ 243164 w 1603300"/>
                      <a:gd name="connsiteY38" fmla="*/ 1379916 h 1683001"/>
                      <a:gd name="connsiteX39" fmla="*/ 684743 w 1603300"/>
                      <a:gd name="connsiteY39" fmla="*/ 1299525 h 1683001"/>
                      <a:gd name="connsiteX40" fmla="*/ 546916 w 1603300"/>
                      <a:gd name="connsiteY40" fmla="*/ 1624423 h 1683001"/>
                      <a:gd name="connsiteX41" fmla="*/ 570605 w 1603300"/>
                      <a:gd name="connsiteY41" fmla="*/ 1679925 h 1683001"/>
                      <a:gd name="connsiteX42" fmla="*/ 586540 w 1603300"/>
                      <a:gd name="connsiteY42" fmla="*/ 1683002 h 1683001"/>
                      <a:gd name="connsiteX43" fmla="*/ 598637 w 1603300"/>
                      <a:gd name="connsiteY43" fmla="*/ 1681287 h 1683001"/>
                      <a:gd name="connsiteX44" fmla="*/ 625974 w 1603300"/>
                      <a:gd name="connsiteY44" fmla="*/ 1656617 h 1683001"/>
                      <a:gd name="connsiteX45" fmla="*/ 756562 w 1603300"/>
                      <a:gd name="connsiteY45" fmla="*/ 1348769 h 1683001"/>
                      <a:gd name="connsiteX46" fmla="*/ 804187 w 1603300"/>
                      <a:gd name="connsiteY46" fmla="*/ 1528030 h 1683001"/>
                      <a:gd name="connsiteX47" fmla="*/ 857022 w 1603300"/>
                      <a:gd name="connsiteY47" fmla="*/ 1557186 h 1683001"/>
                      <a:gd name="connsiteX48" fmla="*/ 857050 w 1603300"/>
                      <a:gd name="connsiteY48" fmla="*/ 1557176 h 1683001"/>
                      <a:gd name="connsiteX49" fmla="*/ 879910 w 1603300"/>
                      <a:gd name="connsiteY49" fmla="*/ 1541079 h 1683001"/>
                      <a:gd name="connsiteX50" fmla="*/ 886387 w 1603300"/>
                      <a:gd name="connsiteY50" fmla="*/ 1504789 h 1683001"/>
                      <a:gd name="connsiteX51" fmla="*/ 830571 w 1603300"/>
                      <a:gd name="connsiteY51" fmla="*/ 1296096 h 1683001"/>
                      <a:gd name="connsiteX52" fmla="*/ 1360351 w 1603300"/>
                      <a:gd name="connsiteY52" fmla="*/ 1379916 h 1683001"/>
                      <a:gd name="connsiteX53" fmla="*/ 1396832 w 1603300"/>
                      <a:gd name="connsiteY53" fmla="*/ 1385345 h 1683001"/>
                      <a:gd name="connsiteX54" fmla="*/ 1507703 w 1603300"/>
                      <a:gd name="connsiteY54" fmla="*/ 1309907 h 1683001"/>
                      <a:gd name="connsiteX55" fmla="*/ 1597334 w 1603300"/>
                      <a:gd name="connsiteY55" fmla="*/ 1061209 h 1683001"/>
                      <a:gd name="connsiteX56" fmla="*/ 1592095 w 1603300"/>
                      <a:gd name="connsiteY56" fmla="*/ 980628 h 1683001"/>
                      <a:gd name="connsiteX57" fmla="*/ 894293 w 1603300"/>
                      <a:gd name="connsiteY57" fmla="*/ 805749 h 1683001"/>
                      <a:gd name="connsiteX58" fmla="*/ 699888 w 1603300"/>
                      <a:gd name="connsiteY58" fmla="*/ 805749 h 1683001"/>
                      <a:gd name="connsiteX59" fmla="*/ 661788 w 1603300"/>
                      <a:gd name="connsiteY59" fmla="*/ 661636 h 1683001"/>
                      <a:gd name="connsiteX60" fmla="*/ 662645 w 1603300"/>
                      <a:gd name="connsiteY60" fmla="*/ 646015 h 1683001"/>
                      <a:gd name="connsiteX61" fmla="*/ 655406 w 1603300"/>
                      <a:gd name="connsiteY61" fmla="*/ 620964 h 1683001"/>
                      <a:gd name="connsiteX62" fmla="*/ 722081 w 1603300"/>
                      <a:gd name="connsiteY62" fmla="*/ 579149 h 1683001"/>
                      <a:gd name="connsiteX63" fmla="*/ 739321 w 1603300"/>
                      <a:gd name="connsiteY63" fmla="*/ 564100 h 1683001"/>
                      <a:gd name="connsiteX64" fmla="*/ 778374 w 1603300"/>
                      <a:gd name="connsiteY64" fmla="*/ 665350 h 1683001"/>
                      <a:gd name="connsiteX65" fmla="*/ 812854 w 1603300"/>
                      <a:gd name="connsiteY65" fmla="*/ 712975 h 1683001"/>
                      <a:gd name="connsiteX66" fmla="*/ 903342 w 1603300"/>
                      <a:gd name="connsiteY66" fmla="*/ 785366 h 1683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603300" h="1683001">
                        <a:moveTo>
                          <a:pt x="1592095" y="980628"/>
                        </a:moveTo>
                        <a:cubicBezTo>
                          <a:pt x="1573940" y="946043"/>
                          <a:pt x="1542403" y="920401"/>
                          <a:pt x="1504846" y="909667"/>
                        </a:cubicBezTo>
                        <a:cubicBezTo>
                          <a:pt x="1372801" y="869186"/>
                          <a:pt x="1237527" y="840125"/>
                          <a:pt x="1100509" y="822799"/>
                        </a:cubicBezTo>
                        <a:cubicBezTo>
                          <a:pt x="1146172" y="816779"/>
                          <a:pt x="1190054" y="801206"/>
                          <a:pt x="1229287" y="777079"/>
                        </a:cubicBezTo>
                        <a:lnTo>
                          <a:pt x="1235098" y="773364"/>
                        </a:lnTo>
                        <a:cubicBezTo>
                          <a:pt x="1258091" y="777936"/>
                          <a:pt x="1281875" y="771164"/>
                          <a:pt x="1299010" y="755171"/>
                        </a:cubicBezTo>
                        <a:lnTo>
                          <a:pt x="1306059" y="748313"/>
                        </a:lnTo>
                        <a:cubicBezTo>
                          <a:pt x="1336263" y="718472"/>
                          <a:pt x="1360790" y="683391"/>
                          <a:pt x="1378449" y="644777"/>
                        </a:cubicBezTo>
                        <a:cubicBezTo>
                          <a:pt x="1381306" y="638395"/>
                          <a:pt x="1384069" y="631918"/>
                          <a:pt x="1386545" y="625727"/>
                        </a:cubicBezTo>
                        <a:cubicBezTo>
                          <a:pt x="1389022" y="619535"/>
                          <a:pt x="1391403" y="612773"/>
                          <a:pt x="1393498" y="606200"/>
                        </a:cubicBezTo>
                        <a:cubicBezTo>
                          <a:pt x="1400766" y="583683"/>
                          <a:pt x="1396489" y="559042"/>
                          <a:pt x="1382068" y="540287"/>
                        </a:cubicBezTo>
                        <a:cubicBezTo>
                          <a:pt x="1384945" y="517189"/>
                          <a:pt x="1385393" y="493853"/>
                          <a:pt x="1383402" y="470659"/>
                        </a:cubicBezTo>
                        <a:cubicBezTo>
                          <a:pt x="1373162" y="353854"/>
                          <a:pt x="1300906" y="251584"/>
                          <a:pt x="1194235" y="202912"/>
                        </a:cubicBezTo>
                        <a:cubicBezTo>
                          <a:pt x="1185187" y="198721"/>
                          <a:pt x="1175947" y="195006"/>
                          <a:pt x="1166899" y="191863"/>
                        </a:cubicBezTo>
                        <a:cubicBezTo>
                          <a:pt x="1124846" y="176928"/>
                          <a:pt x="1080164" y="170831"/>
                          <a:pt x="1035644" y="173956"/>
                        </a:cubicBezTo>
                        <a:cubicBezTo>
                          <a:pt x="975732" y="178223"/>
                          <a:pt x="918144" y="198845"/>
                          <a:pt x="869147" y="233582"/>
                        </a:cubicBezTo>
                        <a:cubicBezTo>
                          <a:pt x="865147" y="236440"/>
                          <a:pt x="861146" y="239488"/>
                          <a:pt x="857241" y="242536"/>
                        </a:cubicBezTo>
                        <a:cubicBezTo>
                          <a:pt x="855717" y="236440"/>
                          <a:pt x="854098" y="230344"/>
                          <a:pt x="852288" y="224343"/>
                        </a:cubicBezTo>
                        <a:cubicBezTo>
                          <a:pt x="850478" y="218342"/>
                          <a:pt x="848097" y="211103"/>
                          <a:pt x="845716" y="204626"/>
                        </a:cubicBezTo>
                        <a:cubicBezTo>
                          <a:pt x="837591" y="182433"/>
                          <a:pt x="819074" y="165659"/>
                          <a:pt x="796186" y="159764"/>
                        </a:cubicBezTo>
                        <a:cubicBezTo>
                          <a:pt x="784298" y="139733"/>
                          <a:pt x="770278" y="121054"/>
                          <a:pt x="754371" y="104042"/>
                        </a:cubicBezTo>
                        <a:cubicBezTo>
                          <a:pt x="674523" y="18117"/>
                          <a:pt x="554660" y="-18259"/>
                          <a:pt x="440522" y="8792"/>
                        </a:cubicBezTo>
                        <a:cubicBezTo>
                          <a:pt x="430997" y="11078"/>
                          <a:pt x="421472" y="13840"/>
                          <a:pt x="411947" y="16889"/>
                        </a:cubicBezTo>
                        <a:cubicBezTo>
                          <a:pt x="369685" y="31052"/>
                          <a:pt x="330785" y="53750"/>
                          <a:pt x="297647" y="83564"/>
                        </a:cubicBezTo>
                        <a:cubicBezTo>
                          <a:pt x="253089" y="123826"/>
                          <a:pt x="220380" y="175508"/>
                          <a:pt x="203064" y="233011"/>
                        </a:cubicBezTo>
                        <a:cubicBezTo>
                          <a:pt x="200206" y="242536"/>
                          <a:pt x="197730" y="253013"/>
                          <a:pt x="195730" y="263110"/>
                        </a:cubicBezTo>
                        <a:cubicBezTo>
                          <a:pt x="176137" y="274645"/>
                          <a:pt x="163945" y="295523"/>
                          <a:pt x="163535" y="318259"/>
                        </a:cubicBezTo>
                        <a:cubicBezTo>
                          <a:pt x="162773" y="347920"/>
                          <a:pt x="165983" y="377553"/>
                          <a:pt x="173060" y="406366"/>
                        </a:cubicBezTo>
                        <a:cubicBezTo>
                          <a:pt x="173727" y="409033"/>
                          <a:pt x="174394" y="411700"/>
                          <a:pt x="174870" y="413224"/>
                        </a:cubicBezTo>
                        <a:cubicBezTo>
                          <a:pt x="182490" y="442942"/>
                          <a:pt x="194015" y="471507"/>
                          <a:pt x="209160" y="498187"/>
                        </a:cubicBezTo>
                        <a:cubicBezTo>
                          <a:pt x="220542" y="518313"/>
                          <a:pt x="240935" y="531724"/>
                          <a:pt x="263929" y="534191"/>
                        </a:cubicBezTo>
                        <a:cubicBezTo>
                          <a:pt x="312182" y="592580"/>
                          <a:pt x="379152" y="632461"/>
                          <a:pt x="453476" y="647063"/>
                        </a:cubicBezTo>
                        <a:cubicBezTo>
                          <a:pt x="491681" y="654540"/>
                          <a:pt x="530924" y="655026"/>
                          <a:pt x="569300" y="648491"/>
                        </a:cubicBezTo>
                        <a:lnTo>
                          <a:pt x="613020" y="811940"/>
                        </a:lnTo>
                        <a:cubicBezTo>
                          <a:pt x="438503" y="825856"/>
                          <a:pt x="266034" y="858784"/>
                          <a:pt x="98670" y="910143"/>
                        </a:cubicBezTo>
                        <a:cubicBezTo>
                          <a:pt x="61109" y="920878"/>
                          <a:pt x="29580" y="946519"/>
                          <a:pt x="11421" y="981104"/>
                        </a:cubicBezTo>
                        <a:cubicBezTo>
                          <a:pt x="-1525" y="1005926"/>
                          <a:pt x="-3560" y="1035016"/>
                          <a:pt x="5801" y="1061400"/>
                        </a:cubicBezTo>
                        <a:lnTo>
                          <a:pt x="95812" y="1310098"/>
                        </a:lnTo>
                        <a:cubicBezTo>
                          <a:pt x="118672" y="1368734"/>
                          <a:pt x="183309" y="1399357"/>
                          <a:pt x="243164" y="1379916"/>
                        </a:cubicBezTo>
                        <a:cubicBezTo>
                          <a:pt x="386687" y="1335853"/>
                          <a:pt x="534905" y="1308869"/>
                          <a:pt x="684743" y="1299525"/>
                        </a:cubicBezTo>
                        <a:lnTo>
                          <a:pt x="546916" y="1624423"/>
                        </a:lnTo>
                        <a:cubicBezTo>
                          <a:pt x="538134" y="1646292"/>
                          <a:pt x="548736" y="1671143"/>
                          <a:pt x="570605" y="1679925"/>
                        </a:cubicBezTo>
                        <a:cubicBezTo>
                          <a:pt x="575672" y="1681963"/>
                          <a:pt x="581083" y="1683002"/>
                          <a:pt x="586540" y="1683002"/>
                        </a:cubicBezTo>
                        <a:cubicBezTo>
                          <a:pt x="590636" y="1682992"/>
                          <a:pt x="594703" y="1682421"/>
                          <a:pt x="598637" y="1681287"/>
                        </a:cubicBezTo>
                        <a:cubicBezTo>
                          <a:pt x="611039" y="1677667"/>
                          <a:pt x="621107" y="1668581"/>
                          <a:pt x="625974" y="1656617"/>
                        </a:cubicBezTo>
                        <a:lnTo>
                          <a:pt x="756562" y="1348769"/>
                        </a:lnTo>
                        <a:lnTo>
                          <a:pt x="804187" y="1528030"/>
                        </a:lnTo>
                        <a:cubicBezTo>
                          <a:pt x="810730" y="1550671"/>
                          <a:pt x="834381" y="1563720"/>
                          <a:pt x="857022" y="1557186"/>
                        </a:cubicBezTo>
                        <a:cubicBezTo>
                          <a:pt x="857031" y="1557186"/>
                          <a:pt x="857041" y="1557176"/>
                          <a:pt x="857050" y="1557176"/>
                        </a:cubicBezTo>
                        <a:cubicBezTo>
                          <a:pt x="866242" y="1554500"/>
                          <a:pt x="874291" y="1548832"/>
                          <a:pt x="879910" y="1541079"/>
                        </a:cubicBezTo>
                        <a:cubicBezTo>
                          <a:pt x="887483" y="1530602"/>
                          <a:pt x="889864" y="1517238"/>
                          <a:pt x="886387" y="1504789"/>
                        </a:cubicBezTo>
                        <a:lnTo>
                          <a:pt x="830571" y="1296096"/>
                        </a:lnTo>
                        <a:cubicBezTo>
                          <a:pt x="1010241" y="1298858"/>
                          <a:pt x="1188606" y="1327081"/>
                          <a:pt x="1360351" y="1379916"/>
                        </a:cubicBezTo>
                        <a:cubicBezTo>
                          <a:pt x="1372172" y="1383526"/>
                          <a:pt x="1384469" y="1385355"/>
                          <a:pt x="1396832" y="1385345"/>
                        </a:cubicBezTo>
                        <a:cubicBezTo>
                          <a:pt x="1445895" y="1385764"/>
                          <a:pt x="1490082" y="1355704"/>
                          <a:pt x="1507703" y="1309907"/>
                        </a:cubicBezTo>
                        <a:lnTo>
                          <a:pt x="1597334" y="1061209"/>
                        </a:lnTo>
                        <a:cubicBezTo>
                          <a:pt x="1606830" y="1034787"/>
                          <a:pt x="1604925" y="1005603"/>
                          <a:pt x="1592095" y="980628"/>
                        </a:cubicBezTo>
                        <a:close/>
                        <a:moveTo>
                          <a:pt x="894293" y="805749"/>
                        </a:moveTo>
                        <a:cubicBezTo>
                          <a:pt x="829714" y="803273"/>
                          <a:pt x="764467" y="803368"/>
                          <a:pt x="699888" y="805749"/>
                        </a:cubicBezTo>
                        <a:lnTo>
                          <a:pt x="661788" y="661636"/>
                        </a:lnTo>
                        <a:cubicBezTo>
                          <a:pt x="663779" y="656664"/>
                          <a:pt x="664083" y="651177"/>
                          <a:pt x="662645" y="646015"/>
                        </a:cubicBezTo>
                        <a:lnTo>
                          <a:pt x="655406" y="620964"/>
                        </a:lnTo>
                        <a:cubicBezTo>
                          <a:pt x="679238" y="609772"/>
                          <a:pt x="701631" y="595732"/>
                          <a:pt x="722081" y="579149"/>
                        </a:cubicBezTo>
                        <a:cubicBezTo>
                          <a:pt x="727987" y="574291"/>
                          <a:pt x="733797" y="569624"/>
                          <a:pt x="739321" y="564100"/>
                        </a:cubicBezTo>
                        <a:cubicBezTo>
                          <a:pt x="746646" y="599780"/>
                          <a:pt x="759848" y="633994"/>
                          <a:pt x="778374" y="665350"/>
                        </a:cubicBezTo>
                        <a:cubicBezTo>
                          <a:pt x="788356" y="682267"/>
                          <a:pt x="799900" y="698212"/>
                          <a:pt x="812854" y="712975"/>
                        </a:cubicBezTo>
                        <a:cubicBezTo>
                          <a:pt x="838381" y="742389"/>
                          <a:pt x="869042" y="766916"/>
                          <a:pt x="903342" y="785366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69" name="Freeform 268">
                    <a:extLst>
                      <a:ext uri="{FF2B5EF4-FFF2-40B4-BE49-F238E27FC236}">
                        <a16:creationId xmlns:a16="http://schemas.microsoft.com/office/drawing/2014/main" id="{3792A29E-3A96-4E40-B71F-391E5F2A3E56}"/>
                      </a:ext>
                    </a:extLst>
                  </p:cNvPr>
                  <p:cNvSpPr/>
                  <p:nvPr/>
                </p:nvSpPr>
                <p:spPr>
                  <a:xfrm>
                    <a:off x="5129700" y="3991344"/>
                    <a:ext cx="481708" cy="1084437"/>
                  </a:xfrm>
                  <a:custGeom>
                    <a:avLst/>
                    <a:gdLst>
                      <a:gd name="connsiteX0" fmla="*/ 24182 w 481708"/>
                      <a:gd name="connsiteY0" fmla="*/ 1083671 h 1084437"/>
                      <a:gd name="connsiteX1" fmla="*/ 11800 w 481708"/>
                      <a:gd name="connsiteY1" fmla="*/ 1083100 h 1084437"/>
                      <a:gd name="connsiteX2" fmla="*/ 1322 w 481708"/>
                      <a:gd name="connsiteY2" fmla="*/ 1058525 h 1084437"/>
                      <a:gd name="connsiteX3" fmla="*/ 444139 w 481708"/>
                      <a:gd name="connsiteY3" fmla="*/ 14585 h 1084437"/>
                      <a:gd name="connsiteX4" fmla="*/ 467123 w 481708"/>
                      <a:gd name="connsiteY4" fmla="*/ 536 h 1084437"/>
                      <a:gd name="connsiteX5" fmla="*/ 481173 w 481708"/>
                      <a:gd name="connsiteY5" fmla="*/ 23529 h 1084437"/>
                      <a:gd name="connsiteX6" fmla="*/ 479096 w 481708"/>
                      <a:gd name="connsiteY6" fmla="*/ 28682 h 1084437"/>
                      <a:gd name="connsiteX7" fmla="*/ 36374 w 481708"/>
                      <a:gd name="connsiteY7" fmla="*/ 1072622 h 1084437"/>
                      <a:gd name="connsiteX8" fmla="*/ 24182 w 481708"/>
                      <a:gd name="connsiteY8" fmla="*/ 1083671 h 1084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708" h="1084437">
                        <a:moveTo>
                          <a:pt x="24182" y="1083671"/>
                        </a:moveTo>
                        <a:cubicBezTo>
                          <a:pt x="20106" y="1084862"/>
                          <a:pt x="15753" y="1084662"/>
                          <a:pt x="11800" y="1083100"/>
                        </a:cubicBezTo>
                        <a:cubicBezTo>
                          <a:pt x="2189" y="1079137"/>
                          <a:pt x="-2478" y="1068203"/>
                          <a:pt x="1322" y="1058525"/>
                        </a:cubicBezTo>
                        <a:lnTo>
                          <a:pt x="444139" y="14585"/>
                        </a:lnTo>
                        <a:cubicBezTo>
                          <a:pt x="446606" y="4355"/>
                          <a:pt x="456903" y="-1931"/>
                          <a:pt x="467123" y="536"/>
                        </a:cubicBezTo>
                        <a:cubicBezTo>
                          <a:pt x="477353" y="3003"/>
                          <a:pt x="483640" y="13299"/>
                          <a:pt x="481173" y="23529"/>
                        </a:cubicBezTo>
                        <a:cubicBezTo>
                          <a:pt x="480735" y="25339"/>
                          <a:pt x="480039" y="27073"/>
                          <a:pt x="479096" y="28682"/>
                        </a:cubicBezTo>
                        <a:lnTo>
                          <a:pt x="36374" y="1072622"/>
                        </a:lnTo>
                        <a:cubicBezTo>
                          <a:pt x="34193" y="1077956"/>
                          <a:pt x="29707" y="1082023"/>
                          <a:pt x="24182" y="10836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0" name="Freeform 269">
                    <a:extLst>
                      <a:ext uri="{FF2B5EF4-FFF2-40B4-BE49-F238E27FC236}">
                        <a16:creationId xmlns:a16="http://schemas.microsoft.com/office/drawing/2014/main" id="{ACFB6D17-5B45-1D46-A1F6-4DF8320821CB}"/>
                      </a:ext>
                    </a:extLst>
                  </p:cNvPr>
                  <p:cNvSpPr/>
                  <p:nvPr/>
                </p:nvSpPr>
                <p:spPr>
                  <a:xfrm>
                    <a:off x="5483161" y="3991345"/>
                    <a:ext cx="128248" cy="258043"/>
                  </a:xfrm>
                  <a:custGeom>
                    <a:avLst/>
                    <a:gdLst>
                      <a:gd name="connsiteX0" fmla="*/ 33623 w 128248"/>
                      <a:gd name="connsiteY0" fmla="*/ 258043 h 258043"/>
                      <a:gd name="connsiteX1" fmla="*/ 125635 w 128248"/>
                      <a:gd name="connsiteY1" fmla="*/ 28681 h 258043"/>
                      <a:gd name="connsiteX2" fmla="*/ 118824 w 128248"/>
                      <a:gd name="connsiteY2" fmla="*/ 2611 h 258043"/>
                      <a:gd name="connsiteX3" fmla="*/ 92754 w 128248"/>
                      <a:gd name="connsiteY3" fmla="*/ 9431 h 258043"/>
                      <a:gd name="connsiteX4" fmla="*/ 90678 w 128248"/>
                      <a:gd name="connsiteY4" fmla="*/ 14584 h 258043"/>
                      <a:gd name="connsiteX5" fmla="*/ 0 w 128248"/>
                      <a:gd name="connsiteY5" fmla="*/ 240708 h 25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248" h="258043">
                        <a:moveTo>
                          <a:pt x="33623" y="258043"/>
                        </a:moveTo>
                        <a:lnTo>
                          <a:pt x="125635" y="28681"/>
                        </a:lnTo>
                        <a:cubicBezTo>
                          <a:pt x="130950" y="19604"/>
                          <a:pt x="127902" y="7936"/>
                          <a:pt x="118824" y="2611"/>
                        </a:cubicBezTo>
                        <a:cubicBezTo>
                          <a:pt x="109747" y="-2704"/>
                          <a:pt x="98069" y="354"/>
                          <a:pt x="92754" y="9431"/>
                        </a:cubicBezTo>
                        <a:cubicBezTo>
                          <a:pt x="91811" y="11031"/>
                          <a:pt x="91116" y="12775"/>
                          <a:pt x="90678" y="14584"/>
                        </a:cubicBezTo>
                        <a:lnTo>
                          <a:pt x="0" y="240708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1" name="Freeform 270">
                    <a:extLst>
                      <a:ext uri="{FF2B5EF4-FFF2-40B4-BE49-F238E27FC236}">
                        <a16:creationId xmlns:a16="http://schemas.microsoft.com/office/drawing/2014/main" id="{21118C4E-5C39-1B4D-A342-BB53BAABF018}"/>
                      </a:ext>
                    </a:extLst>
                  </p:cNvPr>
                  <p:cNvSpPr/>
                  <p:nvPr/>
                </p:nvSpPr>
                <p:spPr>
                  <a:xfrm>
                    <a:off x="5317994" y="3613858"/>
                    <a:ext cx="605404" cy="604420"/>
                  </a:xfrm>
                  <a:custGeom>
                    <a:avLst/>
                    <a:gdLst>
                      <a:gd name="connsiteX0" fmla="*/ 577218 w 605404"/>
                      <a:gd name="connsiteY0" fmla="*/ 427885 h 604420"/>
                      <a:gd name="connsiteX1" fmla="*/ 177168 w 605404"/>
                      <a:gd name="connsiteY1" fmla="*/ 577142 h 604420"/>
                      <a:gd name="connsiteX2" fmla="*/ 176597 w 605404"/>
                      <a:gd name="connsiteY2" fmla="*/ 577142 h 604420"/>
                      <a:gd name="connsiteX3" fmla="*/ 74394 w 605404"/>
                      <a:gd name="connsiteY3" fmla="*/ 500942 h 604420"/>
                      <a:gd name="connsiteX4" fmla="*/ 42485 w 605404"/>
                      <a:gd name="connsiteY4" fmla="*/ 456746 h 604420"/>
                      <a:gd name="connsiteX5" fmla="*/ 25149 w 605404"/>
                      <a:gd name="connsiteY5" fmla="*/ 181950 h 604420"/>
                      <a:gd name="connsiteX6" fmla="*/ 27626 w 605404"/>
                      <a:gd name="connsiteY6" fmla="*/ 176330 h 604420"/>
                      <a:gd name="connsiteX7" fmla="*/ 96587 w 605404"/>
                      <a:gd name="connsiteY7" fmla="*/ 81080 h 604420"/>
                      <a:gd name="connsiteX8" fmla="*/ 127257 w 605404"/>
                      <a:gd name="connsiteY8" fmla="*/ 56124 h 604420"/>
                      <a:gd name="connsiteX9" fmla="*/ 403482 w 605404"/>
                      <a:gd name="connsiteY9" fmla="*/ 17453 h 604420"/>
                      <a:gd name="connsiteX10" fmla="*/ 428819 w 605404"/>
                      <a:gd name="connsiteY10" fmla="*/ 27645 h 604420"/>
                      <a:gd name="connsiteX11" fmla="*/ 584743 w 605404"/>
                      <a:gd name="connsiteY11" fmla="*/ 412074 h 604420"/>
                      <a:gd name="connsiteX12" fmla="*/ 577218 w 605404"/>
                      <a:gd name="connsiteY12" fmla="*/ 427885 h 604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05404" h="604420">
                        <a:moveTo>
                          <a:pt x="577218" y="427885"/>
                        </a:moveTo>
                        <a:cubicBezTo>
                          <a:pt x="507876" y="579485"/>
                          <a:pt x="328863" y="646274"/>
                          <a:pt x="177168" y="577142"/>
                        </a:cubicBezTo>
                        <a:lnTo>
                          <a:pt x="176597" y="577142"/>
                        </a:lnTo>
                        <a:cubicBezTo>
                          <a:pt x="137478" y="559330"/>
                          <a:pt x="102635" y="533346"/>
                          <a:pt x="74394" y="500942"/>
                        </a:cubicBezTo>
                        <a:cubicBezTo>
                          <a:pt x="62421" y="487226"/>
                          <a:pt x="51734" y="472424"/>
                          <a:pt x="42485" y="456746"/>
                        </a:cubicBezTo>
                        <a:cubicBezTo>
                          <a:pt x="-7245" y="373297"/>
                          <a:pt x="-13703" y="270989"/>
                          <a:pt x="25149" y="181950"/>
                        </a:cubicBezTo>
                        <a:cubicBezTo>
                          <a:pt x="25911" y="180045"/>
                          <a:pt x="26769" y="178235"/>
                          <a:pt x="27626" y="176330"/>
                        </a:cubicBezTo>
                        <a:cubicBezTo>
                          <a:pt x="44104" y="140335"/>
                          <a:pt x="67535" y="107969"/>
                          <a:pt x="96587" y="81080"/>
                        </a:cubicBezTo>
                        <a:cubicBezTo>
                          <a:pt x="106216" y="72060"/>
                          <a:pt x="116465" y="63725"/>
                          <a:pt x="127257" y="56124"/>
                        </a:cubicBezTo>
                        <a:cubicBezTo>
                          <a:pt x="207467" y="-1159"/>
                          <a:pt x="310623" y="-15599"/>
                          <a:pt x="403482" y="17453"/>
                        </a:cubicBezTo>
                        <a:cubicBezTo>
                          <a:pt x="411960" y="20405"/>
                          <a:pt x="420437" y="23835"/>
                          <a:pt x="428819" y="27645"/>
                        </a:cubicBezTo>
                        <a:cubicBezTo>
                          <a:pt x="574456" y="94215"/>
                          <a:pt x="642855" y="262855"/>
                          <a:pt x="584743" y="412074"/>
                        </a:cubicBezTo>
                        <a:cubicBezTo>
                          <a:pt x="581981" y="416931"/>
                          <a:pt x="579695" y="422456"/>
                          <a:pt x="577218" y="4278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2" name="Freeform 271">
                    <a:extLst>
                      <a:ext uri="{FF2B5EF4-FFF2-40B4-BE49-F238E27FC236}">
                        <a16:creationId xmlns:a16="http://schemas.microsoft.com/office/drawing/2014/main" id="{F440EEE6-58C2-E44A-827A-7B79A7790DF1}"/>
                      </a:ext>
                    </a:extLst>
                  </p:cNvPr>
                  <p:cNvSpPr/>
                  <p:nvPr/>
                </p:nvSpPr>
                <p:spPr>
                  <a:xfrm>
                    <a:off x="5482113" y="3642277"/>
                    <a:ext cx="219265" cy="37515"/>
                  </a:xfrm>
                  <a:custGeom>
                    <a:avLst/>
                    <a:gdLst>
                      <a:gd name="connsiteX0" fmla="*/ 0 w 219265"/>
                      <a:gd name="connsiteY0" fmla="*/ 37515 h 37515"/>
                      <a:gd name="connsiteX1" fmla="*/ 119158 w 219265"/>
                      <a:gd name="connsiteY1" fmla="*/ 654 h 37515"/>
                      <a:gd name="connsiteX2" fmla="*/ 219266 w 219265"/>
                      <a:gd name="connsiteY2" fmla="*/ 12465 h 37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265" h="37515">
                        <a:moveTo>
                          <a:pt x="0" y="37515"/>
                        </a:moveTo>
                        <a:cubicBezTo>
                          <a:pt x="36385" y="16303"/>
                          <a:pt x="77143" y="3692"/>
                          <a:pt x="119158" y="654"/>
                        </a:cubicBezTo>
                        <a:cubicBezTo>
                          <a:pt x="152971" y="-1699"/>
                          <a:pt x="186928" y="2311"/>
                          <a:pt x="219266" y="12465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3" name="Freeform 272">
                    <a:extLst>
                      <a:ext uri="{FF2B5EF4-FFF2-40B4-BE49-F238E27FC236}">
                        <a16:creationId xmlns:a16="http://schemas.microsoft.com/office/drawing/2014/main" id="{EE28C6EE-5ECF-474B-AAC7-50B184E4FF69}"/>
                      </a:ext>
                    </a:extLst>
                  </p:cNvPr>
                  <p:cNvSpPr/>
                  <p:nvPr/>
                </p:nvSpPr>
                <p:spPr>
                  <a:xfrm>
                    <a:off x="5296245" y="3692375"/>
                    <a:ext cx="638823" cy="475201"/>
                  </a:xfrm>
                  <a:custGeom>
                    <a:avLst/>
                    <a:gdLst>
                      <a:gd name="connsiteX0" fmla="*/ 630019 w 638823"/>
                      <a:gd name="connsiteY0" fmla="*/ 341176 h 475201"/>
                      <a:gd name="connsiteX1" fmla="*/ 636496 w 638823"/>
                      <a:gd name="connsiteY1" fmla="*/ 322888 h 475201"/>
                      <a:gd name="connsiteX2" fmla="*/ 612970 w 638823"/>
                      <a:gd name="connsiteY2" fmla="*/ 265262 h 475201"/>
                      <a:gd name="connsiteX3" fmla="*/ 383227 w 638823"/>
                      <a:gd name="connsiteY3" fmla="*/ 143914 h 475201"/>
                      <a:gd name="connsiteX4" fmla="*/ 113955 w 638823"/>
                      <a:gd name="connsiteY4" fmla="*/ 1705 h 475201"/>
                      <a:gd name="connsiteX5" fmla="*/ 69664 w 638823"/>
                      <a:gd name="connsiteY5" fmla="*/ 15707 h 475201"/>
                      <a:gd name="connsiteX6" fmla="*/ 26706 w 638823"/>
                      <a:gd name="connsiteY6" fmla="*/ 86002 h 475201"/>
                      <a:gd name="connsiteX7" fmla="*/ 24039 w 638823"/>
                      <a:gd name="connsiteY7" fmla="*/ 92002 h 475201"/>
                      <a:gd name="connsiteX8" fmla="*/ 512 w 638823"/>
                      <a:gd name="connsiteY8" fmla="*/ 173632 h 475201"/>
                      <a:gd name="connsiteX9" fmla="*/ 25849 w 638823"/>
                      <a:gd name="connsiteY9" fmla="*/ 223257 h 475201"/>
                      <a:gd name="connsiteX10" fmla="*/ 492574 w 638823"/>
                      <a:gd name="connsiteY10" fmla="*/ 469669 h 475201"/>
                      <a:gd name="connsiteX11" fmla="*/ 548485 w 638823"/>
                      <a:gd name="connsiteY11" fmla="*/ 461953 h 475201"/>
                      <a:gd name="connsiteX12" fmla="*/ 555153 w 638823"/>
                      <a:gd name="connsiteY12" fmla="*/ 455572 h 475201"/>
                      <a:gd name="connsiteX13" fmla="*/ 622495 w 638823"/>
                      <a:gd name="connsiteY13" fmla="*/ 359084 h 475201"/>
                      <a:gd name="connsiteX14" fmla="*/ 630019 w 638823"/>
                      <a:gd name="connsiteY14" fmla="*/ 341176 h 47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38823" h="475201">
                        <a:moveTo>
                          <a:pt x="630019" y="341176"/>
                        </a:moveTo>
                        <a:cubicBezTo>
                          <a:pt x="632400" y="335080"/>
                          <a:pt x="634496" y="328984"/>
                          <a:pt x="636496" y="322888"/>
                        </a:cubicBezTo>
                        <a:cubicBezTo>
                          <a:pt x="643688" y="300514"/>
                          <a:pt x="633763" y="276206"/>
                          <a:pt x="612970" y="265262"/>
                        </a:cubicBezTo>
                        <a:lnTo>
                          <a:pt x="383227" y="143914"/>
                        </a:lnTo>
                        <a:cubicBezTo>
                          <a:pt x="383227" y="143914"/>
                          <a:pt x="147864" y="11897"/>
                          <a:pt x="113955" y="1705"/>
                        </a:cubicBezTo>
                        <a:cubicBezTo>
                          <a:pt x="97715" y="-3095"/>
                          <a:pt x="80189" y="2448"/>
                          <a:pt x="69664" y="15707"/>
                        </a:cubicBezTo>
                        <a:cubicBezTo>
                          <a:pt x="52319" y="37148"/>
                          <a:pt x="37879" y="60789"/>
                          <a:pt x="26706" y="86002"/>
                        </a:cubicBezTo>
                        <a:cubicBezTo>
                          <a:pt x="25753" y="88002"/>
                          <a:pt x="24801" y="90002"/>
                          <a:pt x="24039" y="92002"/>
                        </a:cubicBezTo>
                        <a:cubicBezTo>
                          <a:pt x="12685" y="118072"/>
                          <a:pt x="4779" y="145514"/>
                          <a:pt x="512" y="173632"/>
                        </a:cubicBezTo>
                        <a:cubicBezTo>
                          <a:pt x="-2460" y="193882"/>
                          <a:pt x="7703" y="213789"/>
                          <a:pt x="25849" y="223257"/>
                        </a:cubicBezTo>
                        <a:lnTo>
                          <a:pt x="492574" y="469669"/>
                        </a:lnTo>
                        <a:cubicBezTo>
                          <a:pt x="510947" y="479270"/>
                          <a:pt x="533398" y="476174"/>
                          <a:pt x="548485" y="461953"/>
                        </a:cubicBezTo>
                        <a:lnTo>
                          <a:pt x="555153" y="455572"/>
                        </a:lnTo>
                        <a:cubicBezTo>
                          <a:pt x="583252" y="427749"/>
                          <a:pt x="606073" y="395060"/>
                          <a:pt x="622495" y="359084"/>
                        </a:cubicBezTo>
                        <a:cubicBezTo>
                          <a:pt x="625162" y="353178"/>
                          <a:pt x="627638" y="347177"/>
                          <a:pt x="630019" y="341176"/>
                        </a:cubicBezTo>
                        <a:close/>
                      </a:path>
                    </a:pathLst>
                  </a:custGeom>
                  <a:solidFill>
                    <a:srgbClr val="84AAB3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4" name="Freeform 273">
                    <a:extLst>
                      <a:ext uri="{FF2B5EF4-FFF2-40B4-BE49-F238E27FC236}">
                        <a16:creationId xmlns:a16="http://schemas.microsoft.com/office/drawing/2014/main" id="{56B6DF83-B104-2F45-89DA-673B3DA7F180}"/>
                      </a:ext>
                    </a:extLst>
                  </p:cNvPr>
                  <p:cNvSpPr/>
                  <p:nvPr/>
                </p:nvSpPr>
                <p:spPr>
                  <a:xfrm>
                    <a:off x="5359812" y="3718542"/>
                    <a:ext cx="211264" cy="88504"/>
                  </a:xfrm>
                  <a:custGeom>
                    <a:avLst/>
                    <a:gdLst>
                      <a:gd name="connsiteX0" fmla="*/ 0 w 211264"/>
                      <a:gd name="connsiteY0" fmla="*/ 27449 h 88504"/>
                      <a:gd name="connsiteX1" fmla="*/ 46101 w 211264"/>
                      <a:gd name="connsiteY1" fmla="*/ 2208 h 88504"/>
                      <a:gd name="connsiteX2" fmla="*/ 211264 w 211264"/>
                      <a:gd name="connsiteY2" fmla="*/ 88504 h 88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264" h="88504">
                        <a:moveTo>
                          <a:pt x="0" y="27449"/>
                        </a:moveTo>
                        <a:cubicBezTo>
                          <a:pt x="0" y="27449"/>
                          <a:pt x="21717" y="-9222"/>
                          <a:pt x="46101" y="2208"/>
                        </a:cubicBezTo>
                        <a:cubicBezTo>
                          <a:pt x="70485" y="13638"/>
                          <a:pt x="211264" y="88504"/>
                          <a:pt x="211264" y="88504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5" name="Freeform 274">
                    <a:extLst>
                      <a:ext uri="{FF2B5EF4-FFF2-40B4-BE49-F238E27FC236}">
                        <a16:creationId xmlns:a16="http://schemas.microsoft.com/office/drawing/2014/main" id="{2D65DB21-DB81-0E49-AA8E-1A8D973D3CBF}"/>
                      </a:ext>
                    </a:extLst>
                  </p:cNvPr>
                  <p:cNvSpPr/>
                  <p:nvPr/>
                </p:nvSpPr>
                <p:spPr>
                  <a:xfrm>
                    <a:off x="5096370" y="3820707"/>
                    <a:ext cx="329908" cy="1130380"/>
                  </a:xfrm>
                  <a:custGeom>
                    <a:avLst/>
                    <a:gdLst>
                      <a:gd name="connsiteX0" fmla="*/ 326403 w 329908"/>
                      <a:gd name="connsiteY0" fmla="*/ 1122768 h 1130380"/>
                      <a:gd name="connsiteX1" fmla="*/ 299733 w 329908"/>
                      <a:gd name="connsiteY1" fmla="*/ 1126559 h 1130380"/>
                      <a:gd name="connsiteX2" fmla="*/ 292970 w 329908"/>
                      <a:gd name="connsiteY2" fmla="*/ 1116958 h 1130380"/>
                      <a:gd name="connsiteX3" fmla="*/ 172 w 329908"/>
                      <a:gd name="connsiteY3" fmla="*/ 21583 h 1130380"/>
                      <a:gd name="connsiteX4" fmla="*/ 16516 w 329908"/>
                      <a:gd name="connsiteY4" fmla="*/ 170 h 1130380"/>
                      <a:gd name="connsiteX5" fmla="*/ 36366 w 329908"/>
                      <a:gd name="connsiteY5" fmla="*/ 11105 h 1130380"/>
                      <a:gd name="connsiteX6" fmla="*/ 329165 w 329908"/>
                      <a:gd name="connsiteY6" fmla="*/ 1106480 h 1130380"/>
                      <a:gd name="connsiteX7" fmla="*/ 326403 w 329908"/>
                      <a:gd name="connsiteY7" fmla="*/ 1122768 h 1130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9908" h="1130380">
                        <a:moveTo>
                          <a:pt x="326403" y="1122768"/>
                        </a:moveTo>
                        <a:cubicBezTo>
                          <a:pt x="320088" y="1131178"/>
                          <a:pt x="308143" y="1132883"/>
                          <a:pt x="299733" y="1126559"/>
                        </a:cubicBezTo>
                        <a:cubicBezTo>
                          <a:pt x="296523" y="1124149"/>
                          <a:pt x="294151" y="1120786"/>
                          <a:pt x="292970" y="1116958"/>
                        </a:cubicBezTo>
                        <a:lnTo>
                          <a:pt x="172" y="21583"/>
                        </a:lnTo>
                        <a:cubicBezTo>
                          <a:pt x="-1229" y="11153"/>
                          <a:pt x="6096" y="1570"/>
                          <a:pt x="16516" y="170"/>
                        </a:cubicBezTo>
                        <a:cubicBezTo>
                          <a:pt x="24822" y="-944"/>
                          <a:pt x="32871" y="3494"/>
                          <a:pt x="36366" y="11105"/>
                        </a:cubicBezTo>
                        <a:lnTo>
                          <a:pt x="329165" y="1106480"/>
                        </a:lnTo>
                        <a:cubicBezTo>
                          <a:pt x="330765" y="1112043"/>
                          <a:pt x="329756" y="1118043"/>
                          <a:pt x="326403" y="11227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6" name="Freeform 275">
                    <a:extLst>
                      <a:ext uri="{FF2B5EF4-FFF2-40B4-BE49-F238E27FC236}">
                        <a16:creationId xmlns:a16="http://schemas.microsoft.com/office/drawing/2014/main" id="{A56F3ABD-7E2B-F646-9911-CB509FE84C0A}"/>
                      </a:ext>
                    </a:extLst>
                  </p:cNvPr>
                  <p:cNvSpPr/>
                  <p:nvPr/>
                </p:nvSpPr>
                <p:spPr>
                  <a:xfrm>
                    <a:off x="5096371" y="3820892"/>
                    <a:ext cx="104849" cy="255807"/>
                  </a:xfrm>
                  <a:custGeom>
                    <a:avLst/>
                    <a:gdLst>
                      <a:gd name="connsiteX0" fmla="*/ 104850 w 104849"/>
                      <a:gd name="connsiteY0" fmla="*/ 248663 h 255807"/>
                      <a:gd name="connsiteX1" fmla="*/ 36365 w 104849"/>
                      <a:gd name="connsiteY1" fmla="*/ 11110 h 255807"/>
                      <a:gd name="connsiteX2" fmla="*/ 11105 w 104849"/>
                      <a:gd name="connsiteY2" fmla="*/ 1737 h 255807"/>
                      <a:gd name="connsiteX3" fmla="*/ 170 w 104849"/>
                      <a:gd name="connsiteY3" fmla="*/ 21587 h 255807"/>
                      <a:gd name="connsiteX4" fmla="*/ 67607 w 104849"/>
                      <a:gd name="connsiteY4" fmla="*/ 255807 h 255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849" h="255807">
                        <a:moveTo>
                          <a:pt x="104850" y="248663"/>
                        </a:moveTo>
                        <a:lnTo>
                          <a:pt x="36365" y="11110"/>
                        </a:lnTo>
                        <a:cubicBezTo>
                          <a:pt x="31974" y="1547"/>
                          <a:pt x="20668" y="-2644"/>
                          <a:pt x="11105" y="1737"/>
                        </a:cubicBezTo>
                        <a:cubicBezTo>
                          <a:pt x="3494" y="5233"/>
                          <a:pt x="-944" y="13291"/>
                          <a:pt x="170" y="21587"/>
                        </a:cubicBezTo>
                        <a:lnTo>
                          <a:pt x="67607" y="255807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7" name="Freeform 276">
                    <a:extLst>
                      <a:ext uri="{FF2B5EF4-FFF2-40B4-BE49-F238E27FC236}">
                        <a16:creationId xmlns:a16="http://schemas.microsoft.com/office/drawing/2014/main" id="{F4A7CAC2-6581-E044-B862-93A406C789FC}"/>
                      </a:ext>
                    </a:extLst>
                  </p:cNvPr>
                  <p:cNvSpPr/>
                  <p:nvPr/>
                </p:nvSpPr>
                <p:spPr>
                  <a:xfrm>
                    <a:off x="4775191" y="3440344"/>
                    <a:ext cx="604977" cy="604561"/>
                  </a:xfrm>
                  <a:custGeom>
                    <a:avLst/>
                    <a:gdLst>
                      <a:gd name="connsiteX0" fmla="*/ 596908 w 604977"/>
                      <a:gd name="connsiteY0" fmla="*/ 232781 h 604561"/>
                      <a:gd name="connsiteX1" fmla="*/ 585859 w 604977"/>
                      <a:gd name="connsiteY1" fmla="*/ 407755 h 604561"/>
                      <a:gd name="connsiteX2" fmla="*/ 372880 w 604977"/>
                      <a:gd name="connsiteY2" fmla="*/ 596255 h 604561"/>
                      <a:gd name="connsiteX3" fmla="*/ 372213 w 604977"/>
                      <a:gd name="connsiteY3" fmla="*/ 596255 h 604561"/>
                      <a:gd name="connsiteX4" fmla="*/ 9692 w 604977"/>
                      <a:gd name="connsiteY4" fmla="*/ 377656 h 604561"/>
                      <a:gd name="connsiteX5" fmla="*/ 8168 w 604977"/>
                      <a:gd name="connsiteY5" fmla="*/ 371751 h 604561"/>
                      <a:gd name="connsiteX6" fmla="*/ 3882 w 604977"/>
                      <a:gd name="connsiteY6" fmla="*/ 254021 h 604561"/>
                      <a:gd name="connsiteX7" fmla="*/ 12645 w 604977"/>
                      <a:gd name="connsiteY7" fmla="*/ 215445 h 604561"/>
                      <a:gd name="connsiteX8" fmla="*/ 100370 w 604977"/>
                      <a:gd name="connsiteY8" fmla="*/ 76952 h 604561"/>
                      <a:gd name="connsiteX9" fmla="*/ 206383 w 604977"/>
                      <a:gd name="connsiteY9" fmla="*/ 15801 h 604561"/>
                      <a:gd name="connsiteX10" fmla="*/ 232672 w 604977"/>
                      <a:gd name="connsiteY10" fmla="*/ 8181 h 604561"/>
                      <a:gd name="connsiteX11" fmla="*/ 328684 w 604977"/>
                      <a:gd name="connsiteY11" fmla="*/ 1133 h 604561"/>
                      <a:gd name="connsiteX12" fmla="*/ 379738 w 604977"/>
                      <a:gd name="connsiteY12" fmla="*/ 10086 h 604561"/>
                      <a:gd name="connsiteX13" fmla="*/ 591955 w 604977"/>
                      <a:gd name="connsiteY13" fmla="*/ 215445 h 604561"/>
                      <a:gd name="connsiteX14" fmla="*/ 596908 w 604977"/>
                      <a:gd name="connsiteY14" fmla="*/ 232781 h 604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04977" h="604561">
                        <a:moveTo>
                          <a:pt x="596908" y="232781"/>
                        </a:moveTo>
                        <a:cubicBezTo>
                          <a:pt x="610634" y="290912"/>
                          <a:pt x="606786" y="351815"/>
                          <a:pt x="585859" y="407755"/>
                        </a:cubicBezTo>
                        <a:cubicBezTo>
                          <a:pt x="550798" y="502214"/>
                          <a:pt x="470902" y="572928"/>
                          <a:pt x="372880" y="596255"/>
                        </a:cubicBezTo>
                        <a:lnTo>
                          <a:pt x="372213" y="596255"/>
                        </a:lnTo>
                        <a:cubicBezTo>
                          <a:pt x="211974" y="634479"/>
                          <a:pt x="50668" y="537219"/>
                          <a:pt x="9692" y="377656"/>
                        </a:cubicBezTo>
                        <a:cubicBezTo>
                          <a:pt x="9120" y="375751"/>
                          <a:pt x="8644" y="373751"/>
                          <a:pt x="8168" y="371751"/>
                        </a:cubicBezTo>
                        <a:cubicBezTo>
                          <a:pt x="-1014" y="333174"/>
                          <a:pt x="-2472" y="293160"/>
                          <a:pt x="3882" y="254021"/>
                        </a:cubicBezTo>
                        <a:cubicBezTo>
                          <a:pt x="5930" y="240982"/>
                          <a:pt x="8863" y="228095"/>
                          <a:pt x="12645" y="215445"/>
                        </a:cubicBezTo>
                        <a:cubicBezTo>
                          <a:pt x="28694" y="162134"/>
                          <a:pt x="59031" y="114242"/>
                          <a:pt x="100370" y="76952"/>
                        </a:cubicBezTo>
                        <a:cubicBezTo>
                          <a:pt x="131117" y="49482"/>
                          <a:pt x="167207" y="28670"/>
                          <a:pt x="206383" y="15801"/>
                        </a:cubicBezTo>
                        <a:cubicBezTo>
                          <a:pt x="214860" y="12849"/>
                          <a:pt x="223719" y="10372"/>
                          <a:pt x="232672" y="8181"/>
                        </a:cubicBezTo>
                        <a:cubicBezTo>
                          <a:pt x="264095" y="714"/>
                          <a:pt x="296509" y="-1658"/>
                          <a:pt x="328684" y="1133"/>
                        </a:cubicBezTo>
                        <a:cubicBezTo>
                          <a:pt x="345934" y="2609"/>
                          <a:pt x="363022" y="5600"/>
                          <a:pt x="379738" y="10086"/>
                        </a:cubicBezTo>
                        <a:cubicBezTo>
                          <a:pt x="481437" y="36871"/>
                          <a:pt x="561847" y="114680"/>
                          <a:pt x="591955" y="215445"/>
                        </a:cubicBezTo>
                        <a:cubicBezTo>
                          <a:pt x="593860" y="221160"/>
                          <a:pt x="595384" y="226780"/>
                          <a:pt x="596908" y="2327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8" name="Freeform 277">
                    <a:extLst>
                      <a:ext uri="{FF2B5EF4-FFF2-40B4-BE49-F238E27FC236}">
                        <a16:creationId xmlns:a16="http://schemas.microsoft.com/office/drawing/2014/main" id="{16440B70-6957-3C48-AC1B-9A63E639D578}"/>
                      </a:ext>
                    </a:extLst>
                  </p:cNvPr>
                  <p:cNvSpPr/>
                  <p:nvPr/>
                </p:nvSpPr>
                <p:spPr>
                  <a:xfrm>
                    <a:off x="4823650" y="3487102"/>
                    <a:ext cx="156971" cy="154590"/>
                  </a:xfrm>
                  <a:custGeom>
                    <a:avLst/>
                    <a:gdLst>
                      <a:gd name="connsiteX0" fmla="*/ 0 w 156971"/>
                      <a:gd name="connsiteY0" fmla="*/ 154591 h 154590"/>
                      <a:gd name="connsiteX1" fmla="*/ 71247 w 156971"/>
                      <a:gd name="connsiteY1" fmla="*/ 52292 h 154590"/>
                      <a:gd name="connsiteX2" fmla="*/ 156972 w 156971"/>
                      <a:gd name="connsiteY2" fmla="*/ 0 h 154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6971" h="154590">
                        <a:moveTo>
                          <a:pt x="0" y="154591"/>
                        </a:moveTo>
                        <a:cubicBezTo>
                          <a:pt x="15621" y="115500"/>
                          <a:pt x="39996" y="80505"/>
                          <a:pt x="71247" y="52292"/>
                        </a:cubicBezTo>
                        <a:cubicBezTo>
                          <a:pt x="96336" y="29699"/>
                          <a:pt x="125406" y="11963"/>
                          <a:pt x="156972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79" name="Freeform 278">
                    <a:extLst>
                      <a:ext uri="{FF2B5EF4-FFF2-40B4-BE49-F238E27FC236}">
                        <a16:creationId xmlns:a16="http://schemas.microsoft.com/office/drawing/2014/main" id="{6D0F9371-1AB3-8244-B7AC-F893B01BB863}"/>
                      </a:ext>
                    </a:extLst>
                  </p:cNvPr>
                  <p:cNvSpPr/>
                  <p:nvPr/>
                </p:nvSpPr>
                <p:spPr>
                  <a:xfrm>
                    <a:off x="4749033" y="3597327"/>
                    <a:ext cx="656345" cy="329457"/>
                  </a:xfrm>
                  <a:custGeom>
                    <a:avLst/>
                    <a:gdLst>
                      <a:gd name="connsiteX0" fmla="*/ 642117 w 656345"/>
                      <a:gd name="connsiteY0" fmla="*/ 50176 h 329457"/>
                      <a:gd name="connsiteX1" fmla="*/ 636021 w 656345"/>
                      <a:gd name="connsiteY1" fmla="*/ 31793 h 329457"/>
                      <a:gd name="connsiteX2" fmla="*/ 582014 w 656345"/>
                      <a:gd name="connsiteY2" fmla="*/ 741 h 329457"/>
                      <a:gd name="connsiteX3" fmla="*/ 326268 w 656345"/>
                      <a:gd name="connsiteY3" fmla="*/ 46461 h 329457"/>
                      <a:gd name="connsiteX4" fmla="*/ 26325 w 656345"/>
                      <a:gd name="connsiteY4" fmla="*/ 99992 h 329457"/>
                      <a:gd name="connsiteX5" fmla="*/ 36 w 656345"/>
                      <a:gd name="connsiteY5" fmla="*/ 138092 h 329457"/>
                      <a:gd name="connsiteX6" fmla="*/ 9561 w 656345"/>
                      <a:gd name="connsiteY6" fmla="*/ 219911 h 329457"/>
                      <a:gd name="connsiteX7" fmla="*/ 11276 w 656345"/>
                      <a:gd name="connsiteY7" fmla="*/ 226293 h 329457"/>
                      <a:gd name="connsiteX8" fmla="*/ 42899 w 656345"/>
                      <a:gd name="connsiteY8" fmla="*/ 305065 h 329457"/>
                      <a:gd name="connsiteX9" fmla="*/ 93381 w 656345"/>
                      <a:gd name="connsiteY9" fmla="*/ 328687 h 329457"/>
                      <a:gd name="connsiteX10" fmla="*/ 612970 w 656345"/>
                      <a:gd name="connsiteY10" fmla="*/ 235913 h 329457"/>
                      <a:gd name="connsiteX11" fmla="*/ 652404 w 656345"/>
                      <a:gd name="connsiteY11" fmla="*/ 195432 h 329457"/>
                      <a:gd name="connsiteX12" fmla="*/ 653642 w 656345"/>
                      <a:gd name="connsiteY12" fmla="*/ 185907 h 329457"/>
                      <a:gd name="connsiteX13" fmla="*/ 647451 w 656345"/>
                      <a:gd name="connsiteY13" fmla="*/ 68369 h 329457"/>
                      <a:gd name="connsiteX14" fmla="*/ 642117 w 656345"/>
                      <a:gd name="connsiteY14" fmla="*/ 50176 h 32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6345" h="329457">
                        <a:moveTo>
                          <a:pt x="642117" y="50176"/>
                        </a:moveTo>
                        <a:cubicBezTo>
                          <a:pt x="640307" y="43985"/>
                          <a:pt x="638211" y="37888"/>
                          <a:pt x="636021" y="31793"/>
                        </a:cubicBezTo>
                        <a:cubicBezTo>
                          <a:pt x="627896" y="9742"/>
                          <a:pt x="605160" y="-3336"/>
                          <a:pt x="582014" y="741"/>
                        </a:cubicBezTo>
                        <a:lnTo>
                          <a:pt x="326268" y="46461"/>
                        </a:lnTo>
                        <a:cubicBezTo>
                          <a:pt x="326268" y="46461"/>
                          <a:pt x="59568" y="87037"/>
                          <a:pt x="26325" y="99992"/>
                        </a:cubicBezTo>
                        <a:cubicBezTo>
                          <a:pt x="10590" y="106116"/>
                          <a:pt x="170" y="121204"/>
                          <a:pt x="36" y="138092"/>
                        </a:cubicBezTo>
                        <a:cubicBezTo>
                          <a:pt x="-383" y="165666"/>
                          <a:pt x="2827" y="193175"/>
                          <a:pt x="9561" y="219911"/>
                        </a:cubicBezTo>
                        <a:cubicBezTo>
                          <a:pt x="10133" y="222007"/>
                          <a:pt x="10609" y="224197"/>
                          <a:pt x="11276" y="226293"/>
                        </a:cubicBezTo>
                        <a:cubicBezTo>
                          <a:pt x="18286" y="253830"/>
                          <a:pt x="28926" y="280319"/>
                          <a:pt x="42899" y="305065"/>
                        </a:cubicBezTo>
                        <a:cubicBezTo>
                          <a:pt x="53005" y="322857"/>
                          <a:pt x="73246" y="332325"/>
                          <a:pt x="93381" y="328687"/>
                        </a:cubicBezTo>
                        <a:lnTo>
                          <a:pt x="612970" y="235913"/>
                        </a:lnTo>
                        <a:cubicBezTo>
                          <a:pt x="633392" y="232189"/>
                          <a:pt x="649213" y="215939"/>
                          <a:pt x="652404" y="195432"/>
                        </a:cubicBezTo>
                        <a:cubicBezTo>
                          <a:pt x="652880" y="192384"/>
                          <a:pt x="653261" y="189336"/>
                          <a:pt x="653642" y="185907"/>
                        </a:cubicBezTo>
                        <a:cubicBezTo>
                          <a:pt x="658728" y="146674"/>
                          <a:pt x="656623" y="106850"/>
                          <a:pt x="647451" y="68369"/>
                        </a:cubicBezTo>
                        <a:cubicBezTo>
                          <a:pt x="645927" y="62653"/>
                          <a:pt x="644212" y="56367"/>
                          <a:pt x="642117" y="50176"/>
                        </a:cubicBezTo>
                        <a:close/>
                      </a:path>
                    </a:pathLst>
                  </a:custGeom>
                  <a:solidFill>
                    <a:srgbClr val="84AAB3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80" name="Freeform 279">
                    <a:extLst>
                      <a:ext uri="{FF2B5EF4-FFF2-40B4-BE49-F238E27FC236}">
                        <a16:creationId xmlns:a16="http://schemas.microsoft.com/office/drawing/2014/main" id="{5800458E-886C-EB42-9FF1-602749BA0451}"/>
                      </a:ext>
                    </a:extLst>
                  </p:cNvPr>
                  <p:cNvSpPr/>
                  <p:nvPr/>
                </p:nvSpPr>
                <p:spPr>
                  <a:xfrm>
                    <a:off x="4767387" y="3687317"/>
                    <a:ext cx="204662" cy="81819"/>
                  </a:xfrm>
                  <a:custGeom>
                    <a:avLst/>
                    <a:gdLst>
                      <a:gd name="connsiteX0" fmla="*/ 447 w 204662"/>
                      <a:gd name="connsiteY0" fmla="*/ 81820 h 81819"/>
                      <a:gd name="connsiteX1" fmla="*/ 21307 w 204662"/>
                      <a:gd name="connsiteY1" fmla="*/ 33528 h 81819"/>
                      <a:gd name="connsiteX2" fmla="*/ 204663 w 204662"/>
                      <a:gd name="connsiteY2" fmla="*/ 0 h 81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4662" h="81819">
                        <a:moveTo>
                          <a:pt x="447" y="81820"/>
                        </a:moveTo>
                        <a:cubicBezTo>
                          <a:pt x="447" y="81820"/>
                          <a:pt x="-4887" y="39434"/>
                          <a:pt x="21307" y="33528"/>
                        </a:cubicBezTo>
                        <a:cubicBezTo>
                          <a:pt x="47500" y="27622"/>
                          <a:pt x="204663" y="0"/>
                          <a:pt x="204663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81" name="Freeform 280">
                    <a:extLst>
                      <a:ext uri="{FF2B5EF4-FFF2-40B4-BE49-F238E27FC236}">
                        <a16:creationId xmlns:a16="http://schemas.microsoft.com/office/drawing/2014/main" id="{DC32D213-37ED-2E4F-837D-20A8EC366DEB}"/>
                      </a:ext>
                    </a:extLst>
                  </p:cNvPr>
                  <p:cNvSpPr/>
                  <p:nvPr/>
                </p:nvSpPr>
                <p:spPr>
                  <a:xfrm>
                    <a:off x="4586059" y="4244649"/>
                    <a:ext cx="1555542" cy="533826"/>
                  </a:xfrm>
                  <a:custGeom>
                    <a:avLst/>
                    <a:gdLst>
                      <a:gd name="connsiteX0" fmla="*/ 1343444 w 1555542"/>
                      <a:gd name="connsiteY0" fmla="*/ 529090 h 533826"/>
                      <a:gd name="connsiteX1" fmla="*/ 212159 w 1555542"/>
                      <a:gd name="connsiteY1" fmla="*/ 529090 h 533826"/>
                      <a:gd name="connsiteX2" fmla="*/ 94049 w 1555542"/>
                      <a:gd name="connsiteY2" fmla="*/ 473750 h 533826"/>
                      <a:gd name="connsiteX3" fmla="*/ 4419 w 1555542"/>
                      <a:gd name="connsiteY3" fmla="*/ 224861 h 533826"/>
                      <a:gd name="connsiteX4" fmla="*/ 81857 w 1555542"/>
                      <a:gd name="connsiteY4" fmla="*/ 104370 h 533826"/>
                      <a:gd name="connsiteX5" fmla="*/ 1473746 w 1555542"/>
                      <a:gd name="connsiteY5" fmla="*/ 104370 h 533826"/>
                      <a:gd name="connsiteX6" fmla="*/ 1551089 w 1555542"/>
                      <a:gd name="connsiteY6" fmla="*/ 224861 h 533826"/>
                      <a:gd name="connsiteX7" fmla="*/ 1461458 w 1555542"/>
                      <a:gd name="connsiteY7" fmla="*/ 473750 h 533826"/>
                      <a:gd name="connsiteX8" fmla="*/ 1343444 w 1555542"/>
                      <a:gd name="connsiteY8" fmla="*/ 529090 h 533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5542" h="533826">
                        <a:moveTo>
                          <a:pt x="1343444" y="529090"/>
                        </a:moveTo>
                        <a:cubicBezTo>
                          <a:pt x="974826" y="416028"/>
                          <a:pt x="580777" y="416028"/>
                          <a:pt x="212159" y="529090"/>
                        </a:cubicBezTo>
                        <a:cubicBezTo>
                          <a:pt x="164353" y="544721"/>
                          <a:pt x="112633" y="520489"/>
                          <a:pt x="94049" y="473750"/>
                        </a:cubicBezTo>
                        <a:cubicBezTo>
                          <a:pt x="64267" y="390815"/>
                          <a:pt x="34391" y="307853"/>
                          <a:pt x="4419" y="224861"/>
                        </a:cubicBezTo>
                        <a:cubicBezTo>
                          <a:pt x="-12726" y="178379"/>
                          <a:pt x="21469" y="122849"/>
                          <a:pt x="81857" y="104370"/>
                        </a:cubicBezTo>
                        <a:cubicBezTo>
                          <a:pt x="535381" y="-34790"/>
                          <a:pt x="1020222" y="-34790"/>
                          <a:pt x="1473746" y="104370"/>
                        </a:cubicBezTo>
                        <a:cubicBezTo>
                          <a:pt x="1534039" y="122849"/>
                          <a:pt x="1568329" y="178379"/>
                          <a:pt x="1551089" y="224861"/>
                        </a:cubicBezTo>
                        <a:lnTo>
                          <a:pt x="1461458" y="473750"/>
                        </a:lnTo>
                        <a:cubicBezTo>
                          <a:pt x="1442875" y="520441"/>
                          <a:pt x="1391221" y="544663"/>
                          <a:pt x="1343444" y="52909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/>
                  </a:p>
                </p:txBody>
              </p:sp>
              <p:sp>
                <p:nvSpPr>
                  <p:cNvPr id="282" name="Freeform 281">
                    <a:extLst>
                      <a:ext uri="{FF2B5EF4-FFF2-40B4-BE49-F238E27FC236}">
                        <a16:creationId xmlns:a16="http://schemas.microsoft.com/office/drawing/2014/main" id="{906DD86D-7BE3-D646-8E3A-705E9D0EA830}"/>
                      </a:ext>
                    </a:extLst>
                  </p:cNvPr>
                  <p:cNvSpPr/>
                  <p:nvPr/>
                </p:nvSpPr>
                <p:spPr>
                  <a:xfrm>
                    <a:off x="4629547" y="4271650"/>
                    <a:ext cx="1468960" cy="452142"/>
                  </a:xfrm>
                  <a:custGeom>
                    <a:avLst/>
                    <a:gdLst>
                      <a:gd name="connsiteX0" fmla="*/ 1268332 w 1468960"/>
                      <a:gd name="connsiteY0" fmla="*/ 448439 h 452142"/>
                      <a:gd name="connsiteX1" fmla="*/ 200294 w 1468960"/>
                      <a:gd name="connsiteY1" fmla="*/ 448439 h 452142"/>
                      <a:gd name="connsiteX2" fmla="*/ 88852 w 1468960"/>
                      <a:gd name="connsiteY2" fmla="*/ 401576 h 452142"/>
                      <a:gd name="connsiteX3" fmla="*/ 4174 w 1468960"/>
                      <a:gd name="connsiteY3" fmla="*/ 190598 h 452142"/>
                      <a:gd name="connsiteX4" fmla="*/ 77231 w 1468960"/>
                      <a:gd name="connsiteY4" fmla="*/ 88490 h 452142"/>
                      <a:gd name="connsiteX5" fmla="*/ 1391681 w 1468960"/>
                      <a:gd name="connsiteY5" fmla="*/ 88490 h 452142"/>
                      <a:gd name="connsiteX6" fmla="*/ 1464738 w 1468960"/>
                      <a:gd name="connsiteY6" fmla="*/ 190598 h 452142"/>
                      <a:gd name="connsiteX7" fmla="*/ 1380156 w 1468960"/>
                      <a:gd name="connsiteY7" fmla="*/ 401576 h 452142"/>
                      <a:gd name="connsiteX8" fmla="*/ 1268332 w 1468960"/>
                      <a:gd name="connsiteY8" fmla="*/ 448439 h 452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68960" h="452142">
                        <a:moveTo>
                          <a:pt x="1268332" y="448439"/>
                        </a:moveTo>
                        <a:cubicBezTo>
                          <a:pt x="918765" y="352618"/>
                          <a:pt x="549862" y="352618"/>
                          <a:pt x="200294" y="448439"/>
                        </a:cubicBezTo>
                        <a:cubicBezTo>
                          <a:pt x="154669" y="460917"/>
                          <a:pt x="105044" y="441010"/>
                          <a:pt x="88852" y="401576"/>
                        </a:cubicBezTo>
                        <a:lnTo>
                          <a:pt x="4174" y="190598"/>
                        </a:lnTo>
                        <a:cubicBezTo>
                          <a:pt x="-12018" y="151164"/>
                          <a:pt x="20272" y="104111"/>
                          <a:pt x="77231" y="88490"/>
                        </a:cubicBezTo>
                        <a:cubicBezTo>
                          <a:pt x="507437" y="-29497"/>
                          <a:pt x="961475" y="-29497"/>
                          <a:pt x="1391681" y="88490"/>
                        </a:cubicBezTo>
                        <a:cubicBezTo>
                          <a:pt x="1448831" y="104111"/>
                          <a:pt x="1481026" y="151164"/>
                          <a:pt x="1464738" y="190598"/>
                        </a:cubicBezTo>
                        <a:lnTo>
                          <a:pt x="1380156" y="401576"/>
                        </a:lnTo>
                        <a:cubicBezTo>
                          <a:pt x="1363487" y="440820"/>
                          <a:pt x="1314052" y="460727"/>
                          <a:pt x="1268332" y="448439"/>
                        </a:cubicBezTo>
                        <a:close/>
                      </a:path>
                    </a:pathLst>
                  </a:custGeom>
                  <a:solidFill>
                    <a:srgbClr val="84AAB3"/>
                  </a:solidFill>
                  <a:ln w="9525" cap="rnd">
                    <a:solidFill>
                      <a:srgbClr val="263238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VN" dirty="0"/>
                  </a:p>
                </p:txBody>
              </p:sp>
            </p:grp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430435B7-755C-4B40-8A4E-DFE492C0D87B}"/>
                    </a:ext>
                  </a:extLst>
                </p:cNvPr>
                <p:cNvSpPr txBox="1"/>
                <p:nvPr/>
              </p:nvSpPr>
              <p:spPr>
                <a:xfrm>
                  <a:off x="2403466" y="1885120"/>
                  <a:ext cx="26239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Năng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lực</a:t>
                  </a:r>
                  <a:endParaRPr lang="en-VN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37AF4926-6A60-8A4E-8F99-2D1685B2F87D}"/>
                  </a:ext>
                </a:extLst>
              </p:cNvPr>
              <p:cNvSpPr txBox="1"/>
              <p:nvPr/>
            </p:nvSpPr>
            <p:spPr>
              <a:xfrm>
                <a:off x="1892475" y="2860116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b="1" dirty="0">
                    <a:solidFill>
                      <a:srgbClr val="84AAB3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alkboard SE" panose="03050602040202020205" pitchFamily="66" charset="77"/>
                  </a:rPr>
                  <a:t>04</a:t>
                </a:r>
              </a:p>
            </p:txBody>
          </p:sp>
        </p:grpSp>
      </p:grpSp>
      <p:pic>
        <p:nvPicPr>
          <p:cNvPr id="284" name="Picture 12" descr="aesthetic line Sticker by Kpop">
            <a:extLst>
              <a:ext uri="{FF2B5EF4-FFF2-40B4-BE49-F238E27FC236}">
                <a16:creationId xmlns:a16="http://schemas.microsoft.com/office/drawing/2014/main" id="{FDA0DA2C-DB7E-AB45-BAE1-158E2A049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>
            <a:off x="1377685" y="5665640"/>
            <a:ext cx="2514600" cy="7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12" descr="aesthetic line Sticker by Kpop">
            <a:extLst>
              <a:ext uri="{FF2B5EF4-FFF2-40B4-BE49-F238E27FC236}">
                <a16:creationId xmlns:a16="http://schemas.microsoft.com/office/drawing/2014/main" id="{849EE280-172F-6D4F-9B72-84E591FB0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>
            <a:off x="4847370" y="5618724"/>
            <a:ext cx="2514600" cy="7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12" descr="aesthetic line Sticker by Kpop">
            <a:extLst>
              <a:ext uri="{FF2B5EF4-FFF2-40B4-BE49-F238E27FC236}">
                <a16:creationId xmlns:a16="http://schemas.microsoft.com/office/drawing/2014/main" id="{6D089226-C33B-2F48-BE34-A56D97884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>
            <a:off x="8158600" y="5640082"/>
            <a:ext cx="2514600" cy="7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833B5A82-7A34-E44E-863C-B7BE48DDDC8C}"/>
              </a:ext>
            </a:extLst>
          </p:cNvPr>
          <p:cNvSpPr txBox="1"/>
          <p:nvPr/>
        </p:nvSpPr>
        <p:spPr>
          <a:xfrm>
            <a:off x="4340667" y="763541"/>
            <a:ext cx="326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lkboard SE" panose="03050602040202020205" pitchFamily="66" charset="77"/>
              </a:rPr>
              <a:t>YÊU CẦU CẦN ĐẠT</a:t>
            </a:r>
            <a:endParaRPr lang="en-VN" sz="32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lkboard SE" panose="03050602040202020205" pitchFamily="66" charset="77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844E26F-6E66-4879-9DE6-87F072758DFF}"/>
              </a:ext>
            </a:extLst>
          </p:cNvPr>
          <p:cNvSpPr txBox="1"/>
          <p:nvPr/>
        </p:nvSpPr>
        <p:spPr>
          <a:xfrm>
            <a:off x="2358553" y="2420932"/>
            <a:ext cx="4192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Ôn tập kiến thức về cách giải bài toán tổng – hiệu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0AAE75F9-BF64-4931-B8C8-EC471D55C860}"/>
              </a:ext>
            </a:extLst>
          </p:cNvPr>
          <p:cNvSpPr txBox="1"/>
          <p:nvPr/>
        </p:nvSpPr>
        <p:spPr>
          <a:xfrm>
            <a:off x="7862722" y="2202994"/>
            <a:ext cx="38304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Giải  được bài toán  về tìm hai số khi biết tổng và hiệu của hai số đó.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657ADB0B-2A01-410B-B9D4-5D1CA13FB043}"/>
              </a:ext>
            </a:extLst>
          </p:cNvPr>
          <p:cNvSpPr txBox="1"/>
          <p:nvPr/>
        </p:nvSpPr>
        <p:spPr>
          <a:xfrm>
            <a:off x="2377342" y="4366350"/>
            <a:ext cx="4244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Tự giác, tích cực tham gia các hoạt động học tập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DFA8EA68-7996-4A8C-BABA-9EB213EF47C0}"/>
              </a:ext>
            </a:extLst>
          </p:cNvPr>
          <p:cNvSpPr txBox="1"/>
          <p:nvPr/>
        </p:nvSpPr>
        <p:spPr>
          <a:xfrm>
            <a:off x="8130375" y="4314363"/>
            <a:ext cx="3358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NL tự học, làm việc nhóm, NL tính toán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661412" y="403066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0B238676-DC55-0E49-B069-55CF55ED77A5}"/>
              </a:ext>
            </a:extLst>
          </p:cNvPr>
          <p:cNvGrpSpPr/>
          <p:nvPr/>
        </p:nvGrpSpPr>
        <p:grpSpPr>
          <a:xfrm rot="21197252">
            <a:off x="982148" y="3346735"/>
            <a:ext cx="1201618" cy="2485596"/>
            <a:chOff x="4528280" y="2714625"/>
            <a:chExt cx="1666874" cy="26193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A1AB91-53E6-1B4B-A709-4BBAE9F6A6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32A50E-2C60-7A4C-87FD-B2BD7A190436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163278-A413-1349-A696-32B19E1EC4A7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FAC4EB-3657-5A43-BB90-DA0BCE36C970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D8CB83-56FF-304E-A4AC-A3B437B32E2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87013EA-97DA-DE4B-88C7-3B3F96D37ECA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CE9BBD8-F3C7-E14B-BC4C-32E3CBA21C1A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0CAE830-323B-4C45-AE34-E88EB93F4970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D3399FB-8439-5642-B09D-09AE3A0D0F2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326E59-C203-DE42-9771-D13A502CDB0F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C6FD38B-512E-EC43-9946-C1D7B6B1026B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CBB26A-BD0E-2044-A396-CA60001D8B18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FD892E-50FC-9E43-BFF9-86AB6852E04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8ECA086-1477-DA44-A63A-D42719DF082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B5F966-2180-AE4B-B5F3-E7851AC7B705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572025-181E-724A-B58D-BCA30645A8C9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02D980-F8F7-0C41-893D-3AFA674F55FF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20D62A-E43E-C54D-B32C-5ED35B489AC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B8B0EA9-717E-8642-8CDF-7966A2A79CDC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2973238" y="405265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3" name="Graphic 4">
            <a:extLst>
              <a:ext uri="{FF2B5EF4-FFF2-40B4-BE49-F238E27FC236}">
                <a16:creationId xmlns:a16="http://schemas.microsoft.com/office/drawing/2014/main" id="{086067F1-7F6E-A649-85A8-CB767FF38667}"/>
              </a:ext>
            </a:extLst>
          </p:cNvPr>
          <p:cNvGrpSpPr/>
          <p:nvPr/>
        </p:nvGrpSpPr>
        <p:grpSpPr>
          <a:xfrm rot="21197252">
            <a:off x="3293974" y="3368729"/>
            <a:ext cx="1201618" cy="2485596"/>
            <a:chOff x="4528280" y="2714625"/>
            <a:chExt cx="1666874" cy="2619375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BC9B15C-0E1E-6A42-89A1-05B68C42400E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0A8CB6-FEA0-7F47-80E3-38B14EF88225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D8DCC-EC87-DD4F-B0BF-1E8E622E5C21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B64AE8-4BD3-3E49-8681-A1DAD595191C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5C1B3-BFE1-9E49-AA7F-B56A3079B907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A10FBE-9B7B-6540-9920-9F5204DE3899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BF8D41-9232-4445-BC5C-D8192C7CA6E6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6F15CB-88B5-3543-8D15-95E5DFC24835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267D8D-F52B-F149-A5A9-D0FD07C191E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6E1288F-FDFD-504E-93C7-0E887FCC118C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7CF6907-AE68-FC4A-862A-F67126909327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14BF4F-1782-DF46-8767-D51B79F2E3EF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8A25EC2-3855-4B4B-B955-BA2AB48C4DCC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4AE863A-1100-C747-9E01-940BF492050D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773F0AE-486E-B547-BDAA-7F8C79444534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BA05F-A58B-334D-A9C6-8E7EE06DCAFC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7FD578-D4CA-9345-ABE2-96AE3D3D00BC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0AC7EB6-9509-DF47-B6F7-C407113CE49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FE91DE-BB0B-4043-BB9A-5073B898BCA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5286204" y="4064800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4A9CDEDD-7238-B74A-AB24-84B7A29589CB}"/>
              </a:ext>
            </a:extLst>
          </p:cNvPr>
          <p:cNvGrpSpPr/>
          <p:nvPr/>
        </p:nvGrpSpPr>
        <p:grpSpPr>
          <a:xfrm rot="21197252">
            <a:off x="5606940" y="3380871"/>
            <a:ext cx="1201618" cy="2485596"/>
            <a:chOff x="4528280" y="2714625"/>
            <a:chExt cx="1666874" cy="2619375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2CB867-88D3-3048-BCBE-DA4BFC0DEE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780BA2D-654A-A94A-9696-BA5F1277EDAF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59CABB-03ED-964A-BBE1-6D65D56EC520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771ECD-4F17-0E4D-8BFE-2E47A708F98D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CB9E7F-8B13-F64D-8008-DD2FA58B3A05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2841959-1ECF-434C-AA7F-3D6A86B58FF7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022450-2D07-2741-AD43-8D72C50D1687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F4C279A-8935-0D4C-9873-C0D8569D4DA7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C650DC7-7771-314A-A53C-A53D1DD2EDE0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89C4220-7C66-CD4A-B52C-DD938C6D98D7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87C6B5A-603C-1A49-8A3B-4DBEE1C4686D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2A9F75-9D53-D049-A4AD-07F39F910C76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095B554-D201-4845-B88E-35AD4D258219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BE5DCBC-B03B-EB4F-AA1F-534488758EE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2D595D5-54FE-A24E-B376-60A94068FCEE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338CFF-8CB4-9E4E-85B0-49753EF28D66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4A3B9AE-4D0E-2149-8475-4E3961CBB5C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0CD66BB-DA9F-054E-9DBD-81C6A6E50ACB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AA032A5-B02E-DF48-A2CA-BF1B5AC71EB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7488256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9" name="Graphic 4">
            <a:extLst>
              <a:ext uri="{FF2B5EF4-FFF2-40B4-BE49-F238E27FC236}">
                <a16:creationId xmlns:a16="http://schemas.microsoft.com/office/drawing/2014/main" id="{32F20DEF-DCA5-F446-A0C7-C56103A64C0B}"/>
              </a:ext>
            </a:extLst>
          </p:cNvPr>
          <p:cNvGrpSpPr/>
          <p:nvPr/>
        </p:nvGrpSpPr>
        <p:grpSpPr>
          <a:xfrm rot="21197252">
            <a:off x="7808992" y="3368730"/>
            <a:ext cx="1201618" cy="2485596"/>
            <a:chOff x="4528280" y="2714625"/>
            <a:chExt cx="1666874" cy="2619375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5158A64-6C5D-C249-9ADD-CBC9FEA67035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5BF4D25-1CB1-5042-AA59-9357DDF6C704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130D4F-FC14-7645-97EA-B9D78ED3281A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E7ED7D-464D-FF48-83A0-8ADE539C8D5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045791A-5097-D849-BD88-B475A79E5AB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8D24C6F-9ACF-354A-97CF-C69D4A0613A8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3DF313-03F8-5B46-AA54-E255538CAF7E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5615895-F2B6-4E40-915A-1E0A4E85AA36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E1E4F-AE53-9542-A615-1A5BEF6B4D0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9D90B17-0B9F-444F-A9F7-AC8279E1F8B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56C1C-D07A-9B4D-AA7E-335D992DA68E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42B5612-3F94-FC41-943C-CAE6DF408907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722088D-0857-394A-A9FE-7D976148798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4CB1478-F80B-6349-973F-0422E02A3D3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954639-1F2C-4549-B58B-F77222800916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53A4A2-B56C-F14A-B92F-390B8FD2A2FB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4F878D6-6EFF-5F42-AB40-D9A58FC8CAB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F56665-C70B-F440-80C7-78DFAEC858D4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A36452-B2DF-4548-996E-488011726ED1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9687500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AFEFC9DF-DCC5-3C48-A35A-48DD4AA2BE26}"/>
              </a:ext>
            </a:extLst>
          </p:cNvPr>
          <p:cNvGrpSpPr/>
          <p:nvPr/>
        </p:nvGrpSpPr>
        <p:grpSpPr>
          <a:xfrm rot="21197252">
            <a:off x="10008236" y="3368730"/>
            <a:ext cx="1201618" cy="2485596"/>
            <a:chOff x="4528280" y="2714625"/>
            <a:chExt cx="1666874" cy="2619375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2399B76-5495-C549-AC31-E4D7925C28F8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7D1D68E-B6DC-4B4B-BCAE-4F8597A59422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DB8AB5E-8073-C146-AA98-29EBEE061BC3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A1AF384-600C-274F-89C4-60728F7DA88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099A7C9-3671-FB4C-9229-57B21880CA93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5C4128D-FA3B-894E-A352-3B97933D8EAD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3EA07DC-526B-F244-BDCC-4712D969CED1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08BE8AD-07D0-404F-A4DC-F0C00BED38C9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2E3C1B-65A7-044E-9AD8-E437E75F16CD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BA7549F-0DBE-B844-AF91-6A0768F47C7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660D888-7BA7-664A-B498-AA7075D48A18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15310D7-4DC6-B64A-8037-A6608C5BD929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5D33AAE-147E-4D4B-89EF-E1655BA3C266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ECC1FCF-6B71-4F40-8E7C-4300541A9AC8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B3CDE0-CDFE-3448-A4E4-FDCF5C6F27F8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60625E6B-D312-0B42-8877-719A6D6FE41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D9B121D-99F5-A849-A869-4862A71ED968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D7B220C-E78B-0246-AD4C-03637BE4B920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BFFF3C-FBF7-9E43-8894-43E576EEC4A2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649994" y="-2922834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29731" y="-2981729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494789" y="7716921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76980" y="7128748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A9B2C5-42BC-46E2-95AE-22D578061EC0}"/>
              </a:ext>
            </a:extLst>
          </p:cNvPr>
          <p:cNvSpPr txBox="1"/>
          <p:nvPr/>
        </p:nvSpPr>
        <p:spPr>
          <a:xfrm>
            <a:off x="1838215" y="520531"/>
            <a:ext cx="90260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D1807C"/>
                </a:solidFill>
                <a:latin typeface="#9Slide04 VogaRegular" panose="02000506000000020004" pitchFamily="2" charset="0"/>
              </a:rPr>
              <a:t>ÔN TẬP VỀ TÌM HAI SỐ KHI BIẾT TỔNG VÀ HIỆU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235080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">
            <a:extLst>
              <a:ext uri="{FF2B5EF4-FFF2-40B4-BE49-F238E27FC236}">
                <a16:creationId xmlns:a16="http://schemas.microsoft.com/office/drawing/2014/main" id="{78984745-399D-5049-A183-511C0DCCD8DF}"/>
              </a:ext>
            </a:extLst>
          </p:cNvPr>
          <p:cNvSpPr/>
          <p:nvPr/>
        </p:nvSpPr>
        <p:spPr>
          <a:xfrm rot="524979">
            <a:off x="-1834373" y="-704083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CC6A4C1-5A95-D240-982B-978109FCEC55}"/>
              </a:ext>
            </a:extLst>
          </p:cNvPr>
          <p:cNvGrpSpPr/>
          <p:nvPr/>
        </p:nvGrpSpPr>
        <p:grpSpPr>
          <a:xfrm>
            <a:off x="9951539" y="-43805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36" name="Teardrop 7">
              <a:extLst>
                <a:ext uri="{FF2B5EF4-FFF2-40B4-BE49-F238E27FC236}">
                  <a16:creationId xmlns:a16="http://schemas.microsoft.com/office/drawing/2014/main" id="{2043C216-2D1E-3E4C-AC3F-C72B497235FE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BADC153-4083-6F46-A48E-16AEC02844BD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Moon 137">
            <a:extLst>
              <a:ext uri="{FF2B5EF4-FFF2-40B4-BE49-F238E27FC236}">
                <a16:creationId xmlns:a16="http://schemas.microsoft.com/office/drawing/2014/main" id="{CD28C728-51D3-2648-9FDA-CA159B97FF4D}"/>
              </a:ext>
            </a:extLst>
          </p:cNvPr>
          <p:cNvSpPr/>
          <p:nvPr/>
        </p:nvSpPr>
        <p:spPr>
          <a:xfrm rot="18611093">
            <a:off x="184210" y="5757125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ight Triangle 11">
            <a:extLst>
              <a:ext uri="{FF2B5EF4-FFF2-40B4-BE49-F238E27FC236}">
                <a16:creationId xmlns:a16="http://schemas.microsoft.com/office/drawing/2014/main" id="{B78E7F80-156A-3F48-AFFC-BF7FE266FCAC}"/>
              </a:ext>
            </a:extLst>
          </p:cNvPr>
          <p:cNvSpPr/>
          <p:nvPr/>
        </p:nvSpPr>
        <p:spPr>
          <a:xfrm flipH="1">
            <a:off x="9997353" y="5153417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-2173189" y="416840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8C6E4-7A19-D349-96EA-51C0D4D66A48}"/>
              </a:ext>
            </a:extLst>
          </p:cNvPr>
          <p:cNvGrpSpPr/>
          <p:nvPr/>
        </p:nvGrpSpPr>
        <p:grpSpPr>
          <a:xfrm rot="21197252">
            <a:off x="-1852453" y="3484474"/>
            <a:ext cx="1201618" cy="2485596"/>
            <a:chOff x="4471127" y="2686053"/>
            <a:chExt cx="1758221" cy="270510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B238676-DC55-0E49-B069-55CF55ED77A5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2A1AB91-53E6-1B4B-A709-4BBAE9F6A6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E32A50E-2C60-7A4C-87FD-B2BD7A19043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2163278-A413-1349-A696-32B19E1EC4A7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DFAC4EB-3657-5A43-BB90-DA0BCE36C970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D8CB83-56FF-304E-A4AC-A3B437B32E2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87013EA-97DA-DE4B-88C7-3B3F96D37ECA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E9BBD8-F3C7-E14B-BC4C-32E3CBA21C1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0CAE830-323B-4C45-AE34-E88EB93F497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D3399FB-8439-5642-B09D-09AE3A0D0F2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0326E59-C203-DE42-9771-D13A502CDB0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6FD38B-512E-EC43-9946-C1D7B6B1026B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6CBB26A-BD0E-2044-A396-CA60001D8B1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FD892E-50FC-9E43-BFF9-86AB6852E04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ECA086-1477-DA44-A63A-D42719DF082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2B5F966-2180-AE4B-B5F3-E7851AC7B705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6572025-181E-724A-B58D-BCA30645A8C9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102D980-F8F7-0C41-893D-3AFA674F55FF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20D62A-E43E-C54D-B32C-5ED35B489AC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8B0EA9-717E-8642-8CDF-7966A2A79CDC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B0BC9F-8843-064F-B087-04357F1F7DC7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475540" y="384048"/>
            <a:ext cx="11288636" cy="6236208"/>
          </a:xfrm>
          <a:prstGeom prst="roundRect">
            <a:avLst>
              <a:gd name="adj" fmla="val 5965"/>
            </a:avLst>
          </a:prstGeom>
          <a:solidFill>
            <a:srgbClr val="D1807C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3609400" y="9029535"/>
            <a:ext cx="266205" cy="585410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12541703" y="388661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12862439" y="3202685"/>
            <a:ext cx="1201618" cy="2485596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14743755" y="387447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15064491" y="3190544"/>
            <a:ext cx="1201618" cy="2485596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16942999" y="387447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E23D10-D99E-AB4F-8848-0C179085BB6E}"/>
              </a:ext>
            </a:extLst>
          </p:cNvPr>
          <p:cNvGrpSpPr/>
          <p:nvPr/>
        </p:nvGrpSpPr>
        <p:grpSpPr>
          <a:xfrm rot="21197252">
            <a:off x="17263735" y="3190544"/>
            <a:ext cx="1201618" cy="2485596"/>
            <a:chOff x="4471127" y="2686053"/>
            <a:chExt cx="1758221" cy="2705100"/>
          </a:xfrm>
        </p:grpSpPr>
        <p:grpSp>
          <p:nvGrpSpPr>
            <p:cNvPr id="102" name="Graphic 4">
              <a:extLst>
                <a:ext uri="{FF2B5EF4-FFF2-40B4-BE49-F238E27FC236}">
                  <a16:creationId xmlns:a16="http://schemas.microsoft.com/office/drawing/2014/main" id="{AFEFC9DF-DCC5-3C48-A35A-48DD4AA2BE26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72399B76-5495-C549-AC31-E4D7925C28F8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B7D1D68E-B6DC-4B4B-BCAE-4F8597A59422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DB8AB5E-8073-C146-AA98-29EBEE061BC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A1AF384-600C-274F-89C4-60728F7DA88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0099A7C9-3671-FB4C-9229-57B21880CA93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5C4128D-FA3B-894E-A352-3B97933D8E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13EA07DC-526B-F244-BDCC-4712D969CED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08BE8AD-07D0-404F-A4DC-F0C00BED38C9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C2E3C1B-65A7-044E-9AD8-E437E75F16C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1BA7549F-0DBE-B844-AF91-6A0768F47C7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660D888-7BA7-664A-B498-AA7075D48A1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A15310D7-4DC6-B64A-8037-A6608C5BD929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5D33AAE-147E-4D4B-89EF-E1655BA3C266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ECC1FCF-6B71-4F40-8E7C-4300541A9AC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AB3CDE0-CDFE-3448-A4E4-FDCF5C6F27F8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0625E6B-D312-0B42-8877-719A6D6FE41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D9B121D-99F5-A849-A869-4862A71ED968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D7B220C-E78B-0246-AD4C-03637BE4B92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65BFFF3C-FBF7-9E43-8894-43E576EEC4A2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F4052DA-7E91-9843-94BE-8101BEC2E1A0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B6EF0ABE-F382-054F-A148-A3093DFFDABF}"/>
              </a:ext>
            </a:extLst>
          </p:cNvPr>
          <p:cNvSpPr/>
          <p:nvPr/>
        </p:nvSpPr>
        <p:spPr>
          <a:xfrm>
            <a:off x="264112" y="257367"/>
            <a:ext cx="11661036" cy="6484821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BFE715FF-A332-7E4A-A3A9-8A59AFB2AF83}"/>
              </a:ext>
            </a:extLst>
          </p:cNvPr>
          <p:cNvSpPr/>
          <p:nvPr/>
        </p:nvSpPr>
        <p:spPr>
          <a:xfrm rot="16200000">
            <a:off x="3580221" y="-1578402"/>
            <a:ext cx="5081657" cy="10666450"/>
          </a:xfrm>
          <a:custGeom>
            <a:avLst/>
            <a:gdLst>
              <a:gd name="connsiteX0" fmla="*/ 170388 w 2755900"/>
              <a:gd name="connsiteY0" fmla="*/ 0 h 2586728"/>
              <a:gd name="connsiteX1" fmla="*/ 2585512 w 2755900"/>
              <a:gd name="connsiteY1" fmla="*/ 0 h 2586728"/>
              <a:gd name="connsiteX2" fmla="*/ 2742510 w 2755900"/>
              <a:gd name="connsiteY2" fmla="*/ 104065 h 2586728"/>
              <a:gd name="connsiteX3" fmla="*/ 2744465 w 2755900"/>
              <a:gd name="connsiteY3" fmla="*/ 113748 h 2586728"/>
              <a:gd name="connsiteX4" fmla="*/ 2709955 w 2755900"/>
              <a:gd name="connsiteY4" fmla="*/ 141298 h 2586728"/>
              <a:gd name="connsiteX5" fmla="*/ 2665973 w 2755900"/>
              <a:gd name="connsiteY5" fmla="*/ 267021 h 2586728"/>
              <a:gd name="connsiteX6" fmla="*/ 2709955 w 2755900"/>
              <a:gd name="connsiteY6" fmla="*/ 392745 h 2586728"/>
              <a:gd name="connsiteX7" fmla="*/ 2755900 w 2755900"/>
              <a:gd name="connsiteY7" fmla="*/ 429423 h 2586728"/>
              <a:gd name="connsiteX8" fmla="*/ 2755900 w 2755900"/>
              <a:gd name="connsiteY8" fmla="*/ 460220 h 2586728"/>
              <a:gd name="connsiteX9" fmla="*/ 2709955 w 2755900"/>
              <a:gd name="connsiteY9" fmla="*/ 496898 h 2586728"/>
              <a:gd name="connsiteX10" fmla="*/ 2665973 w 2755900"/>
              <a:gd name="connsiteY10" fmla="*/ 622621 h 2586728"/>
              <a:gd name="connsiteX11" fmla="*/ 2709955 w 2755900"/>
              <a:gd name="connsiteY11" fmla="*/ 748345 h 2586728"/>
              <a:gd name="connsiteX12" fmla="*/ 2755900 w 2755900"/>
              <a:gd name="connsiteY12" fmla="*/ 785023 h 2586728"/>
              <a:gd name="connsiteX13" fmla="*/ 2755900 w 2755900"/>
              <a:gd name="connsiteY13" fmla="*/ 835336 h 2586728"/>
              <a:gd name="connsiteX14" fmla="*/ 2734402 w 2755900"/>
              <a:gd name="connsiteY14" fmla="*/ 852498 h 2586728"/>
              <a:gd name="connsiteX15" fmla="*/ 2690420 w 2755900"/>
              <a:gd name="connsiteY15" fmla="*/ 978221 h 2586728"/>
              <a:gd name="connsiteX16" fmla="*/ 2734402 w 2755900"/>
              <a:gd name="connsiteY16" fmla="*/ 1103945 h 2586728"/>
              <a:gd name="connsiteX17" fmla="*/ 2755900 w 2755900"/>
              <a:gd name="connsiteY17" fmla="*/ 1121107 h 2586728"/>
              <a:gd name="connsiteX18" fmla="*/ 2755900 w 2755900"/>
              <a:gd name="connsiteY18" fmla="*/ 1165536 h 2586728"/>
              <a:gd name="connsiteX19" fmla="*/ 2734402 w 2755900"/>
              <a:gd name="connsiteY19" fmla="*/ 1182698 h 2586728"/>
              <a:gd name="connsiteX20" fmla="*/ 2690420 w 2755900"/>
              <a:gd name="connsiteY20" fmla="*/ 1308421 h 2586728"/>
              <a:gd name="connsiteX21" fmla="*/ 2734402 w 2755900"/>
              <a:gd name="connsiteY21" fmla="*/ 1434145 h 2586728"/>
              <a:gd name="connsiteX22" fmla="*/ 2755900 w 2755900"/>
              <a:gd name="connsiteY22" fmla="*/ 1451307 h 2586728"/>
              <a:gd name="connsiteX23" fmla="*/ 2755900 w 2755900"/>
              <a:gd name="connsiteY23" fmla="*/ 1501620 h 2586728"/>
              <a:gd name="connsiteX24" fmla="*/ 2709955 w 2755900"/>
              <a:gd name="connsiteY24" fmla="*/ 1538298 h 2586728"/>
              <a:gd name="connsiteX25" fmla="*/ 2665973 w 2755900"/>
              <a:gd name="connsiteY25" fmla="*/ 1664021 h 2586728"/>
              <a:gd name="connsiteX26" fmla="*/ 2709955 w 2755900"/>
              <a:gd name="connsiteY26" fmla="*/ 1789745 h 2586728"/>
              <a:gd name="connsiteX27" fmla="*/ 2755900 w 2755900"/>
              <a:gd name="connsiteY27" fmla="*/ 1826423 h 2586728"/>
              <a:gd name="connsiteX28" fmla="*/ 2755900 w 2755900"/>
              <a:gd name="connsiteY28" fmla="*/ 1876155 h 2586728"/>
              <a:gd name="connsiteX29" fmla="*/ 2733674 w 2755900"/>
              <a:gd name="connsiteY29" fmla="*/ 1893898 h 2586728"/>
              <a:gd name="connsiteX30" fmla="*/ 2689692 w 2755900"/>
              <a:gd name="connsiteY30" fmla="*/ 2019621 h 2586728"/>
              <a:gd name="connsiteX31" fmla="*/ 2733674 w 2755900"/>
              <a:gd name="connsiteY31" fmla="*/ 2145345 h 2586728"/>
              <a:gd name="connsiteX32" fmla="*/ 2755900 w 2755900"/>
              <a:gd name="connsiteY32" fmla="*/ 2163088 h 2586728"/>
              <a:gd name="connsiteX33" fmla="*/ 2755900 w 2755900"/>
              <a:gd name="connsiteY33" fmla="*/ 2200805 h 2586728"/>
              <a:gd name="connsiteX34" fmla="*/ 2709955 w 2755900"/>
              <a:gd name="connsiteY34" fmla="*/ 2237483 h 2586728"/>
              <a:gd name="connsiteX35" fmla="*/ 2665973 w 2755900"/>
              <a:gd name="connsiteY35" fmla="*/ 2363206 h 2586728"/>
              <a:gd name="connsiteX36" fmla="*/ 2709955 w 2755900"/>
              <a:gd name="connsiteY36" fmla="*/ 2488930 h 2586728"/>
              <a:gd name="connsiteX37" fmla="*/ 2728373 w 2755900"/>
              <a:gd name="connsiteY37" fmla="*/ 2503633 h 2586728"/>
              <a:gd name="connsiteX38" fmla="*/ 2705995 w 2755900"/>
              <a:gd name="connsiteY38" fmla="*/ 2536823 h 2586728"/>
              <a:gd name="connsiteX39" fmla="*/ 2585512 w 2755900"/>
              <a:gd name="connsiteY39" fmla="*/ 2586728 h 2586728"/>
              <a:gd name="connsiteX40" fmla="*/ 170388 w 2755900"/>
              <a:gd name="connsiteY40" fmla="*/ 2586728 h 2586728"/>
              <a:gd name="connsiteX41" fmla="*/ 0 w 2755900"/>
              <a:gd name="connsiteY41" fmla="*/ 2416340 h 2586728"/>
              <a:gd name="connsiteX42" fmla="*/ 0 w 2755900"/>
              <a:gd name="connsiteY42" fmla="*/ 170388 h 2586728"/>
              <a:gd name="connsiteX43" fmla="*/ 170388 w 2755900"/>
              <a:gd name="connsiteY43" fmla="*/ 0 h 25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55900" h="2586728">
                <a:moveTo>
                  <a:pt x="170388" y="0"/>
                </a:moveTo>
                <a:lnTo>
                  <a:pt x="2585512" y="0"/>
                </a:lnTo>
                <a:cubicBezTo>
                  <a:pt x="2656089" y="0"/>
                  <a:pt x="2716644" y="42910"/>
                  <a:pt x="2742510" y="104065"/>
                </a:cubicBezTo>
                <a:lnTo>
                  <a:pt x="2744465" y="113748"/>
                </a:lnTo>
                <a:lnTo>
                  <a:pt x="2709955" y="141298"/>
                </a:lnTo>
                <a:cubicBezTo>
                  <a:pt x="2682781" y="173473"/>
                  <a:pt x="2665973" y="217923"/>
                  <a:pt x="2665973" y="267021"/>
                </a:cubicBezTo>
                <a:cubicBezTo>
                  <a:pt x="2665973" y="316119"/>
                  <a:pt x="2682781" y="360569"/>
                  <a:pt x="2709955" y="392745"/>
                </a:cubicBezTo>
                <a:lnTo>
                  <a:pt x="2755900" y="429423"/>
                </a:lnTo>
                <a:lnTo>
                  <a:pt x="2755900" y="460220"/>
                </a:lnTo>
                <a:lnTo>
                  <a:pt x="2709955" y="496898"/>
                </a:lnTo>
                <a:cubicBezTo>
                  <a:pt x="2682781" y="529073"/>
                  <a:pt x="2665973" y="573523"/>
                  <a:pt x="2665973" y="622621"/>
                </a:cubicBezTo>
                <a:cubicBezTo>
                  <a:pt x="2665973" y="671719"/>
                  <a:pt x="2682781" y="716169"/>
                  <a:pt x="2709955" y="748345"/>
                </a:cubicBezTo>
                <a:lnTo>
                  <a:pt x="2755900" y="785023"/>
                </a:lnTo>
                <a:lnTo>
                  <a:pt x="2755900" y="835336"/>
                </a:lnTo>
                <a:lnTo>
                  <a:pt x="2734402" y="852498"/>
                </a:lnTo>
                <a:cubicBezTo>
                  <a:pt x="2707228" y="884673"/>
                  <a:pt x="2690420" y="929123"/>
                  <a:pt x="2690420" y="978221"/>
                </a:cubicBezTo>
                <a:cubicBezTo>
                  <a:pt x="2690420" y="1027319"/>
                  <a:pt x="2707228" y="1071769"/>
                  <a:pt x="2734402" y="1103945"/>
                </a:cubicBezTo>
                <a:lnTo>
                  <a:pt x="2755900" y="1121107"/>
                </a:lnTo>
                <a:lnTo>
                  <a:pt x="2755900" y="1165536"/>
                </a:lnTo>
                <a:lnTo>
                  <a:pt x="2734402" y="1182698"/>
                </a:lnTo>
                <a:cubicBezTo>
                  <a:pt x="2707228" y="1214873"/>
                  <a:pt x="2690420" y="1259323"/>
                  <a:pt x="2690420" y="1308421"/>
                </a:cubicBezTo>
                <a:cubicBezTo>
                  <a:pt x="2690420" y="1357519"/>
                  <a:pt x="2707228" y="1401969"/>
                  <a:pt x="2734402" y="1434145"/>
                </a:cubicBezTo>
                <a:lnTo>
                  <a:pt x="2755900" y="1451307"/>
                </a:lnTo>
                <a:lnTo>
                  <a:pt x="2755900" y="1501620"/>
                </a:lnTo>
                <a:lnTo>
                  <a:pt x="2709955" y="1538298"/>
                </a:lnTo>
                <a:cubicBezTo>
                  <a:pt x="2682781" y="1570473"/>
                  <a:pt x="2665973" y="1614923"/>
                  <a:pt x="2665973" y="1664021"/>
                </a:cubicBezTo>
                <a:cubicBezTo>
                  <a:pt x="2665973" y="1713119"/>
                  <a:pt x="2682781" y="1757569"/>
                  <a:pt x="2709955" y="1789745"/>
                </a:cubicBezTo>
                <a:lnTo>
                  <a:pt x="2755900" y="1826423"/>
                </a:lnTo>
                <a:lnTo>
                  <a:pt x="2755900" y="1876155"/>
                </a:lnTo>
                <a:lnTo>
                  <a:pt x="2733674" y="1893898"/>
                </a:lnTo>
                <a:cubicBezTo>
                  <a:pt x="2706500" y="1926073"/>
                  <a:pt x="2689692" y="1970523"/>
                  <a:pt x="2689692" y="2019621"/>
                </a:cubicBezTo>
                <a:cubicBezTo>
                  <a:pt x="2689692" y="2068719"/>
                  <a:pt x="2706500" y="2113169"/>
                  <a:pt x="2733674" y="2145345"/>
                </a:cubicBezTo>
                <a:lnTo>
                  <a:pt x="2755900" y="2163088"/>
                </a:lnTo>
                <a:lnTo>
                  <a:pt x="2755900" y="2200805"/>
                </a:lnTo>
                <a:lnTo>
                  <a:pt x="2709955" y="2237483"/>
                </a:lnTo>
                <a:cubicBezTo>
                  <a:pt x="2682781" y="2269658"/>
                  <a:pt x="2665973" y="2314108"/>
                  <a:pt x="2665973" y="2363206"/>
                </a:cubicBezTo>
                <a:cubicBezTo>
                  <a:pt x="2665973" y="2412304"/>
                  <a:pt x="2682781" y="2456754"/>
                  <a:pt x="2709955" y="2488930"/>
                </a:cubicBezTo>
                <a:lnTo>
                  <a:pt x="2728373" y="2503633"/>
                </a:lnTo>
                <a:lnTo>
                  <a:pt x="2705995" y="2536823"/>
                </a:lnTo>
                <a:cubicBezTo>
                  <a:pt x="2675161" y="2567657"/>
                  <a:pt x="2632564" y="2586728"/>
                  <a:pt x="2585512" y="2586728"/>
                </a:cubicBezTo>
                <a:lnTo>
                  <a:pt x="170388" y="2586728"/>
                </a:lnTo>
                <a:cubicBezTo>
                  <a:pt x="76285" y="2586728"/>
                  <a:pt x="0" y="2510443"/>
                  <a:pt x="0" y="2416340"/>
                </a:cubicBezTo>
                <a:lnTo>
                  <a:pt x="0" y="170388"/>
                </a:lnTo>
                <a:cubicBezTo>
                  <a:pt x="0" y="76285"/>
                  <a:pt x="76285" y="0"/>
                  <a:pt x="170388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3C0E9CB-A950-054E-97CA-6910B9618612}"/>
              </a:ext>
            </a:extLst>
          </p:cNvPr>
          <p:cNvGrpSpPr/>
          <p:nvPr/>
        </p:nvGrpSpPr>
        <p:grpSpPr>
          <a:xfrm>
            <a:off x="623426" y="535054"/>
            <a:ext cx="896129" cy="875782"/>
            <a:chOff x="113731" y="151163"/>
            <a:chExt cx="787622" cy="800322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BD58BD38-CDB8-D44E-AA59-AA146A65EDE2}"/>
                </a:ext>
              </a:extLst>
            </p:cNvPr>
            <p:cNvSpPr/>
            <p:nvPr/>
          </p:nvSpPr>
          <p:spPr>
            <a:xfrm>
              <a:off x="113731" y="151163"/>
              <a:ext cx="599202" cy="62044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84A2515-4AF6-3344-A3A0-ADAF382AEDAD}"/>
                </a:ext>
              </a:extLst>
            </p:cNvPr>
            <p:cNvSpPr/>
            <p:nvPr/>
          </p:nvSpPr>
          <p:spPr>
            <a:xfrm rot="4315645">
              <a:off x="291531" y="341663"/>
              <a:ext cx="599202" cy="620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4BCBBED-F694-8F48-A31B-AFB73AA84583}"/>
                </a:ext>
              </a:extLst>
            </p:cNvPr>
            <p:cNvSpPr/>
            <p:nvPr/>
          </p:nvSpPr>
          <p:spPr>
            <a:xfrm rot="4315645">
              <a:off x="355032" y="397117"/>
              <a:ext cx="434102" cy="5649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4DE170-D98A-8F46-86EE-46CB65A8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90339" y="-1254778"/>
            <a:ext cx="3289187" cy="3289187"/>
          </a:xfrm>
          <a:prstGeom prst="rect">
            <a:avLst/>
          </a:prstGeom>
        </p:spPr>
      </p:pic>
      <p:pic>
        <p:nvPicPr>
          <p:cNvPr id="164" name="Picture 12" descr="aesthetic line Sticker by Kpop">
            <a:extLst>
              <a:ext uri="{FF2B5EF4-FFF2-40B4-BE49-F238E27FC236}">
                <a16:creationId xmlns:a16="http://schemas.microsoft.com/office/drawing/2014/main" id="{F396053C-7578-4746-A8E8-DFEB05A25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7512"/>
          <a:stretch/>
        </p:blipFill>
        <p:spPr bwMode="auto">
          <a:xfrm>
            <a:off x="3317214" y="6174872"/>
            <a:ext cx="5554832" cy="6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Text Box 2">
            <a:extLst>
              <a:ext uri="{FF2B5EF4-FFF2-40B4-BE49-F238E27FC236}">
                <a16:creationId xmlns:a16="http://schemas.microsoft.com/office/drawing/2014/main" id="{43CC2BEF-5B2D-41BE-A307-398695550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388" y="701558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2" name="Group 152">
            <a:extLst>
              <a:ext uri="{FF2B5EF4-FFF2-40B4-BE49-F238E27FC236}">
                <a16:creationId xmlns:a16="http://schemas.microsoft.com/office/drawing/2014/main" id="{1DE5C73B-23EF-4B82-A707-5377CD84F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3735"/>
              </p:ext>
            </p:extLst>
          </p:nvPr>
        </p:nvGraphicFramePr>
        <p:xfrm>
          <a:off x="1112737" y="1484837"/>
          <a:ext cx="9822222" cy="3565374"/>
        </p:xfrm>
        <a:graphic>
          <a:graphicData uri="http://schemas.openxmlformats.org/drawingml/2006/table">
            <a:tbl>
              <a:tblPr/>
              <a:tblGrid>
                <a:gridCol w="294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0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5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3271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42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87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493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lớn</a:t>
                      </a:r>
                    </a:p>
                  </a:txBody>
                  <a:tcPr marT="45705" marB="457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3" name="Text Box 111">
            <a:extLst>
              <a:ext uri="{FF2B5EF4-FFF2-40B4-BE49-F238E27FC236}">
                <a16:creationId xmlns:a16="http://schemas.microsoft.com/office/drawing/2014/main" id="{7D6BB2C3-AD5A-4F65-B5E1-DC2088A9C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936" y="3262767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144" name="Text Box 112">
            <a:extLst>
              <a:ext uri="{FF2B5EF4-FFF2-40B4-BE49-F238E27FC236}">
                <a16:creationId xmlns:a16="http://schemas.microsoft.com/office/drawing/2014/main" id="{2C9193C6-E858-40E6-9147-10B29335F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337" y="4271064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145" name="Text Box 113">
            <a:extLst>
              <a:ext uri="{FF2B5EF4-FFF2-40B4-BE49-F238E27FC236}">
                <a16:creationId xmlns:a16="http://schemas.microsoft.com/office/drawing/2014/main" id="{D236F4F1-ABB5-4782-AA5A-B2FF87B5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92" y="3246439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1016</a:t>
            </a:r>
          </a:p>
        </p:txBody>
      </p:sp>
      <p:sp>
        <p:nvSpPr>
          <p:cNvPr id="147" name="Text Box 114">
            <a:extLst>
              <a:ext uri="{FF2B5EF4-FFF2-40B4-BE49-F238E27FC236}">
                <a16:creationId xmlns:a16="http://schemas.microsoft.com/office/drawing/2014/main" id="{B92A79C3-C475-4660-AE7A-F64F5CBE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470" y="4271583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929</a:t>
            </a:r>
          </a:p>
        </p:txBody>
      </p:sp>
      <p:sp>
        <p:nvSpPr>
          <p:cNvPr id="148" name="Text Box 115">
            <a:extLst>
              <a:ext uri="{FF2B5EF4-FFF2-40B4-BE49-F238E27FC236}">
                <a16:creationId xmlns:a16="http://schemas.microsoft.com/office/drawing/2014/main" id="{41CC0CEC-BD93-4A75-A8EA-D7EDD5537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648" y="3257630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1882</a:t>
            </a:r>
          </a:p>
        </p:txBody>
      </p:sp>
      <p:sp>
        <p:nvSpPr>
          <p:cNvPr id="149" name="Text Box 116">
            <a:extLst>
              <a:ext uri="{FF2B5EF4-FFF2-40B4-BE49-F238E27FC236}">
                <a16:creationId xmlns:a16="http://schemas.microsoft.com/office/drawing/2014/main" id="{CEEDAA61-F3AD-4260-A98C-1D19C91F1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85" y="4230544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1 389</a:t>
            </a:r>
          </a:p>
        </p:txBody>
      </p:sp>
      <p:sp>
        <p:nvSpPr>
          <p:cNvPr id="150" name="Rectangle 1">
            <a:extLst>
              <a:ext uri="{FF2B5EF4-FFF2-40B4-BE49-F238E27FC236}">
                <a16:creationId xmlns:a16="http://schemas.microsoft.com/office/drawing/2014/main" id="{8AA9EFC2-40E9-4476-8B03-5169A6386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563" y="576490"/>
            <a:ext cx="8476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vào ô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alt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 6">
            <a:extLst>
              <a:ext uri="{FF2B5EF4-FFF2-40B4-BE49-F238E27FC236}">
                <a16:creationId xmlns:a16="http://schemas.microsoft.com/office/drawing/2014/main" id="{F358AD06-2844-4F3C-A05C-9BD09404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742" y="5284597"/>
            <a:ext cx="4961597" cy="665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Arial" panose="020B0604020202020204" pitchFamily="34" charset="0"/>
              </a:rPr>
              <a:t>Số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bé</a:t>
            </a:r>
            <a:r>
              <a:rPr lang="en-US" altLang="en-US" b="1" dirty="0">
                <a:latin typeface="Arial" panose="020B0604020202020204" pitchFamily="34" charset="0"/>
              </a:rPr>
              <a:t> = ( </a:t>
            </a:r>
            <a:r>
              <a:rPr lang="en-US" altLang="en-US" b="1" dirty="0" err="1">
                <a:latin typeface="Arial" panose="020B0604020202020204" pitchFamily="34" charset="0"/>
              </a:rPr>
              <a:t>Tổng</a:t>
            </a:r>
            <a:r>
              <a:rPr lang="en-US" altLang="en-US" b="1" dirty="0">
                <a:latin typeface="Arial" panose="020B0604020202020204" pitchFamily="34" charset="0"/>
              </a:rPr>
              <a:t> - </a:t>
            </a:r>
            <a:r>
              <a:rPr lang="en-US" altLang="en-US" b="1" dirty="0" err="1">
                <a:latin typeface="Arial" panose="020B0604020202020204" pitchFamily="34" charset="0"/>
              </a:rPr>
              <a:t>hiệu</a:t>
            </a:r>
            <a:r>
              <a:rPr lang="en-US" altLang="en-US" b="1" dirty="0">
                <a:latin typeface="Arial" panose="020B0604020202020204" pitchFamily="34" charset="0"/>
              </a:rPr>
              <a:t>) : 2</a:t>
            </a:r>
          </a:p>
        </p:txBody>
      </p:sp>
      <p:sp>
        <p:nvSpPr>
          <p:cNvPr id="152" name="Rectangle 7">
            <a:extLst>
              <a:ext uri="{FF2B5EF4-FFF2-40B4-BE49-F238E27FC236}">
                <a16:creationId xmlns:a16="http://schemas.microsoft.com/office/drawing/2014/main" id="{65E18AB1-3839-4F36-B9E3-98A2F84FC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077" y="5279269"/>
            <a:ext cx="5165004" cy="647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Arial" panose="020B0604020202020204" pitchFamily="34" charset="0"/>
              </a:rPr>
              <a:t>Số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lớn</a:t>
            </a:r>
            <a:r>
              <a:rPr lang="en-US" altLang="en-US" b="1" dirty="0">
                <a:latin typeface="Arial" panose="020B0604020202020204" pitchFamily="34" charset="0"/>
              </a:rPr>
              <a:t> = ( </a:t>
            </a:r>
            <a:r>
              <a:rPr lang="en-US" altLang="en-US" b="1" dirty="0" err="1">
                <a:latin typeface="Arial" panose="020B0604020202020204" pitchFamily="34" charset="0"/>
              </a:rPr>
              <a:t>Tổng</a:t>
            </a:r>
            <a:r>
              <a:rPr lang="en-US" altLang="en-US" b="1" dirty="0">
                <a:latin typeface="Arial" panose="020B0604020202020204" pitchFamily="34" charset="0"/>
              </a:rPr>
              <a:t> + </a:t>
            </a:r>
            <a:r>
              <a:rPr lang="en-US" altLang="en-US" b="1" dirty="0" err="1">
                <a:latin typeface="Arial" panose="020B0604020202020204" pitchFamily="34" charset="0"/>
              </a:rPr>
              <a:t>hiệu</a:t>
            </a:r>
            <a:r>
              <a:rPr lang="en-US" altLang="en-US" b="1" dirty="0">
                <a:latin typeface="Arial" panose="020B0604020202020204" pitchFamily="34" charset="0"/>
              </a:rPr>
              <a:t>) : 2</a:t>
            </a:r>
          </a:p>
        </p:txBody>
      </p:sp>
    </p:spTree>
    <p:extLst>
      <p:ext uri="{BB962C8B-B14F-4D97-AF65-F5344CB8AC3E}">
        <p14:creationId xmlns:p14="http://schemas.microsoft.com/office/powerpoint/2010/main" val="615217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7" grpId="0"/>
      <p:bldP spid="148" grpId="0"/>
      <p:bldP spid="149" grpId="0"/>
      <p:bldP spid="151" grpId="0" animBg="1"/>
      <p:bldP spid="1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661412" y="403066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0B238676-DC55-0E49-B069-55CF55ED77A5}"/>
              </a:ext>
            </a:extLst>
          </p:cNvPr>
          <p:cNvGrpSpPr/>
          <p:nvPr/>
        </p:nvGrpSpPr>
        <p:grpSpPr>
          <a:xfrm rot="21197252">
            <a:off x="982148" y="3346735"/>
            <a:ext cx="1201618" cy="2485596"/>
            <a:chOff x="4528280" y="2714625"/>
            <a:chExt cx="1666874" cy="26193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A1AB91-53E6-1B4B-A709-4BBAE9F6A6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32A50E-2C60-7A4C-87FD-B2BD7A190436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163278-A413-1349-A696-32B19E1EC4A7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FAC4EB-3657-5A43-BB90-DA0BCE36C970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D8CB83-56FF-304E-A4AC-A3B437B32E2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87013EA-97DA-DE4B-88C7-3B3F96D37ECA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CE9BBD8-F3C7-E14B-BC4C-32E3CBA21C1A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0CAE830-323B-4C45-AE34-E88EB93F4970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D3399FB-8439-5642-B09D-09AE3A0D0F2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326E59-C203-DE42-9771-D13A502CDB0F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C6FD38B-512E-EC43-9946-C1D7B6B1026B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CBB26A-BD0E-2044-A396-CA60001D8B18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FD892E-50FC-9E43-BFF9-86AB6852E04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8ECA086-1477-DA44-A63A-D42719DF082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B5F966-2180-AE4B-B5F3-E7851AC7B705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572025-181E-724A-B58D-BCA30645A8C9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02D980-F8F7-0C41-893D-3AFA674F55FF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20D62A-E43E-C54D-B32C-5ED35B489AC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B8B0EA9-717E-8642-8CDF-7966A2A79CDC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2973238" y="405265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3" name="Graphic 4">
            <a:extLst>
              <a:ext uri="{FF2B5EF4-FFF2-40B4-BE49-F238E27FC236}">
                <a16:creationId xmlns:a16="http://schemas.microsoft.com/office/drawing/2014/main" id="{086067F1-7F6E-A649-85A8-CB767FF38667}"/>
              </a:ext>
            </a:extLst>
          </p:cNvPr>
          <p:cNvGrpSpPr/>
          <p:nvPr/>
        </p:nvGrpSpPr>
        <p:grpSpPr>
          <a:xfrm rot="21197252">
            <a:off x="3293974" y="3368729"/>
            <a:ext cx="1201618" cy="2485596"/>
            <a:chOff x="4528280" y="2714625"/>
            <a:chExt cx="1666874" cy="2619375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BC9B15C-0E1E-6A42-89A1-05B68C42400E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0A8CB6-FEA0-7F47-80E3-38B14EF88225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D8DCC-EC87-DD4F-B0BF-1E8E622E5C21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B64AE8-4BD3-3E49-8681-A1DAD595191C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5C1B3-BFE1-9E49-AA7F-B56A3079B907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A10FBE-9B7B-6540-9920-9F5204DE3899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BF8D41-9232-4445-BC5C-D8192C7CA6E6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6F15CB-88B5-3543-8D15-95E5DFC24835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267D8D-F52B-F149-A5A9-D0FD07C191E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6E1288F-FDFD-504E-93C7-0E887FCC118C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7CF6907-AE68-FC4A-862A-F67126909327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14BF4F-1782-DF46-8767-D51B79F2E3EF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8A25EC2-3855-4B4B-B955-BA2AB48C4DCC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4AE863A-1100-C747-9E01-940BF492050D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773F0AE-486E-B547-BDAA-7F8C79444534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BA05F-A58B-334D-A9C6-8E7EE06DCAFC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7FD578-D4CA-9345-ABE2-96AE3D3D00BC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0AC7EB6-9509-DF47-B6F7-C407113CE49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FE91DE-BB0B-4043-BB9A-5073B898BCA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5286204" y="4064800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4A9CDEDD-7238-B74A-AB24-84B7A29589CB}"/>
              </a:ext>
            </a:extLst>
          </p:cNvPr>
          <p:cNvGrpSpPr/>
          <p:nvPr/>
        </p:nvGrpSpPr>
        <p:grpSpPr>
          <a:xfrm rot="21197252">
            <a:off x="5606940" y="3380871"/>
            <a:ext cx="1201618" cy="2485596"/>
            <a:chOff x="4528280" y="2714625"/>
            <a:chExt cx="1666874" cy="2619375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2CB867-88D3-3048-BCBE-DA4BFC0DEE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780BA2D-654A-A94A-9696-BA5F1277EDAF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59CABB-03ED-964A-BBE1-6D65D56EC520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771ECD-4F17-0E4D-8BFE-2E47A708F98D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CB9E7F-8B13-F64D-8008-DD2FA58B3A05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2841959-1ECF-434C-AA7F-3D6A86B58FF7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022450-2D07-2741-AD43-8D72C50D1687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F4C279A-8935-0D4C-9873-C0D8569D4DA7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C650DC7-7771-314A-A53C-A53D1DD2EDE0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89C4220-7C66-CD4A-B52C-DD938C6D98D7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87C6B5A-603C-1A49-8A3B-4DBEE1C4686D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2A9F75-9D53-D049-A4AD-07F39F910C76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095B554-D201-4845-B88E-35AD4D258219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BE5DCBC-B03B-EB4F-AA1F-534488758EE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2D595D5-54FE-A24E-B376-60A94068FCEE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338CFF-8CB4-9E4E-85B0-49753EF28D66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4A3B9AE-4D0E-2149-8475-4E3961CBB5C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0CD66BB-DA9F-054E-9DBD-81C6A6E50ACB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AA032A5-B02E-DF48-A2CA-BF1B5AC71EB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7488256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9" name="Graphic 4">
            <a:extLst>
              <a:ext uri="{FF2B5EF4-FFF2-40B4-BE49-F238E27FC236}">
                <a16:creationId xmlns:a16="http://schemas.microsoft.com/office/drawing/2014/main" id="{32F20DEF-DCA5-F446-A0C7-C56103A64C0B}"/>
              </a:ext>
            </a:extLst>
          </p:cNvPr>
          <p:cNvGrpSpPr/>
          <p:nvPr/>
        </p:nvGrpSpPr>
        <p:grpSpPr>
          <a:xfrm rot="21197252">
            <a:off x="7808992" y="3368730"/>
            <a:ext cx="1201618" cy="2485596"/>
            <a:chOff x="4528280" y="2714625"/>
            <a:chExt cx="1666874" cy="2619375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5158A64-6C5D-C249-9ADD-CBC9FEA67035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5BF4D25-1CB1-5042-AA59-9357DDF6C704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130D4F-FC14-7645-97EA-B9D78ED3281A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E7ED7D-464D-FF48-83A0-8ADE539C8D5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045791A-5097-D849-BD88-B475A79E5AB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8D24C6F-9ACF-354A-97CF-C69D4A0613A8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3DF313-03F8-5B46-AA54-E255538CAF7E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5615895-F2B6-4E40-915A-1E0A4E85AA36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E1E4F-AE53-9542-A615-1A5BEF6B4D0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9D90B17-0B9F-444F-A9F7-AC8279E1F8B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56C1C-D07A-9B4D-AA7E-335D992DA68E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42B5612-3F94-FC41-943C-CAE6DF408907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722088D-0857-394A-A9FE-7D976148798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4CB1478-F80B-6349-973F-0422E02A3D3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954639-1F2C-4549-B58B-F77222800916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53A4A2-B56C-F14A-B92F-390B8FD2A2FB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4F878D6-6EFF-5F42-AB40-D9A58FC8CAB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F56665-C70B-F440-80C7-78DFAEC858D4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A36452-B2DF-4548-996E-488011726ED1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9687500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AFEFC9DF-DCC5-3C48-A35A-48DD4AA2BE26}"/>
              </a:ext>
            </a:extLst>
          </p:cNvPr>
          <p:cNvGrpSpPr/>
          <p:nvPr/>
        </p:nvGrpSpPr>
        <p:grpSpPr>
          <a:xfrm rot="21197252">
            <a:off x="10008236" y="3368730"/>
            <a:ext cx="1201618" cy="2485596"/>
            <a:chOff x="4528280" y="2714625"/>
            <a:chExt cx="1666874" cy="2619375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2399B76-5495-C549-AC31-E4D7925C28F8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7D1D68E-B6DC-4B4B-BCAE-4F8597A59422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DB8AB5E-8073-C146-AA98-29EBEE061BC3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A1AF384-600C-274F-89C4-60728F7DA88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099A7C9-3671-FB4C-9229-57B21880CA93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5C4128D-FA3B-894E-A352-3B97933D8EAD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3EA07DC-526B-F244-BDCC-4712D969CED1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08BE8AD-07D0-404F-A4DC-F0C00BED38C9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2E3C1B-65A7-044E-9AD8-E437E75F16CD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BA7549F-0DBE-B844-AF91-6A0768F47C7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660D888-7BA7-664A-B498-AA7075D48A18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15310D7-4DC6-B64A-8037-A6608C5BD929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5D33AAE-147E-4D4B-89EF-E1655BA3C266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ECC1FCF-6B71-4F40-8E7C-4300541A9AC8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B3CDE0-CDFE-3448-A4E4-FDCF5C6F27F8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60625E6B-D312-0B42-8877-719A6D6FE41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D9B121D-99F5-A849-A869-4862A71ED968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D7B220C-E78B-0246-AD4C-03637BE4B920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BFFF3C-FBF7-9E43-8894-43E576EEC4A2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649994" y="-2922834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29731" y="-2981729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494789" y="7716921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76980" y="7128748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2EAE6B9-C1F9-4153-900C-D30E872CEDC0}"/>
              </a:ext>
            </a:extLst>
          </p:cNvPr>
          <p:cNvSpPr txBox="1"/>
          <p:nvPr/>
        </p:nvSpPr>
        <p:spPr>
          <a:xfrm>
            <a:off x="1866046" y="476496"/>
            <a:ext cx="90260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3C94BA"/>
                </a:solidFill>
                <a:latin typeface="#9Slide04 VogaRegular" panose="02000506000000020004" pitchFamily="2" charset="0"/>
              </a:rPr>
              <a:t>ÔN TẬP VỀ TÌM HAI SỐ KHI BIẾT TỔNG VÀ HIỆU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138631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">
            <a:extLst>
              <a:ext uri="{FF2B5EF4-FFF2-40B4-BE49-F238E27FC236}">
                <a16:creationId xmlns:a16="http://schemas.microsoft.com/office/drawing/2014/main" id="{CB56B059-B79C-0F47-9783-6CD6B3D2B9E6}"/>
              </a:ext>
            </a:extLst>
          </p:cNvPr>
          <p:cNvSpPr/>
          <p:nvPr/>
        </p:nvSpPr>
        <p:spPr>
          <a:xfrm rot="524979">
            <a:off x="-1834373" y="-704083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43FD6AE-7CEF-2749-8E16-339CEA907C4E}"/>
              </a:ext>
            </a:extLst>
          </p:cNvPr>
          <p:cNvGrpSpPr/>
          <p:nvPr/>
        </p:nvGrpSpPr>
        <p:grpSpPr>
          <a:xfrm>
            <a:off x="9951539" y="-43805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36" name="Teardrop 7">
              <a:extLst>
                <a:ext uri="{FF2B5EF4-FFF2-40B4-BE49-F238E27FC236}">
                  <a16:creationId xmlns:a16="http://schemas.microsoft.com/office/drawing/2014/main" id="{48BE584B-1DDA-8443-ACB9-6B1E21AEE77C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F19A017-2B3F-CB49-9A83-88E1F3C3A415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8" name="Moon 137">
            <a:extLst>
              <a:ext uri="{FF2B5EF4-FFF2-40B4-BE49-F238E27FC236}">
                <a16:creationId xmlns:a16="http://schemas.microsoft.com/office/drawing/2014/main" id="{D5B8C452-512B-8048-B88C-AAAF011FA6F3}"/>
              </a:ext>
            </a:extLst>
          </p:cNvPr>
          <p:cNvSpPr/>
          <p:nvPr/>
        </p:nvSpPr>
        <p:spPr>
          <a:xfrm rot="18611093">
            <a:off x="184210" y="5757125"/>
            <a:ext cx="1104433" cy="1957387"/>
          </a:xfrm>
          <a:prstGeom prst="moon">
            <a:avLst>
              <a:gd name="adj" fmla="val 40432"/>
            </a:avLst>
          </a:pr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9" name="Right Triangle 11">
            <a:extLst>
              <a:ext uri="{FF2B5EF4-FFF2-40B4-BE49-F238E27FC236}">
                <a16:creationId xmlns:a16="http://schemas.microsoft.com/office/drawing/2014/main" id="{7DA59DCE-6C7B-604F-87FD-ACF8C626B265}"/>
              </a:ext>
            </a:extLst>
          </p:cNvPr>
          <p:cNvSpPr/>
          <p:nvPr/>
        </p:nvSpPr>
        <p:spPr>
          <a:xfrm flipH="1">
            <a:off x="9997353" y="5153417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-7016902" y="406480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8C6E4-7A19-D349-96EA-51C0D4D66A48}"/>
              </a:ext>
            </a:extLst>
          </p:cNvPr>
          <p:cNvGrpSpPr/>
          <p:nvPr/>
        </p:nvGrpSpPr>
        <p:grpSpPr>
          <a:xfrm rot="21197252">
            <a:off x="-6696166" y="3380874"/>
            <a:ext cx="1201618" cy="2485596"/>
            <a:chOff x="4471127" y="2686053"/>
            <a:chExt cx="1758221" cy="270510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B238676-DC55-0E49-B069-55CF55ED77A5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2A1AB91-53E6-1B4B-A709-4BBAE9F6A6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E32A50E-2C60-7A4C-87FD-B2BD7A19043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2163278-A413-1349-A696-32B19E1EC4A7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DFAC4EB-3657-5A43-BB90-DA0BCE36C970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D8CB83-56FF-304E-A4AC-A3B437B32E2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87013EA-97DA-DE4B-88C7-3B3F96D37ECA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E9BBD8-F3C7-E14B-BC4C-32E3CBA21C1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0CAE830-323B-4C45-AE34-E88EB93F497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D3399FB-8439-5642-B09D-09AE3A0D0F2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0326E59-C203-DE42-9771-D13A502CDB0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6FD38B-512E-EC43-9946-C1D7B6B1026B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6CBB26A-BD0E-2044-A396-CA60001D8B1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FD892E-50FC-9E43-BFF9-86AB6852E04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ECA086-1477-DA44-A63A-D42719DF082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2B5F966-2180-AE4B-B5F3-E7851AC7B705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6572025-181E-724A-B58D-BCA30645A8C9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102D980-F8F7-0C41-893D-3AFA674F55FF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20D62A-E43E-C54D-B32C-5ED35B489AC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8B0EA9-717E-8642-8CDF-7966A2A79CDC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B0BC9F-8843-064F-B087-04357F1F7DC7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-4705076" y="408679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-4384340" y="3402868"/>
            <a:ext cx="1201618" cy="2485596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-2392110" y="409893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-2071374" y="3415010"/>
            <a:ext cx="1201618" cy="2485596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454582" y="402337"/>
            <a:ext cx="11304602" cy="6163056"/>
          </a:xfrm>
          <a:prstGeom prst="roundRect">
            <a:avLst>
              <a:gd name="adj" fmla="val 7152"/>
            </a:avLst>
          </a:prstGeom>
          <a:solidFill>
            <a:srgbClr val="3C94BA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7973821" y="9267653"/>
            <a:ext cx="276912" cy="658267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13136076" y="388947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E23D10-D99E-AB4F-8848-0C179085BB6E}"/>
              </a:ext>
            </a:extLst>
          </p:cNvPr>
          <p:cNvGrpSpPr/>
          <p:nvPr/>
        </p:nvGrpSpPr>
        <p:grpSpPr>
          <a:xfrm rot="21197252">
            <a:off x="13456812" y="3205545"/>
            <a:ext cx="1201618" cy="2485596"/>
            <a:chOff x="4471127" y="2686053"/>
            <a:chExt cx="1758221" cy="2705100"/>
          </a:xfrm>
        </p:grpSpPr>
        <p:grpSp>
          <p:nvGrpSpPr>
            <p:cNvPr id="102" name="Graphic 4">
              <a:extLst>
                <a:ext uri="{FF2B5EF4-FFF2-40B4-BE49-F238E27FC236}">
                  <a16:creationId xmlns:a16="http://schemas.microsoft.com/office/drawing/2014/main" id="{AFEFC9DF-DCC5-3C48-A35A-48DD4AA2BE26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72399B76-5495-C549-AC31-E4D7925C28F8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B7D1D68E-B6DC-4B4B-BCAE-4F8597A59422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DB8AB5E-8073-C146-AA98-29EBEE061BC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A1AF384-600C-274F-89C4-60728F7DA88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0099A7C9-3671-FB4C-9229-57B21880CA93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5C4128D-FA3B-894E-A352-3B97933D8E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13EA07DC-526B-F244-BDCC-4712D969CED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08BE8AD-07D0-404F-A4DC-F0C00BED38C9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C2E3C1B-65A7-044E-9AD8-E437E75F16C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1BA7549F-0DBE-B844-AF91-6A0768F47C7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660D888-7BA7-664A-B498-AA7075D48A1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A15310D7-4DC6-B64A-8037-A6608C5BD929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5D33AAE-147E-4D4B-89EF-E1655BA3C266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ECC1FCF-6B71-4F40-8E7C-4300541A9AC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AB3CDE0-CDFE-3448-A4E4-FDCF5C6F27F8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0625E6B-D312-0B42-8877-719A6D6FE41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D9B121D-99F5-A849-A869-4862A71ED968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D7B220C-E78B-0246-AD4C-03637BE4B92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65BFFF3C-FBF7-9E43-8894-43E576EEC4A2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/>
              </a:p>
            </p:txBody>
          </p: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F4052DA-7E91-9843-94BE-8101BEC2E1A0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/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E6D74FB2-3E78-7B4A-B42F-A3F8BD1BA256}"/>
              </a:ext>
            </a:extLst>
          </p:cNvPr>
          <p:cNvSpPr/>
          <p:nvPr/>
        </p:nvSpPr>
        <p:spPr>
          <a:xfrm>
            <a:off x="325190" y="243332"/>
            <a:ext cx="11561328" cy="6477906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9" name="Rounded Rectangle 218">
            <a:extLst>
              <a:ext uri="{FF2B5EF4-FFF2-40B4-BE49-F238E27FC236}">
                <a16:creationId xmlns:a16="http://schemas.microsoft.com/office/drawing/2014/main" id="{2022EFFB-672A-AA45-B764-F8A3937DA184}"/>
              </a:ext>
            </a:extLst>
          </p:cNvPr>
          <p:cNvSpPr/>
          <p:nvPr/>
        </p:nvSpPr>
        <p:spPr>
          <a:xfrm flipH="1">
            <a:off x="633851" y="547169"/>
            <a:ext cx="10924298" cy="1741367"/>
          </a:xfrm>
          <a:prstGeom prst="roundRect">
            <a:avLst>
              <a:gd name="adj" fmla="val 0"/>
            </a:avLst>
          </a:prstGeom>
          <a:solidFill>
            <a:srgbClr val="E5DFD9"/>
          </a:solidFill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1375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mỗi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bao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96555D4E-2523-424E-911D-52B8FF01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46663" y="-1260589"/>
            <a:ext cx="3302426" cy="3302426"/>
          </a:xfrm>
          <a:prstGeom prst="rect">
            <a:avLst/>
          </a:prstGeom>
        </p:spPr>
      </p:pic>
      <p:sp>
        <p:nvSpPr>
          <p:cNvPr id="155" name="TextBox 6">
            <a:extLst>
              <a:ext uri="{FF2B5EF4-FFF2-40B4-BE49-F238E27FC236}">
                <a16:creationId xmlns:a16="http://schemas.microsoft.com/office/drawing/2014/main" id="{49B03591-6517-4D33-AC98-D23538F4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87" y="2458683"/>
            <a:ext cx="2208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6" name="TextBox 7">
            <a:extLst>
              <a:ext uri="{FF2B5EF4-FFF2-40B4-BE49-F238E27FC236}">
                <a16:creationId xmlns:a16="http://schemas.microsoft.com/office/drawing/2014/main" id="{69D17B4D-9B03-4429-8185-A7F95608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53" y="3639595"/>
            <a:ext cx="29784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57" name="TextBox 8">
            <a:extLst>
              <a:ext uri="{FF2B5EF4-FFF2-40B4-BE49-F238E27FC236}">
                <a16:creationId xmlns:a16="http://schemas.microsoft.com/office/drawing/2014/main" id="{B9AD9496-15BB-4A2E-AAAD-2C05B20F1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967" y="4354964"/>
            <a:ext cx="26842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69" name="TextBox 29">
            <a:extLst>
              <a:ext uri="{FF2B5EF4-FFF2-40B4-BE49-F238E27FC236}">
                <a16:creationId xmlns:a16="http://schemas.microsoft.com/office/drawing/2014/main" id="{A3D4E949-AD49-4A98-8185-6B946909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887" y="4526648"/>
            <a:ext cx="1521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 </a:t>
            </a:r>
            <a:r>
              <a:rPr lang="en-US" alt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30">
            <a:extLst>
              <a:ext uri="{FF2B5EF4-FFF2-40B4-BE49-F238E27FC236}">
                <a16:creationId xmlns:a16="http://schemas.microsoft.com/office/drawing/2014/main" id="{AD5359E6-FFD2-4857-A389-4C82DE80D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903" y="4004893"/>
            <a:ext cx="1905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1375 </a:t>
            </a:r>
            <a:r>
              <a:rPr lang="en-US" alt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FFFA704-A54F-44BA-8DF6-B1F85FCB788F}"/>
              </a:ext>
            </a:extLst>
          </p:cNvPr>
          <p:cNvCxnSpPr/>
          <p:nvPr/>
        </p:nvCxnSpPr>
        <p:spPr>
          <a:xfrm>
            <a:off x="4001797" y="4069632"/>
            <a:ext cx="4523414" cy="271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CAE2092-6BF3-46B6-8EBF-C86C4A6BE1A2}"/>
              </a:ext>
            </a:extLst>
          </p:cNvPr>
          <p:cNvCxnSpPr/>
          <p:nvPr/>
        </p:nvCxnSpPr>
        <p:spPr>
          <a:xfrm>
            <a:off x="4017886" y="4741474"/>
            <a:ext cx="3309815" cy="2721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B079D4A-A27F-4323-9FA7-A4C64B1760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17886" y="3920030"/>
            <a:ext cx="2299" cy="261121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B4C7A7D-7559-46D9-8455-B0D0C638EE4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541299" y="3920030"/>
            <a:ext cx="2299" cy="261121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1491AA5-6767-4389-8CB8-473982596BB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17886" y="4591874"/>
            <a:ext cx="2299" cy="261121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F19FA9F-AA92-4DD5-BABE-ED90CE1CFA6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27701" y="4610913"/>
            <a:ext cx="2299" cy="261121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DA4AEE2-AC78-435C-83D3-691A5170C3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27701" y="4034271"/>
            <a:ext cx="2299" cy="652803"/>
          </a:xfrm>
          <a:prstGeom prst="line">
            <a:avLst/>
          </a:prstGeom>
          <a:noFill/>
          <a:ln w="28575" algn="ctr">
            <a:solidFill>
              <a:schemeClr val="tx1">
                <a:lumMod val="95000"/>
                <a:lumOff val="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6" name="AutoShape 19">
            <a:extLst>
              <a:ext uri="{FF2B5EF4-FFF2-40B4-BE49-F238E27FC236}">
                <a16:creationId xmlns:a16="http://schemas.microsoft.com/office/drawing/2014/main" id="{FF7935CA-0821-46F4-B194-EA6DBA6B5E6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026517" y="1516768"/>
            <a:ext cx="522242" cy="4507324"/>
          </a:xfrm>
          <a:prstGeom prst="leftBrace">
            <a:avLst>
              <a:gd name="adj1" fmla="val 193064"/>
              <a:gd name="adj2" fmla="val 49491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7" name="AutoShape 18">
            <a:extLst>
              <a:ext uri="{FF2B5EF4-FFF2-40B4-BE49-F238E27FC236}">
                <a16:creationId xmlns:a16="http://schemas.microsoft.com/office/drawing/2014/main" id="{48600997-D9BC-45D7-90E3-5D07660CBDDF}"/>
              </a:ext>
            </a:extLst>
          </p:cNvPr>
          <p:cNvSpPr>
            <a:spLocks/>
          </p:cNvSpPr>
          <p:nvPr/>
        </p:nvSpPr>
        <p:spPr bwMode="auto">
          <a:xfrm rot="16200000">
            <a:off x="7803939" y="3685873"/>
            <a:ext cx="261121" cy="1213599"/>
          </a:xfrm>
          <a:prstGeom prst="leftBrace">
            <a:avLst>
              <a:gd name="adj1" fmla="val 140097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8" name="AutoShape 22">
            <a:extLst>
              <a:ext uri="{FF2B5EF4-FFF2-40B4-BE49-F238E27FC236}">
                <a16:creationId xmlns:a16="http://schemas.microsoft.com/office/drawing/2014/main" id="{5F3DF12B-6738-446C-B026-A8B1DE29B2DA}"/>
              </a:ext>
            </a:extLst>
          </p:cNvPr>
          <p:cNvSpPr>
            <a:spLocks/>
          </p:cNvSpPr>
          <p:nvPr/>
        </p:nvSpPr>
        <p:spPr bwMode="auto">
          <a:xfrm rot="10800000">
            <a:off x="8881617" y="3502901"/>
            <a:ext cx="220654" cy="1566727"/>
          </a:xfrm>
          <a:prstGeom prst="leftBrace">
            <a:avLst>
              <a:gd name="adj1" fmla="val 38083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3" name="AutoShape 18">
            <a:extLst>
              <a:ext uri="{FF2B5EF4-FFF2-40B4-BE49-F238E27FC236}">
                <a16:creationId xmlns:a16="http://schemas.microsoft.com/office/drawing/2014/main" id="{8DF96A73-157B-418C-8B51-F7963FB9D561}"/>
              </a:ext>
            </a:extLst>
          </p:cNvPr>
          <p:cNvSpPr>
            <a:spLocks/>
          </p:cNvSpPr>
          <p:nvPr/>
        </p:nvSpPr>
        <p:spPr bwMode="auto">
          <a:xfrm rot="16200000">
            <a:off x="5468908" y="3347804"/>
            <a:ext cx="391682" cy="3325904"/>
          </a:xfrm>
          <a:prstGeom prst="leftBrace">
            <a:avLst>
              <a:gd name="adj1" fmla="val 140122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4" name="TextBox 32">
            <a:extLst>
              <a:ext uri="{FF2B5EF4-FFF2-40B4-BE49-F238E27FC236}">
                <a16:creationId xmlns:a16="http://schemas.microsoft.com/office/drawing/2014/main" id="{74F466C1-DD79-4A51-945A-29E465A95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928" y="5345460"/>
            <a:ext cx="11636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33">
            <a:extLst>
              <a:ext uri="{FF2B5EF4-FFF2-40B4-BE49-F238E27FC236}">
                <a16:creationId xmlns:a16="http://schemas.microsoft.com/office/drawing/2014/main" id="{29BC0253-9465-46C9-B6C3-65E3A98D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312" y="2947107"/>
            <a:ext cx="11636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/>
      <p:bldP spid="157" grpId="0"/>
      <p:bldP spid="169" grpId="0"/>
      <p:bldP spid="170" grpId="0"/>
      <p:bldP spid="166" grpId="0" animBg="1"/>
      <p:bldP spid="167" grpId="0" animBg="1"/>
      <p:bldP spid="168" grpId="0" animBg="1"/>
      <p:bldP spid="173" grpId="0" animBg="1"/>
      <p:bldP spid="174" grpId="0"/>
      <p:bldP spid="1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 6">
            <a:extLst>
              <a:ext uri="{FF2B5EF4-FFF2-40B4-BE49-F238E27FC236}">
                <a16:creationId xmlns:a16="http://schemas.microsoft.com/office/drawing/2014/main" id="{CB56B059-B79C-0F47-9783-6CD6B3D2B9E6}"/>
              </a:ext>
            </a:extLst>
          </p:cNvPr>
          <p:cNvSpPr/>
          <p:nvPr/>
        </p:nvSpPr>
        <p:spPr>
          <a:xfrm rot="524979">
            <a:off x="-1834373" y="-704083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C8A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43FD6AE-7CEF-2749-8E16-339CEA907C4E}"/>
              </a:ext>
            </a:extLst>
          </p:cNvPr>
          <p:cNvGrpSpPr/>
          <p:nvPr/>
        </p:nvGrpSpPr>
        <p:grpSpPr>
          <a:xfrm>
            <a:off x="9951539" y="-438054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36" name="Teardrop 7">
              <a:extLst>
                <a:ext uri="{FF2B5EF4-FFF2-40B4-BE49-F238E27FC236}">
                  <a16:creationId xmlns:a16="http://schemas.microsoft.com/office/drawing/2014/main" id="{48BE584B-1DDA-8443-ACB9-6B1E21AEE77C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F19A017-2B3F-CB49-9A83-88E1F3C3A415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Moon 137">
            <a:extLst>
              <a:ext uri="{FF2B5EF4-FFF2-40B4-BE49-F238E27FC236}">
                <a16:creationId xmlns:a16="http://schemas.microsoft.com/office/drawing/2014/main" id="{D5B8C452-512B-8048-B88C-AAAF011FA6F3}"/>
              </a:ext>
            </a:extLst>
          </p:cNvPr>
          <p:cNvSpPr/>
          <p:nvPr/>
        </p:nvSpPr>
        <p:spPr>
          <a:xfrm rot="18611093">
            <a:off x="184210" y="5757125"/>
            <a:ext cx="1104433" cy="1957387"/>
          </a:xfrm>
          <a:prstGeom prst="moon">
            <a:avLst>
              <a:gd name="adj" fmla="val 40432"/>
            </a:avLst>
          </a:pr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ight Triangle 11">
            <a:extLst>
              <a:ext uri="{FF2B5EF4-FFF2-40B4-BE49-F238E27FC236}">
                <a16:creationId xmlns:a16="http://schemas.microsoft.com/office/drawing/2014/main" id="{7DA59DCE-6C7B-604F-87FD-ACF8C626B265}"/>
              </a:ext>
            </a:extLst>
          </p:cNvPr>
          <p:cNvSpPr/>
          <p:nvPr/>
        </p:nvSpPr>
        <p:spPr>
          <a:xfrm flipH="1">
            <a:off x="9997353" y="5153417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-7016902" y="4064803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8C6E4-7A19-D349-96EA-51C0D4D66A48}"/>
              </a:ext>
            </a:extLst>
          </p:cNvPr>
          <p:cNvGrpSpPr/>
          <p:nvPr/>
        </p:nvGrpSpPr>
        <p:grpSpPr>
          <a:xfrm rot="21197252">
            <a:off x="-6696166" y="3380874"/>
            <a:ext cx="1201618" cy="2485596"/>
            <a:chOff x="4471127" y="2686053"/>
            <a:chExt cx="1758221" cy="270510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B238676-DC55-0E49-B069-55CF55ED77A5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2A1AB91-53E6-1B4B-A709-4BBAE9F6A6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E32A50E-2C60-7A4C-87FD-B2BD7A190436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2163278-A413-1349-A696-32B19E1EC4A7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DFAC4EB-3657-5A43-BB90-DA0BCE36C970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D8CB83-56FF-304E-A4AC-A3B437B32E2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87013EA-97DA-DE4B-88C7-3B3F96D37ECA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E9BBD8-F3C7-E14B-BC4C-32E3CBA21C1A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0CAE830-323B-4C45-AE34-E88EB93F4970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D3399FB-8439-5642-B09D-09AE3A0D0F2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0326E59-C203-DE42-9771-D13A502CDB0F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C6FD38B-512E-EC43-9946-C1D7B6B1026B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6CBB26A-BD0E-2044-A396-CA60001D8B18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FD892E-50FC-9E43-BFF9-86AB6852E04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8ECA086-1477-DA44-A63A-D42719DF082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2B5F966-2180-AE4B-B5F3-E7851AC7B705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6572025-181E-724A-B58D-BCA30645A8C9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102D980-F8F7-0C41-893D-3AFA674F55FF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920D62A-E43E-C54D-B32C-5ED35B489AC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8B0EA9-717E-8642-8CDF-7966A2A79CDC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D7094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B0BC9F-8843-064F-B087-04357F1F7DC7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-4705076" y="4086797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5B7ED-3439-BE49-96CA-139090569A16}"/>
              </a:ext>
            </a:extLst>
          </p:cNvPr>
          <p:cNvGrpSpPr/>
          <p:nvPr/>
        </p:nvGrpSpPr>
        <p:grpSpPr>
          <a:xfrm rot="21197252">
            <a:off x="-4384340" y="3402868"/>
            <a:ext cx="1201618" cy="2485596"/>
            <a:chOff x="4471127" y="2686053"/>
            <a:chExt cx="1758221" cy="2705100"/>
          </a:xfrm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086067F1-7F6E-A649-85A8-CB767FF38667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C9B15C-0E1E-6A42-89A1-05B68C42400E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C0A8CB6-FEA0-7F47-80E3-38B14EF88225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7DD8DCC-EC87-DD4F-B0BF-1E8E622E5C21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7B64AE8-4BD3-3E49-8681-A1DAD595191C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05C1B3-BFE1-9E49-AA7F-B56A3079B907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4A10FBE-9B7B-6540-9920-9F5204DE3899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0BF8D41-9232-4445-BC5C-D8192C7CA6E6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B6F15CB-88B5-3543-8D15-95E5DFC24835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5267D8D-F52B-F149-A5A9-D0FD07C191E3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6E1288F-FDFD-504E-93C7-0E887FCC118C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CF6907-AE68-FC4A-862A-F67126909327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E14BF4F-1782-DF46-8767-D51B79F2E3EF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A25EC2-3855-4B4B-B955-BA2AB48C4DCC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4AE863A-1100-C747-9E01-940BF492050D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773F0AE-486E-B547-BDAA-7F8C79444534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F0BA05F-A58B-334D-A9C6-8E7EE06DCAFC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17FD578-D4CA-9345-ABE2-96AE3D3D00BC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0AC7EB6-9509-DF47-B6F7-C407113CE495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C8FE91DE-BB0B-4043-BB9A-5073B898BCA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D1807C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2433F8D-9E53-4E4B-A9C4-79325C71D7F9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-2392110" y="409893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7FFCCA-9204-3B48-8E26-086F390DAB1E}"/>
              </a:ext>
            </a:extLst>
          </p:cNvPr>
          <p:cNvGrpSpPr/>
          <p:nvPr/>
        </p:nvGrpSpPr>
        <p:grpSpPr>
          <a:xfrm rot="21197252">
            <a:off x="-2071374" y="3415010"/>
            <a:ext cx="1201618" cy="2485596"/>
            <a:chOff x="4471127" y="2686053"/>
            <a:chExt cx="1758221" cy="2705100"/>
          </a:xfrm>
        </p:grpSpPr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4A9CDEDD-7238-B74A-AB24-84B7A29589C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52CB867-88D3-3048-BCBE-DA4BFC0DEEDD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780BA2D-654A-A94A-9696-BA5F1277EDAF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59CABB-03ED-964A-BBE1-6D65D56EC520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E771ECD-4F17-0E4D-8BFE-2E47A708F98D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7CB9E7F-8B13-F64D-8008-DD2FA58B3A05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2841959-1ECF-434C-AA7F-3D6A86B58FF7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B022450-2D07-2741-AD43-8D72C50D1687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F4C279A-8935-0D4C-9873-C0D8569D4DA7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C650DC7-7771-314A-A53C-A53D1DD2EDE0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9C4220-7C66-CD4A-B52C-DD938C6D98D7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87C6B5A-603C-1A49-8A3B-4DBEE1C4686D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C42A9F75-9D53-D049-A4AD-07F39F910C76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B095B554-D201-4845-B88E-35AD4D258219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BE5DCBC-B03B-EB4F-AA1F-534488758EE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2D595D5-54FE-A24E-B376-60A94068FCEE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B338CFF-8CB4-9E4E-85B0-49753EF28D66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4A3B9AE-4D0E-2149-8475-4E3961CBB5C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0CD66BB-DA9F-054E-9DBD-81C6A6E50ACB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AA032A5-B02E-DF48-A2CA-BF1B5AC71EBA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C8A999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EB7CA7-A118-194F-B72D-C0B74CFFF40F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454582" y="402337"/>
            <a:ext cx="11304602" cy="6163056"/>
          </a:xfrm>
          <a:prstGeom prst="roundRect">
            <a:avLst>
              <a:gd name="adj" fmla="val 7152"/>
            </a:avLst>
          </a:prstGeom>
          <a:solidFill>
            <a:srgbClr val="3C94BA"/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42717-4AD9-1640-A910-8358DFA60DB4}"/>
              </a:ext>
            </a:extLst>
          </p:cNvPr>
          <p:cNvGrpSpPr/>
          <p:nvPr/>
        </p:nvGrpSpPr>
        <p:grpSpPr>
          <a:xfrm rot="21197252">
            <a:off x="7973821" y="9267653"/>
            <a:ext cx="276912" cy="658267"/>
            <a:chOff x="4471127" y="2686053"/>
            <a:chExt cx="1758221" cy="2705100"/>
          </a:xfrm>
        </p:grpSpPr>
        <p:grpSp>
          <p:nvGrpSpPr>
            <p:cNvPr id="79" name="Graphic 4">
              <a:extLst>
                <a:ext uri="{FF2B5EF4-FFF2-40B4-BE49-F238E27FC236}">
                  <a16:creationId xmlns:a16="http://schemas.microsoft.com/office/drawing/2014/main" id="{32F20DEF-DCA5-F446-A0C7-C56103A64C0B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158A64-6C5D-C249-9ADD-CBC9FEA67035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75BF4D25-1CB1-5042-AA59-9357DDF6C704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130D4F-FC14-7645-97EA-B9D78ED3281A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DE7ED7D-464D-FF48-83A0-8ADE539C8D5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045791A-5097-D849-BD88-B475A79E5ABF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8D24C6F-9ACF-354A-97CF-C69D4A0613A8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B63DF313-03F8-5B46-AA54-E255538CAF7E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5615895-F2B6-4E40-915A-1E0A4E85AA36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8E1E4F-AE53-9542-A615-1A5BEF6B4D07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D90B17-0B9F-444F-A9F7-AC8279E1F8B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C556C1C-D07A-9B4D-AA7E-335D992DA68E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42B5612-3F94-FC41-943C-CAE6DF408907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9722088D-0857-394A-A9FE-7D976148798A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4CB1478-F80B-6349-973F-0422E02A3D32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4954639-1F2C-4549-B58B-F77222800916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F53A4A2-B56C-F14A-B92F-390B8FD2A2FB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4F878D6-6EFF-5F42-AB40-D9A58FC8CABB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4F56665-C70B-F440-80C7-78DFAEC858D4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BA36452-B2DF-4548-996E-488011726ED1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3C94BA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0C7BF07-4D12-D74F-8390-FE59B12548B6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13136076" y="388947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E23D10-D99E-AB4F-8848-0C179085BB6E}"/>
              </a:ext>
            </a:extLst>
          </p:cNvPr>
          <p:cNvGrpSpPr/>
          <p:nvPr/>
        </p:nvGrpSpPr>
        <p:grpSpPr>
          <a:xfrm rot="21197252">
            <a:off x="13456812" y="3205545"/>
            <a:ext cx="1201618" cy="2485596"/>
            <a:chOff x="4471127" y="2686053"/>
            <a:chExt cx="1758221" cy="2705100"/>
          </a:xfrm>
        </p:grpSpPr>
        <p:grpSp>
          <p:nvGrpSpPr>
            <p:cNvPr id="102" name="Graphic 4">
              <a:extLst>
                <a:ext uri="{FF2B5EF4-FFF2-40B4-BE49-F238E27FC236}">
                  <a16:creationId xmlns:a16="http://schemas.microsoft.com/office/drawing/2014/main" id="{AFEFC9DF-DCC5-3C48-A35A-48DD4AA2BE26}"/>
                </a:ext>
              </a:extLst>
            </p:cNvPr>
            <p:cNvGrpSpPr/>
            <p:nvPr/>
          </p:nvGrpSpPr>
          <p:grpSpPr>
            <a:xfrm>
              <a:off x="4471127" y="2686053"/>
              <a:ext cx="1758221" cy="2705100"/>
              <a:chOff x="4528280" y="2714625"/>
              <a:chExt cx="1666874" cy="2619375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72399B76-5495-C549-AC31-E4D7925C28F8}"/>
                  </a:ext>
                </a:extLst>
              </p:cNvPr>
              <p:cNvSpPr/>
              <p:nvPr/>
            </p:nvSpPr>
            <p:spPr>
              <a:xfrm>
                <a:off x="4657820" y="2714625"/>
                <a:ext cx="1393221" cy="195833"/>
              </a:xfrm>
              <a:custGeom>
                <a:avLst/>
                <a:gdLst>
                  <a:gd name="connsiteX0" fmla="*/ 1393222 w 1393221"/>
                  <a:gd name="connsiteY0" fmla="*/ 195834 h 195833"/>
                  <a:gd name="connsiteX1" fmla="*/ 1393222 w 1393221"/>
                  <a:gd name="connsiteY1" fmla="*/ 133350 h 195833"/>
                  <a:gd name="connsiteX2" fmla="*/ 699135 w 1393221"/>
                  <a:gd name="connsiteY2" fmla="*/ 0 h 195833"/>
                  <a:gd name="connsiteX3" fmla="*/ 0 w 1393221"/>
                  <a:gd name="connsiteY3" fmla="*/ 135636 h 195833"/>
                  <a:gd name="connsiteX4" fmla="*/ 0 w 1393221"/>
                  <a:gd name="connsiteY4" fmla="*/ 195834 h 19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221" h="195833">
                    <a:moveTo>
                      <a:pt x="1393222" y="195834"/>
                    </a:moveTo>
                    <a:lnTo>
                      <a:pt x="1393222" y="133350"/>
                    </a:lnTo>
                    <a:cubicBezTo>
                      <a:pt x="1243203" y="52768"/>
                      <a:pt x="988314" y="0"/>
                      <a:pt x="699135" y="0"/>
                    </a:cubicBezTo>
                    <a:cubicBezTo>
                      <a:pt x="406622" y="0"/>
                      <a:pt x="149257" y="54007"/>
                      <a:pt x="0" y="135636"/>
                    </a:cubicBezTo>
                    <a:lnTo>
                      <a:pt x="0" y="195834"/>
                    </a:ln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B7D1D68E-B6DC-4B4B-BCAE-4F8597A59422}"/>
                  </a:ext>
                </a:extLst>
              </p:cNvPr>
              <p:cNvSpPr/>
              <p:nvPr/>
            </p:nvSpPr>
            <p:spPr>
              <a:xfrm>
                <a:off x="4671155" y="2828925"/>
                <a:ext cx="1381125" cy="514350"/>
              </a:xfrm>
              <a:custGeom>
                <a:avLst/>
                <a:gdLst>
                  <a:gd name="connsiteX0" fmla="*/ 0 w 1381125"/>
                  <a:gd name="connsiteY0" fmla="*/ 0 h 514350"/>
                  <a:gd name="connsiteX1" fmla="*/ 1381125 w 1381125"/>
                  <a:gd name="connsiteY1" fmla="*/ 0 h 514350"/>
                  <a:gd name="connsiteX2" fmla="*/ 1381125 w 1381125"/>
                  <a:gd name="connsiteY2" fmla="*/ 514350 h 514350"/>
                  <a:gd name="connsiteX3" fmla="*/ 0 w 1381125"/>
                  <a:gd name="connsiteY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1125" h="514350">
                    <a:moveTo>
                      <a:pt x="0" y="0"/>
                    </a:moveTo>
                    <a:lnTo>
                      <a:pt x="1381125" y="0"/>
                    </a:lnTo>
                    <a:lnTo>
                      <a:pt x="1381125" y="514350"/>
                    </a:lnTo>
                    <a:lnTo>
                      <a:pt x="0" y="5143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DB8AB5E-8073-C146-AA98-29EBEE061BC3}"/>
                  </a:ext>
                </a:extLst>
              </p:cNvPr>
              <p:cNvSpPr/>
              <p:nvPr/>
            </p:nvSpPr>
            <p:spPr>
              <a:xfrm>
                <a:off x="4528280" y="3333750"/>
                <a:ext cx="1666874" cy="2000250"/>
              </a:xfrm>
              <a:custGeom>
                <a:avLst/>
                <a:gdLst>
                  <a:gd name="connsiteX0" fmla="*/ 1485900 w 1666874"/>
                  <a:gd name="connsiteY0" fmla="*/ 0 h 2000250"/>
                  <a:gd name="connsiteX1" fmla="*/ 1666875 w 1666874"/>
                  <a:gd name="connsiteY1" fmla="*/ 0 h 2000250"/>
                  <a:gd name="connsiteX2" fmla="*/ 1666875 w 1666874"/>
                  <a:gd name="connsiteY2" fmla="*/ 2000250 h 2000250"/>
                  <a:gd name="connsiteX3" fmla="*/ 1485900 w 1666874"/>
                  <a:gd name="connsiteY3" fmla="*/ 2000250 h 2000250"/>
                  <a:gd name="connsiteX4" fmla="*/ 180975 w 1666874"/>
                  <a:gd name="connsiteY4" fmla="*/ 2000250 h 2000250"/>
                  <a:gd name="connsiteX5" fmla="*/ 0 w 1666874"/>
                  <a:gd name="connsiteY5" fmla="*/ 2000250 h 2000250"/>
                  <a:gd name="connsiteX6" fmla="*/ 0 w 1666874"/>
                  <a:gd name="connsiteY6" fmla="*/ 0 h 2000250"/>
                  <a:gd name="connsiteX7" fmla="*/ 180975 w 1666874"/>
                  <a:gd name="connsiteY7" fmla="*/ 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4" h="2000250">
                    <a:moveTo>
                      <a:pt x="1485900" y="0"/>
                    </a:moveTo>
                    <a:cubicBezTo>
                      <a:pt x="1585850" y="0"/>
                      <a:pt x="1666875" y="0"/>
                      <a:pt x="1666875" y="0"/>
                    </a:cubicBezTo>
                    <a:lnTo>
                      <a:pt x="1666875" y="2000250"/>
                    </a:lnTo>
                    <a:cubicBezTo>
                      <a:pt x="1666875" y="2000250"/>
                      <a:pt x="1585850" y="2000250"/>
                      <a:pt x="1485900" y="2000250"/>
                    </a:cubicBezTo>
                    <a:lnTo>
                      <a:pt x="180975" y="2000250"/>
                    </a:lnTo>
                    <a:cubicBezTo>
                      <a:pt x="81025" y="2000250"/>
                      <a:pt x="0" y="2000250"/>
                      <a:pt x="0" y="2000250"/>
                    </a:cubicBezTo>
                    <a:lnTo>
                      <a:pt x="0" y="0"/>
                    </a:lnTo>
                    <a:cubicBezTo>
                      <a:pt x="0" y="0"/>
                      <a:pt x="81025" y="0"/>
                      <a:pt x="18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A1AF384-600C-274F-89C4-60728F7DA88E}"/>
                  </a:ext>
                </a:extLst>
              </p:cNvPr>
              <p:cNvSpPr/>
              <p:nvPr/>
            </p:nvSpPr>
            <p:spPr>
              <a:xfrm>
                <a:off x="4561912" y="3416588"/>
                <a:ext cx="1603300" cy="1683001"/>
              </a:xfrm>
              <a:custGeom>
                <a:avLst/>
                <a:gdLst>
                  <a:gd name="connsiteX0" fmla="*/ 1592095 w 1603300"/>
                  <a:gd name="connsiteY0" fmla="*/ 980628 h 1683001"/>
                  <a:gd name="connsiteX1" fmla="*/ 1504846 w 1603300"/>
                  <a:gd name="connsiteY1" fmla="*/ 909667 h 1683001"/>
                  <a:gd name="connsiteX2" fmla="*/ 1100509 w 1603300"/>
                  <a:gd name="connsiteY2" fmla="*/ 822799 h 1683001"/>
                  <a:gd name="connsiteX3" fmla="*/ 1229287 w 1603300"/>
                  <a:gd name="connsiteY3" fmla="*/ 777079 h 1683001"/>
                  <a:gd name="connsiteX4" fmla="*/ 1235098 w 1603300"/>
                  <a:gd name="connsiteY4" fmla="*/ 773364 h 1683001"/>
                  <a:gd name="connsiteX5" fmla="*/ 1299010 w 1603300"/>
                  <a:gd name="connsiteY5" fmla="*/ 755171 h 1683001"/>
                  <a:gd name="connsiteX6" fmla="*/ 1306059 w 1603300"/>
                  <a:gd name="connsiteY6" fmla="*/ 748313 h 1683001"/>
                  <a:gd name="connsiteX7" fmla="*/ 1378449 w 1603300"/>
                  <a:gd name="connsiteY7" fmla="*/ 644777 h 1683001"/>
                  <a:gd name="connsiteX8" fmla="*/ 1386545 w 1603300"/>
                  <a:gd name="connsiteY8" fmla="*/ 625727 h 1683001"/>
                  <a:gd name="connsiteX9" fmla="*/ 1393498 w 1603300"/>
                  <a:gd name="connsiteY9" fmla="*/ 606200 h 1683001"/>
                  <a:gd name="connsiteX10" fmla="*/ 1382068 w 1603300"/>
                  <a:gd name="connsiteY10" fmla="*/ 540287 h 1683001"/>
                  <a:gd name="connsiteX11" fmla="*/ 1383402 w 1603300"/>
                  <a:gd name="connsiteY11" fmla="*/ 470659 h 1683001"/>
                  <a:gd name="connsiteX12" fmla="*/ 1194235 w 1603300"/>
                  <a:gd name="connsiteY12" fmla="*/ 202912 h 1683001"/>
                  <a:gd name="connsiteX13" fmla="*/ 1166899 w 1603300"/>
                  <a:gd name="connsiteY13" fmla="*/ 191863 h 1683001"/>
                  <a:gd name="connsiteX14" fmla="*/ 1035644 w 1603300"/>
                  <a:gd name="connsiteY14" fmla="*/ 173956 h 1683001"/>
                  <a:gd name="connsiteX15" fmla="*/ 869147 w 1603300"/>
                  <a:gd name="connsiteY15" fmla="*/ 233582 h 1683001"/>
                  <a:gd name="connsiteX16" fmla="*/ 857241 w 1603300"/>
                  <a:gd name="connsiteY16" fmla="*/ 242536 h 1683001"/>
                  <a:gd name="connsiteX17" fmla="*/ 852288 w 1603300"/>
                  <a:gd name="connsiteY17" fmla="*/ 224343 h 1683001"/>
                  <a:gd name="connsiteX18" fmla="*/ 845716 w 1603300"/>
                  <a:gd name="connsiteY18" fmla="*/ 204626 h 1683001"/>
                  <a:gd name="connsiteX19" fmla="*/ 796186 w 1603300"/>
                  <a:gd name="connsiteY19" fmla="*/ 159764 h 1683001"/>
                  <a:gd name="connsiteX20" fmla="*/ 754371 w 1603300"/>
                  <a:gd name="connsiteY20" fmla="*/ 104042 h 1683001"/>
                  <a:gd name="connsiteX21" fmla="*/ 440522 w 1603300"/>
                  <a:gd name="connsiteY21" fmla="*/ 8792 h 1683001"/>
                  <a:gd name="connsiteX22" fmla="*/ 411947 w 1603300"/>
                  <a:gd name="connsiteY22" fmla="*/ 16889 h 1683001"/>
                  <a:gd name="connsiteX23" fmla="*/ 297647 w 1603300"/>
                  <a:gd name="connsiteY23" fmla="*/ 83564 h 1683001"/>
                  <a:gd name="connsiteX24" fmla="*/ 203064 w 1603300"/>
                  <a:gd name="connsiteY24" fmla="*/ 233011 h 1683001"/>
                  <a:gd name="connsiteX25" fmla="*/ 195730 w 1603300"/>
                  <a:gd name="connsiteY25" fmla="*/ 263110 h 1683001"/>
                  <a:gd name="connsiteX26" fmla="*/ 163535 w 1603300"/>
                  <a:gd name="connsiteY26" fmla="*/ 318259 h 1683001"/>
                  <a:gd name="connsiteX27" fmla="*/ 173060 w 1603300"/>
                  <a:gd name="connsiteY27" fmla="*/ 406366 h 1683001"/>
                  <a:gd name="connsiteX28" fmla="*/ 174870 w 1603300"/>
                  <a:gd name="connsiteY28" fmla="*/ 413224 h 1683001"/>
                  <a:gd name="connsiteX29" fmla="*/ 209160 w 1603300"/>
                  <a:gd name="connsiteY29" fmla="*/ 498187 h 1683001"/>
                  <a:gd name="connsiteX30" fmla="*/ 263929 w 1603300"/>
                  <a:gd name="connsiteY30" fmla="*/ 534191 h 1683001"/>
                  <a:gd name="connsiteX31" fmla="*/ 453476 w 1603300"/>
                  <a:gd name="connsiteY31" fmla="*/ 647063 h 1683001"/>
                  <a:gd name="connsiteX32" fmla="*/ 569300 w 1603300"/>
                  <a:gd name="connsiteY32" fmla="*/ 648491 h 1683001"/>
                  <a:gd name="connsiteX33" fmla="*/ 613020 w 1603300"/>
                  <a:gd name="connsiteY33" fmla="*/ 811940 h 1683001"/>
                  <a:gd name="connsiteX34" fmla="*/ 98670 w 1603300"/>
                  <a:gd name="connsiteY34" fmla="*/ 910143 h 1683001"/>
                  <a:gd name="connsiteX35" fmla="*/ 11421 w 1603300"/>
                  <a:gd name="connsiteY35" fmla="*/ 981104 h 1683001"/>
                  <a:gd name="connsiteX36" fmla="*/ 5801 w 1603300"/>
                  <a:gd name="connsiteY36" fmla="*/ 1061400 h 1683001"/>
                  <a:gd name="connsiteX37" fmla="*/ 95812 w 1603300"/>
                  <a:gd name="connsiteY37" fmla="*/ 1310098 h 1683001"/>
                  <a:gd name="connsiteX38" fmla="*/ 243164 w 1603300"/>
                  <a:gd name="connsiteY38" fmla="*/ 1379916 h 1683001"/>
                  <a:gd name="connsiteX39" fmla="*/ 684743 w 1603300"/>
                  <a:gd name="connsiteY39" fmla="*/ 1299525 h 1683001"/>
                  <a:gd name="connsiteX40" fmla="*/ 546916 w 1603300"/>
                  <a:gd name="connsiteY40" fmla="*/ 1624423 h 1683001"/>
                  <a:gd name="connsiteX41" fmla="*/ 570605 w 1603300"/>
                  <a:gd name="connsiteY41" fmla="*/ 1679925 h 1683001"/>
                  <a:gd name="connsiteX42" fmla="*/ 586540 w 1603300"/>
                  <a:gd name="connsiteY42" fmla="*/ 1683002 h 1683001"/>
                  <a:gd name="connsiteX43" fmla="*/ 598637 w 1603300"/>
                  <a:gd name="connsiteY43" fmla="*/ 1681287 h 1683001"/>
                  <a:gd name="connsiteX44" fmla="*/ 625974 w 1603300"/>
                  <a:gd name="connsiteY44" fmla="*/ 1656617 h 1683001"/>
                  <a:gd name="connsiteX45" fmla="*/ 756562 w 1603300"/>
                  <a:gd name="connsiteY45" fmla="*/ 1348769 h 1683001"/>
                  <a:gd name="connsiteX46" fmla="*/ 804187 w 1603300"/>
                  <a:gd name="connsiteY46" fmla="*/ 1528030 h 1683001"/>
                  <a:gd name="connsiteX47" fmla="*/ 857022 w 1603300"/>
                  <a:gd name="connsiteY47" fmla="*/ 1557186 h 1683001"/>
                  <a:gd name="connsiteX48" fmla="*/ 857050 w 1603300"/>
                  <a:gd name="connsiteY48" fmla="*/ 1557176 h 1683001"/>
                  <a:gd name="connsiteX49" fmla="*/ 879910 w 1603300"/>
                  <a:gd name="connsiteY49" fmla="*/ 1541079 h 1683001"/>
                  <a:gd name="connsiteX50" fmla="*/ 886387 w 1603300"/>
                  <a:gd name="connsiteY50" fmla="*/ 1504789 h 1683001"/>
                  <a:gd name="connsiteX51" fmla="*/ 830571 w 1603300"/>
                  <a:gd name="connsiteY51" fmla="*/ 1296096 h 1683001"/>
                  <a:gd name="connsiteX52" fmla="*/ 1360351 w 1603300"/>
                  <a:gd name="connsiteY52" fmla="*/ 1379916 h 1683001"/>
                  <a:gd name="connsiteX53" fmla="*/ 1396832 w 1603300"/>
                  <a:gd name="connsiteY53" fmla="*/ 1385345 h 1683001"/>
                  <a:gd name="connsiteX54" fmla="*/ 1507703 w 1603300"/>
                  <a:gd name="connsiteY54" fmla="*/ 1309907 h 1683001"/>
                  <a:gd name="connsiteX55" fmla="*/ 1597334 w 1603300"/>
                  <a:gd name="connsiteY55" fmla="*/ 1061209 h 1683001"/>
                  <a:gd name="connsiteX56" fmla="*/ 1592095 w 1603300"/>
                  <a:gd name="connsiteY56" fmla="*/ 980628 h 1683001"/>
                  <a:gd name="connsiteX57" fmla="*/ 894293 w 1603300"/>
                  <a:gd name="connsiteY57" fmla="*/ 805749 h 1683001"/>
                  <a:gd name="connsiteX58" fmla="*/ 699888 w 1603300"/>
                  <a:gd name="connsiteY58" fmla="*/ 805749 h 1683001"/>
                  <a:gd name="connsiteX59" fmla="*/ 661788 w 1603300"/>
                  <a:gd name="connsiteY59" fmla="*/ 661636 h 1683001"/>
                  <a:gd name="connsiteX60" fmla="*/ 662645 w 1603300"/>
                  <a:gd name="connsiteY60" fmla="*/ 646015 h 1683001"/>
                  <a:gd name="connsiteX61" fmla="*/ 655406 w 1603300"/>
                  <a:gd name="connsiteY61" fmla="*/ 620964 h 1683001"/>
                  <a:gd name="connsiteX62" fmla="*/ 722081 w 1603300"/>
                  <a:gd name="connsiteY62" fmla="*/ 579149 h 1683001"/>
                  <a:gd name="connsiteX63" fmla="*/ 739321 w 1603300"/>
                  <a:gd name="connsiteY63" fmla="*/ 564100 h 1683001"/>
                  <a:gd name="connsiteX64" fmla="*/ 778374 w 1603300"/>
                  <a:gd name="connsiteY64" fmla="*/ 665350 h 1683001"/>
                  <a:gd name="connsiteX65" fmla="*/ 812854 w 1603300"/>
                  <a:gd name="connsiteY65" fmla="*/ 712975 h 1683001"/>
                  <a:gd name="connsiteX66" fmla="*/ 903342 w 1603300"/>
                  <a:gd name="connsiteY66" fmla="*/ 785366 h 168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603300" h="1683001">
                    <a:moveTo>
                      <a:pt x="1592095" y="980628"/>
                    </a:moveTo>
                    <a:cubicBezTo>
                      <a:pt x="1573940" y="946043"/>
                      <a:pt x="1542403" y="920401"/>
                      <a:pt x="1504846" y="909667"/>
                    </a:cubicBezTo>
                    <a:cubicBezTo>
                      <a:pt x="1372801" y="869186"/>
                      <a:pt x="1237527" y="840125"/>
                      <a:pt x="1100509" y="822799"/>
                    </a:cubicBezTo>
                    <a:cubicBezTo>
                      <a:pt x="1146172" y="816779"/>
                      <a:pt x="1190054" y="801206"/>
                      <a:pt x="1229287" y="777079"/>
                    </a:cubicBezTo>
                    <a:lnTo>
                      <a:pt x="1235098" y="773364"/>
                    </a:lnTo>
                    <a:cubicBezTo>
                      <a:pt x="1258091" y="777936"/>
                      <a:pt x="1281875" y="771164"/>
                      <a:pt x="1299010" y="755171"/>
                    </a:cubicBezTo>
                    <a:lnTo>
                      <a:pt x="1306059" y="748313"/>
                    </a:lnTo>
                    <a:cubicBezTo>
                      <a:pt x="1336263" y="718472"/>
                      <a:pt x="1360790" y="683391"/>
                      <a:pt x="1378449" y="644777"/>
                    </a:cubicBezTo>
                    <a:cubicBezTo>
                      <a:pt x="1381306" y="638395"/>
                      <a:pt x="1384069" y="631918"/>
                      <a:pt x="1386545" y="625727"/>
                    </a:cubicBezTo>
                    <a:cubicBezTo>
                      <a:pt x="1389022" y="619535"/>
                      <a:pt x="1391403" y="612773"/>
                      <a:pt x="1393498" y="606200"/>
                    </a:cubicBezTo>
                    <a:cubicBezTo>
                      <a:pt x="1400766" y="583683"/>
                      <a:pt x="1396489" y="559042"/>
                      <a:pt x="1382068" y="540287"/>
                    </a:cubicBezTo>
                    <a:cubicBezTo>
                      <a:pt x="1384945" y="517189"/>
                      <a:pt x="1385393" y="493853"/>
                      <a:pt x="1383402" y="470659"/>
                    </a:cubicBezTo>
                    <a:cubicBezTo>
                      <a:pt x="1373162" y="353854"/>
                      <a:pt x="1300906" y="251584"/>
                      <a:pt x="1194235" y="202912"/>
                    </a:cubicBezTo>
                    <a:cubicBezTo>
                      <a:pt x="1185187" y="198721"/>
                      <a:pt x="1175947" y="195006"/>
                      <a:pt x="1166899" y="191863"/>
                    </a:cubicBezTo>
                    <a:cubicBezTo>
                      <a:pt x="1124846" y="176928"/>
                      <a:pt x="1080164" y="170831"/>
                      <a:pt x="1035644" y="173956"/>
                    </a:cubicBezTo>
                    <a:cubicBezTo>
                      <a:pt x="975732" y="178223"/>
                      <a:pt x="918144" y="198845"/>
                      <a:pt x="869147" y="233582"/>
                    </a:cubicBezTo>
                    <a:cubicBezTo>
                      <a:pt x="865147" y="236440"/>
                      <a:pt x="861146" y="239488"/>
                      <a:pt x="857241" y="242536"/>
                    </a:cubicBezTo>
                    <a:cubicBezTo>
                      <a:pt x="855717" y="236440"/>
                      <a:pt x="854098" y="230344"/>
                      <a:pt x="852288" y="224343"/>
                    </a:cubicBezTo>
                    <a:cubicBezTo>
                      <a:pt x="850478" y="218342"/>
                      <a:pt x="848097" y="211103"/>
                      <a:pt x="845716" y="204626"/>
                    </a:cubicBezTo>
                    <a:cubicBezTo>
                      <a:pt x="837591" y="182433"/>
                      <a:pt x="819074" y="165659"/>
                      <a:pt x="796186" y="159764"/>
                    </a:cubicBezTo>
                    <a:cubicBezTo>
                      <a:pt x="784298" y="139733"/>
                      <a:pt x="770278" y="121054"/>
                      <a:pt x="754371" y="104042"/>
                    </a:cubicBezTo>
                    <a:cubicBezTo>
                      <a:pt x="674523" y="18117"/>
                      <a:pt x="554660" y="-18259"/>
                      <a:pt x="440522" y="8792"/>
                    </a:cubicBezTo>
                    <a:cubicBezTo>
                      <a:pt x="430997" y="11078"/>
                      <a:pt x="421472" y="13840"/>
                      <a:pt x="411947" y="16889"/>
                    </a:cubicBezTo>
                    <a:cubicBezTo>
                      <a:pt x="369685" y="31052"/>
                      <a:pt x="330785" y="53750"/>
                      <a:pt x="297647" y="83564"/>
                    </a:cubicBezTo>
                    <a:cubicBezTo>
                      <a:pt x="253089" y="123826"/>
                      <a:pt x="220380" y="175508"/>
                      <a:pt x="203064" y="233011"/>
                    </a:cubicBezTo>
                    <a:cubicBezTo>
                      <a:pt x="200206" y="242536"/>
                      <a:pt x="197730" y="253013"/>
                      <a:pt x="195730" y="263110"/>
                    </a:cubicBezTo>
                    <a:cubicBezTo>
                      <a:pt x="176137" y="274645"/>
                      <a:pt x="163945" y="295523"/>
                      <a:pt x="163535" y="318259"/>
                    </a:cubicBezTo>
                    <a:cubicBezTo>
                      <a:pt x="162773" y="347920"/>
                      <a:pt x="165983" y="377553"/>
                      <a:pt x="173060" y="406366"/>
                    </a:cubicBezTo>
                    <a:cubicBezTo>
                      <a:pt x="173727" y="409033"/>
                      <a:pt x="174394" y="411700"/>
                      <a:pt x="174870" y="413224"/>
                    </a:cubicBezTo>
                    <a:cubicBezTo>
                      <a:pt x="182490" y="442942"/>
                      <a:pt x="194015" y="471507"/>
                      <a:pt x="209160" y="498187"/>
                    </a:cubicBezTo>
                    <a:cubicBezTo>
                      <a:pt x="220542" y="518313"/>
                      <a:pt x="240935" y="531724"/>
                      <a:pt x="263929" y="534191"/>
                    </a:cubicBezTo>
                    <a:cubicBezTo>
                      <a:pt x="312182" y="592580"/>
                      <a:pt x="379152" y="632461"/>
                      <a:pt x="453476" y="647063"/>
                    </a:cubicBezTo>
                    <a:cubicBezTo>
                      <a:pt x="491681" y="654540"/>
                      <a:pt x="530924" y="655026"/>
                      <a:pt x="569300" y="648491"/>
                    </a:cubicBezTo>
                    <a:lnTo>
                      <a:pt x="613020" y="811940"/>
                    </a:lnTo>
                    <a:cubicBezTo>
                      <a:pt x="438503" y="825856"/>
                      <a:pt x="266034" y="858784"/>
                      <a:pt x="98670" y="910143"/>
                    </a:cubicBezTo>
                    <a:cubicBezTo>
                      <a:pt x="61109" y="920878"/>
                      <a:pt x="29580" y="946519"/>
                      <a:pt x="11421" y="981104"/>
                    </a:cubicBezTo>
                    <a:cubicBezTo>
                      <a:pt x="-1525" y="1005926"/>
                      <a:pt x="-3560" y="1035016"/>
                      <a:pt x="5801" y="1061400"/>
                    </a:cubicBezTo>
                    <a:lnTo>
                      <a:pt x="95812" y="1310098"/>
                    </a:lnTo>
                    <a:cubicBezTo>
                      <a:pt x="118672" y="1368734"/>
                      <a:pt x="183309" y="1399357"/>
                      <a:pt x="243164" y="1379916"/>
                    </a:cubicBezTo>
                    <a:cubicBezTo>
                      <a:pt x="386687" y="1335853"/>
                      <a:pt x="534905" y="1308869"/>
                      <a:pt x="684743" y="1299525"/>
                    </a:cubicBezTo>
                    <a:lnTo>
                      <a:pt x="546916" y="1624423"/>
                    </a:lnTo>
                    <a:cubicBezTo>
                      <a:pt x="538134" y="1646292"/>
                      <a:pt x="548736" y="1671143"/>
                      <a:pt x="570605" y="1679925"/>
                    </a:cubicBezTo>
                    <a:cubicBezTo>
                      <a:pt x="575672" y="1681963"/>
                      <a:pt x="581083" y="1683002"/>
                      <a:pt x="586540" y="1683002"/>
                    </a:cubicBezTo>
                    <a:cubicBezTo>
                      <a:pt x="590636" y="1682992"/>
                      <a:pt x="594703" y="1682421"/>
                      <a:pt x="598637" y="1681287"/>
                    </a:cubicBezTo>
                    <a:cubicBezTo>
                      <a:pt x="611039" y="1677667"/>
                      <a:pt x="621107" y="1668581"/>
                      <a:pt x="625974" y="1656617"/>
                    </a:cubicBezTo>
                    <a:lnTo>
                      <a:pt x="756562" y="1348769"/>
                    </a:lnTo>
                    <a:lnTo>
                      <a:pt x="804187" y="1528030"/>
                    </a:lnTo>
                    <a:cubicBezTo>
                      <a:pt x="810730" y="1550671"/>
                      <a:pt x="834381" y="1563720"/>
                      <a:pt x="857022" y="1557186"/>
                    </a:cubicBezTo>
                    <a:cubicBezTo>
                      <a:pt x="857031" y="1557186"/>
                      <a:pt x="857041" y="1557176"/>
                      <a:pt x="857050" y="1557176"/>
                    </a:cubicBezTo>
                    <a:cubicBezTo>
                      <a:pt x="866242" y="1554500"/>
                      <a:pt x="874291" y="1548832"/>
                      <a:pt x="879910" y="1541079"/>
                    </a:cubicBezTo>
                    <a:cubicBezTo>
                      <a:pt x="887483" y="1530602"/>
                      <a:pt x="889864" y="1517238"/>
                      <a:pt x="886387" y="1504789"/>
                    </a:cubicBezTo>
                    <a:lnTo>
                      <a:pt x="830571" y="1296096"/>
                    </a:lnTo>
                    <a:cubicBezTo>
                      <a:pt x="1010241" y="1298858"/>
                      <a:pt x="1188606" y="1327081"/>
                      <a:pt x="1360351" y="1379916"/>
                    </a:cubicBezTo>
                    <a:cubicBezTo>
                      <a:pt x="1372172" y="1383526"/>
                      <a:pt x="1384469" y="1385355"/>
                      <a:pt x="1396832" y="1385345"/>
                    </a:cubicBezTo>
                    <a:cubicBezTo>
                      <a:pt x="1445895" y="1385764"/>
                      <a:pt x="1490082" y="1355704"/>
                      <a:pt x="1507703" y="1309907"/>
                    </a:cubicBezTo>
                    <a:lnTo>
                      <a:pt x="1597334" y="1061209"/>
                    </a:lnTo>
                    <a:cubicBezTo>
                      <a:pt x="1606830" y="1034787"/>
                      <a:pt x="1604925" y="1005603"/>
                      <a:pt x="1592095" y="980628"/>
                    </a:cubicBezTo>
                    <a:close/>
                    <a:moveTo>
                      <a:pt x="894293" y="805749"/>
                    </a:moveTo>
                    <a:cubicBezTo>
                      <a:pt x="829714" y="803273"/>
                      <a:pt x="764467" y="803368"/>
                      <a:pt x="699888" y="805749"/>
                    </a:cubicBezTo>
                    <a:lnTo>
                      <a:pt x="661788" y="661636"/>
                    </a:lnTo>
                    <a:cubicBezTo>
                      <a:pt x="663779" y="656664"/>
                      <a:pt x="664083" y="651177"/>
                      <a:pt x="662645" y="646015"/>
                    </a:cubicBezTo>
                    <a:lnTo>
                      <a:pt x="655406" y="620964"/>
                    </a:lnTo>
                    <a:cubicBezTo>
                      <a:pt x="679238" y="609772"/>
                      <a:pt x="701631" y="595732"/>
                      <a:pt x="722081" y="579149"/>
                    </a:cubicBezTo>
                    <a:cubicBezTo>
                      <a:pt x="727987" y="574291"/>
                      <a:pt x="733797" y="569624"/>
                      <a:pt x="739321" y="564100"/>
                    </a:cubicBezTo>
                    <a:cubicBezTo>
                      <a:pt x="746646" y="599780"/>
                      <a:pt x="759848" y="633994"/>
                      <a:pt x="778374" y="665350"/>
                    </a:cubicBezTo>
                    <a:cubicBezTo>
                      <a:pt x="788356" y="682267"/>
                      <a:pt x="799900" y="698212"/>
                      <a:pt x="812854" y="712975"/>
                    </a:cubicBezTo>
                    <a:cubicBezTo>
                      <a:pt x="838381" y="742389"/>
                      <a:pt x="869042" y="766916"/>
                      <a:pt x="903342" y="785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0099A7C9-3671-FB4C-9229-57B21880CA93}"/>
                  </a:ext>
                </a:extLst>
              </p:cNvPr>
              <p:cNvSpPr/>
              <p:nvPr/>
            </p:nvSpPr>
            <p:spPr>
              <a:xfrm>
                <a:off x="5129700" y="3991344"/>
                <a:ext cx="481708" cy="1084437"/>
              </a:xfrm>
              <a:custGeom>
                <a:avLst/>
                <a:gdLst>
                  <a:gd name="connsiteX0" fmla="*/ 24182 w 481708"/>
                  <a:gd name="connsiteY0" fmla="*/ 1083671 h 1084437"/>
                  <a:gd name="connsiteX1" fmla="*/ 11800 w 481708"/>
                  <a:gd name="connsiteY1" fmla="*/ 1083100 h 1084437"/>
                  <a:gd name="connsiteX2" fmla="*/ 1322 w 481708"/>
                  <a:gd name="connsiteY2" fmla="*/ 1058525 h 1084437"/>
                  <a:gd name="connsiteX3" fmla="*/ 444139 w 481708"/>
                  <a:gd name="connsiteY3" fmla="*/ 14585 h 1084437"/>
                  <a:gd name="connsiteX4" fmla="*/ 467123 w 481708"/>
                  <a:gd name="connsiteY4" fmla="*/ 536 h 1084437"/>
                  <a:gd name="connsiteX5" fmla="*/ 481173 w 481708"/>
                  <a:gd name="connsiteY5" fmla="*/ 23529 h 1084437"/>
                  <a:gd name="connsiteX6" fmla="*/ 479096 w 481708"/>
                  <a:gd name="connsiteY6" fmla="*/ 28682 h 1084437"/>
                  <a:gd name="connsiteX7" fmla="*/ 36374 w 481708"/>
                  <a:gd name="connsiteY7" fmla="*/ 1072622 h 1084437"/>
                  <a:gd name="connsiteX8" fmla="*/ 24182 w 481708"/>
                  <a:gd name="connsiteY8" fmla="*/ 1083671 h 108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1708" h="1084437">
                    <a:moveTo>
                      <a:pt x="24182" y="1083671"/>
                    </a:moveTo>
                    <a:cubicBezTo>
                      <a:pt x="20106" y="1084862"/>
                      <a:pt x="15753" y="1084662"/>
                      <a:pt x="11800" y="1083100"/>
                    </a:cubicBezTo>
                    <a:cubicBezTo>
                      <a:pt x="2189" y="1079137"/>
                      <a:pt x="-2478" y="1068203"/>
                      <a:pt x="1322" y="1058525"/>
                    </a:cubicBezTo>
                    <a:lnTo>
                      <a:pt x="444139" y="14585"/>
                    </a:lnTo>
                    <a:cubicBezTo>
                      <a:pt x="446606" y="4355"/>
                      <a:pt x="456903" y="-1931"/>
                      <a:pt x="467123" y="536"/>
                    </a:cubicBezTo>
                    <a:cubicBezTo>
                      <a:pt x="477353" y="3003"/>
                      <a:pt x="483640" y="13299"/>
                      <a:pt x="481173" y="23529"/>
                    </a:cubicBezTo>
                    <a:cubicBezTo>
                      <a:pt x="480735" y="25339"/>
                      <a:pt x="480039" y="27073"/>
                      <a:pt x="479096" y="28682"/>
                    </a:cubicBezTo>
                    <a:lnTo>
                      <a:pt x="36374" y="1072622"/>
                    </a:lnTo>
                    <a:cubicBezTo>
                      <a:pt x="34193" y="1077956"/>
                      <a:pt x="29707" y="1082023"/>
                      <a:pt x="24182" y="1083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5C4128D-FA3B-894E-A352-3B97933D8EAD}"/>
                  </a:ext>
                </a:extLst>
              </p:cNvPr>
              <p:cNvSpPr/>
              <p:nvPr/>
            </p:nvSpPr>
            <p:spPr>
              <a:xfrm>
                <a:off x="5483161" y="3991345"/>
                <a:ext cx="128248" cy="258043"/>
              </a:xfrm>
              <a:custGeom>
                <a:avLst/>
                <a:gdLst>
                  <a:gd name="connsiteX0" fmla="*/ 33623 w 128248"/>
                  <a:gd name="connsiteY0" fmla="*/ 258043 h 258043"/>
                  <a:gd name="connsiteX1" fmla="*/ 125635 w 128248"/>
                  <a:gd name="connsiteY1" fmla="*/ 28681 h 258043"/>
                  <a:gd name="connsiteX2" fmla="*/ 118824 w 128248"/>
                  <a:gd name="connsiteY2" fmla="*/ 2611 h 258043"/>
                  <a:gd name="connsiteX3" fmla="*/ 92754 w 128248"/>
                  <a:gd name="connsiteY3" fmla="*/ 9431 h 258043"/>
                  <a:gd name="connsiteX4" fmla="*/ 90678 w 128248"/>
                  <a:gd name="connsiteY4" fmla="*/ 14584 h 258043"/>
                  <a:gd name="connsiteX5" fmla="*/ 0 w 128248"/>
                  <a:gd name="connsiteY5" fmla="*/ 240708 h 25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48" h="258043">
                    <a:moveTo>
                      <a:pt x="33623" y="258043"/>
                    </a:moveTo>
                    <a:lnTo>
                      <a:pt x="125635" y="28681"/>
                    </a:lnTo>
                    <a:cubicBezTo>
                      <a:pt x="130950" y="19604"/>
                      <a:pt x="127902" y="7936"/>
                      <a:pt x="118824" y="2611"/>
                    </a:cubicBezTo>
                    <a:cubicBezTo>
                      <a:pt x="109747" y="-2704"/>
                      <a:pt x="98069" y="354"/>
                      <a:pt x="92754" y="9431"/>
                    </a:cubicBezTo>
                    <a:cubicBezTo>
                      <a:pt x="91811" y="11031"/>
                      <a:pt x="91116" y="12775"/>
                      <a:pt x="90678" y="14584"/>
                    </a:cubicBezTo>
                    <a:lnTo>
                      <a:pt x="0" y="240708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13EA07DC-526B-F244-BDCC-4712D969CED1}"/>
                  </a:ext>
                </a:extLst>
              </p:cNvPr>
              <p:cNvSpPr/>
              <p:nvPr/>
            </p:nvSpPr>
            <p:spPr>
              <a:xfrm>
                <a:off x="5317994" y="3613858"/>
                <a:ext cx="605404" cy="604420"/>
              </a:xfrm>
              <a:custGeom>
                <a:avLst/>
                <a:gdLst>
                  <a:gd name="connsiteX0" fmla="*/ 577218 w 605404"/>
                  <a:gd name="connsiteY0" fmla="*/ 427885 h 604420"/>
                  <a:gd name="connsiteX1" fmla="*/ 177168 w 605404"/>
                  <a:gd name="connsiteY1" fmla="*/ 577142 h 604420"/>
                  <a:gd name="connsiteX2" fmla="*/ 176597 w 605404"/>
                  <a:gd name="connsiteY2" fmla="*/ 577142 h 604420"/>
                  <a:gd name="connsiteX3" fmla="*/ 74394 w 605404"/>
                  <a:gd name="connsiteY3" fmla="*/ 500942 h 604420"/>
                  <a:gd name="connsiteX4" fmla="*/ 42485 w 605404"/>
                  <a:gd name="connsiteY4" fmla="*/ 456746 h 604420"/>
                  <a:gd name="connsiteX5" fmla="*/ 25149 w 605404"/>
                  <a:gd name="connsiteY5" fmla="*/ 181950 h 604420"/>
                  <a:gd name="connsiteX6" fmla="*/ 27626 w 605404"/>
                  <a:gd name="connsiteY6" fmla="*/ 176330 h 604420"/>
                  <a:gd name="connsiteX7" fmla="*/ 96587 w 605404"/>
                  <a:gd name="connsiteY7" fmla="*/ 81080 h 604420"/>
                  <a:gd name="connsiteX8" fmla="*/ 127257 w 605404"/>
                  <a:gd name="connsiteY8" fmla="*/ 56124 h 604420"/>
                  <a:gd name="connsiteX9" fmla="*/ 403482 w 605404"/>
                  <a:gd name="connsiteY9" fmla="*/ 17453 h 604420"/>
                  <a:gd name="connsiteX10" fmla="*/ 428819 w 605404"/>
                  <a:gd name="connsiteY10" fmla="*/ 27645 h 604420"/>
                  <a:gd name="connsiteX11" fmla="*/ 584743 w 605404"/>
                  <a:gd name="connsiteY11" fmla="*/ 412074 h 604420"/>
                  <a:gd name="connsiteX12" fmla="*/ 577218 w 605404"/>
                  <a:gd name="connsiteY12" fmla="*/ 427885 h 60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404" h="604420">
                    <a:moveTo>
                      <a:pt x="577218" y="427885"/>
                    </a:moveTo>
                    <a:cubicBezTo>
                      <a:pt x="507876" y="579485"/>
                      <a:pt x="328863" y="646274"/>
                      <a:pt x="177168" y="577142"/>
                    </a:cubicBezTo>
                    <a:lnTo>
                      <a:pt x="176597" y="577142"/>
                    </a:lnTo>
                    <a:cubicBezTo>
                      <a:pt x="137478" y="559330"/>
                      <a:pt x="102635" y="533346"/>
                      <a:pt x="74394" y="500942"/>
                    </a:cubicBezTo>
                    <a:cubicBezTo>
                      <a:pt x="62421" y="487226"/>
                      <a:pt x="51734" y="472424"/>
                      <a:pt x="42485" y="456746"/>
                    </a:cubicBezTo>
                    <a:cubicBezTo>
                      <a:pt x="-7245" y="373297"/>
                      <a:pt x="-13703" y="270989"/>
                      <a:pt x="25149" y="181950"/>
                    </a:cubicBezTo>
                    <a:cubicBezTo>
                      <a:pt x="25911" y="180045"/>
                      <a:pt x="26769" y="178235"/>
                      <a:pt x="27626" y="176330"/>
                    </a:cubicBezTo>
                    <a:cubicBezTo>
                      <a:pt x="44104" y="140335"/>
                      <a:pt x="67535" y="107969"/>
                      <a:pt x="96587" y="81080"/>
                    </a:cubicBezTo>
                    <a:cubicBezTo>
                      <a:pt x="106216" y="72060"/>
                      <a:pt x="116465" y="63725"/>
                      <a:pt x="127257" y="56124"/>
                    </a:cubicBezTo>
                    <a:cubicBezTo>
                      <a:pt x="207467" y="-1159"/>
                      <a:pt x="310623" y="-15599"/>
                      <a:pt x="403482" y="17453"/>
                    </a:cubicBezTo>
                    <a:cubicBezTo>
                      <a:pt x="411960" y="20405"/>
                      <a:pt x="420437" y="23835"/>
                      <a:pt x="428819" y="27645"/>
                    </a:cubicBezTo>
                    <a:cubicBezTo>
                      <a:pt x="574456" y="94215"/>
                      <a:pt x="642855" y="262855"/>
                      <a:pt x="584743" y="412074"/>
                    </a:cubicBezTo>
                    <a:cubicBezTo>
                      <a:pt x="581981" y="416931"/>
                      <a:pt x="579695" y="422456"/>
                      <a:pt x="577218" y="4278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08BE8AD-07D0-404F-A4DC-F0C00BED38C9}"/>
                  </a:ext>
                </a:extLst>
              </p:cNvPr>
              <p:cNvSpPr/>
              <p:nvPr/>
            </p:nvSpPr>
            <p:spPr>
              <a:xfrm>
                <a:off x="5482113" y="3642277"/>
                <a:ext cx="219265" cy="37515"/>
              </a:xfrm>
              <a:custGeom>
                <a:avLst/>
                <a:gdLst>
                  <a:gd name="connsiteX0" fmla="*/ 0 w 219265"/>
                  <a:gd name="connsiteY0" fmla="*/ 37515 h 37515"/>
                  <a:gd name="connsiteX1" fmla="*/ 119158 w 219265"/>
                  <a:gd name="connsiteY1" fmla="*/ 654 h 37515"/>
                  <a:gd name="connsiteX2" fmla="*/ 219266 w 219265"/>
                  <a:gd name="connsiteY2" fmla="*/ 12465 h 3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65" h="37515">
                    <a:moveTo>
                      <a:pt x="0" y="37515"/>
                    </a:moveTo>
                    <a:cubicBezTo>
                      <a:pt x="36385" y="16303"/>
                      <a:pt x="77143" y="3692"/>
                      <a:pt x="119158" y="654"/>
                    </a:cubicBezTo>
                    <a:cubicBezTo>
                      <a:pt x="152971" y="-1699"/>
                      <a:pt x="186928" y="2311"/>
                      <a:pt x="219266" y="1246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C2E3C1B-65A7-044E-9AD8-E437E75F16CD}"/>
                  </a:ext>
                </a:extLst>
              </p:cNvPr>
              <p:cNvSpPr/>
              <p:nvPr/>
            </p:nvSpPr>
            <p:spPr>
              <a:xfrm>
                <a:off x="5296245" y="3692375"/>
                <a:ext cx="638823" cy="475201"/>
              </a:xfrm>
              <a:custGeom>
                <a:avLst/>
                <a:gdLst>
                  <a:gd name="connsiteX0" fmla="*/ 630019 w 638823"/>
                  <a:gd name="connsiteY0" fmla="*/ 341176 h 475201"/>
                  <a:gd name="connsiteX1" fmla="*/ 636496 w 638823"/>
                  <a:gd name="connsiteY1" fmla="*/ 322888 h 475201"/>
                  <a:gd name="connsiteX2" fmla="*/ 612970 w 638823"/>
                  <a:gd name="connsiteY2" fmla="*/ 265262 h 475201"/>
                  <a:gd name="connsiteX3" fmla="*/ 383227 w 638823"/>
                  <a:gd name="connsiteY3" fmla="*/ 143914 h 475201"/>
                  <a:gd name="connsiteX4" fmla="*/ 113955 w 638823"/>
                  <a:gd name="connsiteY4" fmla="*/ 1705 h 475201"/>
                  <a:gd name="connsiteX5" fmla="*/ 69664 w 638823"/>
                  <a:gd name="connsiteY5" fmla="*/ 15707 h 475201"/>
                  <a:gd name="connsiteX6" fmla="*/ 26706 w 638823"/>
                  <a:gd name="connsiteY6" fmla="*/ 86002 h 475201"/>
                  <a:gd name="connsiteX7" fmla="*/ 24039 w 638823"/>
                  <a:gd name="connsiteY7" fmla="*/ 92002 h 475201"/>
                  <a:gd name="connsiteX8" fmla="*/ 512 w 638823"/>
                  <a:gd name="connsiteY8" fmla="*/ 173632 h 475201"/>
                  <a:gd name="connsiteX9" fmla="*/ 25849 w 638823"/>
                  <a:gd name="connsiteY9" fmla="*/ 223257 h 475201"/>
                  <a:gd name="connsiteX10" fmla="*/ 492574 w 638823"/>
                  <a:gd name="connsiteY10" fmla="*/ 469669 h 475201"/>
                  <a:gd name="connsiteX11" fmla="*/ 548485 w 638823"/>
                  <a:gd name="connsiteY11" fmla="*/ 461953 h 475201"/>
                  <a:gd name="connsiteX12" fmla="*/ 555153 w 638823"/>
                  <a:gd name="connsiteY12" fmla="*/ 455572 h 475201"/>
                  <a:gd name="connsiteX13" fmla="*/ 622495 w 638823"/>
                  <a:gd name="connsiteY13" fmla="*/ 359084 h 475201"/>
                  <a:gd name="connsiteX14" fmla="*/ 630019 w 638823"/>
                  <a:gd name="connsiteY14" fmla="*/ 341176 h 4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823" h="475201">
                    <a:moveTo>
                      <a:pt x="630019" y="341176"/>
                    </a:moveTo>
                    <a:cubicBezTo>
                      <a:pt x="632400" y="335080"/>
                      <a:pt x="634496" y="328984"/>
                      <a:pt x="636496" y="322888"/>
                    </a:cubicBezTo>
                    <a:cubicBezTo>
                      <a:pt x="643688" y="300514"/>
                      <a:pt x="633763" y="276206"/>
                      <a:pt x="612970" y="265262"/>
                    </a:cubicBezTo>
                    <a:lnTo>
                      <a:pt x="383227" y="143914"/>
                    </a:lnTo>
                    <a:cubicBezTo>
                      <a:pt x="383227" y="143914"/>
                      <a:pt x="147864" y="11897"/>
                      <a:pt x="113955" y="1705"/>
                    </a:cubicBezTo>
                    <a:cubicBezTo>
                      <a:pt x="97715" y="-3095"/>
                      <a:pt x="80189" y="2448"/>
                      <a:pt x="69664" y="15707"/>
                    </a:cubicBezTo>
                    <a:cubicBezTo>
                      <a:pt x="52319" y="37148"/>
                      <a:pt x="37879" y="60789"/>
                      <a:pt x="26706" y="86002"/>
                    </a:cubicBezTo>
                    <a:cubicBezTo>
                      <a:pt x="25753" y="88002"/>
                      <a:pt x="24801" y="90002"/>
                      <a:pt x="24039" y="92002"/>
                    </a:cubicBezTo>
                    <a:cubicBezTo>
                      <a:pt x="12685" y="118072"/>
                      <a:pt x="4779" y="145514"/>
                      <a:pt x="512" y="173632"/>
                    </a:cubicBezTo>
                    <a:cubicBezTo>
                      <a:pt x="-2460" y="193882"/>
                      <a:pt x="7703" y="213789"/>
                      <a:pt x="25849" y="223257"/>
                    </a:cubicBezTo>
                    <a:lnTo>
                      <a:pt x="492574" y="469669"/>
                    </a:lnTo>
                    <a:cubicBezTo>
                      <a:pt x="510947" y="479270"/>
                      <a:pt x="533398" y="476174"/>
                      <a:pt x="548485" y="461953"/>
                    </a:cubicBezTo>
                    <a:lnTo>
                      <a:pt x="555153" y="455572"/>
                    </a:lnTo>
                    <a:cubicBezTo>
                      <a:pt x="583252" y="427749"/>
                      <a:pt x="606073" y="395060"/>
                      <a:pt x="622495" y="359084"/>
                    </a:cubicBezTo>
                    <a:cubicBezTo>
                      <a:pt x="625162" y="353178"/>
                      <a:pt x="627638" y="347177"/>
                      <a:pt x="630019" y="341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1BA7549F-0DBE-B844-AF91-6A0768F47C7E}"/>
                  </a:ext>
                </a:extLst>
              </p:cNvPr>
              <p:cNvSpPr/>
              <p:nvPr/>
            </p:nvSpPr>
            <p:spPr>
              <a:xfrm>
                <a:off x="5359812" y="3718542"/>
                <a:ext cx="211264" cy="88504"/>
              </a:xfrm>
              <a:custGeom>
                <a:avLst/>
                <a:gdLst>
                  <a:gd name="connsiteX0" fmla="*/ 0 w 211264"/>
                  <a:gd name="connsiteY0" fmla="*/ 27449 h 88504"/>
                  <a:gd name="connsiteX1" fmla="*/ 46101 w 211264"/>
                  <a:gd name="connsiteY1" fmla="*/ 2208 h 88504"/>
                  <a:gd name="connsiteX2" fmla="*/ 211264 w 211264"/>
                  <a:gd name="connsiteY2" fmla="*/ 88504 h 8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264" h="88504">
                    <a:moveTo>
                      <a:pt x="0" y="27449"/>
                    </a:moveTo>
                    <a:cubicBezTo>
                      <a:pt x="0" y="27449"/>
                      <a:pt x="21717" y="-9222"/>
                      <a:pt x="46101" y="2208"/>
                    </a:cubicBezTo>
                    <a:cubicBezTo>
                      <a:pt x="70485" y="13638"/>
                      <a:pt x="211264" y="88504"/>
                      <a:pt x="211264" y="8850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660D888-7BA7-664A-B498-AA7075D48A18}"/>
                  </a:ext>
                </a:extLst>
              </p:cNvPr>
              <p:cNvSpPr/>
              <p:nvPr/>
            </p:nvSpPr>
            <p:spPr>
              <a:xfrm>
                <a:off x="5096370" y="3820707"/>
                <a:ext cx="329908" cy="1130380"/>
              </a:xfrm>
              <a:custGeom>
                <a:avLst/>
                <a:gdLst>
                  <a:gd name="connsiteX0" fmla="*/ 326403 w 329908"/>
                  <a:gd name="connsiteY0" fmla="*/ 1122768 h 1130380"/>
                  <a:gd name="connsiteX1" fmla="*/ 299733 w 329908"/>
                  <a:gd name="connsiteY1" fmla="*/ 1126559 h 1130380"/>
                  <a:gd name="connsiteX2" fmla="*/ 292970 w 329908"/>
                  <a:gd name="connsiteY2" fmla="*/ 1116958 h 1130380"/>
                  <a:gd name="connsiteX3" fmla="*/ 172 w 329908"/>
                  <a:gd name="connsiteY3" fmla="*/ 21583 h 1130380"/>
                  <a:gd name="connsiteX4" fmla="*/ 16516 w 329908"/>
                  <a:gd name="connsiteY4" fmla="*/ 170 h 1130380"/>
                  <a:gd name="connsiteX5" fmla="*/ 36366 w 329908"/>
                  <a:gd name="connsiteY5" fmla="*/ 11105 h 1130380"/>
                  <a:gd name="connsiteX6" fmla="*/ 329165 w 329908"/>
                  <a:gd name="connsiteY6" fmla="*/ 1106480 h 1130380"/>
                  <a:gd name="connsiteX7" fmla="*/ 326403 w 329908"/>
                  <a:gd name="connsiteY7" fmla="*/ 1122768 h 113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908" h="1130380">
                    <a:moveTo>
                      <a:pt x="326403" y="1122768"/>
                    </a:moveTo>
                    <a:cubicBezTo>
                      <a:pt x="320088" y="1131178"/>
                      <a:pt x="308143" y="1132883"/>
                      <a:pt x="299733" y="1126559"/>
                    </a:cubicBezTo>
                    <a:cubicBezTo>
                      <a:pt x="296523" y="1124149"/>
                      <a:pt x="294151" y="1120786"/>
                      <a:pt x="292970" y="1116958"/>
                    </a:cubicBezTo>
                    <a:lnTo>
                      <a:pt x="172" y="21583"/>
                    </a:lnTo>
                    <a:cubicBezTo>
                      <a:pt x="-1229" y="11153"/>
                      <a:pt x="6096" y="1570"/>
                      <a:pt x="16516" y="170"/>
                    </a:cubicBezTo>
                    <a:cubicBezTo>
                      <a:pt x="24822" y="-944"/>
                      <a:pt x="32871" y="3494"/>
                      <a:pt x="36366" y="11105"/>
                    </a:cubicBezTo>
                    <a:lnTo>
                      <a:pt x="329165" y="1106480"/>
                    </a:lnTo>
                    <a:cubicBezTo>
                      <a:pt x="330765" y="1112043"/>
                      <a:pt x="329756" y="1118043"/>
                      <a:pt x="326403" y="1122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A15310D7-4DC6-B64A-8037-A6608C5BD929}"/>
                  </a:ext>
                </a:extLst>
              </p:cNvPr>
              <p:cNvSpPr/>
              <p:nvPr/>
            </p:nvSpPr>
            <p:spPr>
              <a:xfrm>
                <a:off x="5096371" y="3820892"/>
                <a:ext cx="104849" cy="255807"/>
              </a:xfrm>
              <a:custGeom>
                <a:avLst/>
                <a:gdLst>
                  <a:gd name="connsiteX0" fmla="*/ 104850 w 104849"/>
                  <a:gd name="connsiteY0" fmla="*/ 248663 h 255807"/>
                  <a:gd name="connsiteX1" fmla="*/ 36365 w 104849"/>
                  <a:gd name="connsiteY1" fmla="*/ 11110 h 255807"/>
                  <a:gd name="connsiteX2" fmla="*/ 11105 w 104849"/>
                  <a:gd name="connsiteY2" fmla="*/ 1737 h 255807"/>
                  <a:gd name="connsiteX3" fmla="*/ 170 w 104849"/>
                  <a:gd name="connsiteY3" fmla="*/ 21587 h 255807"/>
                  <a:gd name="connsiteX4" fmla="*/ 67607 w 104849"/>
                  <a:gd name="connsiteY4" fmla="*/ 255807 h 25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49" h="255807">
                    <a:moveTo>
                      <a:pt x="104850" y="248663"/>
                    </a:moveTo>
                    <a:lnTo>
                      <a:pt x="36365" y="11110"/>
                    </a:lnTo>
                    <a:cubicBezTo>
                      <a:pt x="31974" y="1547"/>
                      <a:pt x="20668" y="-2644"/>
                      <a:pt x="11105" y="1737"/>
                    </a:cubicBezTo>
                    <a:cubicBezTo>
                      <a:pt x="3494" y="5233"/>
                      <a:pt x="-944" y="13291"/>
                      <a:pt x="170" y="21587"/>
                    </a:cubicBezTo>
                    <a:lnTo>
                      <a:pt x="67607" y="255807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5D33AAE-147E-4D4B-89EF-E1655BA3C266}"/>
                  </a:ext>
                </a:extLst>
              </p:cNvPr>
              <p:cNvSpPr/>
              <p:nvPr/>
            </p:nvSpPr>
            <p:spPr>
              <a:xfrm>
                <a:off x="4775191" y="3440344"/>
                <a:ext cx="604977" cy="604561"/>
              </a:xfrm>
              <a:custGeom>
                <a:avLst/>
                <a:gdLst>
                  <a:gd name="connsiteX0" fmla="*/ 596908 w 604977"/>
                  <a:gd name="connsiteY0" fmla="*/ 232781 h 604561"/>
                  <a:gd name="connsiteX1" fmla="*/ 585859 w 604977"/>
                  <a:gd name="connsiteY1" fmla="*/ 407755 h 604561"/>
                  <a:gd name="connsiteX2" fmla="*/ 372880 w 604977"/>
                  <a:gd name="connsiteY2" fmla="*/ 596255 h 604561"/>
                  <a:gd name="connsiteX3" fmla="*/ 372213 w 604977"/>
                  <a:gd name="connsiteY3" fmla="*/ 596255 h 604561"/>
                  <a:gd name="connsiteX4" fmla="*/ 9692 w 604977"/>
                  <a:gd name="connsiteY4" fmla="*/ 377656 h 604561"/>
                  <a:gd name="connsiteX5" fmla="*/ 8168 w 604977"/>
                  <a:gd name="connsiteY5" fmla="*/ 371751 h 604561"/>
                  <a:gd name="connsiteX6" fmla="*/ 3882 w 604977"/>
                  <a:gd name="connsiteY6" fmla="*/ 254021 h 604561"/>
                  <a:gd name="connsiteX7" fmla="*/ 12645 w 604977"/>
                  <a:gd name="connsiteY7" fmla="*/ 215445 h 604561"/>
                  <a:gd name="connsiteX8" fmla="*/ 100370 w 604977"/>
                  <a:gd name="connsiteY8" fmla="*/ 76952 h 604561"/>
                  <a:gd name="connsiteX9" fmla="*/ 206383 w 604977"/>
                  <a:gd name="connsiteY9" fmla="*/ 15801 h 604561"/>
                  <a:gd name="connsiteX10" fmla="*/ 232672 w 604977"/>
                  <a:gd name="connsiteY10" fmla="*/ 8181 h 604561"/>
                  <a:gd name="connsiteX11" fmla="*/ 328684 w 604977"/>
                  <a:gd name="connsiteY11" fmla="*/ 1133 h 604561"/>
                  <a:gd name="connsiteX12" fmla="*/ 379738 w 604977"/>
                  <a:gd name="connsiteY12" fmla="*/ 10086 h 604561"/>
                  <a:gd name="connsiteX13" fmla="*/ 591955 w 604977"/>
                  <a:gd name="connsiteY13" fmla="*/ 215445 h 604561"/>
                  <a:gd name="connsiteX14" fmla="*/ 596908 w 604977"/>
                  <a:gd name="connsiteY14" fmla="*/ 232781 h 6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4977" h="604561">
                    <a:moveTo>
                      <a:pt x="596908" y="232781"/>
                    </a:moveTo>
                    <a:cubicBezTo>
                      <a:pt x="610634" y="290912"/>
                      <a:pt x="606786" y="351815"/>
                      <a:pt x="585859" y="407755"/>
                    </a:cubicBezTo>
                    <a:cubicBezTo>
                      <a:pt x="550798" y="502214"/>
                      <a:pt x="470902" y="572928"/>
                      <a:pt x="372880" y="596255"/>
                    </a:cubicBezTo>
                    <a:lnTo>
                      <a:pt x="372213" y="596255"/>
                    </a:lnTo>
                    <a:cubicBezTo>
                      <a:pt x="211974" y="634479"/>
                      <a:pt x="50668" y="537219"/>
                      <a:pt x="9692" y="377656"/>
                    </a:cubicBezTo>
                    <a:cubicBezTo>
                      <a:pt x="9120" y="375751"/>
                      <a:pt x="8644" y="373751"/>
                      <a:pt x="8168" y="371751"/>
                    </a:cubicBezTo>
                    <a:cubicBezTo>
                      <a:pt x="-1014" y="333174"/>
                      <a:pt x="-2472" y="293160"/>
                      <a:pt x="3882" y="254021"/>
                    </a:cubicBezTo>
                    <a:cubicBezTo>
                      <a:pt x="5930" y="240982"/>
                      <a:pt x="8863" y="228095"/>
                      <a:pt x="12645" y="215445"/>
                    </a:cubicBezTo>
                    <a:cubicBezTo>
                      <a:pt x="28694" y="162134"/>
                      <a:pt x="59031" y="114242"/>
                      <a:pt x="100370" y="76952"/>
                    </a:cubicBezTo>
                    <a:cubicBezTo>
                      <a:pt x="131117" y="49482"/>
                      <a:pt x="167207" y="28670"/>
                      <a:pt x="206383" y="15801"/>
                    </a:cubicBezTo>
                    <a:cubicBezTo>
                      <a:pt x="214860" y="12849"/>
                      <a:pt x="223719" y="10372"/>
                      <a:pt x="232672" y="8181"/>
                    </a:cubicBezTo>
                    <a:cubicBezTo>
                      <a:pt x="264095" y="714"/>
                      <a:pt x="296509" y="-1658"/>
                      <a:pt x="328684" y="1133"/>
                    </a:cubicBezTo>
                    <a:cubicBezTo>
                      <a:pt x="345934" y="2609"/>
                      <a:pt x="363022" y="5600"/>
                      <a:pt x="379738" y="10086"/>
                    </a:cubicBezTo>
                    <a:cubicBezTo>
                      <a:pt x="481437" y="36871"/>
                      <a:pt x="561847" y="114680"/>
                      <a:pt x="591955" y="215445"/>
                    </a:cubicBezTo>
                    <a:cubicBezTo>
                      <a:pt x="593860" y="221160"/>
                      <a:pt x="595384" y="226780"/>
                      <a:pt x="596908" y="232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5ECC1FCF-6B71-4F40-8E7C-4300541A9AC8}"/>
                  </a:ext>
                </a:extLst>
              </p:cNvPr>
              <p:cNvSpPr/>
              <p:nvPr/>
            </p:nvSpPr>
            <p:spPr>
              <a:xfrm>
                <a:off x="4823650" y="3487102"/>
                <a:ext cx="156971" cy="154590"/>
              </a:xfrm>
              <a:custGeom>
                <a:avLst/>
                <a:gdLst>
                  <a:gd name="connsiteX0" fmla="*/ 0 w 156971"/>
                  <a:gd name="connsiteY0" fmla="*/ 154591 h 154590"/>
                  <a:gd name="connsiteX1" fmla="*/ 71247 w 156971"/>
                  <a:gd name="connsiteY1" fmla="*/ 52292 h 154590"/>
                  <a:gd name="connsiteX2" fmla="*/ 156972 w 156971"/>
                  <a:gd name="connsiteY2" fmla="*/ 0 h 15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971" h="154590">
                    <a:moveTo>
                      <a:pt x="0" y="154591"/>
                    </a:moveTo>
                    <a:cubicBezTo>
                      <a:pt x="15621" y="115500"/>
                      <a:pt x="39996" y="80505"/>
                      <a:pt x="71247" y="52292"/>
                    </a:cubicBezTo>
                    <a:cubicBezTo>
                      <a:pt x="96336" y="29699"/>
                      <a:pt x="125406" y="11963"/>
                      <a:pt x="156972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AB3CDE0-CDFE-3448-A4E4-FDCF5C6F27F8}"/>
                  </a:ext>
                </a:extLst>
              </p:cNvPr>
              <p:cNvSpPr/>
              <p:nvPr/>
            </p:nvSpPr>
            <p:spPr>
              <a:xfrm>
                <a:off x="4749033" y="3597327"/>
                <a:ext cx="656345" cy="329457"/>
              </a:xfrm>
              <a:custGeom>
                <a:avLst/>
                <a:gdLst>
                  <a:gd name="connsiteX0" fmla="*/ 642117 w 656345"/>
                  <a:gd name="connsiteY0" fmla="*/ 50176 h 329457"/>
                  <a:gd name="connsiteX1" fmla="*/ 636021 w 656345"/>
                  <a:gd name="connsiteY1" fmla="*/ 31793 h 329457"/>
                  <a:gd name="connsiteX2" fmla="*/ 582014 w 656345"/>
                  <a:gd name="connsiteY2" fmla="*/ 741 h 329457"/>
                  <a:gd name="connsiteX3" fmla="*/ 326268 w 656345"/>
                  <a:gd name="connsiteY3" fmla="*/ 46461 h 329457"/>
                  <a:gd name="connsiteX4" fmla="*/ 26325 w 656345"/>
                  <a:gd name="connsiteY4" fmla="*/ 99992 h 329457"/>
                  <a:gd name="connsiteX5" fmla="*/ 36 w 656345"/>
                  <a:gd name="connsiteY5" fmla="*/ 138092 h 329457"/>
                  <a:gd name="connsiteX6" fmla="*/ 9561 w 656345"/>
                  <a:gd name="connsiteY6" fmla="*/ 219911 h 329457"/>
                  <a:gd name="connsiteX7" fmla="*/ 11276 w 656345"/>
                  <a:gd name="connsiteY7" fmla="*/ 226293 h 329457"/>
                  <a:gd name="connsiteX8" fmla="*/ 42899 w 656345"/>
                  <a:gd name="connsiteY8" fmla="*/ 305065 h 329457"/>
                  <a:gd name="connsiteX9" fmla="*/ 93381 w 656345"/>
                  <a:gd name="connsiteY9" fmla="*/ 328687 h 329457"/>
                  <a:gd name="connsiteX10" fmla="*/ 612970 w 656345"/>
                  <a:gd name="connsiteY10" fmla="*/ 235913 h 329457"/>
                  <a:gd name="connsiteX11" fmla="*/ 652404 w 656345"/>
                  <a:gd name="connsiteY11" fmla="*/ 195432 h 329457"/>
                  <a:gd name="connsiteX12" fmla="*/ 653642 w 656345"/>
                  <a:gd name="connsiteY12" fmla="*/ 185907 h 329457"/>
                  <a:gd name="connsiteX13" fmla="*/ 647451 w 656345"/>
                  <a:gd name="connsiteY13" fmla="*/ 68369 h 329457"/>
                  <a:gd name="connsiteX14" fmla="*/ 642117 w 656345"/>
                  <a:gd name="connsiteY14" fmla="*/ 50176 h 3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6345" h="329457">
                    <a:moveTo>
                      <a:pt x="642117" y="50176"/>
                    </a:moveTo>
                    <a:cubicBezTo>
                      <a:pt x="640307" y="43985"/>
                      <a:pt x="638211" y="37888"/>
                      <a:pt x="636021" y="31793"/>
                    </a:cubicBezTo>
                    <a:cubicBezTo>
                      <a:pt x="627896" y="9742"/>
                      <a:pt x="605160" y="-3336"/>
                      <a:pt x="582014" y="741"/>
                    </a:cubicBezTo>
                    <a:lnTo>
                      <a:pt x="326268" y="46461"/>
                    </a:lnTo>
                    <a:cubicBezTo>
                      <a:pt x="326268" y="46461"/>
                      <a:pt x="59568" y="87037"/>
                      <a:pt x="26325" y="99992"/>
                    </a:cubicBezTo>
                    <a:cubicBezTo>
                      <a:pt x="10590" y="106116"/>
                      <a:pt x="170" y="121204"/>
                      <a:pt x="36" y="138092"/>
                    </a:cubicBezTo>
                    <a:cubicBezTo>
                      <a:pt x="-383" y="165666"/>
                      <a:pt x="2827" y="193175"/>
                      <a:pt x="9561" y="219911"/>
                    </a:cubicBezTo>
                    <a:cubicBezTo>
                      <a:pt x="10133" y="222007"/>
                      <a:pt x="10609" y="224197"/>
                      <a:pt x="11276" y="226293"/>
                    </a:cubicBezTo>
                    <a:cubicBezTo>
                      <a:pt x="18286" y="253830"/>
                      <a:pt x="28926" y="280319"/>
                      <a:pt x="42899" y="305065"/>
                    </a:cubicBezTo>
                    <a:cubicBezTo>
                      <a:pt x="53005" y="322857"/>
                      <a:pt x="73246" y="332325"/>
                      <a:pt x="93381" y="328687"/>
                    </a:cubicBezTo>
                    <a:lnTo>
                      <a:pt x="612970" y="235913"/>
                    </a:lnTo>
                    <a:cubicBezTo>
                      <a:pt x="633392" y="232189"/>
                      <a:pt x="649213" y="215939"/>
                      <a:pt x="652404" y="195432"/>
                    </a:cubicBezTo>
                    <a:cubicBezTo>
                      <a:pt x="652880" y="192384"/>
                      <a:pt x="653261" y="189336"/>
                      <a:pt x="653642" y="185907"/>
                    </a:cubicBezTo>
                    <a:cubicBezTo>
                      <a:pt x="658728" y="146674"/>
                      <a:pt x="656623" y="106850"/>
                      <a:pt x="647451" y="68369"/>
                    </a:cubicBezTo>
                    <a:cubicBezTo>
                      <a:pt x="645927" y="62653"/>
                      <a:pt x="644212" y="56367"/>
                      <a:pt x="642117" y="50176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0625E6B-D312-0B42-8877-719A6D6FE41D}"/>
                  </a:ext>
                </a:extLst>
              </p:cNvPr>
              <p:cNvSpPr/>
              <p:nvPr/>
            </p:nvSpPr>
            <p:spPr>
              <a:xfrm>
                <a:off x="4767387" y="3687317"/>
                <a:ext cx="204662" cy="81819"/>
              </a:xfrm>
              <a:custGeom>
                <a:avLst/>
                <a:gdLst>
                  <a:gd name="connsiteX0" fmla="*/ 447 w 204662"/>
                  <a:gd name="connsiteY0" fmla="*/ 81820 h 81819"/>
                  <a:gd name="connsiteX1" fmla="*/ 21307 w 204662"/>
                  <a:gd name="connsiteY1" fmla="*/ 33528 h 81819"/>
                  <a:gd name="connsiteX2" fmla="*/ 204663 w 204662"/>
                  <a:gd name="connsiteY2" fmla="*/ 0 h 8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662" h="81819">
                    <a:moveTo>
                      <a:pt x="447" y="81820"/>
                    </a:moveTo>
                    <a:cubicBezTo>
                      <a:pt x="447" y="81820"/>
                      <a:pt x="-4887" y="39434"/>
                      <a:pt x="21307" y="33528"/>
                    </a:cubicBezTo>
                    <a:cubicBezTo>
                      <a:pt x="47500" y="27622"/>
                      <a:pt x="204663" y="0"/>
                      <a:pt x="204663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D9B121D-99F5-A849-A869-4862A71ED968}"/>
                  </a:ext>
                </a:extLst>
              </p:cNvPr>
              <p:cNvSpPr/>
              <p:nvPr/>
            </p:nvSpPr>
            <p:spPr>
              <a:xfrm>
                <a:off x="4586059" y="4244649"/>
                <a:ext cx="1555542" cy="533826"/>
              </a:xfrm>
              <a:custGeom>
                <a:avLst/>
                <a:gdLst>
                  <a:gd name="connsiteX0" fmla="*/ 1343444 w 1555542"/>
                  <a:gd name="connsiteY0" fmla="*/ 529090 h 533826"/>
                  <a:gd name="connsiteX1" fmla="*/ 212159 w 1555542"/>
                  <a:gd name="connsiteY1" fmla="*/ 529090 h 533826"/>
                  <a:gd name="connsiteX2" fmla="*/ 94049 w 1555542"/>
                  <a:gd name="connsiteY2" fmla="*/ 473750 h 533826"/>
                  <a:gd name="connsiteX3" fmla="*/ 4419 w 1555542"/>
                  <a:gd name="connsiteY3" fmla="*/ 224861 h 533826"/>
                  <a:gd name="connsiteX4" fmla="*/ 81857 w 1555542"/>
                  <a:gd name="connsiteY4" fmla="*/ 104370 h 533826"/>
                  <a:gd name="connsiteX5" fmla="*/ 1473746 w 1555542"/>
                  <a:gd name="connsiteY5" fmla="*/ 104370 h 533826"/>
                  <a:gd name="connsiteX6" fmla="*/ 1551089 w 1555542"/>
                  <a:gd name="connsiteY6" fmla="*/ 224861 h 533826"/>
                  <a:gd name="connsiteX7" fmla="*/ 1461458 w 1555542"/>
                  <a:gd name="connsiteY7" fmla="*/ 473750 h 533826"/>
                  <a:gd name="connsiteX8" fmla="*/ 1343444 w 1555542"/>
                  <a:gd name="connsiteY8" fmla="*/ 529090 h 53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5542" h="533826">
                    <a:moveTo>
                      <a:pt x="1343444" y="529090"/>
                    </a:moveTo>
                    <a:cubicBezTo>
                      <a:pt x="974826" y="416028"/>
                      <a:pt x="580777" y="416028"/>
                      <a:pt x="212159" y="529090"/>
                    </a:cubicBezTo>
                    <a:cubicBezTo>
                      <a:pt x="164353" y="544721"/>
                      <a:pt x="112633" y="520489"/>
                      <a:pt x="94049" y="473750"/>
                    </a:cubicBezTo>
                    <a:cubicBezTo>
                      <a:pt x="64267" y="390815"/>
                      <a:pt x="34391" y="307853"/>
                      <a:pt x="4419" y="224861"/>
                    </a:cubicBezTo>
                    <a:cubicBezTo>
                      <a:pt x="-12726" y="178379"/>
                      <a:pt x="21469" y="122849"/>
                      <a:pt x="81857" y="104370"/>
                    </a:cubicBezTo>
                    <a:cubicBezTo>
                      <a:pt x="535381" y="-34790"/>
                      <a:pt x="1020222" y="-34790"/>
                      <a:pt x="1473746" y="104370"/>
                    </a:cubicBezTo>
                    <a:cubicBezTo>
                      <a:pt x="1534039" y="122849"/>
                      <a:pt x="1568329" y="178379"/>
                      <a:pt x="1551089" y="224861"/>
                    </a:cubicBezTo>
                    <a:lnTo>
                      <a:pt x="1461458" y="473750"/>
                    </a:lnTo>
                    <a:cubicBezTo>
                      <a:pt x="1442875" y="520441"/>
                      <a:pt x="1391221" y="544663"/>
                      <a:pt x="1343444" y="5290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D7B220C-E78B-0246-AD4C-03637BE4B920}"/>
                  </a:ext>
                </a:extLst>
              </p:cNvPr>
              <p:cNvSpPr/>
              <p:nvPr/>
            </p:nvSpPr>
            <p:spPr>
              <a:xfrm>
                <a:off x="4629547" y="4271650"/>
                <a:ext cx="1468960" cy="452142"/>
              </a:xfrm>
              <a:custGeom>
                <a:avLst/>
                <a:gdLst>
                  <a:gd name="connsiteX0" fmla="*/ 1268332 w 1468960"/>
                  <a:gd name="connsiteY0" fmla="*/ 448439 h 452142"/>
                  <a:gd name="connsiteX1" fmla="*/ 200294 w 1468960"/>
                  <a:gd name="connsiteY1" fmla="*/ 448439 h 452142"/>
                  <a:gd name="connsiteX2" fmla="*/ 88852 w 1468960"/>
                  <a:gd name="connsiteY2" fmla="*/ 401576 h 452142"/>
                  <a:gd name="connsiteX3" fmla="*/ 4174 w 1468960"/>
                  <a:gd name="connsiteY3" fmla="*/ 190598 h 452142"/>
                  <a:gd name="connsiteX4" fmla="*/ 77231 w 1468960"/>
                  <a:gd name="connsiteY4" fmla="*/ 88490 h 452142"/>
                  <a:gd name="connsiteX5" fmla="*/ 1391681 w 1468960"/>
                  <a:gd name="connsiteY5" fmla="*/ 88490 h 452142"/>
                  <a:gd name="connsiteX6" fmla="*/ 1464738 w 1468960"/>
                  <a:gd name="connsiteY6" fmla="*/ 190598 h 452142"/>
                  <a:gd name="connsiteX7" fmla="*/ 1380156 w 1468960"/>
                  <a:gd name="connsiteY7" fmla="*/ 401576 h 452142"/>
                  <a:gd name="connsiteX8" fmla="*/ 1268332 w 1468960"/>
                  <a:gd name="connsiteY8" fmla="*/ 448439 h 45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8960" h="452142">
                    <a:moveTo>
                      <a:pt x="1268332" y="448439"/>
                    </a:moveTo>
                    <a:cubicBezTo>
                      <a:pt x="918765" y="352618"/>
                      <a:pt x="549862" y="352618"/>
                      <a:pt x="200294" y="448439"/>
                    </a:cubicBezTo>
                    <a:cubicBezTo>
                      <a:pt x="154669" y="460917"/>
                      <a:pt x="105044" y="441010"/>
                      <a:pt x="88852" y="401576"/>
                    </a:cubicBezTo>
                    <a:lnTo>
                      <a:pt x="4174" y="190598"/>
                    </a:lnTo>
                    <a:cubicBezTo>
                      <a:pt x="-12018" y="151164"/>
                      <a:pt x="20272" y="104111"/>
                      <a:pt x="77231" y="88490"/>
                    </a:cubicBezTo>
                    <a:cubicBezTo>
                      <a:pt x="507437" y="-29497"/>
                      <a:pt x="961475" y="-29497"/>
                      <a:pt x="1391681" y="88490"/>
                    </a:cubicBezTo>
                    <a:cubicBezTo>
                      <a:pt x="1448831" y="104111"/>
                      <a:pt x="1481026" y="151164"/>
                      <a:pt x="1464738" y="190598"/>
                    </a:cubicBezTo>
                    <a:lnTo>
                      <a:pt x="1380156" y="401576"/>
                    </a:lnTo>
                    <a:cubicBezTo>
                      <a:pt x="1363487" y="440820"/>
                      <a:pt x="1314052" y="460727"/>
                      <a:pt x="1268332" y="448439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65BFFF3C-FBF7-9E43-8894-43E576EEC4A2}"/>
                  </a:ext>
                </a:extLst>
              </p:cNvPr>
              <p:cNvSpPr/>
              <p:nvPr/>
            </p:nvSpPr>
            <p:spPr>
              <a:xfrm>
                <a:off x="4623530" y="2828925"/>
                <a:ext cx="1476375" cy="409575"/>
              </a:xfrm>
              <a:custGeom>
                <a:avLst/>
                <a:gdLst>
                  <a:gd name="connsiteX0" fmla="*/ 1441418 w 1476375"/>
                  <a:gd name="connsiteY0" fmla="*/ 0 h 409575"/>
                  <a:gd name="connsiteX1" fmla="*/ 1476375 w 1476375"/>
                  <a:gd name="connsiteY1" fmla="*/ 0 h 409575"/>
                  <a:gd name="connsiteX2" fmla="*/ 1476375 w 1476375"/>
                  <a:gd name="connsiteY2" fmla="*/ 409575 h 409575"/>
                  <a:gd name="connsiteX3" fmla="*/ 1441418 w 1476375"/>
                  <a:gd name="connsiteY3" fmla="*/ 409575 h 409575"/>
                  <a:gd name="connsiteX4" fmla="*/ 34957 w 1476375"/>
                  <a:gd name="connsiteY4" fmla="*/ 409575 h 409575"/>
                  <a:gd name="connsiteX5" fmla="*/ 0 w 1476375"/>
                  <a:gd name="connsiteY5" fmla="*/ 409575 h 409575"/>
                  <a:gd name="connsiteX6" fmla="*/ 0 w 1476375"/>
                  <a:gd name="connsiteY6" fmla="*/ 0 h 409575"/>
                  <a:gd name="connsiteX7" fmla="*/ 34957 w 1476375"/>
                  <a:gd name="connsiteY7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75" h="409575">
                    <a:moveTo>
                      <a:pt x="1441418" y="0"/>
                    </a:moveTo>
                    <a:cubicBezTo>
                      <a:pt x="1460724" y="0"/>
                      <a:pt x="1476375" y="0"/>
                      <a:pt x="1476375" y="0"/>
                    </a:cubicBezTo>
                    <a:lnTo>
                      <a:pt x="1476375" y="409575"/>
                    </a:lnTo>
                    <a:cubicBezTo>
                      <a:pt x="1476375" y="409575"/>
                      <a:pt x="1460724" y="409575"/>
                      <a:pt x="1441418" y="409575"/>
                    </a:cubicBezTo>
                    <a:lnTo>
                      <a:pt x="34957" y="409575"/>
                    </a:lnTo>
                    <a:cubicBezTo>
                      <a:pt x="15651" y="409575"/>
                      <a:pt x="0" y="409575"/>
                      <a:pt x="0" y="409575"/>
                    </a:cubicBezTo>
                    <a:lnTo>
                      <a:pt x="0" y="0"/>
                    </a:lnTo>
                    <a:cubicBezTo>
                      <a:pt x="0" y="0"/>
                      <a:pt x="15651" y="0"/>
                      <a:pt x="34957" y="0"/>
                    </a:cubicBezTo>
                    <a:close/>
                  </a:path>
                </a:pathLst>
              </a:custGeom>
              <a:solidFill>
                <a:srgbClr val="84AAB3"/>
              </a:solidFill>
              <a:ln w="9525" cap="rnd">
                <a:solidFill>
                  <a:srgbClr val="263238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F4052DA-7E91-9843-94BE-8101BEC2E1A0}"/>
                </a:ext>
              </a:extLst>
            </p:cNvPr>
            <p:cNvSpPr/>
            <p:nvPr/>
          </p:nvSpPr>
          <p:spPr>
            <a:xfrm>
              <a:off x="4647741" y="4385666"/>
              <a:ext cx="1389619" cy="284321"/>
            </a:xfrm>
            <a:custGeom>
              <a:avLst/>
              <a:gdLst/>
              <a:ahLst/>
              <a:cxnLst/>
              <a:rect l="l" t="t" r="r" b="b"/>
              <a:pathLst>
                <a:path w="1389619" h="284321">
                  <a:moveTo>
                    <a:pt x="1314229" y="144838"/>
                  </a:moveTo>
                  <a:cubicBezTo>
                    <a:pt x="1316950" y="145514"/>
                    <a:pt x="1319295" y="146784"/>
                    <a:pt x="1321264" y="148649"/>
                  </a:cubicBezTo>
                  <a:cubicBezTo>
                    <a:pt x="1323232" y="150515"/>
                    <a:pt x="1324697" y="152747"/>
                    <a:pt x="1325659" y="155346"/>
                  </a:cubicBezTo>
                  <a:cubicBezTo>
                    <a:pt x="1326622" y="157945"/>
                    <a:pt x="1326621" y="160635"/>
                    <a:pt x="1325657" y="163414"/>
                  </a:cubicBezTo>
                  <a:cubicBezTo>
                    <a:pt x="1322801" y="171237"/>
                    <a:pt x="1319424" y="178934"/>
                    <a:pt x="1315525" y="186506"/>
                  </a:cubicBezTo>
                  <a:cubicBezTo>
                    <a:pt x="1311626" y="194077"/>
                    <a:pt x="1308506" y="201792"/>
                    <a:pt x="1306165" y="209649"/>
                  </a:cubicBezTo>
                  <a:cubicBezTo>
                    <a:pt x="1304981" y="213396"/>
                    <a:pt x="1304407" y="217482"/>
                    <a:pt x="1304445" y="221906"/>
                  </a:cubicBezTo>
                  <a:cubicBezTo>
                    <a:pt x="1304482" y="226331"/>
                    <a:pt x="1305896" y="230085"/>
                    <a:pt x="1308687" y="233170"/>
                  </a:cubicBezTo>
                  <a:cubicBezTo>
                    <a:pt x="1311540" y="236103"/>
                    <a:pt x="1315096" y="237430"/>
                    <a:pt x="1319356" y="237149"/>
                  </a:cubicBezTo>
                  <a:cubicBezTo>
                    <a:pt x="1323616" y="236868"/>
                    <a:pt x="1327373" y="235984"/>
                    <a:pt x="1330628" y="234497"/>
                  </a:cubicBezTo>
                  <a:cubicBezTo>
                    <a:pt x="1332180" y="233723"/>
                    <a:pt x="1333741" y="232820"/>
                    <a:pt x="1335311" y="231788"/>
                  </a:cubicBezTo>
                  <a:cubicBezTo>
                    <a:pt x="1336880" y="230757"/>
                    <a:pt x="1338485" y="229960"/>
                    <a:pt x="1340126" y="229399"/>
                  </a:cubicBezTo>
                  <a:cubicBezTo>
                    <a:pt x="1341690" y="223867"/>
                    <a:pt x="1343479" y="218429"/>
                    <a:pt x="1345495" y="213083"/>
                  </a:cubicBezTo>
                  <a:cubicBezTo>
                    <a:pt x="1347512" y="207737"/>
                    <a:pt x="1349679" y="202454"/>
                    <a:pt x="1351997" y="197232"/>
                  </a:cubicBezTo>
                  <a:cubicBezTo>
                    <a:pt x="1353173" y="194364"/>
                    <a:pt x="1354571" y="191277"/>
                    <a:pt x="1356191" y="187974"/>
                  </a:cubicBezTo>
                  <a:cubicBezTo>
                    <a:pt x="1357811" y="184670"/>
                    <a:pt x="1359745" y="181672"/>
                    <a:pt x="1361996" y="178979"/>
                  </a:cubicBezTo>
                  <a:cubicBezTo>
                    <a:pt x="1364247" y="176287"/>
                    <a:pt x="1366833" y="174174"/>
                    <a:pt x="1369755" y="172639"/>
                  </a:cubicBezTo>
                  <a:cubicBezTo>
                    <a:pt x="1372678" y="171104"/>
                    <a:pt x="1376074" y="170777"/>
                    <a:pt x="1379945" y="171659"/>
                  </a:cubicBezTo>
                  <a:cubicBezTo>
                    <a:pt x="1381729" y="172038"/>
                    <a:pt x="1383290" y="172855"/>
                    <a:pt x="1384628" y="174109"/>
                  </a:cubicBezTo>
                  <a:cubicBezTo>
                    <a:pt x="1385965" y="175363"/>
                    <a:pt x="1387021" y="176766"/>
                    <a:pt x="1387795" y="178318"/>
                  </a:cubicBezTo>
                  <a:cubicBezTo>
                    <a:pt x="1389166" y="180997"/>
                    <a:pt x="1389764" y="183623"/>
                    <a:pt x="1389590" y="186197"/>
                  </a:cubicBezTo>
                  <a:cubicBezTo>
                    <a:pt x="1389416" y="188771"/>
                    <a:pt x="1388803" y="191341"/>
                    <a:pt x="1387750" y="193907"/>
                  </a:cubicBezTo>
                  <a:cubicBezTo>
                    <a:pt x="1386698" y="196474"/>
                    <a:pt x="1385441" y="199001"/>
                    <a:pt x="1383980" y="201488"/>
                  </a:cubicBezTo>
                  <a:cubicBezTo>
                    <a:pt x="1382519" y="203975"/>
                    <a:pt x="1381249" y="206319"/>
                    <a:pt x="1380169" y="208522"/>
                  </a:cubicBezTo>
                  <a:cubicBezTo>
                    <a:pt x="1378133" y="212625"/>
                    <a:pt x="1376080" y="216986"/>
                    <a:pt x="1374010" y="221604"/>
                  </a:cubicBezTo>
                  <a:cubicBezTo>
                    <a:pt x="1371939" y="226222"/>
                    <a:pt x="1370171" y="230963"/>
                    <a:pt x="1368705" y="235829"/>
                  </a:cubicBezTo>
                  <a:cubicBezTo>
                    <a:pt x="1367238" y="240695"/>
                    <a:pt x="1366249" y="245580"/>
                    <a:pt x="1365736" y="250484"/>
                  </a:cubicBezTo>
                  <a:cubicBezTo>
                    <a:pt x="1365224" y="255388"/>
                    <a:pt x="1365508" y="260178"/>
                    <a:pt x="1366588" y="264854"/>
                  </a:cubicBezTo>
                  <a:cubicBezTo>
                    <a:pt x="1367142" y="267374"/>
                    <a:pt x="1366990" y="270001"/>
                    <a:pt x="1366133" y="272736"/>
                  </a:cubicBezTo>
                  <a:cubicBezTo>
                    <a:pt x="1365276" y="275470"/>
                    <a:pt x="1363952" y="277837"/>
                    <a:pt x="1362162" y="279837"/>
                  </a:cubicBezTo>
                  <a:cubicBezTo>
                    <a:pt x="1360372" y="281836"/>
                    <a:pt x="1358224" y="283204"/>
                    <a:pt x="1355718" y="283939"/>
                  </a:cubicBezTo>
                  <a:cubicBezTo>
                    <a:pt x="1353212" y="284675"/>
                    <a:pt x="1350480" y="284348"/>
                    <a:pt x="1347523" y="282959"/>
                  </a:cubicBezTo>
                  <a:cubicBezTo>
                    <a:pt x="1343721" y="281047"/>
                    <a:pt x="1341108" y="278388"/>
                    <a:pt x="1339684" y="274982"/>
                  </a:cubicBezTo>
                  <a:cubicBezTo>
                    <a:pt x="1338259" y="271576"/>
                    <a:pt x="1337109" y="267930"/>
                    <a:pt x="1336234" y="264044"/>
                  </a:cubicBezTo>
                  <a:cubicBezTo>
                    <a:pt x="1328365" y="266460"/>
                    <a:pt x="1320911" y="267327"/>
                    <a:pt x="1313872" y="266644"/>
                  </a:cubicBezTo>
                  <a:cubicBezTo>
                    <a:pt x="1306833" y="265962"/>
                    <a:pt x="1300511" y="263854"/>
                    <a:pt x="1294906" y="260320"/>
                  </a:cubicBezTo>
                  <a:cubicBezTo>
                    <a:pt x="1289301" y="256787"/>
                    <a:pt x="1284677" y="251936"/>
                    <a:pt x="1281034" y="245769"/>
                  </a:cubicBezTo>
                  <a:cubicBezTo>
                    <a:pt x="1277391" y="239601"/>
                    <a:pt x="1275151" y="232377"/>
                    <a:pt x="1274314" y="224098"/>
                  </a:cubicBezTo>
                  <a:cubicBezTo>
                    <a:pt x="1273593" y="216395"/>
                    <a:pt x="1274623" y="208617"/>
                    <a:pt x="1277404" y="200763"/>
                  </a:cubicBezTo>
                  <a:cubicBezTo>
                    <a:pt x="1280184" y="192909"/>
                    <a:pt x="1283074" y="185541"/>
                    <a:pt x="1286073" y="178659"/>
                  </a:cubicBezTo>
                  <a:cubicBezTo>
                    <a:pt x="1287064" y="176243"/>
                    <a:pt x="1288114" y="173896"/>
                    <a:pt x="1289225" y="171618"/>
                  </a:cubicBezTo>
                  <a:cubicBezTo>
                    <a:pt x="1290336" y="169340"/>
                    <a:pt x="1291493" y="166949"/>
                    <a:pt x="1292696" y="164445"/>
                  </a:cubicBezTo>
                  <a:cubicBezTo>
                    <a:pt x="1293652" y="162544"/>
                    <a:pt x="1294517" y="160650"/>
                    <a:pt x="1295291" y="158763"/>
                  </a:cubicBezTo>
                  <a:cubicBezTo>
                    <a:pt x="1296065" y="156876"/>
                    <a:pt x="1296906" y="155149"/>
                    <a:pt x="1297813" y="153581"/>
                  </a:cubicBezTo>
                  <a:cubicBezTo>
                    <a:pt x="1298721" y="152013"/>
                    <a:pt x="1299855" y="150538"/>
                    <a:pt x="1301215" y="149156"/>
                  </a:cubicBezTo>
                  <a:cubicBezTo>
                    <a:pt x="1302576" y="147774"/>
                    <a:pt x="1304245" y="146607"/>
                    <a:pt x="1306223" y="145655"/>
                  </a:cubicBezTo>
                  <a:cubicBezTo>
                    <a:pt x="1308839" y="144435"/>
                    <a:pt x="1311508" y="144163"/>
                    <a:pt x="1314229" y="144838"/>
                  </a:cubicBezTo>
                  <a:close/>
                  <a:moveTo>
                    <a:pt x="15894" y="131512"/>
                  </a:moveTo>
                  <a:cubicBezTo>
                    <a:pt x="19475" y="131428"/>
                    <a:pt x="22681" y="133389"/>
                    <a:pt x="25512" y="137396"/>
                  </a:cubicBezTo>
                  <a:cubicBezTo>
                    <a:pt x="30492" y="144296"/>
                    <a:pt x="35053" y="151214"/>
                    <a:pt x="39194" y="158149"/>
                  </a:cubicBezTo>
                  <a:cubicBezTo>
                    <a:pt x="43335" y="165084"/>
                    <a:pt x="47462" y="172075"/>
                    <a:pt x="51576" y="179122"/>
                  </a:cubicBezTo>
                  <a:cubicBezTo>
                    <a:pt x="54602" y="172493"/>
                    <a:pt x="58538" y="166886"/>
                    <a:pt x="63384" y="162300"/>
                  </a:cubicBezTo>
                  <a:cubicBezTo>
                    <a:pt x="68231" y="157714"/>
                    <a:pt x="73613" y="154474"/>
                    <a:pt x="79530" y="152580"/>
                  </a:cubicBezTo>
                  <a:cubicBezTo>
                    <a:pt x="85448" y="150685"/>
                    <a:pt x="91783" y="150257"/>
                    <a:pt x="98535" y="151294"/>
                  </a:cubicBezTo>
                  <a:cubicBezTo>
                    <a:pt x="105287" y="152332"/>
                    <a:pt x="112098" y="155342"/>
                    <a:pt x="118965" y="160324"/>
                  </a:cubicBezTo>
                  <a:cubicBezTo>
                    <a:pt x="123637" y="163589"/>
                    <a:pt x="127873" y="167549"/>
                    <a:pt x="131674" y="172206"/>
                  </a:cubicBezTo>
                  <a:cubicBezTo>
                    <a:pt x="135475" y="176863"/>
                    <a:pt x="139006" y="181781"/>
                    <a:pt x="142265" y="186960"/>
                  </a:cubicBezTo>
                  <a:cubicBezTo>
                    <a:pt x="145525" y="192139"/>
                    <a:pt x="148624" y="197368"/>
                    <a:pt x="151562" y="202648"/>
                  </a:cubicBezTo>
                  <a:cubicBezTo>
                    <a:pt x="154501" y="207927"/>
                    <a:pt x="157374" y="212865"/>
                    <a:pt x="160181" y="217460"/>
                  </a:cubicBezTo>
                  <a:cubicBezTo>
                    <a:pt x="161967" y="220384"/>
                    <a:pt x="162818" y="223497"/>
                    <a:pt x="162732" y="226800"/>
                  </a:cubicBezTo>
                  <a:cubicBezTo>
                    <a:pt x="162646" y="230103"/>
                    <a:pt x="161795" y="233013"/>
                    <a:pt x="160178" y="235530"/>
                  </a:cubicBezTo>
                  <a:cubicBezTo>
                    <a:pt x="158561" y="238048"/>
                    <a:pt x="156337" y="239884"/>
                    <a:pt x="153506" y="241040"/>
                  </a:cubicBezTo>
                  <a:cubicBezTo>
                    <a:pt x="150675" y="242196"/>
                    <a:pt x="147407" y="242090"/>
                    <a:pt x="143702" y="240720"/>
                  </a:cubicBezTo>
                  <a:cubicBezTo>
                    <a:pt x="139912" y="239211"/>
                    <a:pt x="136625" y="236726"/>
                    <a:pt x="133841" y="233264"/>
                  </a:cubicBezTo>
                  <a:cubicBezTo>
                    <a:pt x="131057" y="229802"/>
                    <a:pt x="128472" y="225884"/>
                    <a:pt x="126087" y="221510"/>
                  </a:cubicBezTo>
                  <a:cubicBezTo>
                    <a:pt x="123701" y="217135"/>
                    <a:pt x="121356" y="212593"/>
                    <a:pt x="119052" y="207882"/>
                  </a:cubicBezTo>
                  <a:cubicBezTo>
                    <a:pt x="116747" y="203171"/>
                    <a:pt x="114236" y="198826"/>
                    <a:pt x="111518" y="194846"/>
                  </a:cubicBezTo>
                  <a:cubicBezTo>
                    <a:pt x="108800" y="190866"/>
                    <a:pt x="105681" y="187560"/>
                    <a:pt x="102162" y="184930"/>
                  </a:cubicBezTo>
                  <a:cubicBezTo>
                    <a:pt x="98643" y="182300"/>
                    <a:pt x="94462" y="180934"/>
                    <a:pt x="89620" y="180833"/>
                  </a:cubicBezTo>
                  <a:cubicBezTo>
                    <a:pt x="86580" y="182116"/>
                    <a:pt x="84180" y="183821"/>
                    <a:pt x="82420" y="185948"/>
                  </a:cubicBezTo>
                  <a:cubicBezTo>
                    <a:pt x="80660" y="188075"/>
                    <a:pt x="79343" y="190457"/>
                    <a:pt x="78469" y="193095"/>
                  </a:cubicBezTo>
                  <a:cubicBezTo>
                    <a:pt x="77594" y="195732"/>
                    <a:pt x="76952" y="198515"/>
                    <a:pt x="76542" y="201442"/>
                  </a:cubicBezTo>
                  <a:cubicBezTo>
                    <a:pt x="76131" y="204370"/>
                    <a:pt x="75686" y="207319"/>
                    <a:pt x="75206" y="210289"/>
                  </a:cubicBezTo>
                  <a:cubicBezTo>
                    <a:pt x="75214" y="211241"/>
                    <a:pt x="75130" y="212200"/>
                    <a:pt x="74956" y="213166"/>
                  </a:cubicBezTo>
                  <a:cubicBezTo>
                    <a:pt x="74782" y="214133"/>
                    <a:pt x="74560" y="215177"/>
                    <a:pt x="74289" y="216299"/>
                  </a:cubicBezTo>
                  <a:lnTo>
                    <a:pt x="98532" y="255982"/>
                  </a:lnTo>
                  <a:cubicBezTo>
                    <a:pt x="100504" y="261088"/>
                    <a:pt x="100714" y="265501"/>
                    <a:pt x="99163" y="269221"/>
                  </a:cubicBezTo>
                  <a:cubicBezTo>
                    <a:pt x="97611" y="272941"/>
                    <a:pt x="95296" y="275646"/>
                    <a:pt x="92217" y="277336"/>
                  </a:cubicBezTo>
                  <a:cubicBezTo>
                    <a:pt x="89139" y="279025"/>
                    <a:pt x="85749" y="279423"/>
                    <a:pt x="82048" y="278529"/>
                  </a:cubicBezTo>
                  <a:cubicBezTo>
                    <a:pt x="78347" y="277635"/>
                    <a:pt x="75263" y="275170"/>
                    <a:pt x="72796" y="271132"/>
                  </a:cubicBezTo>
                  <a:lnTo>
                    <a:pt x="1852" y="155005"/>
                  </a:lnTo>
                  <a:cubicBezTo>
                    <a:pt x="-105" y="151803"/>
                    <a:pt x="-510" y="148322"/>
                    <a:pt x="635" y="144563"/>
                  </a:cubicBezTo>
                  <a:cubicBezTo>
                    <a:pt x="1780" y="140804"/>
                    <a:pt x="3715" y="137710"/>
                    <a:pt x="6438" y="135282"/>
                  </a:cubicBezTo>
                  <a:cubicBezTo>
                    <a:pt x="9161" y="132854"/>
                    <a:pt x="12313" y="131597"/>
                    <a:pt x="15894" y="131512"/>
                  </a:cubicBezTo>
                  <a:close/>
                  <a:moveTo>
                    <a:pt x="275351" y="78517"/>
                  </a:moveTo>
                  <a:cubicBezTo>
                    <a:pt x="277166" y="78777"/>
                    <a:pt x="278836" y="79321"/>
                    <a:pt x="280361" y="80147"/>
                  </a:cubicBezTo>
                  <a:cubicBezTo>
                    <a:pt x="283020" y="81555"/>
                    <a:pt x="285017" y="83363"/>
                    <a:pt x="286351" y="85571"/>
                  </a:cubicBezTo>
                  <a:cubicBezTo>
                    <a:pt x="287685" y="87779"/>
                    <a:pt x="288658" y="90236"/>
                    <a:pt x="289268" y="92941"/>
                  </a:cubicBezTo>
                  <a:cubicBezTo>
                    <a:pt x="289878" y="95647"/>
                    <a:pt x="290299" y="98438"/>
                    <a:pt x="290529" y="101313"/>
                  </a:cubicBezTo>
                  <a:cubicBezTo>
                    <a:pt x="290759" y="104188"/>
                    <a:pt x="291064" y="106838"/>
                    <a:pt x="291444" y="109261"/>
                  </a:cubicBezTo>
                  <a:cubicBezTo>
                    <a:pt x="292131" y="113790"/>
                    <a:pt x="292951" y="118539"/>
                    <a:pt x="293905" y="123509"/>
                  </a:cubicBezTo>
                  <a:cubicBezTo>
                    <a:pt x="294859" y="128479"/>
                    <a:pt x="296131" y="133378"/>
                    <a:pt x="297721" y="138204"/>
                  </a:cubicBezTo>
                  <a:cubicBezTo>
                    <a:pt x="299312" y="143031"/>
                    <a:pt x="301304" y="147599"/>
                    <a:pt x="303698" y="151910"/>
                  </a:cubicBezTo>
                  <a:cubicBezTo>
                    <a:pt x="306092" y="156221"/>
                    <a:pt x="309073" y="159981"/>
                    <a:pt x="312640" y="163191"/>
                  </a:cubicBezTo>
                  <a:cubicBezTo>
                    <a:pt x="314540" y="164937"/>
                    <a:pt x="315923" y="167176"/>
                    <a:pt x="316790" y="169907"/>
                  </a:cubicBezTo>
                  <a:cubicBezTo>
                    <a:pt x="317657" y="172639"/>
                    <a:pt x="317931" y="175337"/>
                    <a:pt x="317612" y="178002"/>
                  </a:cubicBezTo>
                  <a:cubicBezTo>
                    <a:pt x="317293" y="180666"/>
                    <a:pt x="316318" y="183019"/>
                    <a:pt x="314688" y="185059"/>
                  </a:cubicBezTo>
                  <a:cubicBezTo>
                    <a:pt x="313057" y="187100"/>
                    <a:pt x="310632" y="188399"/>
                    <a:pt x="307413" y="188958"/>
                  </a:cubicBezTo>
                  <a:cubicBezTo>
                    <a:pt x="303203" y="189573"/>
                    <a:pt x="299537" y="188895"/>
                    <a:pt x="296416" y="186923"/>
                  </a:cubicBezTo>
                  <a:cubicBezTo>
                    <a:pt x="293295" y="184950"/>
                    <a:pt x="290261" y="182624"/>
                    <a:pt x="287315" y="179943"/>
                  </a:cubicBezTo>
                  <a:cubicBezTo>
                    <a:pt x="282256" y="186437"/>
                    <a:pt x="276648" y="191423"/>
                    <a:pt x="270491" y="194903"/>
                  </a:cubicBezTo>
                  <a:cubicBezTo>
                    <a:pt x="264335" y="198382"/>
                    <a:pt x="257947" y="200283"/>
                    <a:pt x="251329" y="200605"/>
                  </a:cubicBezTo>
                  <a:cubicBezTo>
                    <a:pt x="244711" y="200927"/>
                    <a:pt x="238141" y="199607"/>
                    <a:pt x="231618" y="196646"/>
                  </a:cubicBezTo>
                  <a:cubicBezTo>
                    <a:pt x="225096" y="193684"/>
                    <a:pt x="219117" y="189053"/>
                    <a:pt x="213681" y="182752"/>
                  </a:cubicBezTo>
                  <a:cubicBezTo>
                    <a:pt x="208672" y="176857"/>
                    <a:pt x="205053" y="169895"/>
                    <a:pt x="202824" y="161867"/>
                  </a:cubicBezTo>
                  <a:cubicBezTo>
                    <a:pt x="200595" y="153840"/>
                    <a:pt x="198734" y="146147"/>
                    <a:pt x="197242" y="138789"/>
                  </a:cubicBezTo>
                  <a:cubicBezTo>
                    <a:pt x="196668" y="136242"/>
                    <a:pt x="196182" y="133717"/>
                    <a:pt x="195784" y="131214"/>
                  </a:cubicBezTo>
                  <a:cubicBezTo>
                    <a:pt x="195387" y="128711"/>
                    <a:pt x="194963" y="126089"/>
                    <a:pt x="194512" y="123347"/>
                  </a:cubicBezTo>
                  <a:cubicBezTo>
                    <a:pt x="194204" y="121242"/>
                    <a:pt x="193826" y="119195"/>
                    <a:pt x="193377" y="117205"/>
                  </a:cubicBezTo>
                  <a:cubicBezTo>
                    <a:pt x="192928" y="115216"/>
                    <a:pt x="192626" y="113318"/>
                    <a:pt x="192470" y="111514"/>
                  </a:cubicBezTo>
                  <a:cubicBezTo>
                    <a:pt x="192314" y="109709"/>
                    <a:pt x="192396" y="107850"/>
                    <a:pt x="192717" y="105938"/>
                  </a:cubicBezTo>
                  <a:cubicBezTo>
                    <a:pt x="193039" y="104025"/>
                    <a:pt x="193736" y="102112"/>
                    <a:pt x="194810" y="100197"/>
                  </a:cubicBezTo>
                  <a:cubicBezTo>
                    <a:pt x="196253" y="97697"/>
                    <a:pt x="198283" y="95943"/>
                    <a:pt x="200899" y="94935"/>
                  </a:cubicBezTo>
                  <a:cubicBezTo>
                    <a:pt x="203515" y="93926"/>
                    <a:pt x="206164" y="93622"/>
                    <a:pt x="208847" y="94020"/>
                  </a:cubicBezTo>
                  <a:cubicBezTo>
                    <a:pt x="211529" y="94419"/>
                    <a:pt x="214010" y="95406"/>
                    <a:pt x="216289" y="96983"/>
                  </a:cubicBezTo>
                  <a:cubicBezTo>
                    <a:pt x="218569" y="98560"/>
                    <a:pt x="220111" y="100763"/>
                    <a:pt x="220916" y="103592"/>
                  </a:cubicBezTo>
                  <a:cubicBezTo>
                    <a:pt x="223066" y="111638"/>
                    <a:pt x="224716" y="119880"/>
                    <a:pt x="225866" y="128318"/>
                  </a:cubicBezTo>
                  <a:cubicBezTo>
                    <a:pt x="227017" y="136756"/>
                    <a:pt x="228888" y="144865"/>
                    <a:pt x="231479" y="152644"/>
                  </a:cubicBezTo>
                  <a:cubicBezTo>
                    <a:pt x="232659" y="156392"/>
                    <a:pt x="234533" y="160068"/>
                    <a:pt x="237102" y="163670"/>
                  </a:cubicBezTo>
                  <a:cubicBezTo>
                    <a:pt x="239671" y="167272"/>
                    <a:pt x="242983" y="169536"/>
                    <a:pt x="247039" y="170461"/>
                  </a:cubicBezTo>
                  <a:cubicBezTo>
                    <a:pt x="251059" y="171227"/>
                    <a:pt x="254733" y="170273"/>
                    <a:pt x="258060" y="167599"/>
                  </a:cubicBezTo>
                  <a:cubicBezTo>
                    <a:pt x="261388" y="164924"/>
                    <a:pt x="263958" y="162045"/>
                    <a:pt x="265771" y="158960"/>
                  </a:cubicBezTo>
                  <a:cubicBezTo>
                    <a:pt x="266598" y="157435"/>
                    <a:pt x="267358" y="155800"/>
                    <a:pt x="268052" y="154054"/>
                  </a:cubicBezTo>
                  <a:cubicBezTo>
                    <a:pt x="268745" y="152309"/>
                    <a:pt x="269603" y="150735"/>
                    <a:pt x="270625" y="149334"/>
                  </a:cubicBezTo>
                  <a:cubicBezTo>
                    <a:pt x="268732" y="143907"/>
                    <a:pt x="267078" y="138426"/>
                    <a:pt x="265662" y="132890"/>
                  </a:cubicBezTo>
                  <a:cubicBezTo>
                    <a:pt x="264246" y="127355"/>
                    <a:pt x="262989" y="121784"/>
                    <a:pt x="261892" y="116178"/>
                  </a:cubicBezTo>
                  <a:cubicBezTo>
                    <a:pt x="261210" y="113153"/>
                    <a:pt x="260584" y="109824"/>
                    <a:pt x="260015" y="106189"/>
                  </a:cubicBezTo>
                  <a:cubicBezTo>
                    <a:pt x="259446" y="102553"/>
                    <a:pt x="259311" y="98988"/>
                    <a:pt x="259610" y="95491"/>
                  </a:cubicBezTo>
                  <a:cubicBezTo>
                    <a:pt x="259908" y="91995"/>
                    <a:pt x="260814" y="88780"/>
                    <a:pt x="262327" y="85846"/>
                  </a:cubicBezTo>
                  <a:cubicBezTo>
                    <a:pt x="263839" y="82912"/>
                    <a:pt x="266434" y="80696"/>
                    <a:pt x="270110" y="79198"/>
                  </a:cubicBezTo>
                  <a:cubicBezTo>
                    <a:pt x="271789" y="78485"/>
                    <a:pt x="273536" y="78258"/>
                    <a:pt x="275351" y="78517"/>
                  </a:cubicBezTo>
                  <a:close/>
                  <a:moveTo>
                    <a:pt x="981479" y="69330"/>
                  </a:moveTo>
                  <a:cubicBezTo>
                    <a:pt x="984416" y="69064"/>
                    <a:pt x="987369" y="69710"/>
                    <a:pt x="990339" y="71269"/>
                  </a:cubicBezTo>
                  <a:cubicBezTo>
                    <a:pt x="993309" y="72827"/>
                    <a:pt x="995578" y="75387"/>
                    <a:pt x="997147" y="78949"/>
                  </a:cubicBezTo>
                  <a:cubicBezTo>
                    <a:pt x="1004271" y="75811"/>
                    <a:pt x="1011816" y="74146"/>
                    <a:pt x="1019782" y="73956"/>
                  </a:cubicBezTo>
                  <a:cubicBezTo>
                    <a:pt x="1023765" y="73861"/>
                    <a:pt x="1027569" y="74170"/>
                    <a:pt x="1031193" y="74884"/>
                  </a:cubicBezTo>
                  <a:cubicBezTo>
                    <a:pt x="1034817" y="75599"/>
                    <a:pt x="1038261" y="76718"/>
                    <a:pt x="1041526" y="78241"/>
                  </a:cubicBezTo>
                  <a:cubicBezTo>
                    <a:pt x="1048056" y="81288"/>
                    <a:pt x="1053183" y="85843"/>
                    <a:pt x="1056907" y="91905"/>
                  </a:cubicBezTo>
                  <a:cubicBezTo>
                    <a:pt x="1060631" y="97967"/>
                    <a:pt x="1061814" y="105682"/>
                    <a:pt x="1060453" y="115048"/>
                  </a:cubicBezTo>
                  <a:cubicBezTo>
                    <a:pt x="1060401" y="115371"/>
                    <a:pt x="1060324" y="116350"/>
                    <a:pt x="1060223" y="117987"/>
                  </a:cubicBezTo>
                  <a:cubicBezTo>
                    <a:pt x="1060121" y="119623"/>
                    <a:pt x="1059835" y="121891"/>
                    <a:pt x="1059363" y="124790"/>
                  </a:cubicBezTo>
                  <a:lnTo>
                    <a:pt x="1049291" y="186632"/>
                  </a:lnTo>
                  <a:cubicBezTo>
                    <a:pt x="1048152" y="190579"/>
                    <a:pt x="1046125" y="193638"/>
                    <a:pt x="1043209" y="195808"/>
                  </a:cubicBezTo>
                  <a:cubicBezTo>
                    <a:pt x="1040293" y="197978"/>
                    <a:pt x="1037213" y="199130"/>
                    <a:pt x="1033967" y="199263"/>
                  </a:cubicBezTo>
                  <a:cubicBezTo>
                    <a:pt x="1030722" y="199395"/>
                    <a:pt x="1027768" y="198501"/>
                    <a:pt x="1025105" y="196580"/>
                  </a:cubicBezTo>
                  <a:cubicBezTo>
                    <a:pt x="1022442" y="194658"/>
                    <a:pt x="1020808" y="191499"/>
                    <a:pt x="1020201" y="187102"/>
                  </a:cubicBezTo>
                  <a:cubicBezTo>
                    <a:pt x="1019486" y="182356"/>
                    <a:pt x="1019690" y="177554"/>
                    <a:pt x="1020812" y="172694"/>
                  </a:cubicBezTo>
                  <a:cubicBezTo>
                    <a:pt x="1021934" y="167835"/>
                    <a:pt x="1022836" y="163312"/>
                    <a:pt x="1023518" y="159124"/>
                  </a:cubicBezTo>
                  <a:cubicBezTo>
                    <a:pt x="1024934" y="150428"/>
                    <a:pt x="1026384" y="141778"/>
                    <a:pt x="1027868" y="133175"/>
                  </a:cubicBezTo>
                  <a:cubicBezTo>
                    <a:pt x="1029352" y="124573"/>
                    <a:pt x="1030399" y="115857"/>
                    <a:pt x="1031010" y="107030"/>
                  </a:cubicBezTo>
                  <a:cubicBezTo>
                    <a:pt x="1030902" y="106681"/>
                    <a:pt x="1030786" y="106373"/>
                    <a:pt x="1030665" y="106105"/>
                  </a:cubicBezTo>
                  <a:cubicBezTo>
                    <a:pt x="1030543" y="105838"/>
                    <a:pt x="1030280" y="105423"/>
                    <a:pt x="1029875" y="104861"/>
                  </a:cubicBezTo>
                  <a:cubicBezTo>
                    <a:pt x="1026329" y="103292"/>
                    <a:pt x="1022344" y="102890"/>
                    <a:pt x="1017921" y="103658"/>
                  </a:cubicBezTo>
                  <a:cubicBezTo>
                    <a:pt x="1013497" y="104425"/>
                    <a:pt x="1009653" y="105700"/>
                    <a:pt x="1006387" y="107483"/>
                  </a:cubicBezTo>
                  <a:cubicBezTo>
                    <a:pt x="1003469" y="109157"/>
                    <a:pt x="1000467" y="111602"/>
                    <a:pt x="997381" y="114819"/>
                  </a:cubicBezTo>
                  <a:cubicBezTo>
                    <a:pt x="994294" y="118036"/>
                    <a:pt x="992476" y="121336"/>
                    <a:pt x="991925" y="124718"/>
                  </a:cubicBezTo>
                  <a:lnTo>
                    <a:pt x="986496" y="158055"/>
                  </a:lnTo>
                  <a:cubicBezTo>
                    <a:pt x="986076" y="160631"/>
                    <a:pt x="985697" y="163463"/>
                    <a:pt x="985360" y="166549"/>
                  </a:cubicBezTo>
                  <a:cubicBezTo>
                    <a:pt x="985023" y="169635"/>
                    <a:pt x="984417" y="172595"/>
                    <a:pt x="983542" y="175428"/>
                  </a:cubicBezTo>
                  <a:cubicBezTo>
                    <a:pt x="982667" y="178261"/>
                    <a:pt x="981309" y="180768"/>
                    <a:pt x="979466" y="182947"/>
                  </a:cubicBezTo>
                  <a:cubicBezTo>
                    <a:pt x="977623" y="185127"/>
                    <a:pt x="974999" y="186518"/>
                    <a:pt x="971595" y="187121"/>
                  </a:cubicBezTo>
                  <a:cubicBezTo>
                    <a:pt x="969718" y="187476"/>
                    <a:pt x="968028" y="187449"/>
                    <a:pt x="966525" y="187039"/>
                  </a:cubicBezTo>
                  <a:cubicBezTo>
                    <a:pt x="965021" y="186629"/>
                    <a:pt x="963436" y="185957"/>
                    <a:pt x="961769" y="185025"/>
                  </a:cubicBezTo>
                  <a:cubicBezTo>
                    <a:pt x="959028" y="183586"/>
                    <a:pt x="957203" y="181595"/>
                    <a:pt x="956295" y="179050"/>
                  </a:cubicBezTo>
                  <a:cubicBezTo>
                    <a:pt x="955387" y="176505"/>
                    <a:pt x="954908" y="173864"/>
                    <a:pt x="954857" y="171128"/>
                  </a:cubicBezTo>
                  <a:cubicBezTo>
                    <a:pt x="954807" y="168392"/>
                    <a:pt x="955025" y="165783"/>
                    <a:pt x="955512" y="163300"/>
                  </a:cubicBezTo>
                  <a:cubicBezTo>
                    <a:pt x="955999" y="160816"/>
                    <a:pt x="956361" y="158850"/>
                    <a:pt x="956597" y="157401"/>
                  </a:cubicBezTo>
                  <a:cubicBezTo>
                    <a:pt x="957200" y="153697"/>
                    <a:pt x="958032" y="148335"/>
                    <a:pt x="959092" y="141317"/>
                  </a:cubicBezTo>
                  <a:cubicBezTo>
                    <a:pt x="960153" y="134298"/>
                    <a:pt x="961313" y="126924"/>
                    <a:pt x="962571" y="119193"/>
                  </a:cubicBezTo>
                  <a:cubicBezTo>
                    <a:pt x="963830" y="111463"/>
                    <a:pt x="965030" y="104095"/>
                    <a:pt x="966171" y="97090"/>
                  </a:cubicBezTo>
                  <a:cubicBezTo>
                    <a:pt x="967312" y="90084"/>
                    <a:pt x="968184" y="84730"/>
                    <a:pt x="968787" y="81025"/>
                  </a:cubicBezTo>
                  <a:cubicBezTo>
                    <a:pt x="969365" y="77482"/>
                    <a:pt x="970890" y="74714"/>
                    <a:pt x="973364" y="72720"/>
                  </a:cubicBezTo>
                  <a:cubicBezTo>
                    <a:pt x="975838" y="70725"/>
                    <a:pt x="978543" y="69595"/>
                    <a:pt x="981479" y="69330"/>
                  </a:cubicBezTo>
                  <a:close/>
                  <a:moveTo>
                    <a:pt x="1158961" y="53460"/>
                  </a:moveTo>
                  <a:cubicBezTo>
                    <a:pt x="1162602" y="53705"/>
                    <a:pt x="1165705" y="55076"/>
                    <a:pt x="1168273" y="57575"/>
                  </a:cubicBezTo>
                  <a:cubicBezTo>
                    <a:pt x="1170840" y="60073"/>
                    <a:pt x="1171683" y="63735"/>
                    <a:pt x="1170803" y="68562"/>
                  </a:cubicBezTo>
                  <a:cubicBezTo>
                    <a:pt x="1169361" y="76948"/>
                    <a:pt x="1167613" y="85048"/>
                    <a:pt x="1165559" y="92859"/>
                  </a:cubicBezTo>
                  <a:cubicBezTo>
                    <a:pt x="1163505" y="100671"/>
                    <a:pt x="1161401" y="108512"/>
                    <a:pt x="1159248" y="116383"/>
                  </a:cubicBezTo>
                  <a:cubicBezTo>
                    <a:pt x="1166099" y="113904"/>
                    <a:pt x="1172859" y="112790"/>
                    <a:pt x="1179527" y="113041"/>
                  </a:cubicBezTo>
                  <a:cubicBezTo>
                    <a:pt x="1186195" y="113292"/>
                    <a:pt x="1192276" y="114868"/>
                    <a:pt x="1197771" y="117768"/>
                  </a:cubicBezTo>
                  <a:cubicBezTo>
                    <a:pt x="1203266" y="120668"/>
                    <a:pt x="1208006" y="124892"/>
                    <a:pt x="1211991" y="130441"/>
                  </a:cubicBezTo>
                  <a:cubicBezTo>
                    <a:pt x="1215977" y="135989"/>
                    <a:pt x="1218595" y="142960"/>
                    <a:pt x="1219844" y="151352"/>
                  </a:cubicBezTo>
                  <a:cubicBezTo>
                    <a:pt x="1220782" y="156974"/>
                    <a:pt x="1220919" y="162772"/>
                    <a:pt x="1220253" y="168746"/>
                  </a:cubicBezTo>
                  <a:cubicBezTo>
                    <a:pt x="1219588" y="174720"/>
                    <a:pt x="1218547" y="180684"/>
                    <a:pt x="1217130" y="186637"/>
                  </a:cubicBezTo>
                  <a:cubicBezTo>
                    <a:pt x="1215713" y="192590"/>
                    <a:pt x="1214148" y="198463"/>
                    <a:pt x="1212434" y="204258"/>
                  </a:cubicBezTo>
                  <a:cubicBezTo>
                    <a:pt x="1210721" y="210052"/>
                    <a:pt x="1209205" y="215559"/>
                    <a:pt x="1207889" y="220780"/>
                  </a:cubicBezTo>
                  <a:cubicBezTo>
                    <a:pt x="1207051" y="224103"/>
                    <a:pt x="1205423" y="226889"/>
                    <a:pt x="1203004" y="229140"/>
                  </a:cubicBezTo>
                  <a:cubicBezTo>
                    <a:pt x="1200585" y="231391"/>
                    <a:pt x="1197911" y="232820"/>
                    <a:pt x="1194982" y="233428"/>
                  </a:cubicBezTo>
                  <a:cubicBezTo>
                    <a:pt x="1192052" y="234035"/>
                    <a:pt x="1189183" y="233732"/>
                    <a:pt x="1186376" y="232520"/>
                  </a:cubicBezTo>
                  <a:cubicBezTo>
                    <a:pt x="1183569" y="231307"/>
                    <a:pt x="1181357" y="228898"/>
                    <a:pt x="1179742" y="225294"/>
                  </a:cubicBezTo>
                  <a:cubicBezTo>
                    <a:pt x="1178167" y="221531"/>
                    <a:pt x="1177641" y="217444"/>
                    <a:pt x="1178165" y="213032"/>
                  </a:cubicBezTo>
                  <a:cubicBezTo>
                    <a:pt x="1178688" y="208621"/>
                    <a:pt x="1179677" y="204032"/>
                    <a:pt x="1181131" y="199267"/>
                  </a:cubicBezTo>
                  <a:cubicBezTo>
                    <a:pt x="1182585" y="194501"/>
                    <a:pt x="1184188" y="189646"/>
                    <a:pt x="1185940" y="184703"/>
                  </a:cubicBezTo>
                  <a:cubicBezTo>
                    <a:pt x="1187691" y="179760"/>
                    <a:pt x="1189037" y="174925"/>
                    <a:pt x="1189976" y="170198"/>
                  </a:cubicBezTo>
                  <a:cubicBezTo>
                    <a:pt x="1190916" y="165470"/>
                    <a:pt x="1191093" y="160930"/>
                    <a:pt x="1190509" y="156575"/>
                  </a:cubicBezTo>
                  <a:cubicBezTo>
                    <a:pt x="1189924" y="152221"/>
                    <a:pt x="1187973" y="148279"/>
                    <a:pt x="1184656" y="144750"/>
                  </a:cubicBezTo>
                  <a:cubicBezTo>
                    <a:pt x="1181611" y="143478"/>
                    <a:pt x="1178714" y="142957"/>
                    <a:pt x="1175963" y="143189"/>
                  </a:cubicBezTo>
                  <a:cubicBezTo>
                    <a:pt x="1173212" y="143421"/>
                    <a:pt x="1170589" y="144148"/>
                    <a:pt x="1168093" y="145370"/>
                  </a:cubicBezTo>
                  <a:cubicBezTo>
                    <a:pt x="1165597" y="146591"/>
                    <a:pt x="1163161" y="148080"/>
                    <a:pt x="1160782" y="149836"/>
                  </a:cubicBezTo>
                  <a:cubicBezTo>
                    <a:pt x="1158404" y="151593"/>
                    <a:pt x="1155987" y="153339"/>
                    <a:pt x="1153530" y="155075"/>
                  </a:cubicBezTo>
                  <a:cubicBezTo>
                    <a:pt x="1152855" y="155746"/>
                    <a:pt x="1152112" y="156358"/>
                    <a:pt x="1151300" y="156911"/>
                  </a:cubicBezTo>
                  <a:cubicBezTo>
                    <a:pt x="1150487" y="157463"/>
                    <a:pt x="1149586" y="158035"/>
                    <a:pt x="1148595" y="158627"/>
                  </a:cubicBezTo>
                  <a:lnTo>
                    <a:pt x="1137225" y="203718"/>
                  </a:lnTo>
                  <a:cubicBezTo>
                    <a:pt x="1134959" y="208700"/>
                    <a:pt x="1131954" y="211938"/>
                    <a:pt x="1128211" y="213435"/>
                  </a:cubicBezTo>
                  <a:cubicBezTo>
                    <a:pt x="1124469" y="214931"/>
                    <a:pt x="1120916" y="215171"/>
                    <a:pt x="1117555" y="214155"/>
                  </a:cubicBezTo>
                  <a:cubicBezTo>
                    <a:pt x="1114193" y="213139"/>
                    <a:pt x="1111536" y="210996"/>
                    <a:pt x="1109584" y="207728"/>
                  </a:cubicBezTo>
                  <a:cubicBezTo>
                    <a:pt x="1107631" y="204459"/>
                    <a:pt x="1107234" y="200530"/>
                    <a:pt x="1108391" y="195942"/>
                  </a:cubicBezTo>
                  <a:lnTo>
                    <a:pt x="1141666" y="63991"/>
                  </a:lnTo>
                  <a:cubicBezTo>
                    <a:pt x="1142583" y="60352"/>
                    <a:pt x="1144785" y="57625"/>
                    <a:pt x="1148271" y="55812"/>
                  </a:cubicBezTo>
                  <a:cubicBezTo>
                    <a:pt x="1151758" y="53999"/>
                    <a:pt x="1155321" y="53215"/>
                    <a:pt x="1158961" y="53460"/>
                  </a:cubicBezTo>
                  <a:close/>
                  <a:moveTo>
                    <a:pt x="448946" y="48981"/>
                  </a:moveTo>
                  <a:cubicBezTo>
                    <a:pt x="451853" y="49345"/>
                    <a:pt x="454516" y="50553"/>
                    <a:pt x="456936" y="52606"/>
                  </a:cubicBezTo>
                  <a:cubicBezTo>
                    <a:pt x="459356" y="54659"/>
                    <a:pt x="460997" y="57528"/>
                    <a:pt x="461859" y="61213"/>
                  </a:cubicBezTo>
                  <a:cubicBezTo>
                    <a:pt x="462461" y="63940"/>
                    <a:pt x="462325" y="67890"/>
                    <a:pt x="461450" y="73061"/>
                  </a:cubicBezTo>
                  <a:cubicBezTo>
                    <a:pt x="460576" y="78233"/>
                    <a:pt x="459393" y="83599"/>
                    <a:pt x="457901" y="89161"/>
                  </a:cubicBezTo>
                  <a:cubicBezTo>
                    <a:pt x="456410" y="94722"/>
                    <a:pt x="454854" y="100044"/>
                    <a:pt x="453232" y="105127"/>
                  </a:cubicBezTo>
                  <a:cubicBezTo>
                    <a:pt x="451611" y="110209"/>
                    <a:pt x="450289" y="114196"/>
                    <a:pt x="449268" y="117086"/>
                  </a:cubicBezTo>
                  <a:cubicBezTo>
                    <a:pt x="444971" y="129817"/>
                    <a:pt x="440162" y="142353"/>
                    <a:pt x="434842" y="154694"/>
                  </a:cubicBezTo>
                  <a:cubicBezTo>
                    <a:pt x="429522" y="167036"/>
                    <a:pt x="424032" y="179313"/>
                    <a:pt x="418371" y="191524"/>
                  </a:cubicBezTo>
                  <a:cubicBezTo>
                    <a:pt x="417576" y="193408"/>
                    <a:pt x="416660" y="195714"/>
                    <a:pt x="415622" y="198442"/>
                  </a:cubicBezTo>
                  <a:cubicBezTo>
                    <a:pt x="414584" y="201170"/>
                    <a:pt x="413513" y="203983"/>
                    <a:pt x="412411" y="206882"/>
                  </a:cubicBezTo>
                  <a:cubicBezTo>
                    <a:pt x="411308" y="209781"/>
                    <a:pt x="410148" y="212521"/>
                    <a:pt x="408932" y="215103"/>
                  </a:cubicBezTo>
                  <a:cubicBezTo>
                    <a:pt x="407715" y="217685"/>
                    <a:pt x="406515" y="219609"/>
                    <a:pt x="405330" y="220876"/>
                  </a:cubicBezTo>
                  <a:cubicBezTo>
                    <a:pt x="402685" y="223930"/>
                    <a:pt x="399844" y="225855"/>
                    <a:pt x="396809" y="226652"/>
                  </a:cubicBezTo>
                  <a:cubicBezTo>
                    <a:pt x="393773" y="227449"/>
                    <a:pt x="390931" y="227324"/>
                    <a:pt x="388285" y="226278"/>
                  </a:cubicBezTo>
                  <a:cubicBezTo>
                    <a:pt x="385638" y="225232"/>
                    <a:pt x="383404" y="223406"/>
                    <a:pt x="381585" y="220801"/>
                  </a:cubicBezTo>
                  <a:cubicBezTo>
                    <a:pt x="379765" y="218196"/>
                    <a:pt x="378822" y="214929"/>
                    <a:pt x="378756" y="211000"/>
                  </a:cubicBezTo>
                  <a:cubicBezTo>
                    <a:pt x="378771" y="209523"/>
                    <a:pt x="379229" y="207550"/>
                    <a:pt x="380129" y="205082"/>
                  </a:cubicBezTo>
                  <a:cubicBezTo>
                    <a:pt x="381029" y="202613"/>
                    <a:pt x="382083" y="200048"/>
                    <a:pt x="383292" y="197384"/>
                  </a:cubicBezTo>
                  <a:cubicBezTo>
                    <a:pt x="384500" y="194721"/>
                    <a:pt x="385721" y="192180"/>
                    <a:pt x="386954" y="189760"/>
                  </a:cubicBezTo>
                  <a:cubicBezTo>
                    <a:pt x="388187" y="187341"/>
                    <a:pt x="389135" y="185359"/>
                    <a:pt x="389800" y="183817"/>
                  </a:cubicBezTo>
                  <a:cubicBezTo>
                    <a:pt x="392509" y="178133"/>
                    <a:pt x="395097" y="172461"/>
                    <a:pt x="397562" y="166802"/>
                  </a:cubicBezTo>
                  <a:cubicBezTo>
                    <a:pt x="400027" y="161143"/>
                    <a:pt x="402533" y="155480"/>
                    <a:pt x="405080" y="149812"/>
                  </a:cubicBezTo>
                  <a:cubicBezTo>
                    <a:pt x="393468" y="141959"/>
                    <a:pt x="383175" y="132949"/>
                    <a:pt x="374200" y="122781"/>
                  </a:cubicBezTo>
                  <a:cubicBezTo>
                    <a:pt x="365225" y="112613"/>
                    <a:pt x="357967" y="101166"/>
                    <a:pt x="352425" y="88439"/>
                  </a:cubicBezTo>
                  <a:cubicBezTo>
                    <a:pt x="351385" y="86248"/>
                    <a:pt x="350345" y="84056"/>
                    <a:pt x="349305" y="81865"/>
                  </a:cubicBezTo>
                  <a:cubicBezTo>
                    <a:pt x="348265" y="79674"/>
                    <a:pt x="347785" y="77344"/>
                    <a:pt x="347865" y="74876"/>
                  </a:cubicBezTo>
                  <a:cubicBezTo>
                    <a:pt x="347912" y="72083"/>
                    <a:pt x="348435" y="69530"/>
                    <a:pt x="349432" y="67216"/>
                  </a:cubicBezTo>
                  <a:cubicBezTo>
                    <a:pt x="350430" y="64902"/>
                    <a:pt x="351834" y="62957"/>
                    <a:pt x="353643" y="61382"/>
                  </a:cubicBezTo>
                  <a:cubicBezTo>
                    <a:pt x="355453" y="59806"/>
                    <a:pt x="357608" y="58811"/>
                    <a:pt x="360108" y="58395"/>
                  </a:cubicBezTo>
                  <a:cubicBezTo>
                    <a:pt x="362608" y="57980"/>
                    <a:pt x="365222" y="58292"/>
                    <a:pt x="367950" y="59330"/>
                  </a:cubicBezTo>
                  <a:cubicBezTo>
                    <a:pt x="370175" y="60254"/>
                    <a:pt x="371998" y="61670"/>
                    <a:pt x="373419" y="63577"/>
                  </a:cubicBezTo>
                  <a:cubicBezTo>
                    <a:pt x="374841" y="65484"/>
                    <a:pt x="376076" y="67574"/>
                    <a:pt x="377124" y="69847"/>
                  </a:cubicBezTo>
                  <a:cubicBezTo>
                    <a:pt x="378172" y="72119"/>
                    <a:pt x="379103" y="74444"/>
                    <a:pt x="379915" y="76823"/>
                  </a:cubicBezTo>
                  <a:cubicBezTo>
                    <a:pt x="380728" y="79201"/>
                    <a:pt x="381638" y="81323"/>
                    <a:pt x="382646" y="83190"/>
                  </a:cubicBezTo>
                  <a:cubicBezTo>
                    <a:pt x="390754" y="98611"/>
                    <a:pt x="401954" y="111343"/>
                    <a:pt x="416246" y="121387"/>
                  </a:cubicBezTo>
                  <a:cubicBezTo>
                    <a:pt x="419976" y="111173"/>
                    <a:pt x="423215" y="100967"/>
                    <a:pt x="425962" y="90770"/>
                  </a:cubicBezTo>
                  <a:cubicBezTo>
                    <a:pt x="428710" y="80572"/>
                    <a:pt x="431031" y="70213"/>
                    <a:pt x="432926" y="59691"/>
                  </a:cubicBezTo>
                  <a:lnTo>
                    <a:pt x="433753" y="58132"/>
                  </a:lnTo>
                  <a:cubicBezTo>
                    <a:pt x="435375" y="54690"/>
                    <a:pt x="437587" y="52213"/>
                    <a:pt x="440387" y="50702"/>
                  </a:cubicBezTo>
                  <a:cubicBezTo>
                    <a:pt x="443187" y="49190"/>
                    <a:pt x="446040" y="48617"/>
                    <a:pt x="448946" y="48981"/>
                  </a:cubicBezTo>
                  <a:close/>
                  <a:moveTo>
                    <a:pt x="577083" y="44332"/>
                  </a:moveTo>
                  <a:cubicBezTo>
                    <a:pt x="580777" y="44378"/>
                    <a:pt x="584367" y="44854"/>
                    <a:pt x="587854" y="45761"/>
                  </a:cubicBezTo>
                  <a:cubicBezTo>
                    <a:pt x="594828" y="47574"/>
                    <a:pt x="600695" y="51124"/>
                    <a:pt x="605457" y="56411"/>
                  </a:cubicBezTo>
                  <a:cubicBezTo>
                    <a:pt x="610218" y="61697"/>
                    <a:pt x="612779" y="69070"/>
                    <a:pt x="613139" y="78528"/>
                  </a:cubicBezTo>
                  <a:cubicBezTo>
                    <a:pt x="613145" y="78854"/>
                    <a:pt x="613247" y="79831"/>
                    <a:pt x="613444" y="81459"/>
                  </a:cubicBezTo>
                  <a:cubicBezTo>
                    <a:pt x="613641" y="83087"/>
                    <a:pt x="613771" y="85369"/>
                    <a:pt x="613832" y="88306"/>
                  </a:cubicBezTo>
                  <a:lnTo>
                    <a:pt x="615135" y="150949"/>
                  </a:lnTo>
                  <a:cubicBezTo>
                    <a:pt x="614730" y="155037"/>
                    <a:pt x="613291" y="158413"/>
                    <a:pt x="610816" y="161076"/>
                  </a:cubicBezTo>
                  <a:cubicBezTo>
                    <a:pt x="608342" y="163738"/>
                    <a:pt x="605521" y="165429"/>
                    <a:pt x="602354" y="166148"/>
                  </a:cubicBezTo>
                  <a:cubicBezTo>
                    <a:pt x="599186" y="166867"/>
                    <a:pt x="596119" y="166522"/>
                    <a:pt x="593152" y="165115"/>
                  </a:cubicBezTo>
                  <a:cubicBezTo>
                    <a:pt x="590185" y="163708"/>
                    <a:pt x="588005" y="160897"/>
                    <a:pt x="586612" y="156683"/>
                  </a:cubicBezTo>
                  <a:cubicBezTo>
                    <a:pt x="585049" y="152146"/>
                    <a:pt x="584378" y="147386"/>
                    <a:pt x="584601" y="142404"/>
                  </a:cubicBezTo>
                  <a:cubicBezTo>
                    <a:pt x="584824" y="137422"/>
                    <a:pt x="584891" y="132810"/>
                    <a:pt x="584803" y="128568"/>
                  </a:cubicBezTo>
                  <a:cubicBezTo>
                    <a:pt x="584620" y="119759"/>
                    <a:pt x="584478" y="110990"/>
                    <a:pt x="584378" y="102260"/>
                  </a:cubicBezTo>
                  <a:cubicBezTo>
                    <a:pt x="584278" y="93531"/>
                    <a:pt x="583729" y="84770"/>
                    <a:pt x="582730" y="75978"/>
                  </a:cubicBezTo>
                  <a:cubicBezTo>
                    <a:pt x="582560" y="75655"/>
                    <a:pt x="582391" y="75373"/>
                    <a:pt x="582222" y="75132"/>
                  </a:cubicBezTo>
                  <a:cubicBezTo>
                    <a:pt x="582054" y="74891"/>
                    <a:pt x="581720" y="74530"/>
                    <a:pt x="581221" y="74051"/>
                  </a:cubicBezTo>
                  <a:cubicBezTo>
                    <a:pt x="577448" y="73150"/>
                    <a:pt x="573457" y="73478"/>
                    <a:pt x="569246" y="75035"/>
                  </a:cubicBezTo>
                  <a:cubicBezTo>
                    <a:pt x="565035" y="76591"/>
                    <a:pt x="561485" y="78542"/>
                    <a:pt x="558596" y="80887"/>
                  </a:cubicBezTo>
                  <a:cubicBezTo>
                    <a:pt x="556030" y="83062"/>
                    <a:pt x="553521" y="86011"/>
                    <a:pt x="551069" y="89734"/>
                  </a:cubicBezTo>
                  <a:cubicBezTo>
                    <a:pt x="548617" y="93457"/>
                    <a:pt x="547426" y="97031"/>
                    <a:pt x="547497" y="100457"/>
                  </a:cubicBezTo>
                  <a:lnTo>
                    <a:pt x="548200" y="134226"/>
                  </a:lnTo>
                  <a:cubicBezTo>
                    <a:pt x="548254" y="136836"/>
                    <a:pt x="548395" y="139689"/>
                    <a:pt x="548623" y="142785"/>
                  </a:cubicBezTo>
                  <a:cubicBezTo>
                    <a:pt x="548850" y="145881"/>
                    <a:pt x="548791" y="148902"/>
                    <a:pt x="548444" y="151847"/>
                  </a:cubicBezTo>
                  <a:cubicBezTo>
                    <a:pt x="548097" y="154791"/>
                    <a:pt x="547215" y="157503"/>
                    <a:pt x="545798" y="159980"/>
                  </a:cubicBezTo>
                  <a:cubicBezTo>
                    <a:pt x="544381" y="162458"/>
                    <a:pt x="542053" y="164301"/>
                    <a:pt x="538814" y="165511"/>
                  </a:cubicBezTo>
                  <a:cubicBezTo>
                    <a:pt x="537033" y="166201"/>
                    <a:pt x="535366" y="166481"/>
                    <a:pt x="533813" y="166350"/>
                  </a:cubicBezTo>
                  <a:cubicBezTo>
                    <a:pt x="532259" y="166219"/>
                    <a:pt x="530579" y="165846"/>
                    <a:pt x="528771" y="165231"/>
                  </a:cubicBezTo>
                  <a:cubicBezTo>
                    <a:pt x="525814" y="164313"/>
                    <a:pt x="523659" y="162685"/>
                    <a:pt x="522304" y="160347"/>
                  </a:cubicBezTo>
                  <a:cubicBezTo>
                    <a:pt x="520950" y="158008"/>
                    <a:pt x="520000" y="155498"/>
                    <a:pt x="519455" y="152817"/>
                  </a:cubicBezTo>
                  <a:cubicBezTo>
                    <a:pt x="518909" y="150135"/>
                    <a:pt x="518651" y="147529"/>
                    <a:pt x="518680" y="144999"/>
                  </a:cubicBezTo>
                  <a:cubicBezTo>
                    <a:pt x="518709" y="142469"/>
                    <a:pt x="518708" y="140470"/>
                    <a:pt x="518678" y="139002"/>
                  </a:cubicBezTo>
                  <a:cubicBezTo>
                    <a:pt x="518600" y="135249"/>
                    <a:pt x="518446" y="129826"/>
                    <a:pt x="518217" y="122732"/>
                  </a:cubicBezTo>
                  <a:cubicBezTo>
                    <a:pt x="517988" y="115637"/>
                    <a:pt x="517792" y="108174"/>
                    <a:pt x="517629" y="100344"/>
                  </a:cubicBezTo>
                  <a:cubicBezTo>
                    <a:pt x="517466" y="92514"/>
                    <a:pt x="517311" y="85050"/>
                    <a:pt x="517163" y="77954"/>
                  </a:cubicBezTo>
                  <a:cubicBezTo>
                    <a:pt x="517015" y="70858"/>
                    <a:pt x="516903" y="65434"/>
                    <a:pt x="516825" y="61682"/>
                  </a:cubicBezTo>
                  <a:cubicBezTo>
                    <a:pt x="516750" y="58093"/>
                    <a:pt x="517748" y="55093"/>
                    <a:pt x="519820" y="52684"/>
                  </a:cubicBezTo>
                  <a:cubicBezTo>
                    <a:pt x="521891" y="50274"/>
                    <a:pt x="524347" y="48673"/>
                    <a:pt x="527186" y="47879"/>
                  </a:cubicBezTo>
                  <a:cubicBezTo>
                    <a:pt x="530026" y="47086"/>
                    <a:pt x="533047" y="47186"/>
                    <a:pt x="536250" y="48180"/>
                  </a:cubicBezTo>
                  <a:cubicBezTo>
                    <a:pt x="539454" y="49175"/>
                    <a:pt x="542149" y="51281"/>
                    <a:pt x="544338" y="54500"/>
                  </a:cubicBezTo>
                  <a:cubicBezTo>
                    <a:pt x="550775" y="50122"/>
                    <a:pt x="557894" y="47118"/>
                    <a:pt x="565693" y="45487"/>
                  </a:cubicBezTo>
                  <a:cubicBezTo>
                    <a:pt x="569593" y="44672"/>
                    <a:pt x="573390" y="44287"/>
                    <a:pt x="577083" y="44332"/>
                  </a:cubicBezTo>
                  <a:close/>
                  <a:moveTo>
                    <a:pt x="695839" y="150"/>
                  </a:moveTo>
                  <a:cubicBezTo>
                    <a:pt x="699454" y="-341"/>
                    <a:pt x="702770" y="379"/>
                    <a:pt x="705787" y="2311"/>
                  </a:cubicBezTo>
                  <a:cubicBezTo>
                    <a:pt x="708803" y="4243"/>
                    <a:pt x="710365" y="7661"/>
                    <a:pt x="710472" y="12566"/>
                  </a:cubicBezTo>
                  <a:cubicBezTo>
                    <a:pt x="710744" y="21071"/>
                    <a:pt x="710659" y="29357"/>
                    <a:pt x="710216" y="37422"/>
                  </a:cubicBezTo>
                  <a:cubicBezTo>
                    <a:pt x="709773" y="45487"/>
                    <a:pt x="709287" y="53591"/>
                    <a:pt x="708759" y="61734"/>
                  </a:cubicBezTo>
                  <a:cubicBezTo>
                    <a:pt x="714973" y="57929"/>
                    <a:pt x="721371" y="55480"/>
                    <a:pt x="727953" y="54386"/>
                  </a:cubicBezTo>
                  <a:cubicBezTo>
                    <a:pt x="734535" y="53293"/>
                    <a:pt x="740809" y="53615"/>
                    <a:pt x="746775" y="55352"/>
                  </a:cubicBezTo>
                  <a:cubicBezTo>
                    <a:pt x="752740" y="57090"/>
                    <a:pt x="758232" y="60276"/>
                    <a:pt x="763251" y="64910"/>
                  </a:cubicBezTo>
                  <a:cubicBezTo>
                    <a:pt x="768270" y="69545"/>
                    <a:pt x="772234" y="75848"/>
                    <a:pt x="775144" y="83818"/>
                  </a:cubicBezTo>
                  <a:cubicBezTo>
                    <a:pt x="777192" y="89137"/>
                    <a:pt x="778490" y="94789"/>
                    <a:pt x="779039" y="100775"/>
                  </a:cubicBezTo>
                  <a:cubicBezTo>
                    <a:pt x="779587" y="106761"/>
                    <a:pt x="779765" y="112812"/>
                    <a:pt x="779573" y="118929"/>
                  </a:cubicBezTo>
                  <a:cubicBezTo>
                    <a:pt x="779381" y="125045"/>
                    <a:pt x="779027" y="131113"/>
                    <a:pt x="778512" y="137134"/>
                  </a:cubicBezTo>
                  <a:cubicBezTo>
                    <a:pt x="777997" y="143154"/>
                    <a:pt x="777620" y="148854"/>
                    <a:pt x="777378" y="154233"/>
                  </a:cubicBezTo>
                  <a:cubicBezTo>
                    <a:pt x="777225" y="157656"/>
                    <a:pt x="776190" y="160713"/>
                    <a:pt x="774273" y="163403"/>
                  </a:cubicBezTo>
                  <a:cubicBezTo>
                    <a:pt x="772355" y="166094"/>
                    <a:pt x="770023" y="168031"/>
                    <a:pt x="767275" y="169215"/>
                  </a:cubicBezTo>
                  <a:cubicBezTo>
                    <a:pt x="764527" y="170398"/>
                    <a:pt x="761656" y="170678"/>
                    <a:pt x="758662" y="170054"/>
                  </a:cubicBezTo>
                  <a:cubicBezTo>
                    <a:pt x="755669" y="169430"/>
                    <a:pt x="753019" y="167514"/>
                    <a:pt x="750712" y="164308"/>
                  </a:cubicBezTo>
                  <a:cubicBezTo>
                    <a:pt x="748413" y="160938"/>
                    <a:pt x="747077" y="157040"/>
                    <a:pt x="746704" y="152613"/>
                  </a:cubicBezTo>
                  <a:cubicBezTo>
                    <a:pt x="746331" y="148187"/>
                    <a:pt x="746378" y="143493"/>
                    <a:pt x="746845" y="138532"/>
                  </a:cubicBezTo>
                  <a:cubicBezTo>
                    <a:pt x="747312" y="133571"/>
                    <a:pt x="747907" y="128494"/>
                    <a:pt x="748630" y="123300"/>
                  </a:cubicBezTo>
                  <a:cubicBezTo>
                    <a:pt x="749353" y="118106"/>
                    <a:pt x="749699" y="113099"/>
                    <a:pt x="749670" y="108279"/>
                  </a:cubicBezTo>
                  <a:cubicBezTo>
                    <a:pt x="749641" y="103459"/>
                    <a:pt x="748903" y="98976"/>
                    <a:pt x="747456" y="94827"/>
                  </a:cubicBezTo>
                  <a:cubicBezTo>
                    <a:pt x="746008" y="90679"/>
                    <a:pt x="743305" y="87210"/>
                    <a:pt x="739347" y="84419"/>
                  </a:cubicBezTo>
                  <a:cubicBezTo>
                    <a:pt x="736109" y="83784"/>
                    <a:pt x="733166" y="83856"/>
                    <a:pt x="730517" y="84636"/>
                  </a:cubicBezTo>
                  <a:cubicBezTo>
                    <a:pt x="727869" y="85416"/>
                    <a:pt x="725445" y="86655"/>
                    <a:pt x="723246" y="88353"/>
                  </a:cubicBezTo>
                  <a:cubicBezTo>
                    <a:pt x="721047" y="90051"/>
                    <a:pt x="718959" y="91999"/>
                    <a:pt x="716982" y="94197"/>
                  </a:cubicBezTo>
                  <a:cubicBezTo>
                    <a:pt x="715005" y="96395"/>
                    <a:pt x="712987" y="98591"/>
                    <a:pt x="710929" y="100786"/>
                  </a:cubicBezTo>
                  <a:cubicBezTo>
                    <a:pt x="710404" y="101579"/>
                    <a:pt x="709798" y="102327"/>
                    <a:pt x="709113" y="103032"/>
                  </a:cubicBezTo>
                  <a:cubicBezTo>
                    <a:pt x="708429" y="103736"/>
                    <a:pt x="707660" y="104477"/>
                    <a:pt x="706809" y="105256"/>
                  </a:cubicBezTo>
                  <a:lnTo>
                    <a:pt x="704727" y="151712"/>
                  </a:lnTo>
                  <a:cubicBezTo>
                    <a:pt x="703508" y="157048"/>
                    <a:pt x="701216" y="160824"/>
                    <a:pt x="697850" y="163042"/>
                  </a:cubicBezTo>
                  <a:cubicBezTo>
                    <a:pt x="694484" y="165259"/>
                    <a:pt x="691052" y="166208"/>
                    <a:pt x="687555" y="165888"/>
                  </a:cubicBezTo>
                  <a:cubicBezTo>
                    <a:pt x="684057" y="165568"/>
                    <a:pt x="681024" y="164003"/>
                    <a:pt x="678455" y="161192"/>
                  </a:cubicBezTo>
                  <a:cubicBezTo>
                    <a:pt x="675886" y="158382"/>
                    <a:pt x="674707" y="154614"/>
                    <a:pt x="674919" y="149887"/>
                  </a:cubicBezTo>
                  <a:lnTo>
                    <a:pt x="681011" y="13941"/>
                  </a:lnTo>
                  <a:cubicBezTo>
                    <a:pt x="681179" y="10192"/>
                    <a:pt x="682788" y="7079"/>
                    <a:pt x="685839" y="4602"/>
                  </a:cubicBezTo>
                  <a:cubicBezTo>
                    <a:pt x="688890" y="2126"/>
                    <a:pt x="692223" y="642"/>
                    <a:pt x="695839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E6D74FB2-3E78-7B4A-B42F-A3F8BD1BA256}"/>
              </a:ext>
            </a:extLst>
          </p:cNvPr>
          <p:cNvSpPr/>
          <p:nvPr/>
        </p:nvSpPr>
        <p:spPr>
          <a:xfrm>
            <a:off x="325190" y="243332"/>
            <a:ext cx="11561328" cy="6477906"/>
          </a:xfrm>
          <a:prstGeom prst="roundRect">
            <a:avLst>
              <a:gd name="adj" fmla="val 4194"/>
            </a:avLst>
          </a:prstGeom>
          <a:noFill/>
          <a:ln w="254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Rounded Rectangle 218">
            <a:extLst>
              <a:ext uri="{FF2B5EF4-FFF2-40B4-BE49-F238E27FC236}">
                <a16:creationId xmlns:a16="http://schemas.microsoft.com/office/drawing/2014/main" id="{2022EFFB-672A-AA45-B764-F8A3937DA184}"/>
              </a:ext>
            </a:extLst>
          </p:cNvPr>
          <p:cNvSpPr/>
          <p:nvPr/>
        </p:nvSpPr>
        <p:spPr>
          <a:xfrm flipH="1">
            <a:off x="824514" y="493082"/>
            <a:ext cx="10587525" cy="1336892"/>
          </a:xfrm>
          <a:prstGeom prst="roundRect">
            <a:avLst>
              <a:gd name="adj" fmla="val 0"/>
            </a:avLst>
          </a:prstGeom>
          <a:solidFill>
            <a:srgbClr val="E5DFD9"/>
          </a:solidFill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1375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mỗi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bao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96555D4E-2523-424E-911D-52B8FF01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54453" y="-1358606"/>
            <a:ext cx="3302426" cy="3302426"/>
          </a:xfrm>
          <a:prstGeom prst="rect">
            <a:avLst/>
          </a:prstGeom>
        </p:spPr>
      </p:pic>
      <p:sp>
        <p:nvSpPr>
          <p:cNvPr id="155" name="TextBox 6">
            <a:extLst>
              <a:ext uri="{FF2B5EF4-FFF2-40B4-BE49-F238E27FC236}">
                <a16:creationId xmlns:a16="http://schemas.microsoft.com/office/drawing/2014/main" id="{49B03591-6517-4D33-AC98-D23538F4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85" y="1889932"/>
            <a:ext cx="18717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6" name="TextBox 7">
            <a:extLst>
              <a:ext uri="{FF2B5EF4-FFF2-40B4-BE49-F238E27FC236}">
                <a16:creationId xmlns:a16="http://schemas.microsoft.com/office/drawing/2014/main" id="{69D17B4D-9B03-4429-8185-A7F95608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35" y="2481254"/>
            <a:ext cx="2259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57" name="TextBox 8">
            <a:extLst>
              <a:ext uri="{FF2B5EF4-FFF2-40B4-BE49-F238E27FC236}">
                <a16:creationId xmlns:a16="http://schemas.microsoft.com/office/drawing/2014/main" id="{B9AD9496-15BB-4A2E-AAAD-2C05B20F1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249" y="2973246"/>
            <a:ext cx="20369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FFFA704-A54F-44BA-8DF6-B1F85FCB788F}"/>
              </a:ext>
            </a:extLst>
          </p:cNvPr>
          <p:cNvCxnSpPr/>
          <p:nvPr/>
        </p:nvCxnSpPr>
        <p:spPr>
          <a:xfrm>
            <a:off x="2720198" y="2851556"/>
            <a:ext cx="3124200" cy="158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CAE2092-6BF3-46B6-8EBF-C86C4A6BE1A2}"/>
              </a:ext>
            </a:extLst>
          </p:cNvPr>
          <p:cNvCxnSpPr/>
          <p:nvPr/>
        </p:nvCxnSpPr>
        <p:spPr>
          <a:xfrm>
            <a:off x="2731310" y="3243668"/>
            <a:ext cx="2286000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B079D4A-A27F-4323-9FA7-A4C64B1760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31310" y="2764243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B4C7A7D-7559-46D9-8455-B0D0C638EE4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55510" y="2764243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1491AA5-6767-4389-8CB8-473982596BB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31310" y="3156356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F19FA9F-AA92-4DD5-BABE-ED90CE1CFA6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17310" y="3167468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DA4AEE2-AC78-435C-83D3-691A5170C3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17310" y="2830918"/>
            <a:ext cx="1588" cy="381000"/>
          </a:xfrm>
          <a:prstGeom prst="line">
            <a:avLst/>
          </a:prstGeom>
          <a:noFill/>
          <a:ln w="19050" algn="ctr">
            <a:solidFill>
              <a:schemeClr val="tx1">
                <a:lumMod val="95000"/>
                <a:lumOff val="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6" name="AutoShape 19">
            <a:extLst>
              <a:ext uri="{FF2B5EF4-FFF2-40B4-BE49-F238E27FC236}">
                <a16:creationId xmlns:a16="http://schemas.microsoft.com/office/drawing/2014/main" id="{FF7935CA-0821-46F4-B194-EA6DBA6B5E6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146567" y="1120387"/>
            <a:ext cx="304800" cy="3113087"/>
          </a:xfrm>
          <a:prstGeom prst="leftBrace">
            <a:avLst>
              <a:gd name="adj1" fmla="val 193064"/>
              <a:gd name="adj2" fmla="val 49491"/>
            </a:avLst>
          </a:prstGeom>
          <a:noFill/>
          <a:ln w="19050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AutoShape 18">
            <a:extLst>
              <a:ext uri="{FF2B5EF4-FFF2-40B4-BE49-F238E27FC236}">
                <a16:creationId xmlns:a16="http://schemas.microsoft.com/office/drawing/2014/main" id="{48600997-D9BC-45D7-90E3-5D07660CBDDF}"/>
              </a:ext>
            </a:extLst>
          </p:cNvPr>
          <p:cNvSpPr>
            <a:spLocks/>
          </p:cNvSpPr>
          <p:nvPr/>
        </p:nvSpPr>
        <p:spPr bwMode="auto">
          <a:xfrm rot="16200000">
            <a:off x="5360210" y="2562631"/>
            <a:ext cx="152400" cy="838200"/>
          </a:xfrm>
          <a:prstGeom prst="leftBrace">
            <a:avLst>
              <a:gd name="adj1" fmla="val 140097"/>
              <a:gd name="adj2" fmla="val 50000"/>
            </a:avLst>
          </a:prstGeom>
          <a:noFill/>
          <a:ln w="19050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AutoShape 22">
            <a:extLst>
              <a:ext uri="{FF2B5EF4-FFF2-40B4-BE49-F238E27FC236}">
                <a16:creationId xmlns:a16="http://schemas.microsoft.com/office/drawing/2014/main" id="{5F3DF12B-6738-446C-B026-A8B1DE29B2DA}"/>
              </a:ext>
            </a:extLst>
          </p:cNvPr>
          <p:cNvSpPr>
            <a:spLocks/>
          </p:cNvSpPr>
          <p:nvPr/>
        </p:nvSpPr>
        <p:spPr bwMode="auto">
          <a:xfrm rot="10800000">
            <a:off x="6259460" y="2554647"/>
            <a:ext cx="152400" cy="914400"/>
          </a:xfrm>
          <a:prstGeom prst="leftBrace">
            <a:avLst>
              <a:gd name="adj1" fmla="val 38083"/>
              <a:gd name="adj2" fmla="val 50000"/>
            </a:avLst>
          </a:prstGeom>
          <a:noFill/>
          <a:ln w="28575" cap="rnd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29">
            <a:extLst>
              <a:ext uri="{FF2B5EF4-FFF2-40B4-BE49-F238E27FC236}">
                <a16:creationId xmlns:a16="http://schemas.microsoft.com/office/drawing/2014/main" id="{A3D4E949-AD49-4A98-8185-6B946909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416" y="30476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285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30">
            <a:extLst>
              <a:ext uri="{FF2B5EF4-FFF2-40B4-BE49-F238E27FC236}">
                <a16:creationId xmlns:a16="http://schemas.microsoft.com/office/drawing/2014/main" id="{AD5359E6-FFD2-4857-A389-4C82DE80D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753" y="2822980"/>
            <a:ext cx="1622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1375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AutoShape 18">
            <a:extLst>
              <a:ext uri="{FF2B5EF4-FFF2-40B4-BE49-F238E27FC236}">
                <a16:creationId xmlns:a16="http://schemas.microsoft.com/office/drawing/2014/main" id="{8DF96A73-157B-418C-8B51-F7963FB9D561}"/>
              </a:ext>
            </a:extLst>
          </p:cNvPr>
          <p:cNvSpPr>
            <a:spLocks/>
          </p:cNvSpPr>
          <p:nvPr/>
        </p:nvSpPr>
        <p:spPr bwMode="auto">
          <a:xfrm rot="16200000">
            <a:off x="3754454" y="2252275"/>
            <a:ext cx="228600" cy="2297112"/>
          </a:xfrm>
          <a:prstGeom prst="leftBrace">
            <a:avLst>
              <a:gd name="adj1" fmla="val 140122"/>
              <a:gd name="adj2" fmla="val 50000"/>
            </a:avLst>
          </a:prstGeom>
          <a:noFill/>
          <a:ln w="19050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32">
            <a:extLst>
              <a:ext uri="{FF2B5EF4-FFF2-40B4-BE49-F238E27FC236}">
                <a16:creationId xmlns:a16="http://schemas.microsoft.com/office/drawing/2014/main" id="{74F466C1-DD79-4A51-945A-29E465A95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813" y="3546005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33">
            <a:extLst>
              <a:ext uri="{FF2B5EF4-FFF2-40B4-BE49-F238E27FC236}">
                <a16:creationId xmlns:a16="http://schemas.microsoft.com/office/drawing/2014/main" id="{29BC0253-9465-46C9-B6C3-65E3A98D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510" y="2104063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8" name="Straight Connector 16">
            <a:extLst>
              <a:ext uri="{FF2B5EF4-FFF2-40B4-BE49-F238E27FC236}">
                <a16:creationId xmlns:a16="http://schemas.microsoft.com/office/drawing/2014/main" id="{444F839D-D208-4E60-9825-F9D9B1F4AB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7735" y="2769006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6">
            <a:extLst>
              <a:ext uri="{FF2B5EF4-FFF2-40B4-BE49-F238E27FC236}">
                <a16:creationId xmlns:a16="http://schemas.microsoft.com/office/drawing/2014/main" id="{682EFCFC-8B50-471B-851A-C86EBD6E38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7735" y="2757893"/>
            <a:ext cx="1588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Straight Connector 16">
            <a:extLst>
              <a:ext uri="{FF2B5EF4-FFF2-40B4-BE49-F238E27FC236}">
                <a16:creationId xmlns:a16="http://schemas.microsoft.com/office/drawing/2014/main" id="{7596C34E-E6D4-4DA6-972C-CD25D74F0F8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88848" y="2762656"/>
            <a:ext cx="1587" cy="152400"/>
          </a:xfrm>
          <a:prstGeom prst="line">
            <a:avLst/>
          </a:prstGeom>
          <a:noFill/>
          <a:ln w="25400" algn="ctr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024C41D-9198-4198-8EEB-0153550EE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44" y="3432559"/>
            <a:ext cx="64706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2800" b="1" u="sng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thứ nhất trồng được số cây là: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(1375 + 285) : 2 = 830 (cây)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thứ hai trồng được số cây là: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1375 – 830 = 545 (cây)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Đội thứ nhất :</a:t>
            </a: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830 cây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thứ hai : </a:t>
            </a: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545 cây</a:t>
            </a:r>
          </a:p>
        </p:txBody>
      </p:sp>
    </p:spTree>
    <p:extLst>
      <p:ext uri="{BB962C8B-B14F-4D97-AF65-F5344CB8AC3E}">
        <p14:creationId xmlns:p14="http://schemas.microsoft.com/office/powerpoint/2010/main" val="126918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0D4C5C-EC80-3E4B-9CAA-05F253337D22}"/>
              </a:ext>
            </a:extLst>
          </p:cNvPr>
          <p:cNvSpPr/>
          <p:nvPr/>
        </p:nvSpPr>
        <p:spPr>
          <a:xfrm>
            <a:off x="661412" y="4030664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D7094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0B238676-DC55-0E49-B069-55CF55ED77A5}"/>
              </a:ext>
            </a:extLst>
          </p:cNvPr>
          <p:cNvGrpSpPr/>
          <p:nvPr/>
        </p:nvGrpSpPr>
        <p:grpSpPr>
          <a:xfrm rot="21197252">
            <a:off x="982148" y="3346735"/>
            <a:ext cx="1201618" cy="2485596"/>
            <a:chOff x="4528280" y="2714625"/>
            <a:chExt cx="1666874" cy="26193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A1AB91-53E6-1B4B-A709-4BBAE9F6A6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32A50E-2C60-7A4C-87FD-B2BD7A190436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163278-A413-1349-A696-32B19E1EC4A7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FAC4EB-3657-5A43-BB90-DA0BCE36C970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0D8CB83-56FF-304E-A4AC-A3B437B32E2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87013EA-97DA-DE4B-88C7-3B3F96D37ECA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CE9BBD8-F3C7-E14B-BC4C-32E3CBA21C1A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0CAE830-323B-4C45-AE34-E88EB93F4970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D3399FB-8439-5642-B09D-09AE3A0D0F2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326E59-C203-DE42-9771-D13A502CDB0F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C6FD38B-512E-EC43-9946-C1D7B6B1026B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CBB26A-BD0E-2044-A396-CA60001D8B18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8FD892E-50FC-9E43-BFF9-86AB6852E04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8ECA086-1477-DA44-A63A-D42719DF082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B5F966-2180-AE4B-B5F3-E7851AC7B705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572025-181E-724A-B58D-BCA30645A8C9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02D980-F8F7-0C41-893D-3AFA674F55FF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20D62A-E43E-C54D-B32C-5ED35B489AC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B8B0EA9-717E-8642-8CDF-7966A2A79CDC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D7094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A91D0E-3060-9D45-B1F4-A1F1F68E2AD8}"/>
              </a:ext>
            </a:extLst>
          </p:cNvPr>
          <p:cNvSpPr/>
          <p:nvPr/>
        </p:nvSpPr>
        <p:spPr>
          <a:xfrm>
            <a:off x="2973238" y="4052658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D1807C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3" name="Graphic 4">
            <a:extLst>
              <a:ext uri="{FF2B5EF4-FFF2-40B4-BE49-F238E27FC236}">
                <a16:creationId xmlns:a16="http://schemas.microsoft.com/office/drawing/2014/main" id="{086067F1-7F6E-A649-85A8-CB767FF38667}"/>
              </a:ext>
            </a:extLst>
          </p:cNvPr>
          <p:cNvGrpSpPr/>
          <p:nvPr/>
        </p:nvGrpSpPr>
        <p:grpSpPr>
          <a:xfrm rot="21197252">
            <a:off x="3293974" y="3368729"/>
            <a:ext cx="1201618" cy="2485596"/>
            <a:chOff x="4528280" y="2714625"/>
            <a:chExt cx="1666874" cy="2619375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BC9B15C-0E1E-6A42-89A1-05B68C42400E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0A8CB6-FEA0-7F47-80E3-38B14EF88225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D8DCC-EC87-DD4F-B0BF-1E8E622E5C21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B64AE8-4BD3-3E49-8681-A1DAD595191C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5C1B3-BFE1-9E49-AA7F-B56A3079B907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A10FBE-9B7B-6540-9920-9F5204DE3899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BF8D41-9232-4445-BC5C-D8192C7CA6E6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B6F15CB-88B5-3543-8D15-95E5DFC24835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267D8D-F52B-F149-A5A9-D0FD07C191E3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6E1288F-FDFD-504E-93C7-0E887FCC118C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7CF6907-AE68-FC4A-862A-F67126909327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14BF4F-1782-DF46-8767-D51B79F2E3EF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8A25EC2-3855-4B4B-B955-BA2AB48C4DCC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4AE863A-1100-C747-9E01-940BF492050D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773F0AE-486E-B547-BDAA-7F8C79444534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BA05F-A58B-334D-A9C6-8E7EE06DCAFC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17FD578-D4CA-9345-ABE2-96AE3D3D00BC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0AC7EB6-9509-DF47-B6F7-C407113CE495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FE91DE-BB0B-4043-BB9A-5073B898BCA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D1807C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BCAD046-00D2-7D48-B68F-7D0CB6A8A7A4}"/>
              </a:ext>
            </a:extLst>
          </p:cNvPr>
          <p:cNvSpPr/>
          <p:nvPr/>
        </p:nvSpPr>
        <p:spPr>
          <a:xfrm>
            <a:off x="5286204" y="4064800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C8A999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4A9CDEDD-7238-B74A-AB24-84B7A29589CB}"/>
              </a:ext>
            </a:extLst>
          </p:cNvPr>
          <p:cNvGrpSpPr/>
          <p:nvPr/>
        </p:nvGrpSpPr>
        <p:grpSpPr>
          <a:xfrm rot="21197252">
            <a:off x="5606940" y="3380871"/>
            <a:ext cx="1201618" cy="2485596"/>
            <a:chOff x="4528280" y="2714625"/>
            <a:chExt cx="1666874" cy="2619375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2CB867-88D3-3048-BCBE-DA4BFC0DEEDD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6780BA2D-654A-A94A-9696-BA5F1277EDAF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59CABB-03ED-964A-BBE1-6D65D56EC520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E771ECD-4F17-0E4D-8BFE-2E47A708F98D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7CB9E7F-8B13-F64D-8008-DD2FA58B3A05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2841959-1ECF-434C-AA7F-3D6A86B58FF7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022450-2D07-2741-AD43-8D72C50D1687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F4C279A-8935-0D4C-9873-C0D8569D4DA7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C650DC7-7771-314A-A53C-A53D1DD2EDE0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89C4220-7C66-CD4A-B52C-DD938C6D98D7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87C6B5A-603C-1A49-8A3B-4DBEE1C4686D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42A9F75-9D53-D049-A4AD-07F39F910C76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095B554-D201-4845-B88E-35AD4D258219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BE5DCBC-B03B-EB4F-AA1F-534488758EE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2D595D5-54FE-A24E-B376-60A94068FCEE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338CFF-8CB4-9E4E-85B0-49753EF28D66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4A3B9AE-4D0E-2149-8475-4E3961CBB5C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0CD66BB-DA9F-054E-9DBD-81C6A6E50ACB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AA032A5-B02E-DF48-A2CA-BF1B5AC71EBA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C8A999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5BADDD60-3DD9-1E46-830C-5898BC1151D2}"/>
              </a:ext>
            </a:extLst>
          </p:cNvPr>
          <p:cNvSpPr/>
          <p:nvPr/>
        </p:nvSpPr>
        <p:spPr>
          <a:xfrm>
            <a:off x="7488256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3C94BA">
              <a:alpha val="4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9" name="Graphic 4">
            <a:extLst>
              <a:ext uri="{FF2B5EF4-FFF2-40B4-BE49-F238E27FC236}">
                <a16:creationId xmlns:a16="http://schemas.microsoft.com/office/drawing/2014/main" id="{32F20DEF-DCA5-F446-A0C7-C56103A64C0B}"/>
              </a:ext>
            </a:extLst>
          </p:cNvPr>
          <p:cNvGrpSpPr/>
          <p:nvPr/>
        </p:nvGrpSpPr>
        <p:grpSpPr>
          <a:xfrm rot="21197252">
            <a:off x="7808992" y="3368730"/>
            <a:ext cx="1201618" cy="2485596"/>
            <a:chOff x="4528280" y="2714625"/>
            <a:chExt cx="1666874" cy="2619375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5158A64-6C5D-C249-9ADD-CBC9FEA67035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5BF4D25-1CB1-5042-AA59-9357DDF6C704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130D4F-FC14-7645-97EA-B9D78ED3281A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DE7ED7D-464D-FF48-83A0-8ADE539C8D5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045791A-5097-D849-BD88-B475A79E5ABF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8D24C6F-9ACF-354A-97CF-C69D4A0613A8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63DF313-03F8-5B46-AA54-E255538CAF7E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5615895-F2B6-4E40-915A-1E0A4E85AA36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28E1E4F-AE53-9542-A615-1A5BEF6B4D07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9D90B17-0B9F-444F-A9F7-AC8279E1F8B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C556C1C-D07A-9B4D-AA7E-335D992DA68E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42B5612-3F94-FC41-943C-CAE6DF408907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722088D-0857-394A-A9FE-7D976148798A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4CB1478-F80B-6349-973F-0422E02A3D32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4954639-1F2C-4549-B58B-F77222800916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53A4A2-B56C-F14A-B92F-390B8FD2A2FB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4F878D6-6EFF-5F42-AB40-D9A58FC8CABB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4F56665-C70B-F440-80C7-78DFAEC858D4}"/>
                </a:ext>
              </a:extLst>
            </p:cNvPr>
            <p:cNvSpPr/>
            <p:nvPr/>
          </p:nvSpPr>
          <p:spPr>
            <a:xfrm>
              <a:off x="4629547" y="4271650"/>
              <a:ext cx="1468960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A36452-B2DF-4548-996E-488011726ED1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3C94BA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1297120-F2EB-FC4C-9D24-8D2D723EADB5}"/>
              </a:ext>
            </a:extLst>
          </p:cNvPr>
          <p:cNvSpPr/>
          <p:nvPr/>
        </p:nvSpPr>
        <p:spPr>
          <a:xfrm>
            <a:off x="9687500" y="4052659"/>
            <a:ext cx="1843088" cy="2127249"/>
          </a:xfrm>
          <a:prstGeom prst="roundRect">
            <a:avLst>
              <a:gd name="adj" fmla="val 15117"/>
            </a:avLst>
          </a:prstGeom>
          <a:solidFill>
            <a:srgbClr val="84AAB3">
              <a:alpha val="30000"/>
            </a:srgbClr>
          </a:solidFill>
          <a:ln>
            <a:noFill/>
          </a:ln>
          <a:effectLst>
            <a:outerShdw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AFEFC9DF-DCC5-3C48-A35A-48DD4AA2BE26}"/>
              </a:ext>
            </a:extLst>
          </p:cNvPr>
          <p:cNvGrpSpPr/>
          <p:nvPr/>
        </p:nvGrpSpPr>
        <p:grpSpPr>
          <a:xfrm rot="21197252">
            <a:off x="10008236" y="3368730"/>
            <a:ext cx="1201618" cy="2485596"/>
            <a:chOff x="4528280" y="2714625"/>
            <a:chExt cx="1666874" cy="2619375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2399B76-5495-C549-AC31-E4D7925C28F8}"/>
                </a:ext>
              </a:extLst>
            </p:cNvPr>
            <p:cNvSpPr/>
            <p:nvPr/>
          </p:nvSpPr>
          <p:spPr>
            <a:xfrm>
              <a:off x="4657820" y="2714625"/>
              <a:ext cx="1393221" cy="195833"/>
            </a:xfrm>
            <a:custGeom>
              <a:avLst/>
              <a:gdLst>
                <a:gd name="connsiteX0" fmla="*/ 1393222 w 1393221"/>
                <a:gd name="connsiteY0" fmla="*/ 195834 h 195833"/>
                <a:gd name="connsiteX1" fmla="*/ 1393222 w 1393221"/>
                <a:gd name="connsiteY1" fmla="*/ 133350 h 195833"/>
                <a:gd name="connsiteX2" fmla="*/ 699135 w 1393221"/>
                <a:gd name="connsiteY2" fmla="*/ 0 h 195833"/>
                <a:gd name="connsiteX3" fmla="*/ 0 w 1393221"/>
                <a:gd name="connsiteY3" fmla="*/ 135636 h 195833"/>
                <a:gd name="connsiteX4" fmla="*/ 0 w 1393221"/>
                <a:gd name="connsiteY4" fmla="*/ 195834 h 19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221" h="195833">
                  <a:moveTo>
                    <a:pt x="1393222" y="195834"/>
                  </a:moveTo>
                  <a:lnTo>
                    <a:pt x="1393222" y="133350"/>
                  </a:lnTo>
                  <a:cubicBezTo>
                    <a:pt x="1243203" y="52768"/>
                    <a:pt x="988314" y="0"/>
                    <a:pt x="699135" y="0"/>
                  </a:cubicBezTo>
                  <a:cubicBezTo>
                    <a:pt x="406622" y="0"/>
                    <a:pt x="149257" y="54007"/>
                    <a:pt x="0" y="135636"/>
                  </a:cubicBezTo>
                  <a:lnTo>
                    <a:pt x="0" y="195834"/>
                  </a:ln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7D1D68E-B6DC-4B4B-BCAE-4F8597A59422}"/>
                </a:ext>
              </a:extLst>
            </p:cNvPr>
            <p:cNvSpPr/>
            <p:nvPr/>
          </p:nvSpPr>
          <p:spPr>
            <a:xfrm>
              <a:off x="4671155" y="2828925"/>
              <a:ext cx="1381125" cy="514350"/>
            </a:xfrm>
            <a:custGeom>
              <a:avLst/>
              <a:gdLst>
                <a:gd name="connsiteX0" fmla="*/ 0 w 1381125"/>
                <a:gd name="connsiteY0" fmla="*/ 0 h 514350"/>
                <a:gd name="connsiteX1" fmla="*/ 1381125 w 1381125"/>
                <a:gd name="connsiteY1" fmla="*/ 0 h 514350"/>
                <a:gd name="connsiteX2" fmla="*/ 1381125 w 1381125"/>
                <a:gd name="connsiteY2" fmla="*/ 514350 h 514350"/>
                <a:gd name="connsiteX3" fmla="*/ 0 w 1381125"/>
                <a:gd name="connsiteY3" fmla="*/ 5143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514350">
                  <a:moveTo>
                    <a:pt x="0" y="0"/>
                  </a:moveTo>
                  <a:lnTo>
                    <a:pt x="1381125" y="0"/>
                  </a:lnTo>
                  <a:lnTo>
                    <a:pt x="1381125" y="514350"/>
                  </a:lnTo>
                  <a:lnTo>
                    <a:pt x="0" y="514350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DB8AB5E-8073-C146-AA98-29EBEE061BC3}"/>
                </a:ext>
              </a:extLst>
            </p:cNvPr>
            <p:cNvSpPr/>
            <p:nvPr/>
          </p:nvSpPr>
          <p:spPr>
            <a:xfrm>
              <a:off x="4528280" y="3333750"/>
              <a:ext cx="1666874" cy="2000250"/>
            </a:xfrm>
            <a:custGeom>
              <a:avLst/>
              <a:gdLst>
                <a:gd name="connsiteX0" fmla="*/ 1485900 w 1666874"/>
                <a:gd name="connsiteY0" fmla="*/ 0 h 2000250"/>
                <a:gd name="connsiteX1" fmla="*/ 1666875 w 1666874"/>
                <a:gd name="connsiteY1" fmla="*/ 0 h 2000250"/>
                <a:gd name="connsiteX2" fmla="*/ 1666875 w 1666874"/>
                <a:gd name="connsiteY2" fmla="*/ 2000250 h 2000250"/>
                <a:gd name="connsiteX3" fmla="*/ 1485900 w 1666874"/>
                <a:gd name="connsiteY3" fmla="*/ 2000250 h 2000250"/>
                <a:gd name="connsiteX4" fmla="*/ 180975 w 1666874"/>
                <a:gd name="connsiteY4" fmla="*/ 2000250 h 2000250"/>
                <a:gd name="connsiteX5" fmla="*/ 0 w 1666874"/>
                <a:gd name="connsiteY5" fmla="*/ 2000250 h 2000250"/>
                <a:gd name="connsiteX6" fmla="*/ 0 w 1666874"/>
                <a:gd name="connsiteY6" fmla="*/ 0 h 2000250"/>
                <a:gd name="connsiteX7" fmla="*/ 180975 w 1666874"/>
                <a:gd name="connsiteY7" fmla="*/ 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4" h="2000250">
                  <a:moveTo>
                    <a:pt x="1485900" y="0"/>
                  </a:moveTo>
                  <a:cubicBezTo>
                    <a:pt x="1585850" y="0"/>
                    <a:pt x="1666875" y="0"/>
                    <a:pt x="1666875" y="0"/>
                  </a:cubicBezTo>
                  <a:lnTo>
                    <a:pt x="1666875" y="2000250"/>
                  </a:lnTo>
                  <a:cubicBezTo>
                    <a:pt x="1666875" y="2000250"/>
                    <a:pt x="1585850" y="2000250"/>
                    <a:pt x="1485900" y="2000250"/>
                  </a:cubicBezTo>
                  <a:lnTo>
                    <a:pt x="180975" y="2000250"/>
                  </a:lnTo>
                  <a:cubicBezTo>
                    <a:pt x="81025" y="2000250"/>
                    <a:pt x="0" y="2000250"/>
                    <a:pt x="0" y="2000250"/>
                  </a:cubicBezTo>
                  <a:lnTo>
                    <a:pt x="0" y="0"/>
                  </a:lnTo>
                  <a:cubicBezTo>
                    <a:pt x="0" y="0"/>
                    <a:pt x="81025" y="0"/>
                    <a:pt x="18097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A1AF384-600C-274F-89C4-60728F7DA88E}"/>
                </a:ext>
              </a:extLst>
            </p:cNvPr>
            <p:cNvSpPr/>
            <p:nvPr/>
          </p:nvSpPr>
          <p:spPr>
            <a:xfrm>
              <a:off x="4561912" y="3416588"/>
              <a:ext cx="1603300" cy="1683001"/>
            </a:xfrm>
            <a:custGeom>
              <a:avLst/>
              <a:gdLst>
                <a:gd name="connsiteX0" fmla="*/ 1592095 w 1603300"/>
                <a:gd name="connsiteY0" fmla="*/ 980628 h 1683001"/>
                <a:gd name="connsiteX1" fmla="*/ 1504846 w 1603300"/>
                <a:gd name="connsiteY1" fmla="*/ 909667 h 1683001"/>
                <a:gd name="connsiteX2" fmla="*/ 1100509 w 1603300"/>
                <a:gd name="connsiteY2" fmla="*/ 822799 h 1683001"/>
                <a:gd name="connsiteX3" fmla="*/ 1229287 w 1603300"/>
                <a:gd name="connsiteY3" fmla="*/ 777079 h 1683001"/>
                <a:gd name="connsiteX4" fmla="*/ 1235098 w 1603300"/>
                <a:gd name="connsiteY4" fmla="*/ 773364 h 1683001"/>
                <a:gd name="connsiteX5" fmla="*/ 1299010 w 1603300"/>
                <a:gd name="connsiteY5" fmla="*/ 755171 h 1683001"/>
                <a:gd name="connsiteX6" fmla="*/ 1306059 w 1603300"/>
                <a:gd name="connsiteY6" fmla="*/ 748313 h 1683001"/>
                <a:gd name="connsiteX7" fmla="*/ 1378449 w 1603300"/>
                <a:gd name="connsiteY7" fmla="*/ 644777 h 1683001"/>
                <a:gd name="connsiteX8" fmla="*/ 1386545 w 1603300"/>
                <a:gd name="connsiteY8" fmla="*/ 625727 h 1683001"/>
                <a:gd name="connsiteX9" fmla="*/ 1393498 w 1603300"/>
                <a:gd name="connsiteY9" fmla="*/ 606200 h 1683001"/>
                <a:gd name="connsiteX10" fmla="*/ 1382068 w 1603300"/>
                <a:gd name="connsiteY10" fmla="*/ 540287 h 1683001"/>
                <a:gd name="connsiteX11" fmla="*/ 1383402 w 1603300"/>
                <a:gd name="connsiteY11" fmla="*/ 470659 h 1683001"/>
                <a:gd name="connsiteX12" fmla="*/ 1194235 w 1603300"/>
                <a:gd name="connsiteY12" fmla="*/ 202912 h 1683001"/>
                <a:gd name="connsiteX13" fmla="*/ 1166899 w 1603300"/>
                <a:gd name="connsiteY13" fmla="*/ 191863 h 1683001"/>
                <a:gd name="connsiteX14" fmla="*/ 1035644 w 1603300"/>
                <a:gd name="connsiteY14" fmla="*/ 173956 h 1683001"/>
                <a:gd name="connsiteX15" fmla="*/ 869147 w 1603300"/>
                <a:gd name="connsiteY15" fmla="*/ 233582 h 1683001"/>
                <a:gd name="connsiteX16" fmla="*/ 857241 w 1603300"/>
                <a:gd name="connsiteY16" fmla="*/ 242536 h 1683001"/>
                <a:gd name="connsiteX17" fmla="*/ 852288 w 1603300"/>
                <a:gd name="connsiteY17" fmla="*/ 224343 h 1683001"/>
                <a:gd name="connsiteX18" fmla="*/ 845716 w 1603300"/>
                <a:gd name="connsiteY18" fmla="*/ 204626 h 1683001"/>
                <a:gd name="connsiteX19" fmla="*/ 796186 w 1603300"/>
                <a:gd name="connsiteY19" fmla="*/ 159764 h 1683001"/>
                <a:gd name="connsiteX20" fmla="*/ 754371 w 1603300"/>
                <a:gd name="connsiteY20" fmla="*/ 104042 h 1683001"/>
                <a:gd name="connsiteX21" fmla="*/ 440522 w 1603300"/>
                <a:gd name="connsiteY21" fmla="*/ 8792 h 1683001"/>
                <a:gd name="connsiteX22" fmla="*/ 411947 w 1603300"/>
                <a:gd name="connsiteY22" fmla="*/ 16889 h 1683001"/>
                <a:gd name="connsiteX23" fmla="*/ 297647 w 1603300"/>
                <a:gd name="connsiteY23" fmla="*/ 83564 h 1683001"/>
                <a:gd name="connsiteX24" fmla="*/ 203064 w 1603300"/>
                <a:gd name="connsiteY24" fmla="*/ 233011 h 1683001"/>
                <a:gd name="connsiteX25" fmla="*/ 195730 w 1603300"/>
                <a:gd name="connsiteY25" fmla="*/ 263110 h 1683001"/>
                <a:gd name="connsiteX26" fmla="*/ 163535 w 1603300"/>
                <a:gd name="connsiteY26" fmla="*/ 318259 h 1683001"/>
                <a:gd name="connsiteX27" fmla="*/ 173060 w 1603300"/>
                <a:gd name="connsiteY27" fmla="*/ 406366 h 1683001"/>
                <a:gd name="connsiteX28" fmla="*/ 174870 w 1603300"/>
                <a:gd name="connsiteY28" fmla="*/ 413224 h 1683001"/>
                <a:gd name="connsiteX29" fmla="*/ 209160 w 1603300"/>
                <a:gd name="connsiteY29" fmla="*/ 498187 h 1683001"/>
                <a:gd name="connsiteX30" fmla="*/ 263929 w 1603300"/>
                <a:gd name="connsiteY30" fmla="*/ 534191 h 1683001"/>
                <a:gd name="connsiteX31" fmla="*/ 453476 w 1603300"/>
                <a:gd name="connsiteY31" fmla="*/ 647063 h 1683001"/>
                <a:gd name="connsiteX32" fmla="*/ 569300 w 1603300"/>
                <a:gd name="connsiteY32" fmla="*/ 648491 h 1683001"/>
                <a:gd name="connsiteX33" fmla="*/ 613020 w 1603300"/>
                <a:gd name="connsiteY33" fmla="*/ 811940 h 1683001"/>
                <a:gd name="connsiteX34" fmla="*/ 98670 w 1603300"/>
                <a:gd name="connsiteY34" fmla="*/ 910143 h 1683001"/>
                <a:gd name="connsiteX35" fmla="*/ 11421 w 1603300"/>
                <a:gd name="connsiteY35" fmla="*/ 981104 h 1683001"/>
                <a:gd name="connsiteX36" fmla="*/ 5801 w 1603300"/>
                <a:gd name="connsiteY36" fmla="*/ 1061400 h 1683001"/>
                <a:gd name="connsiteX37" fmla="*/ 95812 w 1603300"/>
                <a:gd name="connsiteY37" fmla="*/ 1310098 h 1683001"/>
                <a:gd name="connsiteX38" fmla="*/ 243164 w 1603300"/>
                <a:gd name="connsiteY38" fmla="*/ 1379916 h 1683001"/>
                <a:gd name="connsiteX39" fmla="*/ 684743 w 1603300"/>
                <a:gd name="connsiteY39" fmla="*/ 1299525 h 1683001"/>
                <a:gd name="connsiteX40" fmla="*/ 546916 w 1603300"/>
                <a:gd name="connsiteY40" fmla="*/ 1624423 h 1683001"/>
                <a:gd name="connsiteX41" fmla="*/ 570605 w 1603300"/>
                <a:gd name="connsiteY41" fmla="*/ 1679925 h 1683001"/>
                <a:gd name="connsiteX42" fmla="*/ 586540 w 1603300"/>
                <a:gd name="connsiteY42" fmla="*/ 1683002 h 1683001"/>
                <a:gd name="connsiteX43" fmla="*/ 598637 w 1603300"/>
                <a:gd name="connsiteY43" fmla="*/ 1681287 h 1683001"/>
                <a:gd name="connsiteX44" fmla="*/ 625974 w 1603300"/>
                <a:gd name="connsiteY44" fmla="*/ 1656617 h 1683001"/>
                <a:gd name="connsiteX45" fmla="*/ 756562 w 1603300"/>
                <a:gd name="connsiteY45" fmla="*/ 1348769 h 1683001"/>
                <a:gd name="connsiteX46" fmla="*/ 804187 w 1603300"/>
                <a:gd name="connsiteY46" fmla="*/ 1528030 h 1683001"/>
                <a:gd name="connsiteX47" fmla="*/ 857022 w 1603300"/>
                <a:gd name="connsiteY47" fmla="*/ 1557186 h 1683001"/>
                <a:gd name="connsiteX48" fmla="*/ 857050 w 1603300"/>
                <a:gd name="connsiteY48" fmla="*/ 1557176 h 1683001"/>
                <a:gd name="connsiteX49" fmla="*/ 879910 w 1603300"/>
                <a:gd name="connsiteY49" fmla="*/ 1541079 h 1683001"/>
                <a:gd name="connsiteX50" fmla="*/ 886387 w 1603300"/>
                <a:gd name="connsiteY50" fmla="*/ 1504789 h 1683001"/>
                <a:gd name="connsiteX51" fmla="*/ 830571 w 1603300"/>
                <a:gd name="connsiteY51" fmla="*/ 1296096 h 1683001"/>
                <a:gd name="connsiteX52" fmla="*/ 1360351 w 1603300"/>
                <a:gd name="connsiteY52" fmla="*/ 1379916 h 1683001"/>
                <a:gd name="connsiteX53" fmla="*/ 1396832 w 1603300"/>
                <a:gd name="connsiteY53" fmla="*/ 1385345 h 1683001"/>
                <a:gd name="connsiteX54" fmla="*/ 1507703 w 1603300"/>
                <a:gd name="connsiteY54" fmla="*/ 1309907 h 1683001"/>
                <a:gd name="connsiteX55" fmla="*/ 1597334 w 1603300"/>
                <a:gd name="connsiteY55" fmla="*/ 1061209 h 1683001"/>
                <a:gd name="connsiteX56" fmla="*/ 1592095 w 1603300"/>
                <a:gd name="connsiteY56" fmla="*/ 980628 h 1683001"/>
                <a:gd name="connsiteX57" fmla="*/ 894293 w 1603300"/>
                <a:gd name="connsiteY57" fmla="*/ 805749 h 1683001"/>
                <a:gd name="connsiteX58" fmla="*/ 699888 w 1603300"/>
                <a:gd name="connsiteY58" fmla="*/ 805749 h 1683001"/>
                <a:gd name="connsiteX59" fmla="*/ 661788 w 1603300"/>
                <a:gd name="connsiteY59" fmla="*/ 661636 h 1683001"/>
                <a:gd name="connsiteX60" fmla="*/ 662645 w 1603300"/>
                <a:gd name="connsiteY60" fmla="*/ 646015 h 1683001"/>
                <a:gd name="connsiteX61" fmla="*/ 655406 w 1603300"/>
                <a:gd name="connsiteY61" fmla="*/ 620964 h 1683001"/>
                <a:gd name="connsiteX62" fmla="*/ 722081 w 1603300"/>
                <a:gd name="connsiteY62" fmla="*/ 579149 h 1683001"/>
                <a:gd name="connsiteX63" fmla="*/ 739321 w 1603300"/>
                <a:gd name="connsiteY63" fmla="*/ 564100 h 1683001"/>
                <a:gd name="connsiteX64" fmla="*/ 778374 w 1603300"/>
                <a:gd name="connsiteY64" fmla="*/ 665350 h 1683001"/>
                <a:gd name="connsiteX65" fmla="*/ 812854 w 1603300"/>
                <a:gd name="connsiteY65" fmla="*/ 712975 h 1683001"/>
                <a:gd name="connsiteX66" fmla="*/ 903342 w 1603300"/>
                <a:gd name="connsiteY66" fmla="*/ 785366 h 168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03300" h="1683001">
                  <a:moveTo>
                    <a:pt x="1592095" y="980628"/>
                  </a:moveTo>
                  <a:cubicBezTo>
                    <a:pt x="1573940" y="946043"/>
                    <a:pt x="1542403" y="920401"/>
                    <a:pt x="1504846" y="909667"/>
                  </a:cubicBezTo>
                  <a:cubicBezTo>
                    <a:pt x="1372801" y="869186"/>
                    <a:pt x="1237527" y="840125"/>
                    <a:pt x="1100509" y="822799"/>
                  </a:cubicBezTo>
                  <a:cubicBezTo>
                    <a:pt x="1146172" y="816779"/>
                    <a:pt x="1190054" y="801206"/>
                    <a:pt x="1229287" y="777079"/>
                  </a:cubicBezTo>
                  <a:lnTo>
                    <a:pt x="1235098" y="773364"/>
                  </a:lnTo>
                  <a:cubicBezTo>
                    <a:pt x="1258091" y="777936"/>
                    <a:pt x="1281875" y="771164"/>
                    <a:pt x="1299010" y="755171"/>
                  </a:cubicBezTo>
                  <a:lnTo>
                    <a:pt x="1306059" y="748313"/>
                  </a:lnTo>
                  <a:cubicBezTo>
                    <a:pt x="1336263" y="718472"/>
                    <a:pt x="1360790" y="683391"/>
                    <a:pt x="1378449" y="644777"/>
                  </a:cubicBezTo>
                  <a:cubicBezTo>
                    <a:pt x="1381306" y="638395"/>
                    <a:pt x="1384069" y="631918"/>
                    <a:pt x="1386545" y="625727"/>
                  </a:cubicBezTo>
                  <a:cubicBezTo>
                    <a:pt x="1389022" y="619535"/>
                    <a:pt x="1391403" y="612773"/>
                    <a:pt x="1393498" y="606200"/>
                  </a:cubicBezTo>
                  <a:cubicBezTo>
                    <a:pt x="1400766" y="583683"/>
                    <a:pt x="1396489" y="559042"/>
                    <a:pt x="1382068" y="540287"/>
                  </a:cubicBezTo>
                  <a:cubicBezTo>
                    <a:pt x="1384945" y="517189"/>
                    <a:pt x="1385393" y="493853"/>
                    <a:pt x="1383402" y="470659"/>
                  </a:cubicBezTo>
                  <a:cubicBezTo>
                    <a:pt x="1373162" y="353854"/>
                    <a:pt x="1300906" y="251584"/>
                    <a:pt x="1194235" y="202912"/>
                  </a:cubicBezTo>
                  <a:cubicBezTo>
                    <a:pt x="1185187" y="198721"/>
                    <a:pt x="1175947" y="195006"/>
                    <a:pt x="1166899" y="191863"/>
                  </a:cubicBezTo>
                  <a:cubicBezTo>
                    <a:pt x="1124846" y="176928"/>
                    <a:pt x="1080164" y="170831"/>
                    <a:pt x="1035644" y="173956"/>
                  </a:cubicBezTo>
                  <a:cubicBezTo>
                    <a:pt x="975732" y="178223"/>
                    <a:pt x="918144" y="198845"/>
                    <a:pt x="869147" y="233582"/>
                  </a:cubicBezTo>
                  <a:cubicBezTo>
                    <a:pt x="865147" y="236440"/>
                    <a:pt x="861146" y="239488"/>
                    <a:pt x="857241" y="242536"/>
                  </a:cubicBezTo>
                  <a:cubicBezTo>
                    <a:pt x="855717" y="236440"/>
                    <a:pt x="854098" y="230344"/>
                    <a:pt x="852288" y="224343"/>
                  </a:cubicBezTo>
                  <a:cubicBezTo>
                    <a:pt x="850478" y="218342"/>
                    <a:pt x="848097" y="211103"/>
                    <a:pt x="845716" y="204626"/>
                  </a:cubicBezTo>
                  <a:cubicBezTo>
                    <a:pt x="837591" y="182433"/>
                    <a:pt x="819074" y="165659"/>
                    <a:pt x="796186" y="159764"/>
                  </a:cubicBezTo>
                  <a:cubicBezTo>
                    <a:pt x="784298" y="139733"/>
                    <a:pt x="770278" y="121054"/>
                    <a:pt x="754371" y="104042"/>
                  </a:cubicBezTo>
                  <a:cubicBezTo>
                    <a:pt x="674523" y="18117"/>
                    <a:pt x="554660" y="-18259"/>
                    <a:pt x="440522" y="8792"/>
                  </a:cubicBezTo>
                  <a:cubicBezTo>
                    <a:pt x="430997" y="11078"/>
                    <a:pt x="421472" y="13840"/>
                    <a:pt x="411947" y="16889"/>
                  </a:cubicBezTo>
                  <a:cubicBezTo>
                    <a:pt x="369685" y="31052"/>
                    <a:pt x="330785" y="53750"/>
                    <a:pt x="297647" y="83564"/>
                  </a:cubicBezTo>
                  <a:cubicBezTo>
                    <a:pt x="253089" y="123826"/>
                    <a:pt x="220380" y="175508"/>
                    <a:pt x="203064" y="233011"/>
                  </a:cubicBezTo>
                  <a:cubicBezTo>
                    <a:pt x="200206" y="242536"/>
                    <a:pt x="197730" y="253013"/>
                    <a:pt x="195730" y="263110"/>
                  </a:cubicBezTo>
                  <a:cubicBezTo>
                    <a:pt x="176137" y="274645"/>
                    <a:pt x="163945" y="295523"/>
                    <a:pt x="163535" y="318259"/>
                  </a:cubicBezTo>
                  <a:cubicBezTo>
                    <a:pt x="162773" y="347920"/>
                    <a:pt x="165983" y="377553"/>
                    <a:pt x="173060" y="406366"/>
                  </a:cubicBezTo>
                  <a:cubicBezTo>
                    <a:pt x="173727" y="409033"/>
                    <a:pt x="174394" y="411700"/>
                    <a:pt x="174870" y="413224"/>
                  </a:cubicBezTo>
                  <a:cubicBezTo>
                    <a:pt x="182490" y="442942"/>
                    <a:pt x="194015" y="471507"/>
                    <a:pt x="209160" y="498187"/>
                  </a:cubicBezTo>
                  <a:cubicBezTo>
                    <a:pt x="220542" y="518313"/>
                    <a:pt x="240935" y="531724"/>
                    <a:pt x="263929" y="534191"/>
                  </a:cubicBezTo>
                  <a:cubicBezTo>
                    <a:pt x="312182" y="592580"/>
                    <a:pt x="379152" y="632461"/>
                    <a:pt x="453476" y="647063"/>
                  </a:cubicBezTo>
                  <a:cubicBezTo>
                    <a:pt x="491681" y="654540"/>
                    <a:pt x="530924" y="655026"/>
                    <a:pt x="569300" y="648491"/>
                  </a:cubicBezTo>
                  <a:lnTo>
                    <a:pt x="613020" y="811940"/>
                  </a:lnTo>
                  <a:cubicBezTo>
                    <a:pt x="438503" y="825856"/>
                    <a:pt x="266034" y="858784"/>
                    <a:pt x="98670" y="910143"/>
                  </a:cubicBezTo>
                  <a:cubicBezTo>
                    <a:pt x="61109" y="920878"/>
                    <a:pt x="29580" y="946519"/>
                    <a:pt x="11421" y="981104"/>
                  </a:cubicBezTo>
                  <a:cubicBezTo>
                    <a:pt x="-1525" y="1005926"/>
                    <a:pt x="-3560" y="1035016"/>
                    <a:pt x="5801" y="1061400"/>
                  </a:cubicBezTo>
                  <a:lnTo>
                    <a:pt x="95812" y="1310098"/>
                  </a:lnTo>
                  <a:cubicBezTo>
                    <a:pt x="118672" y="1368734"/>
                    <a:pt x="183309" y="1399357"/>
                    <a:pt x="243164" y="1379916"/>
                  </a:cubicBezTo>
                  <a:cubicBezTo>
                    <a:pt x="386687" y="1335853"/>
                    <a:pt x="534905" y="1308869"/>
                    <a:pt x="684743" y="1299525"/>
                  </a:cubicBezTo>
                  <a:lnTo>
                    <a:pt x="546916" y="1624423"/>
                  </a:lnTo>
                  <a:cubicBezTo>
                    <a:pt x="538134" y="1646292"/>
                    <a:pt x="548736" y="1671143"/>
                    <a:pt x="570605" y="1679925"/>
                  </a:cubicBezTo>
                  <a:cubicBezTo>
                    <a:pt x="575672" y="1681963"/>
                    <a:pt x="581083" y="1683002"/>
                    <a:pt x="586540" y="1683002"/>
                  </a:cubicBezTo>
                  <a:cubicBezTo>
                    <a:pt x="590636" y="1682992"/>
                    <a:pt x="594703" y="1682421"/>
                    <a:pt x="598637" y="1681287"/>
                  </a:cubicBezTo>
                  <a:cubicBezTo>
                    <a:pt x="611039" y="1677667"/>
                    <a:pt x="621107" y="1668581"/>
                    <a:pt x="625974" y="1656617"/>
                  </a:cubicBezTo>
                  <a:lnTo>
                    <a:pt x="756562" y="1348769"/>
                  </a:lnTo>
                  <a:lnTo>
                    <a:pt x="804187" y="1528030"/>
                  </a:lnTo>
                  <a:cubicBezTo>
                    <a:pt x="810730" y="1550671"/>
                    <a:pt x="834381" y="1563720"/>
                    <a:pt x="857022" y="1557186"/>
                  </a:cubicBezTo>
                  <a:cubicBezTo>
                    <a:pt x="857031" y="1557186"/>
                    <a:pt x="857041" y="1557176"/>
                    <a:pt x="857050" y="1557176"/>
                  </a:cubicBezTo>
                  <a:cubicBezTo>
                    <a:pt x="866242" y="1554500"/>
                    <a:pt x="874291" y="1548832"/>
                    <a:pt x="879910" y="1541079"/>
                  </a:cubicBezTo>
                  <a:cubicBezTo>
                    <a:pt x="887483" y="1530602"/>
                    <a:pt x="889864" y="1517238"/>
                    <a:pt x="886387" y="1504789"/>
                  </a:cubicBezTo>
                  <a:lnTo>
                    <a:pt x="830571" y="1296096"/>
                  </a:lnTo>
                  <a:cubicBezTo>
                    <a:pt x="1010241" y="1298858"/>
                    <a:pt x="1188606" y="1327081"/>
                    <a:pt x="1360351" y="1379916"/>
                  </a:cubicBezTo>
                  <a:cubicBezTo>
                    <a:pt x="1372172" y="1383526"/>
                    <a:pt x="1384469" y="1385355"/>
                    <a:pt x="1396832" y="1385345"/>
                  </a:cubicBezTo>
                  <a:cubicBezTo>
                    <a:pt x="1445895" y="1385764"/>
                    <a:pt x="1490082" y="1355704"/>
                    <a:pt x="1507703" y="1309907"/>
                  </a:cubicBezTo>
                  <a:lnTo>
                    <a:pt x="1597334" y="1061209"/>
                  </a:lnTo>
                  <a:cubicBezTo>
                    <a:pt x="1606830" y="1034787"/>
                    <a:pt x="1604925" y="1005603"/>
                    <a:pt x="1592095" y="980628"/>
                  </a:cubicBezTo>
                  <a:close/>
                  <a:moveTo>
                    <a:pt x="894293" y="805749"/>
                  </a:moveTo>
                  <a:cubicBezTo>
                    <a:pt x="829714" y="803273"/>
                    <a:pt x="764467" y="803368"/>
                    <a:pt x="699888" y="805749"/>
                  </a:cubicBezTo>
                  <a:lnTo>
                    <a:pt x="661788" y="661636"/>
                  </a:lnTo>
                  <a:cubicBezTo>
                    <a:pt x="663779" y="656664"/>
                    <a:pt x="664083" y="651177"/>
                    <a:pt x="662645" y="646015"/>
                  </a:cubicBezTo>
                  <a:lnTo>
                    <a:pt x="655406" y="620964"/>
                  </a:lnTo>
                  <a:cubicBezTo>
                    <a:pt x="679238" y="609772"/>
                    <a:pt x="701631" y="595732"/>
                    <a:pt x="722081" y="579149"/>
                  </a:cubicBezTo>
                  <a:cubicBezTo>
                    <a:pt x="727987" y="574291"/>
                    <a:pt x="733797" y="569624"/>
                    <a:pt x="739321" y="564100"/>
                  </a:cubicBezTo>
                  <a:cubicBezTo>
                    <a:pt x="746646" y="599780"/>
                    <a:pt x="759848" y="633994"/>
                    <a:pt x="778374" y="665350"/>
                  </a:cubicBezTo>
                  <a:cubicBezTo>
                    <a:pt x="788356" y="682267"/>
                    <a:pt x="799900" y="698212"/>
                    <a:pt x="812854" y="712975"/>
                  </a:cubicBezTo>
                  <a:cubicBezTo>
                    <a:pt x="838381" y="742389"/>
                    <a:pt x="869042" y="766916"/>
                    <a:pt x="903342" y="7853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099A7C9-3671-FB4C-9229-57B21880CA93}"/>
                </a:ext>
              </a:extLst>
            </p:cNvPr>
            <p:cNvSpPr/>
            <p:nvPr/>
          </p:nvSpPr>
          <p:spPr>
            <a:xfrm>
              <a:off x="5129700" y="3991344"/>
              <a:ext cx="481708" cy="1084437"/>
            </a:xfrm>
            <a:custGeom>
              <a:avLst/>
              <a:gdLst>
                <a:gd name="connsiteX0" fmla="*/ 24182 w 481708"/>
                <a:gd name="connsiteY0" fmla="*/ 1083671 h 1084437"/>
                <a:gd name="connsiteX1" fmla="*/ 11800 w 481708"/>
                <a:gd name="connsiteY1" fmla="*/ 1083100 h 1084437"/>
                <a:gd name="connsiteX2" fmla="*/ 1322 w 481708"/>
                <a:gd name="connsiteY2" fmla="*/ 1058525 h 1084437"/>
                <a:gd name="connsiteX3" fmla="*/ 444139 w 481708"/>
                <a:gd name="connsiteY3" fmla="*/ 14585 h 1084437"/>
                <a:gd name="connsiteX4" fmla="*/ 467123 w 481708"/>
                <a:gd name="connsiteY4" fmla="*/ 536 h 1084437"/>
                <a:gd name="connsiteX5" fmla="*/ 481173 w 481708"/>
                <a:gd name="connsiteY5" fmla="*/ 23529 h 1084437"/>
                <a:gd name="connsiteX6" fmla="*/ 479096 w 481708"/>
                <a:gd name="connsiteY6" fmla="*/ 28682 h 1084437"/>
                <a:gd name="connsiteX7" fmla="*/ 36374 w 481708"/>
                <a:gd name="connsiteY7" fmla="*/ 1072622 h 1084437"/>
                <a:gd name="connsiteX8" fmla="*/ 24182 w 481708"/>
                <a:gd name="connsiteY8" fmla="*/ 1083671 h 108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708" h="1084437">
                  <a:moveTo>
                    <a:pt x="24182" y="1083671"/>
                  </a:moveTo>
                  <a:cubicBezTo>
                    <a:pt x="20106" y="1084862"/>
                    <a:pt x="15753" y="1084662"/>
                    <a:pt x="11800" y="1083100"/>
                  </a:cubicBezTo>
                  <a:cubicBezTo>
                    <a:pt x="2189" y="1079137"/>
                    <a:pt x="-2478" y="1068203"/>
                    <a:pt x="1322" y="1058525"/>
                  </a:cubicBezTo>
                  <a:lnTo>
                    <a:pt x="444139" y="14585"/>
                  </a:lnTo>
                  <a:cubicBezTo>
                    <a:pt x="446606" y="4355"/>
                    <a:pt x="456903" y="-1931"/>
                    <a:pt x="467123" y="536"/>
                  </a:cubicBezTo>
                  <a:cubicBezTo>
                    <a:pt x="477353" y="3003"/>
                    <a:pt x="483640" y="13299"/>
                    <a:pt x="481173" y="23529"/>
                  </a:cubicBezTo>
                  <a:cubicBezTo>
                    <a:pt x="480735" y="25339"/>
                    <a:pt x="480039" y="27073"/>
                    <a:pt x="479096" y="28682"/>
                  </a:cubicBezTo>
                  <a:lnTo>
                    <a:pt x="36374" y="1072622"/>
                  </a:lnTo>
                  <a:cubicBezTo>
                    <a:pt x="34193" y="1077956"/>
                    <a:pt x="29707" y="1082023"/>
                    <a:pt x="24182" y="108367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35C4128D-FA3B-894E-A352-3B97933D8EAD}"/>
                </a:ext>
              </a:extLst>
            </p:cNvPr>
            <p:cNvSpPr/>
            <p:nvPr/>
          </p:nvSpPr>
          <p:spPr>
            <a:xfrm>
              <a:off x="5483161" y="3991345"/>
              <a:ext cx="128248" cy="258043"/>
            </a:xfrm>
            <a:custGeom>
              <a:avLst/>
              <a:gdLst>
                <a:gd name="connsiteX0" fmla="*/ 33623 w 128248"/>
                <a:gd name="connsiteY0" fmla="*/ 258043 h 258043"/>
                <a:gd name="connsiteX1" fmla="*/ 125635 w 128248"/>
                <a:gd name="connsiteY1" fmla="*/ 28681 h 258043"/>
                <a:gd name="connsiteX2" fmla="*/ 118824 w 128248"/>
                <a:gd name="connsiteY2" fmla="*/ 2611 h 258043"/>
                <a:gd name="connsiteX3" fmla="*/ 92754 w 128248"/>
                <a:gd name="connsiteY3" fmla="*/ 9431 h 258043"/>
                <a:gd name="connsiteX4" fmla="*/ 90678 w 128248"/>
                <a:gd name="connsiteY4" fmla="*/ 14584 h 258043"/>
                <a:gd name="connsiteX5" fmla="*/ 0 w 128248"/>
                <a:gd name="connsiteY5" fmla="*/ 240708 h 25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48" h="258043">
                  <a:moveTo>
                    <a:pt x="33623" y="258043"/>
                  </a:moveTo>
                  <a:lnTo>
                    <a:pt x="125635" y="28681"/>
                  </a:lnTo>
                  <a:cubicBezTo>
                    <a:pt x="130950" y="19604"/>
                    <a:pt x="127902" y="7936"/>
                    <a:pt x="118824" y="2611"/>
                  </a:cubicBezTo>
                  <a:cubicBezTo>
                    <a:pt x="109747" y="-2704"/>
                    <a:pt x="98069" y="354"/>
                    <a:pt x="92754" y="9431"/>
                  </a:cubicBezTo>
                  <a:cubicBezTo>
                    <a:pt x="91811" y="11031"/>
                    <a:pt x="91116" y="12775"/>
                    <a:pt x="90678" y="14584"/>
                  </a:cubicBezTo>
                  <a:lnTo>
                    <a:pt x="0" y="240708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3EA07DC-526B-F244-BDCC-4712D969CED1}"/>
                </a:ext>
              </a:extLst>
            </p:cNvPr>
            <p:cNvSpPr/>
            <p:nvPr/>
          </p:nvSpPr>
          <p:spPr>
            <a:xfrm>
              <a:off x="5317994" y="3613858"/>
              <a:ext cx="605404" cy="604420"/>
            </a:xfrm>
            <a:custGeom>
              <a:avLst/>
              <a:gdLst>
                <a:gd name="connsiteX0" fmla="*/ 577218 w 605404"/>
                <a:gd name="connsiteY0" fmla="*/ 427885 h 604420"/>
                <a:gd name="connsiteX1" fmla="*/ 177168 w 605404"/>
                <a:gd name="connsiteY1" fmla="*/ 577142 h 604420"/>
                <a:gd name="connsiteX2" fmla="*/ 176597 w 605404"/>
                <a:gd name="connsiteY2" fmla="*/ 577142 h 604420"/>
                <a:gd name="connsiteX3" fmla="*/ 74394 w 605404"/>
                <a:gd name="connsiteY3" fmla="*/ 500942 h 604420"/>
                <a:gd name="connsiteX4" fmla="*/ 42485 w 605404"/>
                <a:gd name="connsiteY4" fmla="*/ 456746 h 604420"/>
                <a:gd name="connsiteX5" fmla="*/ 25149 w 605404"/>
                <a:gd name="connsiteY5" fmla="*/ 181950 h 604420"/>
                <a:gd name="connsiteX6" fmla="*/ 27626 w 605404"/>
                <a:gd name="connsiteY6" fmla="*/ 176330 h 604420"/>
                <a:gd name="connsiteX7" fmla="*/ 96587 w 605404"/>
                <a:gd name="connsiteY7" fmla="*/ 81080 h 604420"/>
                <a:gd name="connsiteX8" fmla="*/ 127257 w 605404"/>
                <a:gd name="connsiteY8" fmla="*/ 56124 h 604420"/>
                <a:gd name="connsiteX9" fmla="*/ 403482 w 605404"/>
                <a:gd name="connsiteY9" fmla="*/ 17453 h 604420"/>
                <a:gd name="connsiteX10" fmla="*/ 428819 w 605404"/>
                <a:gd name="connsiteY10" fmla="*/ 27645 h 604420"/>
                <a:gd name="connsiteX11" fmla="*/ 584743 w 605404"/>
                <a:gd name="connsiteY11" fmla="*/ 412074 h 604420"/>
                <a:gd name="connsiteX12" fmla="*/ 577218 w 605404"/>
                <a:gd name="connsiteY12" fmla="*/ 427885 h 60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404" h="604420">
                  <a:moveTo>
                    <a:pt x="577218" y="427885"/>
                  </a:moveTo>
                  <a:cubicBezTo>
                    <a:pt x="507876" y="579485"/>
                    <a:pt x="328863" y="646274"/>
                    <a:pt x="177168" y="577142"/>
                  </a:cubicBezTo>
                  <a:lnTo>
                    <a:pt x="176597" y="577142"/>
                  </a:lnTo>
                  <a:cubicBezTo>
                    <a:pt x="137478" y="559330"/>
                    <a:pt x="102635" y="533346"/>
                    <a:pt x="74394" y="500942"/>
                  </a:cubicBezTo>
                  <a:cubicBezTo>
                    <a:pt x="62421" y="487226"/>
                    <a:pt x="51734" y="472424"/>
                    <a:pt x="42485" y="456746"/>
                  </a:cubicBezTo>
                  <a:cubicBezTo>
                    <a:pt x="-7245" y="373297"/>
                    <a:pt x="-13703" y="270989"/>
                    <a:pt x="25149" y="181950"/>
                  </a:cubicBezTo>
                  <a:cubicBezTo>
                    <a:pt x="25911" y="180045"/>
                    <a:pt x="26769" y="178235"/>
                    <a:pt x="27626" y="176330"/>
                  </a:cubicBezTo>
                  <a:cubicBezTo>
                    <a:pt x="44104" y="140335"/>
                    <a:pt x="67535" y="107969"/>
                    <a:pt x="96587" y="81080"/>
                  </a:cubicBezTo>
                  <a:cubicBezTo>
                    <a:pt x="106216" y="72060"/>
                    <a:pt x="116465" y="63725"/>
                    <a:pt x="127257" y="56124"/>
                  </a:cubicBezTo>
                  <a:cubicBezTo>
                    <a:pt x="207467" y="-1159"/>
                    <a:pt x="310623" y="-15599"/>
                    <a:pt x="403482" y="17453"/>
                  </a:cubicBezTo>
                  <a:cubicBezTo>
                    <a:pt x="411960" y="20405"/>
                    <a:pt x="420437" y="23835"/>
                    <a:pt x="428819" y="27645"/>
                  </a:cubicBezTo>
                  <a:cubicBezTo>
                    <a:pt x="574456" y="94215"/>
                    <a:pt x="642855" y="262855"/>
                    <a:pt x="584743" y="412074"/>
                  </a:cubicBezTo>
                  <a:cubicBezTo>
                    <a:pt x="581981" y="416931"/>
                    <a:pt x="579695" y="422456"/>
                    <a:pt x="577218" y="427885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08BE8AD-07D0-404F-A4DC-F0C00BED38C9}"/>
                </a:ext>
              </a:extLst>
            </p:cNvPr>
            <p:cNvSpPr/>
            <p:nvPr/>
          </p:nvSpPr>
          <p:spPr>
            <a:xfrm>
              <a:off x="5482113" y="3642277"/>
              <a:ext cx="219265" cy="37515"/>
            </a:xfrm>
            <a:custGeom>
              <a:avLst/>
              <a:gdLst>
                <a:gd name="connsiteX0" fmla="*/ 0 w 219265"/>
                <a:gd name="connsiteY0" fmla="*/ 37515 h 37515"/>
                <a:gd name="connsiteX1" fmla="*/ 119158 w 219265"/>
                <a:gd name="connsiteY1" fmla="*/ 654 h 37515"/>
                <a:gd name="connsiteX2" fmla="*/ 219266 w 219265"/>
                <a:gd name="connsiteY2" fmla="*/ 12465 h 3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65" h="37515">
                  <a:moveTo>
                    <a:pt x="0" y="37515"/>
                  </a:moveTo>
                  <a:cubicBezTo>
                    <a:pt x="36385" y="16303"/>
                    <a:pt x="77143" y="3692"/>
                    <a:pt x="119158" y="654"/>
                  </a:cubicBezTo>
                  <a:cubicBezTo>
                    <a:pt x="152971" y="-1699"/>
                    <a:pt x="186928" y="2311"/>
                    <a:pt x="219266" y="12465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2E3C1B-65A7-044E-9AD8-E437E75F16CD}"/>
                </a:ext>
              </a:extLst>
            </p:cNvPr>
            <p:cNvSpPr/>
            <p:nvPr/>
          </p:nvSpPr>
          <p:spPr>
            <a:xfrm>
              <a:off x="5296245" y="3692375"/>
              <a:ext cx="638823" cy="475201"/>
            </a:xfrm>
            <a:custGeom>
              <a:avLst/>
              <a:gdLst>
                <a:gd name="connsiteX0" fmla="*/ 630019 w 638823"/>
                <a:gd name="connsiteY0" fmla="*/ 341176 h 475201"/>
                <a:gd name="connsiteX1" fmla="*/ 636496 w 638823"/>
                <a:gd name="connsiteY1" fmla="*/ 322888 h 475201"/>
                <a:gd name="connsiteX2" fmla="*/ 612970 w 638823"/>
                <a:gd name="connsiteY2" fmla="*/ 265262 h 475201"/>
                <a:gd name="connsiteX3" fmla="*/ 383227 w 638823"/>
                <a:gd name="connsiteY3" fmla="*/ 143914 h 475201"/>
                <a:gd name="connsiteX4" fmla="*/ 113955 w 638823"/>
                <a:gd name="connsiteY4" fmla="*/ 1705 h 475201"/>
                <a:gd name="connsiteX5" fmla="*/ 69664 w 638823"/>
                <a:gd name="connsiteY5" fmla="*/ 15707 h 475201"/>
                <a:gd name="connsiteX6" fmla="*/ 26706 w 638823"/>
                <a:gd name="connsiteY6" fmla="*/ 86002 h 475201"/>
                <a:gd name="connsiteX7" fmla="*/ 24039 w 638823"/>
                <a:gd name="connsiteY7" fmla="*/ 92002 h 475201"/>
                <a:gd name="connsiteX8" fmla="*/ 512 w 638823"/>
                <a:gd name="connsiteY8" fmla="*/ 173632 h 475201"/>
                <a:gd name="connsiteX9" fmla="*/ 25849 w 638823"/>
                <a:gd name="connsiteY9" fmla="*/ 223257 h 475201"/>
                <a:gd name="connsiteX10" fmla="*/ 492574 w 638823"/>
                <a:gd name="connsiteY10" fmla="*/ 469669 h 475201"/>
                <a:gd name="connsiteX11" fmla="*/ 548485 w 638823"/>
                <a:gd name="connsiteY11" fmla="*/ 461953 h 475201"/>
                <a:gd name="connsiteX12" fmla="*/ 555153 w 638823"/>
                <a:gd name="connsiteY12" fmla="*/ 455572 h 475201"/>
                <a:gd name="connsiteX13" fmla="*/ 622495 w 638823"/>
                <a:gd name="connsiteY13" fmla="*/ 359084 h 475201"/>
                <a:gd name="connsiteX14" fmla="*/ 630019 w 638823"/>
                <a:gd name="connsiteY14" fmla="*/ 341176 h 4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823" h="475201">
                  <a:moveTo>
                    <a:pt x="630019" y="341176"/>
                  </a:moveTo>
                  <a:cubicBezTo>
                    <a:pt x="632400" y="335080"/>
                    <a:pt x="634496" y="328984"/>
                    <a:pt x="636496" y="322888"/>
                  </a:cubicBezTo>
                  <a:cubicBezTo>
                    <a:pt x="643688" y="300514"/>
                    <a:pt x="633763" y="276206"/>
                    <a:pt x="612970" y="265262"/>
                  </a:cubicBezTo>
                  <a:lnTo>
                    <a:pt x="383227" y="143914"/>
                  </a:lnTo>
                  <a:cubicBezTo>
                    <a:pt x="383227" y="143914"/>
                    <a:pt x="147864" y="11897"/>
                    <a:pt x="113955" y="1705"/>
                  </a:cubicBezTo>
                  <a:cubicBezTo>
                    <a:pt x="97715" y="-3095"/>
                    <a:pt x="80189" y="2448"/>
                    <a:pt x="69664" y="15707"/>
                  </a:cubicBezTo>
                  <a:cubicBezTo>
                    <a:pt x="52319" y="37148"/>
                    <a:pt x="37879" y="60789"/>
                    <a:pt x="26706" y="86002"/>
                  </a:cubicBezTo>
                  <a:cubicBezTo>
                    <a:pt x="25753" y="88002"/>
                    <a:pt x="24801" y="90002"/>
                    <a:pt x="24039" y="92002"/>
                  </a:cubicBezTo>
                  <a:cubicBezTo>
                    <a:pt x="12685" y="118072"/>
                    <a:pt x="4779" y="145514"/>
                    <a:pt x="512" y="173632"/>
                  </a:cubicBezTo>
                  <a:cubicBezTo>
                    <a:pt x="-2460" y="193882"/>
                    <a:pt x="7703" y="213789"/>
                    <a:pt x="25849" y="223257"/>
                  </a:cubicBezTo>
                  <a:lnTo>
                    <a:pt x="492574" y="469669"/>
                  </a:lnTo>
                  <a:cubicBezTo>
                    <a:pt x="510947" y="479270"/>
                    <a:pt x="533398" y="476174"/>
                    <a:pt x="548485" y="461953"/>
                  </a:cubicBezTo>
                  <a:lnTo>
                    <a:pt x="555153" y="455572"/>
                  </a:lnTo>
                  <a:cubicBezTo>
                    <a:pt x="583252" y="427749"/>
                    <a:pt x="606073" y="395060"/>
                    <a:pt x="622495" y="359084"/>
                  </a:cubicBezTo>
                  <a:cubicBezTo>
                    <a:pt x="625162" y="353178"/>
                    <a:pt x="627638" y="347177"/>
                    <a:pt x="630019" y="341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BA7549F-0DBE-B844-AF91-6A0768F47C7E}"/>
                </a:ext>
              </a:extLst>
            </p:cNvPr>
            <p:cNvSpPr/>
            <p:nvPr/>
          </p:nvSpPr>
          <p:spPr>
            <a:xfrm>
              <a:off x="5359812" y="3718542"/>
              <a:ext cx="211264" cy="88504"/>
            </a:xfrm>
            <a:custGeom>
              <a:avLst/>
              <a:gdLst>
                <a:gd name="connsiteX0" fmla="*/ 0 w 211264"/>
                <a:gd name="connsiteY0" fmla="*/ 27449 h 88504"/>
                <a:gd name="connsiteX1" fmla="*/ 46101 w 211264"/>
                <a:gd name="connsiteY1" fmla="*/ 2208 h 88504"/>
                <a:gd name="connsiteX2" fmla="*/ 211264 w 211264"/>
                <a:gd name="connsiteY2" fmla="*/ 88504 h 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264" h="88504">
                  <a:moveTo>
                    <a:pt x="0" y="27449"/>
                  </a:moveTo>
                  <a:cubicBezTo>
                    <a:pt x="0" y="27449"/>
                    <a:pt x="21717" y="-9222"/>
                    <a:pt x="46101" y="2208"/>
                  </a:cubicBezTo>
                  <a:cubicBezTo>
                    <a:pt x="70485" y="13638"/>
                    <a:pt x="211264" y="88504"/>
                    <a:pt x="211264" y="88504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660D888-7BA7-664A-B498-AA7075D48A18}"/>
                </a:ext>
              </a:extLst>
            </p:cNvPr>
            <p:cNvSpPr/>
            <p:nvPr/>
          </p:nvSpPr>
          <p:spPr>
            <a:xfrm>
              <a:off x="5096370" y="3820707"/>
              <a:ext cx="329908" cy="1130380"/>
            </a:xfrm>
            <a:custGeom>
              <a:avLst/>
              <a:gdLst>
                <a:gd name="connsiteX0" fmla="*/ 326403 w 329908"/>
                <a:gd name="connsiteY0" fmla="*/ 1122768 h 1130380"/>
                <a:gd name="connsiteX1" fmla="*/ 299733 w 329908"/>
                <a:gd name="connsiteY1" fmla="*/ 1126559 h 1130380"/>
                <a:gd name="connsiteX2" fmla="*/ 292970 w 329908"/>
                <a:gd name="connsiteY2" fmla="*/ 1116958 h 1130380"/>
                <a:gd name="connsiteX3" fmla="*/ 172 w 329908"/>
                <a:gd name="connsiteY3" fmla="*/ 21583 h 1130380"/>
                <a:gd name="connsiteX4" fmla="*/ 16516 w 329908"/>
                <a:gd name="connsiteY4" fmla="*/ 170 h 1130380"/>
                <a:gd name="connsiteX5" fmla="*/ 36366 w 329908"/>
                <a:gd name="connsiteY5" fmla="*/ 11105 h 1130380"/>
                <a:gd name="connsiteX6" fmla="*/ 329165 w 329908"/>
                <a:gd name="connsiteY6" fmla="*/ 1106480 h 1130380"/>
                <a:gd name="connsiteX7" fmla="*/ 326403 w 329908"/>
                <a:gd name="connsiteY7" fmla="*/ 1122768 h 113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908" h="1130380">
                  <a:moveTo>
                    <a:pt x="326403" y="1122768"/>
                  </a:moveTo>
                  <a:cubicBezTo>
                    <a:pt x="320088" y="1131178"/>
                    <a:pt x="308143" y="1132883"/>
                    <a:pt x="299733" y="1126559"/>
                  </a:cubicBezTo>
                  <a:cubicBezTo>
                    <a:pt x="296523" y="1124149"/>
                    <a:pt x="294151" y="1120786"/>
                    <a:pt x="292970" y="1116958"/>
                  </a:cubicBezTo>
                  <a:lnTo>
                    <a:pt x="172" y="21583"/>
                  </a:lnTo>
                  <a:cubicBezTo>
                    <a:pt x="-1229" y="11153"/>
                    <a:pt x="6096" y="1570"/>
                    <a:pt x="16516" y="170"/>
                  </a:cubicBezTo>
                  <a:cubicBezTo>
                    <a:pt x="24822" y="-944"/>
                    <a:pt x="32871" y="3494"/>
                    <a:pt x="36366" y="11105"/>
                  </a:cubicBezTo>
                  <a:lnTo>
                    <a:pt x="329165" y="1106480"/>
                  </a:lnTo>
                  <a:cubicBezTo>
                    <a:pt x="330765" y="1112043"/>
                    <a:pt x="329756" y="1118043"/>
                    <a:pt x="326403" y="112276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15310D7-4DC6-B64A-8037-A6608C5BD929}"/>
                </a:ext>
              </a:extLst>
            </p:cNvPr>
            <p:cNvSpPr/>
            <p:nvPr/>
          </p:nvSpPr>
          <p:spPr>
            <a:xfrm>
              <a:off x="5096371" y="3820892"/>
              <a:ext cx="104849" cy="255807"/>
            </a:xfrm>
            <a:custGeom>
              <a:avLst/>
              <a:gdLst>
                <a:gd name="connsiteX0" fmla="*/ 104850 w 104849"/>
                <a:gd name="connsiteY0" fmla="*/ 248663 h 255807"/>
                <a:gd name="connsiteX1" fmla="*/ 36365 w 104849"/>
                <a:gd name="connsiteY1" fmla="*/ 11110 h 255807"/>
                <a:gd name="connsiteX2" fmla="*/ 11105 w 104849"/>
                <a:gd name="connsiteY2" fmla="*/ 1737 h 255807"/>
                <a:gd name="connsiteX3" fmla="*/ 170 w 104849"/>
                <a:gd name="connsiteY3" fmla="*/ 21587 h 255807"/>
                <a:gd name="connsiteX4" fmla="*/ 67607 w 104849"/>
                <a:gd name="connsiteY4" fmla="*/ 255807 h 2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9" h="255807">
                  <a:moveTo>
                    <a:pt x="104850" y="248663"/>
                  </a:moveTo>
                  <a:lnTo>
                    <a:pt x="36365" y="11110"/>
                  </a:lnTo>
                  <a:cubicBezTo>
                    <a:pt x="31974" y="1547"/>
                    <a:pt x="20668" y="-2644"/>
                    <a:pt x="11105" y="1737"/>
                  </a:cubicBezTo>
                  <a:cubicBezTo>
                    <a:pt x="3494" y="5233"/>
                    <a:pt x="-944" y="13291"/>
                    <a:pt x="170" y="21587"/>
                  </a:cubicBezTo>
                  <a:lnTo>
                    <a:pt x="67607" y="255807"/>
                  </a:ln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5D33AAE-147E-4D4B-89EF-E1655BA3C266}"/>
                </a:ext>
              </a:extLst>
            </p:cNvPr>
            <p:cNvSpPr/>
            <p:nvPr/>
          </p:nvSpPr>
          <p:spPr>
            <a:xfrm>
              <a:off x="4775191" y="3440344"/>
              <a:ext cx="604977" cy="604561"/>
            </a:xfrm>
            <a:custGeom>
              <a:avLst/>
              <a:gdLst>
                <a:gd name="connsiteX0" fmla="*/ 596908 w 604977"/>
                <a:gd name="connsiteY0" fmla="*/ 232781 h 604561"/>
                <a:gd name="connsiteX1" fmla="*/ 585859 w 604977"/>
                <a:gd name="connsiteY1" fmla="*/ 407755 h 604561"/>
                <a:gd name="connsiteX2" fmla="*/ 372880 w 604977"/>
                <a:gd name="connsiteY2" fmla="*/ 596255 h 604561"/>
                <a:gd name="connsiteX3" fmla="*/ 372213 w 604977"/>
                <a:gd name="connsiteY3" fmla="*/ 596255 h 604561"/>
                <a:gd name="connsiteX4" fmla="*/ 9692 w 604977"/>
                <a:gd name="connsiteY4" fmla="*/ 377656 h 604561"/>
                <a:gd name="connsiteX5" fmla="*/ 8168 w 604977"/>
                <a:gd name="connsiteY5" fmla="*/ 371751 h 604561"/>
                <a:gd name="connsiteX6" fmla="*/ 3882 w 604977"/>
                <a:gd name="connsiteY6" fmla="*/ 254021 h 604561"/>
                <a:gd name="connsiteX7" fmla="*/ 12645 w 604977"/>
                <a:gd name="connsiteY7" fmla="*/ 215445 h 604561"/>
                <a:gd name="connsiteX8" fmla="*/ 100370 w 604977"/>
                <a:gd name="connsiteY8" fmla="*/ 76952 h 604561"/>
                <a:gd name="connsiteX9" fmla="*/ 206383 w 604977"/>
                <a:gd name="connsiteY9" fmla="*/ 15801 h 604561"/>
                <a:gd name="connsiteX10" fmla="*/ 232672 w 604977"/>
                <a:gd name="connsiteY10" fmla="*/ 8181 h 604561"/>
                <a:gd name="connsiteX11" fmla="*/ 328684 w 604977"/>
                <a:gd name="connsiteY11" fmla="*/ 1133 h 604561"/>
                <a:gd name="connsiteX12" fmla="*/ 379738 w 604977"/>
                <a:gd name="connsiteY12" fmla="*/ 10086 h 604561"/>
                <a:gd name="connsiteX13" fmla="*/ 591955 w 604977"/>
                <a:gd name="connsiteY13" fmla="*/ 215445 h 604561"/>
                <a:gd name="connsiteX14" fmla="*/ 596908 w 604977"/>
                <a:gd name="connsiteY14" fmla="*/ 232781 h 60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4977" h="604561">
                  <a:moveTo>
                    <a:pt x="596908" y="232781"/>
                  </a:moveTo>
                  <a:cubicBezTo>
                    <a:pt x="610634" y="290912"/>
                    <a:pt x="606786" y="351815"/>
                    <a:pt x="585859" y="407755"/>
                  </a:cubicBezTo>
                  <a:cubicBezTo>
                    <a:pt x="550798" y="502214"/>
                    <a:pt x="470902" y="572928"/>
                    <a:pt x="372880" y="596255"/>
                  </a:cubicBezTo>
                  <a:lnTo>
                    <a:pt x="372213" y="596255"/>
                  </a:lnTo>
                  <a:cubicBezTo>
                    <a:pt x="211974" y="634479"/>
                    <a:pt x="50668" y="537219"/>
                    <a:pt x="9692" y="377656"/>
                  </a:cubicBezTo>
                  <a:cubicBezTo>
                    <a:pt x="9120" y="375751"/>
                    <a:pt x="8644" y="373751"/>
                    <a:pt x="8168" y="371751"/>
                  </a:cubicBezTo>
                  <a:cubicBezTo>
                    <a:pt x="-1014" y="333174"/>
                    <a:pt x="-2472" y="293160"/>
                    <a:pt x="3882" y="254021"/>
                  </a:cubicBezTo>
                  <a:cubicBezTo>
                    <a:pt x="5930" y="240982"/>
                    <a:pt x="8863" y="228095"/>
                    <a:pt x="12645" y="215445"/>
                  </a:cubicBezTo>
                  <a:cubicBezTo>
                    <a:pt x="28694" y="162134"/>
                    <a:pt x="59031" y="114242"/>
                    <a:pt x="100370" y="76952"/>
                  </a:cubicBezTo>
                  <a:cubicBezTo>
                    <a:pt x="131117" y="49482"/>
                    <a:pt x="167207" y="28670"/>
                    <a:pt x="206383" y="15801"/>
                  </a:cubicBezTo>
                  <a:cubicBezTo>
                    <a:pt x="214860" y="12849"/>
                    <a:pt x="223719" y="10372"/>
                    <a:pt x="232672" y="8181"/>
                  </a:cubicBezTo>
                  <a:cubicBezTo>
                    <a:pt x="264095" y="714"/>
                    <a:pt x="296509" y="-1658"/>
                    <a:pt x="328684" y="1133"/>
                  </a:cubicBezTo>
                  <a:cubicBezTo>
                    <a:pt x="345934" y="2609"/>
                    <a:pt x="363022" y="5600"/>
                    <a:pt x="379738" y="10086"/>
                  </a:cubicBezTo>
                  <a:cubicBezTo>
                    <a:pt x="481437" y="36871"/>
                    <a:pt x="561847" y="114680"/>
                    <a:pt x="591955" y="215445"/>
                  </a:cubicBezTo>
                  <a:cubicBezTo>
                    <a:pt x="593860" y="221160"/>
                    <a:pt x="595384" y="226780"/>
                    <a:pt x="596908" y="23278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ECC1FCF-6B71-4F40-8E7C-4300541A9AC8}"/>
                </a:ext>
              </a:extLst>
            </p:cNvPr>
            <p:cNvSpPr/>
            <p:nvPr/>
          </p:nvSpPr>
          <p:spPr>
            <a:xfrm>
              <a:off x="4823650" y="3487102"/>
              <a:ext cx="156971" cy="154590"/>
            </a:xfrm>
            <a:custGeom>
              <a:avLst/>
              <a:gdLst>
                <a:gd name="connsiteX0" fmla="*/ 0 w 156971"/>
                <a:gd name="connsiteY0" fmla="*/ 154591 h 154590"/>
                <a:gd name="connsiteX1" fmla="*/ 71247 w 156971"/>
                <a:gd name="connsiteY1" fmla="*/ 52292 h 154590"/>
                <a:gd name="connsiteX2" fmla="*/ 156972 w 156971"/>
                <a:gd name="connsiteY2" fmla="*/ 0 h 15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71" h="154590">
                  <a:moveTo>
                    <a:pt x="0" y="154591"/>
                  </a:moveTo>
                  <a:cubicBezTo>
                    <a:pt x="15621" y="115500"/>
                    <a:pt x="39996" y="80505"/>
                    <a:pt x="71247" y="52292"/>
                  </a:cubicBezTo>
                  <a:cubicBezTo>
                    <a:pt x="96336" y="29699"/>
                    <a:pt x="125406" y="11963"/>
                    <a:pt x="156972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AAB3CDE0-CDFE-3448-A4E4-FDCF5C6F27F8}"/>
                </a:ext>
              </a:extLst>
            </p:cNvPr>
            <p:cNvSpPr/>
            <p:nvPr/>
          </p:nvSpPr>
          <p:spPr>
            <a:xfrm>
              <a:off x="4749033" y="3597327"/>
              <a:ext cx="656345" cy="329457"/>
            </a:xfrm>
            <a:custGeom>
              <a:avLst/>
              <a:gdLst>
                <a:gd name="connsiteX0" fmla="*/ 642117 w 656345"/>
                <a:gd name="connsiteY0" fmla="*/ 50176 h 329457"/>
                <a:gd name="connsiteX1" fmla="*/ 636021 w 656345"/>
                <a:gd name="connsiteY1" fmla="*/ 31793 h 329457"/>
                <a:gd name="connsiteX2" fmla="*/ 582014 w 656345"/>
                <a:gd name="connsiteY2" fmla="*/ 741 h 329457"/>
                <a:gd name="connsiteX3" fmla="*/ 326268 w 656345"/>
                <a:gd name="connsiteY3" fmla="*/ 46461 h 329457"/>
                <a:gd name="connsiteX4" fmla="*/ 26325 w 656345"/>
                <a:gd name="connsiteY4" fmla="*/ 99992 h 329457"/>
                <a:gd name="connsiteX5" fmla="*/ 36 w 656345"/>
                <a:gd name="connsiteY5" fmla="*/ 138092 h 329457"/>
                <a:gd name="connsiteX6" fmla="*/ 9561 w 656345"/>
                <a:gd name="connsiteY6" fmla="*/ 219911 h 329457"/>
                <a:gd name="connsiteX7" fmla="*/ 11276 w 656345"/>
                <a:gd name="connsiteY7" fmla="*/ 226293 h 329457"/>
                <a:gd name="connsiteX8" fmla="*/ 42899 w 656345"/>
                <a:gd name="connsiteY8" fmla="*/ 305065 h 329457"/>
                <a:gd name="connsiteX9" fmla="*/ 93381 w 656345"/>
                <a:gd name="connsiteY9" fmla="*/ 328687 h 329457"/>
                <a:gd name="connsiteX10" fmla="*/ 612970 w 656345"/>
                <a:gd name="connsiteY10" fmla="*/ 235913 h 329457"/>
                <a:gd name="connsiteX11" fmla="*/ 652404 w 656345"/>
                <a:gd name="connsiteY11" fmla="*/ 195432 h 329457"/>
                <a:gd name="connsiteX12" fmla="*/ 653642 w 656345"/>
                <a:gd name="connsiteY12" fmla="*/ 185907 h 329457"/>
                <a:gd name="connsiteX13" fmla="*/ 647451 w 656345"/>
                <a:gd name="connsiteY13" fmla="*/ 68369 h 329457"/>
                <a:gd name="connsiteX14" fmla="*/ 642117 w 656345"/>
                <a:gd name="connsiteY14" fmla="*/ 50176 h 3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6345" h="329457">
                  <a:moveTo>
                    <a:pt x="642117" y="50176"/>
                  </a:moveTo>
                  <a:cubicBezTo>
                    <a:pt x="640307" y="43985"/>
                    <a:pt x="638211" y="37888"/>
                    <a:pt x="636021" y="31793"/>
                  </a:cubicBezTo>
                  <a:cubicBezTo>
                    <a:pt x="627896" y="9742"/>
                    <a:pt x="605160" y="-3336"/>
                    <a:pt x="582014" y="741"/>
                  </a:cubicBezTo>
                  <a:lnTo>
                    <a:pt x="326268" y="46461"/>
                  </a:lnTo>
                  <a:cubicBezTo>
                    <a:pt x="326268" y="46461"/>
                    <a:pt x="59568" y="87037"/>
                    <a:pt x="26325" y="99992"/>
                  </a:cubicBezTo>
                  <a:cubicBezTo>
                    <a:pt x="10590" y="106116"/>
                    <a:pt x="170" y="121204"/>
                    <a:pt x="36" y="138092"/>
                  </a:cubicBezTo>
                  <a:cubicBezTo>
                    <a:pt x="-383" y="165666"/>
                    <a:pt x="2827" y="193175"/>
                    <a:pt x="9561" y="219911"/>
                  </a:cubicBezTo>
                  <a:cubicBezTo>
                    <a:pt x="10133" y="222007"/>
                    <a:pt x="10609" y="224197"/>
                    <a:pt x="11276" y="226293"/>
                  </a:cubicBezTo>
                  <a:cubicBezTo>
                    <a:pt x="18286" y="253830"/>
                    <a:pt x="28926" y="280319"/>
                    <a:pt x="42899" y="305065"/>
                  </a:cubicBezTo>
                  <a:cubicBezTo>
                    <a:pt x="53005" y="322857"/>
                    <a:pt x="73246" y="332325"/>
                    <a:pt x="93381" y="328687"/>
                  </a:cubicBezTo>
                  <a:lnTo>
                    <a:pt x="612970" y="235913"/>
                  </a:lnTo>
                  <a:cubicBezTo>
                    <a:pt x="633392" y="232189"/>
                    <a:pt x="649213" y="215939"/>
                    <a:pt x="652404" y="195432"/>
                  </a:cubicBezTo>
                  <a:cubicBezTo>
                    <a:pt x="652880" y="192384"/>
                    <a:pt x="653261" y="189336"/>
                    <a:pt x="653642" y="185907"/>
                  </a:cubicBezTo>
                  <a:cubicBezTo>
                    <a:pt x="658728" y="146674"/>
                    <a:pt x="656623" y="106850"/>
                    <a:pt x="647451" y="68369"/>
                  </a:cubicBezTo>
                  <a:cubicBezTo>
                    <a:pt x="645927" y="62653"/>
                    <a:pt x="644212" y="56367"/>
                    <a:pt x="642117" y="50176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60625E6B-D312-0B42-8877-719A6D6FE41D}"/>
                </a:ext>
              </a:extLst>
            </p:cNvPr>
            <p:cNvSpPr/>
            <p:nvPr/>
          </p:nvSpPr>
          <p:spPr>
            <a:xfrm>
              <a:off x="4767387" y="3687317"/>
              <a:ext cx="204662" cy="81819"/>
            </a:xfrm>
            <a:custGeom>
              <a:avLst/>
              <a:gdLst>
                <a:gd name="connsiteX0" fmla="*/ 447 w 204662"/>
                <a:gd name="connsiteY0" fmla="*/ 81820 h 81819"/>
                <a:gd name="connsiteX1" fmla="*/ 21307 w 204662"/>
                <a:gd name="connsiteY1" fmla="*/ 33528 h 81819"/>
                <a:gd name="connsiteX2" fmla="*/ 204663 w 204662"/>
                <a:gd name="connsiteY2" fmla="*/ 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662" h="81819">
                  <a:moveTo>
                    <a:pt x="447" y="81820"/>
                  </a:moveTo>
                  <a:cubicBezTo>
                    <a:pt x="447" y="81820"/>
                    <a:pt x="-4887" y="39434"/>
                    <a:pt x="21307" y="33528"/>
                  </a:cubicBezTo>
                  <a:cubicBezTo>
                    <a:pt x="47500" y="27622"/>
                    <a:pt x="204663" y="0"/>
                    <a:pt x="204663" y="0"/>
                  </a:cubicBez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D9B121D-99F5-A849-A869-4862A71ED968}"/>
                </a:ext>
              </a:extLst>
            </p:cNvPr>
            <p:cNvSpPr/>
            <p:nvPr/>
          </p:nvSpPr>
          <p:spPr>
            <a:xfrm>
              <a:off x="4586059" y="4244649"/>
              <a:ext cx="1555542" cy="533826"/>
            </a:xfrm>
            <a:custGeom>
              <a:avLst/>
              <a:gdLst>
                <a:gd name="connsiteX0" fmla="*/ 1343444 w 1555542"/>
                <a:gd name="connsiteY0" fmla="*/ 529090 h 533826"/>
                <a:gd name="connsiteX1" fmla="*/ 212159 w 1555542"/>
                <a:gd name="connsiteY1" fmla="*/ 529090 h 533826"/>
                <a:gd name="connsiteX2" fmla="*/ 94049 w 1555542"/>
                <a:gd name="connsiteY2" fmla="*/ 473750 h 533826"/>
                <a:gd name="connsiteX3" fmla="*/ 4419 w 1555542"/>
                <a:gd name="connsiteY3" fmla="*/ 224861 h 533826"/>
                <a:gd name="connsiteX4" fmla="*/ 81857 w 1555542"/>
                <a:gd name="connsiteY4" fmla="*/ 104370 h 533826"/>
                <a:gd name="connsiteX5" fmla="*/ 1473746 w 1555542"/>
                <a:gd name="connsiteY5" fmla="*/ 104370 h 533826"/>
                <a:gd name="connsiteX6" fmla="*/ 1551089 w 1555542"/>
                <a:gd name="connsiteY6" fmla="*/ 224861 h 533826"/>
                <a:gd name="connsiteX7" fmla="*/ 1461458 w 1555542"/>
                <a:gd name="connsiteY7" fmla="*/ 473750 h 533826"/>
                <a:gd name="connsiteX8" fmla="*/ 1343444 w 1555542"/>
                <a:gd name="connsiteY8" fmla="*/ 529090 h 5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542" h="533826">
                  <a:moveTo>
                    <a:pt x="1343444" y="529090"/>
                  </a:moveTo>
                  <a:cubicBezTo>
                    <a:pt x="974826" y="416028"/>
                    <a:pt x="580777" y="416028"/>
                    <a:pt x="212159" y="529090"/>
                  </a:cubicBezTo>
                  <a:cubicBezTo>
                    <a:pt x="164353" y="544721"/>
                    <a:pt x="112633" y="520489"/>
                    <a:pt x="94049" y="473750"/>
                  </a:cubicBezTo>
                  <a:cubicBezTo>
                    <a:pt x="64267" y="390815"/>
                    <a:pt x="34391" y="307853"/>
                    <a:pt x="4419" y="224861"/>
                  </a:cubicBezTo>
                  <a:cubicBezTo>
                    <a:pt x="-12726" y="178379"/>
                    <a:pt x="21469" y="122849"/>
                    <a:pt x="81857" y="104370"/>
                  </a:cubicBezTo>
                  <a:cubicBezTo>
                    <a:pt x="535381" y="-34790"/>
                    <a:pt x="1020222" y="-34790"/>
                    <a:pt x="1473746" y="104370"/>
                  </a:cubicBezTo>
                  <a:cubicBezTo>
                    <a:pt x="1534039" y="122849"/>
                    <a:pt x="1568329" y="178379"/>
                    <a:pt x="1551089" y="224861"/>
                  </a:cubicBezTo>
                  <a:lnTo>
                    <a:pt x="1461458" y="473750"/>
                  </a:lnTo>
                  <a:cubicBezTo>
                    <a:pt x="1442875" y="520441"/>
                    <a:pt x="1391221" y="544663"/>
                    <a:pt x="1343444" y="52909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D7B220C-E78B-0246-AD4C-03637BE4B920}"/>
                </a:ext>
              </a:extLst>
            </p:cNvPr>
            <p:cNvSpPr/>
            <p:nvPr/>
          </p:nvSpPr>
          <p:spPr>
            <a:xfrm>
              <a:off x="4629547" y="4271650"/>
              <a:ext cx="1468961" cy="452142"/>
            </a:xfrm>
            <a:custGeom>
              <a:avLst/>
              <a:gdLst>
                <a:gd name="connsiteX0" fmla="*/ 1268332 w 1468960"/>
                <a:gd name="connsiteY0" fmla="*/ 448439 h 452142"/>
                <a:gd name="connsiteX1" fmla="*/ 200294 w 1468960"/>
                <a:gd name="connsiteY1" fmla="*/ 448439 h 452142"/>
                <a:gd name="connsiteX2" fmla="*/ 88852 w 1468960"/>
                <a:gd name="connsiteY2" fmla="*/ 401576 h 452142"/>
                <a:gd name="connsiteX3" fmla="*/ 4174 w 1468960"/>
                <a:gd name="connsiteY3" fmla="*/ 190598 h 452142"/>
                <a:gd name="connsiteX4" fmla="*/ 77231 w 1468960"/>
                <a:gd name="connsiteY4" fmla="*/ 88490 h 452142"/>
                <a:gd name="connsiteX5" fmla="*/ 1391681 w 1468960"/>
                <a:gd name="connsiteY5" fmla="*/ 88490 h 452142"/>
                <a:gd name="connsiteX6" fmla="*/ 1464738 w 1468960"/>
                <a:gd name="connsiteY6" fmla="*/ 190598 h 452142"/>
                <a:gd name="connsiteX7" fmla="*/ 1380156 w 1468960"/>
                <a:gd name="connsiteY7" fmla="*/ 401576 h 452142"/>
                <a:gd name="connsiteX8" fmla="*/ 1268332 w 1468960"/>
                <a:gd name="connsiteY8" fmla="*/ 448439 h 45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960" h="452142">
                  <a:moveTo>
                    <a:pt x="1268332" y="448439"/>
                  </a:moveTo>
                  <a:cubicBezTo>
                    <a:pt x="918765" y="352618"/>
                    <a:pt x="549862" y="352618"/>
                    <a:pt x="200294" y="448439"/>
                  </a:cubicBezTo>
                  <a:cubicBezTo>
                    <a:pt x="154669" y="460917"/>
                    <a:pt x="105044" y="441010"/>
                    <a:pt x="88852" y="401576"/>
                  </a:cubicBezTo>
                  <a:lnTo>
                    <a:pt x="4174" y="190598"/>
                  </a:lnTo>
                  <a:cubicBezTo>
                    <a:pt x="-12018" y="151164"/>
                    <a:pt x="20272" y="104111"/>
                    <a:pt x="77231" y="88490"/>
                  </a:cubicBezTo>
                  <a:cubicBezTo>
                    <a:pt x="507437" y="-29497"/>
                    <a:pt x="961475" y="-29497"/>
                    <a:pt x="1391681" y="88490"/>
                  </a:cubicBezTo>
                  <a:cubicBezTo>
                    <a:pt x="1448831" y="104111"/>
                    <a:pt x="1481026" y="151164"/>
                    <a:pt x="1464738" y="190598"/>
                  </a:cubicBezTo>
                  <a:lnTo>
                    <a:pt x="1380156" y="401576"/>
                  </a:lnTo>
                  <a:cubicBezTo>
                    <a:pt x="1363487" y="440820"/>
                    <a:pt x="1314052" y="460727"/>
                    <a:pt x="1268332" y="448439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BFFF3C-FBF7-9E43-8894-43E576EEC4A2}"/>
                </a:ext>
              </a:extLst>
            </p:cNvPr>
            <p:cNvSpPr/>
            <p:nvPr/>
          </p:nvSpPr>
          <p:spPr>
            <a:xfrm>
              <a:off x="4623530" y="2828925"/>
              <a:ext cx="1476375" cy="409575"/>
            </a:xfrm>
            <a:custGeom>
              <a:avLst/>
              <a:gdLst>
                <a:gd name="connsiteX0" fmla="*/ 1441418 w 1476375"/>
                <a:gd name="connsiteY0" fmla="*/ 0 h 409575"/>
                <a:gd name="connsiteX1" fmla="*/ 1476375 w 1476375"/>
                <a:gd name="connsiteY1" fmla="*/ 0 h 409575"/>
                <a:gd name="connsiteX2" fmla="*/ 1476375 w 1476375"/>
                <a:gd name="connsiteY2" fmla="*/ 409575 h 409575"/>
                <a:gd name="connsiteX3" fmla="*/ 1441418 w 1476375"/>
                <a:gd name="connsiteY3" fmla="*/ 409575 h 409575"/>
                <a:gd name="connsiteX4" fmla="*/ 34957 w 1476375"/>
                <a:gd name="connsiteY4" fmla="*/ 409575 h 409575"/>
                <a:gd name="connsiteX5" fmla="*/ 0 w 1476375"/>
                <a:gd name="connsiteY5" fmla="*/ 409575 h 409575"/>
                <a:gd name="connsiteX6" fmla="*/ 0 w 1476375"/>
                <a:gd name="connsiteY6" fmla="*/ 0 h 409575"/>
                <a:gd name="connsiteX7" fmla="*/ 34957 w 1476375"/>
                <a:gd name="connsiteY7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6375" h="409575">
                  <a:moveTo>
                    <a:pt x="1441418" y="0"/>
                  </a:moveTo>
                  <a:cubicBezTo>
                    <a:pt x="1460724" y="0"/>
                    <a:pt x="1476375" y="0"/>
                    <a:pt x="1476375" y="0"/>
                  </a:cubicBezTo>
                  <a:lnTo>
                    <a:pt x="1476375" y="409575"/>
                  </a:lnTo>
                  <a:cubicBezTo>
                    <a:pt x="1476375" y="409575"/>
                    <a:pt x="1460724" y="409575"/>
                    <a:pt x="1441418" y="409575"/>
                  </a:cubicBezTo>
                  <a:lnTo>
                    <a:pt x="34957" y="409575"/>
                  </a:lnTo>
                  <a:cubicBezTo>
                    <a:pt x="15651" y="409575"/>
                    <a:pt x="0" y="409575"/>
                    <a:pt x="0" y="409575"/>
                  </a:cubicBezTo>
                  <a:lnTo>
                    <a:pt x="0" y="0"/>
                  </a:lnTo>
                  <a:cubicBezTo>
                    <a:pt x="0" y="0"/>
                    <a:pt x="15651" y="0"/>
                    <a:pt x="34957" y="0"/>
                  </a:cubicBezTo>
                  <a:close/>
                </a:path>
              </a:pathLst>
            </a:custGeom>
            <a:solidFill>
              <a:srgbClr val="84AAB3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VN"/>
            </a:p>
          </p:txBody>
        </p:sp>
      </p:grpSp>
      <p:sp>
        <p:nvSpPr>
          <p:cNvPr id="123" name="Oval 6">
            <a:extLst>
              <a:ext uri="{FF2B5EF4-FFF2-40B4-BE49-F238E27FC236}">
                <a16:creationId xmlns:a16="http://schemas.microsoft.com/office/drawing/2014/main" id="{D852BC72-93F0-FE43-B0E9-0E775A1459A6}"/>
              </a:ext>
            </a:extLst>
          </p:cNvPr>
          <p:cNvSpPr/>
          <p:nvPr/>
        </p:nvSpPr>
        <p:spPr>
          <a:xfrm rot="524979">
            <a:off x="-1649994" y="-2922834"/>
            <a:ext cx="3390493" cy="2071784"/>
          </a:xfrm>
          <a:custGeom>
            <a:avLst/>
            <a:gdLst>
              <a:gd name="connsiteX0" fmla="*/ 0 w 2414588"/>
              <a:gd name="connsiteY0" fmla="*/ 1085850 h 2171700"/>
              <a:gd name="connsiteX1" fmla="*/ 1207294 w 2414588"/>
              <a:gd name="connsiteY1" fmla="*/ 0 h 2171700"/>
              <a:gd name="connsiteX2" fmla="*/ 2414588 w 2414588"/>
              <a:gd name="connsiteY2" fmla="*/ 1085850 h 2171700"/>
              <a:gd name="connsiteX3" fmla="*/ 1207294 w 2414588"/>
              <a:gd name="connsiteY3" fmla="*/ 2171700 h 2171700"/>
              <a:gd name="connsiteX4" fmla="*/ 0 w 2414588"/>
              <a:gd name="connsiteY4" fmla="*/ 1085850 h 2171700"/>
              <a:gd name="connsiteX0" fmla="*/ 0 w 2786063"/>
              <a:gd name="connsiteY0" fmla="*/ 1093592 h 2205704"/>
              <a:gd name="connsiteX1" fmla="*/ 1207294 w 2786063"/>
              <a:gd name="connsiteY1" fmla="*/ 7742 h 2205704"/>
              <a:gd name="connsiteX2" fmla="*/ 2786063 w 2786063"/>
              <a:gd name="connsiteY2" fmla="*/ 1579367 h 2205704"/>
              <a:gd name="connsiteX3" fmla="*/ 1207294 w 2786063"/>
              <a:gd name="connsiteY3" fmla="*/ 2179442 h 2205704"/>
              <a:gd name="connsiteX4" fmla="*/ 0 w 2786063"/>
              <a:gd name="connsiteY4" fmla="*/ 1093592 h 2205704"/>
              <a:gd name="connsiteX0" fmla="*/ 20681 w 2806744"/>
              <a:gd name="connsiteY0" fmla="*/ 992124 h 2104236"/>
              <a:gd name="connsiteX1" fmla="*/ 642187 w 2806744"/>
              <a:gd name="connsiteY1" fmla="*/ 6287 h 2104236"/>
              <a:gd name="connsiteX2" fmla="*/ 2806744 w 2806744"/>
              <a:gd name="connsiteY2" fmla="*/ 1477899 h 2104236"/>
              <a:gd name="connsiteX3" fmla="*/ 1227975 w 2806744"/>
              <a:gd name="connsiteY3" fmla="*/ 2077974 h 2104236"/>
              <a:gd name="connsiteX4" fmla="*/ 20681 w 2806744"/>
              <a:gd name="connsiteY4" fmla="*/ 992124 h 2104236"/>
              <a:gd name="connsiteX0" fmla="*/ 19611 w 2677086"/>
              <a:gd name="connsiteY0" fmla="*/ 989955 h 2088822"/>
              <a:gd name="connsiteX1" fmla="*/ 641117 w 2677086"/>
              <a:gd name="connsiteY1" fmla="*/ 4118 h 2088822"/>
              <a:gd name="connsiteX2" fmla="*/ 2677086 w 2677086"/>
              <a:gd name="connsiteY2" fmla="*/ 1375718 h 2088822"/>
              <a:gd name="connsiteX3" fmla="*/ 1226905 w 2677086"/>
              <a:gd name="connsiteY3" fmla="*/ 2075805 h 2088822"/>
              <a:gd name="connsiteX4" fmla="*/ 19611 w 2677086"/>
              <a:gd name="connsiteY4" fmla="*/ 989955 h 2088822"/>
              <a:gd name="connsiteX0" fmla="*/ 14126 w 2683565"/>
              <a:gd name="connsiteY0" fmla="*/ 987045 h 2078505"/>
              <a:gd name="connsiteX1" fmla="*/ 635632 w 2683565"/>
              <a:gd name="connsiteY1" fmla="*/ 1208 h 2078505"/>
              <a:gd name="connsiteX2" fmla="*/ 1747677 w 2683565"/>
              <a:gd name="connsiteY2" fmla="*/ 797190 h 2078505"/>
              <a:gd name="connsiteX3" fmla="*/ 2671601 w 2683565"/>
              <a:gd name="connsiteY3" fmla="*/ 1372808 h 2078505"/>
              <a:gd name="connsiteX4" fmla="*/ 1221420 w 2683565"/>
              <a:gd name="connsiteY4" fmla="*/ 2072895 h 2078505"/>
              <a:gd name="connsiteX5" fmla="*/ 14126 w 2683565"/>
              <a:gd name="connsiteY5" fmla="*/ 987045 h 2078505"/>
              <a:gd name="connsiteX0" fmla="*/ 14126 w 3022832"/>
              <a:gd name="connsiteY0" fmla="*/ 987045 h 2075038"/>
              <a:gd name="connsiteX1" fmla="*/ 635632 w 3022832"/>
              <a:gd name="connsiteY1" fmla="*/ 1208 h 2075038"/>
              <a:gd name="connsiteX2" fmla="*/ 1747677 w 3022832"/>
              <a:gd name="connsiteY2" fmla="*/ 797190 h 2075038"/>
              <a:gd name="connsiteX3" fmla="*/ 3014501 w 3022832"/>
              <a:gd name="connsiteY3" fmla="*/ 1244221 h 2075038"/>
              <a:gd name="connsiteX4" fmla="*/ 1221420 w 3022832"/>
              <a:gd name="connsiteY4" fmla="*/ 2072895 h 2075038"/>
              <a:gd name="connsiteX5" fmla="*/ 14126 w 3022832"/>
              <a:gd name="connsiteY5" fmla="*/ 987045 h 207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2832" h="2075038">
                <a:moveTo>
                  <a:pt x="14126" y="987045"/>
                </a:moveTo>
                <a:cubicBezTo>
                  <a:pt x="-83505" y="641764"/>
                  <a:pt x="346707" y="32851"/>
                  <a:pt x="635632" y="1208"/>
                </a:cubicBezTo>
                <a:cubicBezTo>
                  <a:pt x="924557" y="-30435"/>
                  <a:pt x="1408349" y="568590"/>
                  <a:pt x="1747677" y="797190"/>
                </a:cubicBezTo>
                <a:cubicBezTo>
                  <a:pt x="2087005" y="1025790"/>
                  <a:pt x="3126023" y="983979"/>
                  <a:pt x="3014501" y="1244221"/>
                </a:cubicBezTo>
                <a:cubicBezTo>
                  <a:pt x="2902979" y="1504464"/>
                  <a:pt x="1721482" y="2115758"/>
                  <a:pt x="1221420" y="2072895"/>
                </a:cubicBezTo>
                <a:cubicBezTo>
                  <a:pt x="721358" y="2030032"/>
                  <a:pt x="111757" y="1332326"/>
                  <a:pt x="14126" y="987045"/>
                </a:cubicBezTo>
                <a:close/>
              </a:path>
            </a:pathLst>
          </a:custGeom>
          <a:solidFill>
            <a:srgbClr val="D18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17D4D7-FEAE-8E46-9A15-9B5A531D18B8}"/>
              </a:ext>
            </a:extLst>
          </p:cNvPr>
          <p:cNvGrpSpPr/>
          <p:nvPr/>
        </p:nvGrpSpPr>
        <p:grpSpPr>
          <a:xfrm>
            <a:off x="9929731" y="-2981729"/>
            <a:ext cx="2627898" cy="2558633"/>
            <a:chOff x="9884479" y="-657235"/>
            <a:chExt cx="2627898" cy="2558633"/>
          </a:xfrm>
          <a:solidFill>
            <a:srgbClr val="84AAB3"/>
          </a:solidFill>
        </p:grpSpPr>
        <p:sp>
          <p:nvSpPr>
            <p:cNvPr id="125" name="Teardrop 7">
              <a:extLst>
                <a:ext uri="{FF2B5EF4-FFF2-40B4-BE49-F238E27FC236}">
                  <a16:creationId xmlns:a16="http://schemas.microsoft.com/office/drawing/2014/main" id="{1C86862C-6CD3-CA49-9A76-6B5C0D1EA112}"/>
                </a:ext>
              </a:extLst>
            </p:cNvPr>
            <p:cNvSpPr/>
            <p:nvPr/>
          </p:nvSpPr>
          <p:spPr>
            <a:xfrm rot="432541">
              <a:off x="9884479" y="-657235"/>
              <a:ext cx="2627898" cy="2403245"/>
            </a:xfrm>
            <a:custGeom>
              <a:avLst/>
              <a:gdLst>
                <a:gd name="connsiteX0" fmla="*/ 0 w 2171700"/>
                <a:gd name="connsiteY0" fmla="*/ 1240795 h 2481590"/>
                <a:gd name="connsiteX1" fmla="*/ 1085850 w 2171700"/>
                <a:gd name="connsiteY1" fmla="*/ 0 h 2481590"/>
                <a:gd name="connsiteX2" fmla="*/ 2171700 w 2171700"/>
                <a:gd name="connsiteY2" fmla="*/ 0 h 2481590"/>
                <a:gd name="connsiteX3" fmla="*/ 2171700 w 2171700"/>
                <a:gd name="connsiteY3" fmla="*/ 1240795 h 2481590"/>
                <a:gd name="connsiteX4" fmla="*/ 1085850 w 2171700"/>
                <a:gd name="connsiteY4" fmla="*/ 2481590 h 2481590"/>
                <a:gd name="connsiteX5" fmla="*/ 0 w 2171700"/>
                <a:gd name="connsiteY5" fmla="*/ 1240795 h 2481590"/>
                <a:gd name="connsiteX0" fmla="*/ 0 w 2586037"/>
                <a:gd name="connsiteY0" fmla="*/ 755020 h 2488567"/>
                <a:gd name="connsiteX1" fmla="*/ 1500187 w 2586037"/>
                <a:gd name="connsiteY1" fmla="*/ 0 h 2488567"/>
                <a:gd name="connsiteX2" fmla="*/ 2586037 w 2586037"/>
                <a:gd name="connsiteY2" fmla="*/ 0 h 2488567"/>
                <a:gd name="connsiteX3" fmla="*/ 2586037 w 2586037"/>
                <a:gd name="connsiteY3" fmla="*/ 1240795 h 2488567"/>
                <a:gd name="connsiteX4" fmla="*/ 1500187 w 2586037"/>
                <a:gd name="connsiteY4" fmla="*/ 2481590 h 2488567"/>
                <a:gd name="connsiteX5" fmla="*/ 0 w 2586037"/>
                <a:gd name="connsiteY5" fmla="*/ 755020 h 2488567"/>
                <a:gd name="connsiteX0" fmla="*/ 481 w 2586518"/>
                <a:gd name="connsiteY0" fmla="*/ 755020 h 2482824"/>
                <a:gd name="connsiteX1" fmla="*/ 1500668 w 2586518"/>
                <a:gd name="connsiteY1" fmla="*/ 0 h 2482824"/>
                <a:gd name="connsiteX2" fmla="*/ 2586518 w 2586518"/>
                <a:gd name="connsiteY2" fmla="*/ 0 h 2482824"/>
                <a:gd name="connsiteX3" fmla="*/ 2586518 w 2586518"/>
                <a:gd name="connsiteY3" fmla="*/ 1240795 h 2482824"/>
                <a:gd name="connsiteX4" fmla="*/ 1500668 w 2586518"/>
                <a:gd name="connsiteY4" fmla="*/ 2481590 h 2482824"/>
                <a:gd name="connsiteX5" fmla="*/ 1338743 w 2586518"/>
                <a:gd name="connsiteY5" fmla="*/ 1049965 h 2482824"/>
                <a:gd name="connsiteX6" fmla="*/ 481 w 2586518"/>
                <a:gd name="connsiteY6" fmla="*/ 755020 h 2482824"/>
                <a:gd name="connsiteX0" fmla="*/ 481 w 2586518"/>
                <a:gd name="connsiteY0" fmla="*/ 755020 h 2340316"/>
                <a:gd name="connsiteX1" fmla="*/ 1500668 w 2586518"/>
                <a:gd name="connsiteY1" fmla="*/ 0 h 2340316"/>
                <a:gd name="connsiteX2" fmla="*/ 2586518 w 2586518"/>
                <a:gd name="connsiteY2" fmla="*/ 0 h 2340316"/>
                <a:gd name="connsiteX3" fmla="*/ 2586518 w 2586518"/>
                <a:gd name="connsiteY3" fmla="*/ 1240795 h 2340316"/>
                <a:gd name="connsiteX4" fmla="*/ 800580 w 2586518"/>
                <a:gd name="connsiteY4" fmla="*/ 2338715 h 2340316"/>
                <a:gd name="connsiteX5" fmla="*/ 1338743 w 2586518"/>
                <a:gd name="connsiteY5" fmla="*/ 1049965 h 2340316"/>
                <a:gd name="connsiteX6" fmla="*/ 481 w 2586518"/>
                <a:gd name="connsiteY6" fmla="*/ 755020 h 2340316"/>
                <a:gd name="connsiteX0" fmla="*/ 481 w 2586518"/>
                <a:gd name="connsiteY0" fmla="*/ 755020 h 2343428"/>
                <a:gd name="connsiteX1" fmla="*/ 1500668 w 2586518"/>
                <a:gd name="connsiteY1" fmla="*/ 0 h 2343428"/>
                <a:gd name="connsiteX2" fmla="*/ 2586518 w 2586518"/>
                <a:gd name="connsiteY2" fmla="*/ 0 h 2343428"/>
                <a:gd name="connsiteX3" fmla="*/ 2557943 w 2586518"/>
                <a:gd name="connsiteY3" fmla="*/ 540707 h 2343428"/>
                <a:gd name="connsiteX4" fmla="*/ 800580 w 2586518"/>
                <a:gd name="connsiteY4" fmla="*/ 2338715 h 2343428"/>
                <a:gd name="connsiteX5" fmla="*/ 1338743 w 2586518"/>
                <a:gd name="connsiteY5" fmla="*/ 1049965 h 2343428"/>
                <a:gd name="connsiteX6" fmla="*/ 481 w 2586518"/>
                <a:gd name="connsiteY6" fmla="*/ 755020 h 23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6518" h="2343428">
                  <a:moveTo>
                    <a:pt x="481" y="755020"/>
                  </a:moveTo>
                  <a:cubicBezTo>
                    <a:pt x="27469" y="580026"/>
                    <a:pt x="900970" y="0"/>
                    <a:pt x="1500668" y="0"/>
                  </a:cubicBezTo>
                  <a:lnTo>
                    <a:pt x="2586518" y="0"/>
                  </a:lnTo>
                  <a:lnTo>
                    <a:pt x="2557943" y="540707"/>
                  </a:lnTo>
                  <a:cubicBezTo>
                    <a:pt x="2557943" y="1225979"/>
                    <a:pt x="1003780" y="2253839"/>
                    <a:pt x="800580" y="2338715"/>
                  </a:cubicBezTo>
                  <a:cubicBezTo>
                    <a:pt x="597380" y="2423591"/>
                    <a:pt x="1588774" y="1337727"/>
                    <a:pt x="1338743" y="1049965"/>
                  </a:cubicBezTo>
                  <a:cubicBezTo>
                    <a:pt x="1088712" y="762203"/>
                    <a:pt x="-26507" y="930014"/>
                    <a:pt x="481" y="7550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C43BFF-0FF5-3540-9856-39CE801005F3}"/>
                </a:ext>
              </a:extLst>
            </p:cNvPr>
            <p:cNvSpPr/>
            <p:nvPr/>
          </p:nvSpPr>
          <p:spPr>
            <a:xfrm>
              <a:off x="11472863" y="1239407"/>
              <a:ext cx="585788" cy="661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27" name="Moon 126">
            <a:extLst>
              <a:ext uri="{FF2B5EF4-FFF2-40B4-BE49-F238E27FC236}">
                <a16:creationId xmlns:a16="http://schemas.microsoft.com/office/drawing/2014/main" id="{2FB49168-3291-D742-815F-66402E552454}"/>
              </a:ext>
            </a:extLst>
          </p:cNvPr>
          <p:cNvSpPr/>
          <p:nvPr/>
        </p:nvSpPr>
        <p:spPr>
          <a:xfrm rot="18611093">
            <a:off x="494789" y="7716921"/>
            <a:ext cx="1104433" cy="1957387"/>
          </a:xfrm>
          <a:prstGeom prst="moon">
            <a:avLst>
              <a:gd name="adj" fmla="val 40432"/>
            </a:avLst>
          </a:prstGeom>
          <a:solidFill>
            <a:srgbClr val="3C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8" name="Right Triangle 11">
            <a:extLst>
              <a:ext uri="{FF2B5EF4-FFF2-40B4-BE49-F238E27FC236}">
                <a16:creationId xmlns:a16="http://schemas.microsoft.com/office/drawing/2014/main" id="{F44EE003-1F77-C94C-AC95-3313B43FCDA0}"/>
              </a:ext>
            </a:extLst>
          </p:cNvPr>
          <p:cNvSpPr/>
          <p:nvPr/>
        </p:nvSpPr>
        <p:spPr>
          <a:xfrm flipH="1">
            <a:off x="9976980" y="7128748"/>
            <a:ext cx="2233612" cy="1719266"/>
          </a:xfrm>
          <a:custGeom>
            <a:avLst/>
            <a:gdLst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2233612 w 2233612"/>
              <a:gd name="connsiteY2" fmla="*/ 1719266 h 1719266"/>
              <a:gd name="connsiteX3" fmla="*/ 0 w 2233612"/>
              <a:gd name="connsiteY3" fmla="*/ 1719266 h 1719266"/>
              <a:gd name="connsiteX0" fmla="*/ 0 w 2233612"/>
              <a:gd name="connsiteY0" fmla="*/ 1719266 h 1719266"/>
              <a:gd name="connsiteX1" fmla="*/ 0 w 2233612"/>
              <a:gd name="connsiteY1" fmla="*/ 0 h 1719266"/>
              <a:gd name="connsiteX2" fmla="*/ 762000 w 2233612"/>
              <a:gd name="connsiteY2" fmla="*/ 1190629 h 1719266"/>
              <a:gd name="connsiteX3" fmla="*/ 2233612 w 2233612"/>
              <a:gd name="connsiteY3" fmla="*/ 1719266 h 1719266"/>
              <a:gd name="connsiteX4" fmla="*/ 0 w 2233612"/>
              <a:gd name="connsiteY4" fmla="*/ 1719266 h 17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612" h="1719266">
                <a:moveTo>
                  <a:pt x="0" y="1719266"/>
                </a:moveTo>
                <a:lnTo>
                  <a:pt x="0" y="0"/>
                </a:lnTo>
                <a:cubicBezTo>
                  <a:pt x="339725" y="263526"/>
                  <a:pt x="422275" y="927103"/>
                  <a:pt x="762000" y="1190629"/>
                </a:cubicBezTo>
                <a:lnTo>
                  <a:pt x="2233612" y="1719266"/>
                </a:lnTo>
                <a:lnTo>
                  <a:pt x="0" y="1719266"/>
                </a:lnTo>
                <a:close/>
              </a:path>
            </a:pathLst>
          </a:custGeom>
          <a:solidFill>
            <a:srgbClr val="3D7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B876115-11D2-41C2-919B-519DA5FF83B7}"/>
              </a:ext>
            </a:extLst>
          </p:cNvPr>
          <p:cNvSpPr txBox="1"/>
          <p:nvPr/>
        </p:nvSpPr>
        <p:spPr>
          <a:xfrm>
            <a:off x="1866046" y="580162"/>
            <a:ext cx="90260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84AAB3"/>
                </a:solidFill>
                <a:latin typeface="#9Slide04 VogaRegular" panose="02000506000000020004" pitchFamily="2" charset="0"/>
              </a:rPr>
              <a:t>ÔN TẬP VỀ TÌM HAI SỐ KHI BIẾT TỔNG VÀ HIỆU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140837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438567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846</Words>
  <Application>Microsoft Office PowerPoint</Application>
  <PresentationFormat>Widescreen</PresentationFormat>
  <Paragraphs>122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SVN-Newton</vt:lpstr>
      <vt:lpstr>#9Slide05 Fourth</vt:lpstr>
      <vt:lpstr>UTM Showcard</vt:lpstr>
      <vt:lpstr>Calibri</vt:lpstr>
      <vt:lpstr>Arial</vt:lpstr>
      <vt:lpstr>Times New Roman</vt:lpstr>
      <vt:lpstr>#9Slide07 HoneyCream</vt:lpstr>
      <vt:lpstr>#9Slide04 VogaRegular</vt:lpstr>
      <vt:lpstr>Cambria</vt:lpstr>
      <vt:lpstr>Calibri Light</vt:lpstr>
      <vt:lpstr>#9Slide03 SFU Futura_05</vt:lpstr>
      <vt:lpstr>Chalkboard 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Teams</dc:creator>
  <cp:keywords>MĂNG NON TEAM</cp:keywords>
  <cp:lastModifiedBy>Nguyễn Thị Diệu Hiền_GV</cp:lastModifiedBy>
  <cp:revision>14</cp:revision>
  <dcterms:created xsi:type="dcterms:W3CDTF">2021-09-10T05:50:06Z</dcterms:created>
  <dcterms:modified xsi:type="dcterms:W3CDTF">2022-04-24T09:20:04Z</dcterms:modified>
</cp:coreProperties>
</file>