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585" r:id="rId2"/>
    <p:sldId id="2007577179" r:id="rId3"/>
    <p:sldId id="583" r:id="rId4"/>
    <p:sldId id="584" r:id="rId5"/>
    <p:sldId id="258" r:id="rId6"/>
    <p:sldId id="259" r:id="rId7"/>
    <p:sldId id="260" r:id="rId8"/>
    <p:sldId id="262" r:id="rId9"/>
    <p:sldId id="261" r:id="rId10"/>
    <p:sldId id="2007577181" r:id="rId11"/>
    <p:sldId id="402" r:id="rId12"/>
    <p:sldId id="425" r:id="rId13"/>
    <p:sldId id="422" r:id="rId14"/>
    <p:sldId id="2007577182" r:id="rId15"/>
    <p:sldId id="2007577183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CBAD"/>
    <a:srgbClr val="0000FF"/>
    <a:srgbClr val="FF00FF"/>
    <a:srgbClr val="FF0066"/>
    <a:srgbClr val="99FF33"/>
    <a:srgbClr val="FF99FF"/>
    <a:srgbClr val="FCD5B5"/>
    <a:srgbClr val="1A2629"/>
    <a:srgbClr val="B2B4BB"/>
    <a:srgbClr val="D3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41" autoAdjust="0"/>
  </p:normalViewPr>
  <p:slideViewPr>
    <p:cSldViewPr snapToGrid="0">
      <p:cViewPr varScale="1">
        <p:scale>
          <a:sx n="62" d="100"/>
          <a:sy n="62" d="100"/>
        </p:scale>
        <p:origin x="78" y="2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85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16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937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332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3131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323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66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17/5/2022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04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383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9934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3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969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849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3698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993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7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7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3416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829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27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542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169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71279955"/>
      </p:ext>
    </p:extLst>
  </p:cSld>
  <p:clrMapOvr>
    <a:masterClrMapping/>
  </p:clrMapOvr>
  <p:transition spd="slow" advTm="1000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28717982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17/5/2022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85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9388568"/>
      </p:ext>
    </p:extLst>
  </p:cSld>
  <p:clrMapOvr>
    <a:masterClrMapping/>
  </p:clrMapOvr>
  <p:transition spd="slow" advTm="1000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11337492"/>
      </p:ext>
    </p:extLst>
  </p:cSld>
  <p:clrMapOvr>
    <a:masterClrMapping/>
  </p:clrMapOvr>
  <p:transition spd="slow" advTm="1000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2141453"/>
      </p:ext>
    </p:extLst>
  </p:cSld>
  <p:clrMapOvr>
    <a:masterClrMapping/>
  </p:clrMapOvr>
  <p:transition spd="slow" advTm="1000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19158453"/>
      </p:ext>
    </p:extLst>
  </p:cSld>
  <p:clrMapOvr>
    <a:masterClrMapping/>
  </p:clrMapOvr>
  <p:transition spd="slow" advTm="1000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0278099"/>
      </p:ext>
    </p:extLst>
  </p:cSld>
  <p:clrMapOvr>
    <a:masterClrMapping/>
  </p:clrMapOvr>
  <p:transition spd="slow" advTm="1000"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01726236"/>
      </p:ext>
    </p:extLst>
  </p:cSld>
  <p:clrMapOvr>
    <a:masterClrMapping/>
  </p:clrMapOvr>
  <p:transition spd="slow" advTm="1000">
    <p:split orient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6671976"/>
      </p:ext>
    </p:extLst>
  </p:cSld>
  <p:clrMapOvr>
    <a:masterClrMapping/>
  </p:clrMapOvr>
  <p:transition spd="slow" advTm="1000">
    <p:split orient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14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751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17/5/2022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3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1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54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27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57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374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20" r:id="rId6"/>
    <p:sldLayoutId id="2147483794" r:id="rId7"/>
    <p:sldLayoutId id="2147483793" r:id="rId8"/>
    <p:sldLayoutId id="2147483792" r:id="rId9"/>
    <p:sldLayoutId id="2147483788" r:id="rId10"/>
    <p:sldLayoutId id="2147483653" r:id="rId11"/>
    <p:sldLayoutId id="2147483654" r:id="rId12"/>
    <p:sldLayoutId id="2147483655" r:id="rId13"/>
    <p:sldLayoutId id="2147483656" r:id="rId14"/>
    <p:sldLayoutId id="2147483853" r:id="rId15"/>
    <p:sldLayoutId id="2147483852" r:id="rId16"/>
    <p:sldLayoutId id="2147483851" r:id="rId17"/>
    <p:sldLayoutId id="2147483850" r:id="rId18"/>
    <p:sldLayoutId id="2147483849" r:id="rId19"/>
    <p:sldLayoutId id="2147483848" r:id="rId20"/>
    <p:sldLayoutId id="2147483847" r:id="rId21"/>
    <p:sldLayoutId id="2147483842" r:id="rId22"/>
    <p:sldLayoutId id="2147483841" r:id="rId23"/>
    <p:sldLayoutId id="2147483840" r:id="rId24"/>
    <p:sldLayoutId id="2147483839" r:id="rId25"/>
    <p:sldLayoutId id="2147483838" r:id="rId26"/>
    <p:sldLayoutId id="2147483837" r:id="rId27"/>
    <p:sldLayoutId id="2147483836" r:id="rId28"/>
    <p:sldLayoutId id="2147483835" r:id="rId29"/>
    <p:sldLayoutId id="2147483834" r:id="rId30"/>
    <p:sldLayoutId id="2147483833" r:id="rId31"/>
    <p:sldLayoutId id="2147483832" r:id="rId32"/>
    <p:sldLayoutId id="2147483657" r:id="rId33"/>
    <p:sldLayoutId id="2147483658" r:id="rId34"/>
    <p:sldLayoutId id="2147483659" r:id="rId35"/>
    <p:sldLayoutId id="2147483660" r:id="rId36"/>
    <p:sldLayoutId id="2147483661" r:id="rId37"/>
    <p:sldLayoutId id="2147483814" r:id="rId38"/>
    <p:sldLayoutId id="2147483813" r:id="rId39"/>
    <p:sldLayoutId id="2147483812" r:id="rId40"/>
    <p:sldLayoutId id="2147483811" r:id="rId41"/>
    <p:sldLayoutId id="2147483810" r:id="rId42"/>
    <p:sldLayoutId id="2147483809" r:id="rId43"/>
    <p:sldLayoutId id="2147483807" r:id="rId44"/>
    <p:sldLayoutId id="2147483806" r:id="rId45"/>
    <p:sldLayoutId id="2147483805" r:id="rId46"/>
    <p:sldLayoutId id="2147483808" r:id="rId47"/>
    <p:sldLayoutId id="2147483804" r:id="rId48"/>
    <p:sldLayoutId id="2147483859" r:id="rId4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jp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gif"/><Relationship Id="rId5" Type="http://schemas.openxmlformats.org/officeDocument/2006/relationships/image" Target="../media/image20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gif"/><Relationship Id="rId5" Type="http://schemas.openxmlformats.org/officeDocument/2006/relationships/image" Target="../media/image21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gif"/><Relationship Id="rId5" Type="http://schemas.openxmlformats.org/officeDocument/2006/relationships/image" Target="../media/image22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10.png"/><Relationship Id="rId5" Type="http://schemas.openxmlformats.org/officeDocument/2006/relationships/image" Target="../media/image24.jp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sz="5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99: Ôn tập chung – Tiết 2</a:t>
            </a:r>
            <a:endParaRPr sz="5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75409" y="634294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A55AB-1862-468B-9A89-8FE821834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" y="0"/>
            <a:ext cx="12186980" cy="647001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4512F28-708C-4B9B-9283-F0242F0FAAF3}"/>
              </a:ext>
            </a:extLst>
          </p:cNvPr>
          <p:cNvGrpSpPr/>
          <p:nvPr/>
        </p:nvGrpSpPr>
        <p:grpSpPr>
          <a:xfrm>
            <a:off x="7461198" y="5044337"/>
            <a:ext cx="3753480" cy="523221"/>
            <a:chOff x="3065703" y="3745168"/>
            <a:chExt cx="3753480" cy="52322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A0D9118-19F8-435D-B625-E0A572C42C67}"/>
                </a:ext>
              </a:extLst>
            </p:cNvPr>
            <p:cNvSpPr txBox="1"/>
            <p:nvPr/>
          </p:nvSpPr>
          <p:spPr>
            <a:xfrm>
              <a:off x="3065703" y="3779028"/>
              <a:ext cx="3753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D2419BB-DF08-48AB-BA84-4FC59C81E818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4918877" y="483311"/>
            <a:ext cx="1929397" cy="587289"/>
            <a:chOff x="-2676201" y="382608"/>
            <a:chExt cx="1895245" cy="706430"/>
          </a:xfrm>
          <a:solidFill>
            <a:srgbClr val="F8CBAD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8" y="382608"/>
              <a:ext cx="1895242" cy="706430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435377"/>
              <a:ext cx="519256" cy="606634"/>
            </a:xfrm>
            <a:prstGeom prst="ellipse">
              <a:avLst/>
            </a:prstGeom>
            <a:grpFill/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60E38A-7E35-455B-9C2A-633F84590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88" t="10113" b="34166"/>
          <a:stretch/>
        </p:blipFill>
        <p:spPr>
          <a:xfrm>
            <a:off x="7041314" y="1234175"/>
            <a:ext cx="4022926" cy="2721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CD46C-2B2D-4E76-AA33-C850CC155E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8" t="18547" r="49820" b="33264"/>
          <a:stretch/>
        </p:blipFill>
        <p:spPr>
          <a:xfrm>
            <a:off x="1160257" y="1697670"/>
            <a:ext cx="4022926" cy="235333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05D6C6-C837-467C-8346-D7B218C8B551}"/>
              </a:ext>
            </a:extLst>
          </p:cNvPr>
          <p:cNvCxnSpPr/>
          <p:nvPr/>
        </p:nvCxnSpPr>
        <p:spPr>
          <a:xfrm>
            <a:off x="6096000" y="1360967"/>
            <a:ext cx="0" cy="4327452"/>
          </a:xfrm>
          <a:prstGeom prst="line">
            <a:avLst/>
          </a:prstGeom>
          <a:ln w="3810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868A60-BEA5-4DC6-A69B-D8D2AFEC3FA9}"/>
              </a:ext>
            </a:extLst>
          </p:cNvPr>
          <p:cNvGrpSpPr/>
          <p:nvPr/>
        </p:nvGrpSpPr>
        <p:grpSpPr>
          <a:xfrm>
            <a:off x="1277468" y="4386897"/>
            <a:ext cx="4405451" cy="523221"/>
            <a:chOff x="3065703" y="3745168"/>
            <a:chExt cx="4405451" cy="52322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9DFB0D-030A-4393-AC80-463E3713D259}"/>
                </a:ext>
              </a:extLst>
            </p:cNvPr>
            <p:cNvSpPr txBox="1"/>
            <p:nvPr/>
          </p:nvSpPr>
          <p:spPr>
            <a:xfrm>
              <a:off x="3065703" y="3779028"/>
              <a:ext cx="44054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80BE0FC-BE68-4825-8422-AD7EFE7813EA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53FE05-E0A9-4DB7-B763-4635A9855F26}"/>
              </a:ext>
            </a:extLst>
          </p:cNvPr>
          <p:cNvGrpSpPr/>
          <p:nvPr/>
        </p:nvGrpSpPr>
        <p:grpSpPr>
          <a:xfrm>
            <a:off x="1992876" y="4397057"/>
            <a:ext cx="729576" cy="523221"/>
            <a:chOff x="8256832" y="4777734"/>
            <a:chExt cx="729576" cy="52322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B9D9FB5-C92B-4695-885A-06F50A9F6377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A26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AEACE8-5529-40C7-8E42-E687E23A2B04}"/>
                </a:ext>
              </a:extLst>
            </p:cNvPr>
            <p:cNvSpPr txBox="1"/>
            <p:nvPr/>
          </p:nvSpPr>
          <p:spPr>
            <a:xfrm>
              <a:off x="8256832" y="4791274"/>
              <a:ext cx="729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A26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380F83-70E8-41EF-A51B-0F24AB2CCE2A}"/>
              </a:ext>
            </a:extLst>
          </p:cNvPr>
          <p:cNvGrpSpPr/>
          <p:nvPr/>
        </p:nvGrpSpPr>
        <p:grpSpPr>
          <a:xfrm>
            <a:off x="1277468" y="5066745"/>
            <a:ext cx="4009608" cy="523221"/>
            <a:chOff x="3065703" y="3745168"/>
            <a:chExt cx="4009608" cy="52322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DE18B1-5E65-4812-B43E-09B0DA60C8D1}"/>
                </a:ext>
              </a:extLst>
            </p:cNvPr>
            <p:cNvSpPr txBox="1"/>
            <p:nvPr/>
          </p:nvSpPr>
          <p:spPr>
            <a:xfrm>
              <a:off x="3065703" y="3779028"/>
              <a:ext cx="4009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91E662E-A796-43F4-8AA3-81DF490B8B6E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93FCBC-7766-4008-928D-1A203083CFFD}"/>
              </a:ext>
            </a:extLst>
          </p:cNvPr>
          <p:cNvGrpSpPr/>
          <p:nvPr/>
        </p:nvGrpSpPr>
        <p:grpSpPr>
          <a:xfrm>
            <a:off x="1992876" y="5076905"/>
            <a:ext cx="729576" cy="523221"/>
            <a:chOff x="8256832" y="4777734"/>
            <a:chExt cx="729576" cy="52322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72827CE-E269-4B72-B001-035C565ED1FB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A26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713AE4-0F9B-4192-B4BC-0CC786E8CA8F}"/>
                </a:ext>
              </a:extLst>
            </p:cNvPr>
            <p:cNvSpPr txBox="1"/>
            <p:nvPr/>
          </p:nvSpPr>
          <p:spPr>
            <a:xfrm>
              <a:off x="8256832" y="4789616"/>
              <a:ext cx="729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A26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DC29050-210D-40C3-BF7B-9FC4B382B786}"/>
              </a:ext>
            </a:extLst>
          </p:cNvPr>
          <p:cNvGrpSpPr/>
          <p:nvPr/>
        </p:nvGrpSpPr>
        <p:grpSpPr>
          <a:xfrm>
            <a:off x="7461198" y="4353038"/>
            <a:ext cx="3603042" cy="523221"/>
            <a:chOff x="3065703" y="3745168"/>
            <a:chExt cx="3603042" cy="52322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1468DB4-3146-427D-9515-6542F5EE3D5A}"/>
                </a:ext>
              </a:extLst>
            </p:cNvPr>
            <p:cNvSpPr txBox="1"/>
            <p:nvPr/>
          </p:nvSpPr>
          <p:spPr>
            <a:xfrm>
              <a:off x="3065703" y="3779028"/>
              <a:ext cx="3603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655BB39-B2C8-4766-A2C4-9F90777C5A2C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FDAE9A7-64AB-4D1D-B6AF-7F8CA0A49853}"/>
              </a:ext>
            </a:extLst>
          </p:cNvPr>
          <p:cNvGrpSpPr/>
          <p:nvPr/>
        </p:nvGrpSpPr>
        <p:grpSpPr>
          <a:xfrm>
            <a:off x="8175241" y="4363198"/>
            <a:ext cx="729576" cy="523221"/>
            <a:chOff x="8255467" y="4777734"/>
            <a:chExt cx="729576" cy="523221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B37263E-7BAE-4409-BFA1-35CC829D583D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A26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E9A529C-D794-4D76-AE84-867C64FB57CF}"/>
                </a:ext>
              </a:extLst>
            </p:cNvPr>
            <p:cNvSpPr txBox="1"/>
            <p:nvPr/>
          </p:nvSpPr>
          <p:spPr>
            <a:xfrm>
              <a:off x="8255467" y="4791274"/>
              <a:ext cx="729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A26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8FB6F6-A482-4289-93F6-E8C859519222}"/>
              </a:ext>
            </a:extLst>
          </p:cNvPr>
          <p:cNvGrpSpPr/>
          <p:nvPr/>
        </p:nvGrpSpPr>
        <p:grpSpPr>
          <a:xfrm>
            <a:off x="8175241" y="5040341"/>
            <a:ext cx="729576" cy="525926"/>
            <a:chOff x="8255467" y="4775029"/>
            <a:chExt cx="729576" cy="52592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F2EFA92-92FC-4DCE-AA48-FCF6E435D4A7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A26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7552EF-EBCA-4A7F-9EE4-32758637A95B}"/>
                </a:ext>
              </a:extLst>
            </p:cNvPr>
            <p:cNvSpPr txBox="1"/>
            <p:nvPr/>
          </p:nvSpPr>
          <p:spPr>
            <a:xfrm>
              <a:off x="8255467" y="4775029"/>
              <a:ext cx="729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A26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FF91FDC-46BA-4285-8B03-2DA0504D2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" y="0"/>
            <a:ext cx="12186980" cy="647001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2AD2522-A754-487B-AD9A-39ECFE0B2064}"/>
              </a:ext>
            </a:extLst>
          </p:cNvPr>
          <p:cNvSpPr txBox="1"/>
          <p:nvPr/>
        </p:nvSpPr>
        <p:spPr>
          <a:xfrm>
            <a:off x="4219945" y="3710008"/>
            <a:ext cx="355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38E4AB-EF34-4E42-8341-5A583BA6C72D}"/>
              </a:ext>
            </a:extLst>
          </p:cNvPr>
          <p:cNvSpPr txBox="1"/>
          <p:nvPr/>
        </p:nvSpPr>
        <p:spPr>
          <a:xfrm>
            <a:off x="4460064" y="4857960"/>
            <a:ext cx="5103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+ 75 = 225 (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CD0310-D7D5-46F0-932A-7DAA4E007B27}"/>
              </a:ext>
            </a:extLst>
          </p:cNvPr>
          <p:cNvSpPr txBox="1"/>
          <p:nvPr/>
        </p:nvSpPr>
        <p:spPr>
          <a:xfrm>
            <a:off x="5092107" y="5383365"/>
            <a:ext cx="4471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225 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1D9A48D-6789-4602-8AE3-E6A6E22EFB50}"/>
              </a:ext>
            </a:extLst>
          </p:cNvPr>
          <p:cNvGrpSpPr/>
          <p:nvPr/>
        </p:nvGrpSpPr>
        <p:grpSpPr>
          <a:xfrm>
            <a:off x="785929" y="287835"/>
            <a:ext cx="10763645" cy="1323374"/>
            <a:chOff x="-330757" y="678927"/>
            <a:chExt cx="9981612" cy="132337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4A2059E-A82F-42D7-A9EF-864BE8F3AA6A}"/>
                </a:ext>
              </a:extLst>
            </p:cNvPr>
            <p:cNvGrpSpPr/>
            <p:nvPr/>
          </p:nvGrpSpPr>
          <p:grpSpPr>
            <a:xfrm>
              <a:off x="-330757" y="678927"/>
              <a:ext cx="9981612" cy="1323374"/>
              <a:chOff x="-3751324" y="454283"/>
              <a:chExt cx="9922754" cy="1614255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C6F80555-617B-4571-B87C-E4003F1D4CDC}"/>
                  </a:ext>
                </a:extLst>
              </p:cNvPr>
              <p:cNvSpPr/>
              <p:nvPr/>
            </p:nvSpPr>
            <p:spPr>
              <a:xfrm>
                <a:off x="-3634358" y="454283"/>
                <a:ext cx="9805788" cy="16142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97ECC8E-C688-40F0-A0CD-57F12610F09B}"/>
                  </a:ext>
                </a:extLst>
              </p:cNvPr>
              <p:cNvSpPr/>
              <p:nvPr/>
            </p:nvSpPr>
            <p:spPr>
              <a:xfrm>
                <a:off x="-3751324" y="94423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80BF825-DE26-4D3B-863E-59CE0E0235FA}"/>
                </a:ext>
              </a:extLst>
            </p:cNvPr>
            <p:cNvSpPr txBox="1"/>
            <p:nvPr/>
          </p:nvSpPr>
          <p:spPr>
            <a:xfrm>
              <a:off x="246093" y="801972"/>
              <a:ext cx="933670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150 </a:t>
              </a:r>
              <a:r>
                <a:rPr lang="en-US" sz="24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75 </a:t>
              </a:r>
              <a:r>
                <a:rPr lang="en-US" sz="24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39F3049-A408-43A6-A310-665AFAD233E4}"/>
              </a:ext>
            </a:extLst>
          </p:cNvPr>
          <p:cNvSpPr txBox="1"/>
          <p:nvPr/>
        </p:nvSpPr>
        <p:spPr>
          <a:xfrm>
            <a:off x="1594116" y="4229176"/>
            <a:ext cx="9341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B19A576-68B5-4323-9314-598C3D52BF48}"/>
              </a:ext>
            </a:extLst>
          </p:cNvPr>
          <p:cNvSpPr/>
          <p:nvPr/>
        </p:nvSpPr>
        <p:spPr>
          <a:xfrm>
            <a:off x="2398349" y="1828570"/>
            <a:ext cx="7968395" cy="144671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75 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625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00CE3D5-C1B6-4683-8A18-6187DA6B3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" y="0"/>
            <a:ext cx="12186980" cy="647001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3B17B-D056-4EB5-BA3E-B6DA708E26C6}"/>
              </a:ext>
            </a:extLst>
          </p:cNvPr>
          <p:cNvGrpSpPr/>
          <p:nvPr/>
        </p:nvGrpSpPr>
        <p:grpSpPr>
          <a:xfrm>
            <a:off x="907099" y="342373"/>
            <a:ext cx="10618594" cy="922901"/>
            <a:chOff x="-2676198" y="382608"/>
            <a:chExt cx="10430636" cy="1110126"/>
          </a:xfrm>
          <a:solidFill>
            <a:srgbClr val="F8CBAD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44D54C7-D9B5-46B1-8F08-3900846E13EA}"/>
                </a:ext>
              </a:extLst>
            </p:cNvPr>
            <p:cNvSpPr/>
            <p:nvPr/>
          </p:nvSpPr>
          <p:spPr>
            <a:xfrm>
              <a:off x="-2676198" y="382608"/>
              <a:ext cx="10430636" cy="1110126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429D8-32D2-4F2D-8E22-6118455E913E}"/>
                </a:ext>
              </a:extLst>
            </p:cNvPr>
            <p:cNvSpPr/>
            <p:nvPr/>
          </p:nvSpPr>
          <p:spPr>
            <a:xfrm>
              <a:off x="-2676198" y="634353"/>
              <a:ext cx="542977" cy="606634"/>
            </a:xfrm>
            <a:prstGeom prst="ellipse">
              <a:avLst/>
            </a:prstGeom>
            <a:grpFill/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D06F46-1E1D-4EC9-B0C6-2A1DBF93C1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72"/>
          <a:stretch/>
        </p:blipFill>
        <p:spPr>
          <a:xfrm>
            <a:off x="2276957" y="1392985"/>
            <a:ext cx="7483731" cy="3053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EA2213-4FCD-4CB9-B168-276FD033D876}"/>
              </a:ext>
            </a:extLst>
          </p:cNvPr>
          <p:cNvSpPr txBox="1"/>
          <p:nvPr/>
        </p:nvSpPr>
        <p:spPr>
          <a:xfrm>
            <a:off x="1104749" y="4776357"/>
            <a:ext cx="1526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D1EBD-AE13-4124-8097-52F6639EF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2973485" y="2653977"/>
            <a:ext cx="718972" cy="481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197F6F-31F9-430D-9EFF-57B68D427533}"/>
              </a:ext>
            </a:extLst>
          </p:cNvPr>
          <p:cNvSpPr txBox="1"/>
          <p:nvPr/>
        </p:nvSpPr>
        <p:spPr>
          <a:xfrm>
            <a:off x="3653348" y="4600020"/>
            <a:ext cx="7851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6F1E6C-396A-4FB7-BC71-01F821A4C10D}"/>
              </a:ext>
            </a:extLst>
          </p:cNvPr>
          <p:cNvCxnSpPr>
            <a:cxnSpLocks/>
          </p:cNvCxnSpPr>
          <p:nvPr/>
        </p:nvCxnSpPr>
        <p:spPr>
          <a:xfrm flipH="1">
            <a:off x="2687594" y="4776357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43D04E-2CDC-4F44-99A7-D0FD0AA787F2}"/>
              </a:ext>
            </a:extLst>
          </p:cNvPr>
          <p:cNvCxnSpPr>
            <a:cxnSpLocks/>
          </p:cNvCxnSpPr>
          <p:nvPr/>
        </p:nvCxnSpPr>
        <p:spPr>
          <a:xfrm flipH="1">
            <a:off x="2848102" y="4776357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D7D814-74E4-4376-ADFF-6656DAB65EF8}"/>
              </a:ext>
            </a:extLst>
          </p:cNvPr>
          <p:cNvCxnSpPr>
            <a:cxnSpLocks/>
          </p:cNvCxnSpPr>
          <p:nvPr/>
        </p:nvCxnSpPr>
        <p:spPr>
          <a:xfrm flipH="1">
            <a:off x="3008610" y="4776357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36E9C5-DE7B-4985-8353-81198E671E5C}"/>
              </a:ext>
            </a:extLst>
          </p:cNvPr>
          <p:cNvCxnSpPr>
            <a:cxnSpLocks/>
          </p:cNvCxnSpPr>
          <p:nvPr/>
        </p:nvCxnSpPr>
        <p:spPr>
          <a:xfrm flipH="1">
            <a:off x="3167226" y="4776357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7524BE-C168-4ECE-8CB3-A92F233453A5}"/>
              </a:ext>
            </a:extLst>
          </p:cNvPr>
          <p:cNvCxnSpPr>
            <a:cxnSpLocks/>
          </p:cNvCxnSpPr>
          <p:nvPr/>
        </p:nvCxnSpPr>
        <p:spPr>
          <a:xfrm>
            <a:off x="2631440" y="4846560"/>
            <a:ext cx="719724" cy="318354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A1EC9D6-1186-4FEE-BA1B-8E21A9017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4590">
            <a:off x="5659335" y="2369646"/>
            <a:ext cx="718972" cy="48189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528460-615C-43EA-A8E0-500F93F29FFC}"/>
              </a:ext>
            </a:extLst>
          </p:cNvPr>
          <p:cNvCxnSpPr>
            <a:cxnSpLocks/>
          </p:cNvCxnSpPr>
          <p:nvPr/>
        </p:nvCxnSpPr>
        <p:spPr>
          <a:xfrm flipH="1">
            <a:off x="4427988" y="5504139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469561-5AFB-4B4B-9B88-0646514A0B29}"/>
              </a:ext>
            </a:extLst>
          </p:cNvPr>
          <p:cNvCxnSpPr>
            <a:cxnSpLocks/>
          </p:cNvCxnSpPr>
          <p:nvPr/>
        </p:nvCxnSpPr>
        <p:spPr>
          <a:xfrm flipH="1">
            <a:off x="4588496" y="5504139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1E211C-E75A-45FE-AF06-FE6999CB0826}"/>
              </a:ext>
            </a:extLst>
          </p:cNvPr>
          <p:cNvCxnSpPr>
            <a:cxnSpLocks/>
          </p:cNvCxnSpPr>
          <p:nvPr/>
        </p:nvCxnSpPr>
        <p:spPr>
          <a:xfrm flipH="1">
            <a:off x="4749004" y="5504139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991A78B-D52C-484B-9811-AABCDCAFB6E1}"/>
              </a:ext>
            </a:extLst>
          </p:cNvPr>
          <p:cNvCxnSpPr>
            <a:cxnSpLocks/>
          </p:cNvCxnSpPr>
          <p:nvPr/>
        </p:nvCxnSpPr>
        <p:spPr>
          <a:xfrm flipH="1">
            <a:off x="4907620" y="5504139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0A356E-4B25-480B-95F6-11A93B7E7B57}"/>
              </a:ext>
            </a:extLst>
          </p:cNvPr>
          <p:cNvCxnSpPr>
            <a:cxnSpLocks/>
          </p:cNvCxnSpPr>
          <p:nvPr/>
        </p:nvCxnSpPr>
        <p:spPr>
          <a:xfrm>
            <a:off x="4371834" y="5574342"/>
            <a:ext cx="719724" cy="318354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BE7BDB8-1BAA-4633-B97F-DEA6FF5981D3}"/>
              </a:ext>
            </a:extLst>
          </p:cNvPr>
          <p:cNvSpPr txBox="1"/>
          <p:nvPr/>
        </p:nvSpPr>
        <p:spPr>
          <a:xfrm>
            <a:off x="1075905" y="5489069"/>
            <a:ext cx="3564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D8D3AA-B882-45C9-81D2-A441233CEF18}"/>
              </a:ext>
            </a:extLst>
          </p:cNvPr>
          <p:cNvCxnSpPr>
            <a:cxnSpLocks/>
          </p:cNvCxnSpPr>
          <p:nvPr/>
        </p:nvCxnSpPr>
        <p:spPr>
          <a:xfrm flipH="1">
            <a:off x="5327711" y="5529605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A236D6C-F345-4B3B-9E14-F2AD36F5D1A4}"/>
              </a:ext>
            </a:extLst>
          </p:cNvPr>
          <p:cNvSpPr txBox="1"/>
          <p:nvPr/>
        </p:nvSpPr>
        <p:spPr>
          <a:xfrm>
            <a:off x="5489744" y="5297146"/>
            <a:ext cx="7851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48090F1-AC2D-4D0C-86FB-3CBC1D10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4590">
            <a:off x="7791392" y="3810370"/>
            <a:ext cx="718972" cy="481896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67CBDD7-507E-4523-BBE2-D2F86C7D0206}"/>
              </a:ext>
            </a:extLst>
          </p:cNvPr>
          <p:cNvCxnSpPr>
            <a:cxnSpLocks/>
          </p:cNvCxnSpPr>
          <p:nvPr/>
        </p:nvCxnSpPr>
        <p:spPr>
          <a:xfrm flipH="1">
            <a:off x="9343898" y="4763856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3029ED3-771F-430C-9A51-49FCBE5E7308}"/>
              </a:ext>
            </a:extLst>
          </p:cNvPr>
          <p:cNvSpPr txBox="1"/>
          <p:nvPr/>
        </p:nvSpPr>
        <p:spPr>
          <a:xfrm>
            <a:off x="6906525" y="4785569"/>
            <a:ext cx="221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EEA345-F11C-4456-A95C-D19D1BA40B53}"/>
              </a:ext>
            </a:extLst>
          </p:cNvPr>
          <p:cNvSpPr txBox="1"/>
          <p:nvPr/>
        </p:nvSpPr>
        <p:spPr>
          <a:xfrm>
            <a:off x="9949371" y="4618741"/>
            <a:ext cx="7851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10D6AD-349C-404F-BAE3-1C6288AC0334}"/>
              </a:ext>
            </a:extLst>
          </p:cNvPr>
          <p:cNvSpPr txBox="1"/>
          <p:nvPr/>
        </p:nvSpPr>
        <p:spPr>
          <a:xfrm>
            <a:off x="6906525" y="5420694"/>
            <a:ext cx="221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Ma-ca-rat: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DF8A0AE-DECB-4A7C-99DB-7AAFBA726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4590">
            <a:off x="4607715" y="3543725"/>
            <a:ext cx="718972" cy="481896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72CAD11-6477-45E4-86C5-33353F44D396}"/>
              </a:ext>
            </a:extLst>
          </p:cNvPr>
          <p:cNvCxnSpPr>
            <a:cxnSpLocks/>
          </p:cNvCxnSpPr>
          <p:nvPr/>
        </p:nvCxnSpPr>
        <p:spPr>
          <a:xfrm flipH="1">
            <a:off x="9062068" y="5433718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AB7FC2E-D7FA-47CF-8C71-F132AF0649C9}"/>
              </a:ext>
            </a:extLst>
          </p:cNvPr>
          <p:cNvCxnSpPr>
            <a:cxnSpLocks/>
          </p:cNvCxnSpPr>
          <p:nvPr/>
        </p:nvCxnSpPr>
        <p:spPr>
          <a:xfrm flipH="1">
            <a:off x="9222576" y="5433718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FC3A0E3-3B1A-43CE-B124-372DEB12A01D}"/>
              </a:ext>
            </a:extLst>
          </p:cNvPr>
          <p:cNvCxnSpPr>
            <a:cxnSpLocks/>
          </p:cNvCxnSpPr>
          <p:nvPr/>
        </p:nvCxnSpPr>
        <p:spPr>
          <a:xfrm flipH="1">
            <a:off x="9383084" y="5433718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C097295-0A5B-47B3-A877-CE3E205D10BF}"/>
              </a:ext>
            </a:extLst>
          </p:cNvPr>
          <p:cNvCxnSpPr>
            <a:cxnSpLocks/>
          </p:cNvCxnSpPr>
          <p:nvPr/>
        </p:nvCxnSpPr>
        <p:spPr>
          <a:xfrm flipH="1">
            <a:off x="9541700" y="5433718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B2B5FDF-2B22-4981-8DE7-940C526FAC1B}"/>
              </a:ext>
            </a:extLst>
          </p:cNvPr>
          <p:cNvSpPr txBox="1"/>
          <p:nvPr/>
        </p:nvSpPr>
        <p:spPr>
          <a:xfrm>
            <a:off x="10166746" y="5264015"/>
            <a:ext cx="7851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5643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0.05755 -0.0324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55 -0.03241 L 0.12278 -0.0472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72 0.1632 L 0.12669 -0.0456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64 0.14977 L 0.00924 0.163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04466 0.00162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66 0.00162 L 0.09831 0.00162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39 0.02083 L 0.09974 0.00324 " pathEditMode="relative" rAng="0" ptsTypes="AA">
                                      <p:cBhvr>
                                        <p:cTn id="98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69 0.0287 L 0.20833 0.04166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33 0.04167 L 0.26562 0.0784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4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7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05951 0.00764 " pathEditMode="relative" rAng="0" ptsTypes="AA">
                                      <p:cBhvr>
                                        <p:cTn id="1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6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51 0.00764 L 0.13438 0.00764 " pathEditMode="relative" rAng="0" ptsTypes="AA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5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0.025 L 0.12604 -0.00069 " pathEditMode="relative" rAng="0" ptsTypes="AA">
                                      <p:cBhvr>
                                        <p:cTn id="189" dur="10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4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0" grpId="0"/>
      <p:bldP spid="26" grpId="0"/>
      <p:bldP spid="40" grpId="0"/>
      <p:bldP spid="42" grpId="0"/>
      <p:bldP spid="43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830985" y="3428999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2689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EF36035-1A91-4FD5-84FE-8A29891857D6}"/>
              </a:ext>
            </a:extLst>
          </p:cNvPr>
          <p:cNvSpPr txBox="1"/>
          <p:nvPr/>
        </p:nvSpPr>
        <p:spPr>
          <a:xfrm>
            <a:off x="3368170" y="1254743"/>
            <a:ext cx="54556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DẶN DÒ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2665276" y="3198166"/>
            <a:ext cx="5445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5, 6 – VBT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103.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445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FF1786-8A51-479D-A507-D93EA095CA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0" y="437535"/>
            <a:ext cx="12192005" cy="6420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D161F-3BBE-4D33-AAEC-2B659F95E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74" y="1258910"/>
            <a:ext cx="2962269" cy="4806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258F86-009F-41CA-AB75-80C6F2CF1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3210231"/>
            <a:ext cx="1338265" cy="28548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2C82C4-FE04-46E3-B69A-6CE08325C8FC}"/>
              </a:ext>
            </a:extLst>
          </p:cNvPr>
          <p:cNvSpPr/>
          <p:nvPr/>
        </p:nvSpPr>
        <p:spPr>
          <a:xfrm>
            <a:off x="872389" y="441822"/>
            <a:ext cx="7198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CÔ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BÉ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QUÀNG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KHĂN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ĐỎ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967866-428B-4475-949F-E3BF5E438F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56" y="2933443"/>
            <a:ext cx="3537774" cy="3820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35308A-39BA-432D-BDAA-071D275528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657061"/>
            <a:ext cx="3475641" cy="3475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37A0C2-46D7-43F0-AF4C-CDD03180B7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>
            <a:off x="7850237" y="4320161"/>
            <a:ext cx="1721403" cy="25378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77F149-BBA8-44F6-8978-6D5FB98227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146" y="404051"/>
            <a:ext cx="2143125" cy="3810000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01D0A6F-8660-42C0-B844-5904A7680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3682" y="70083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4AD497-436C-45BD-81EF-C9F13FD00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38"/>
            <a:ext cx="12192000" cy="6424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D5E8B-93B6-40F3-B730-F51E9D324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419" y="2611815"/>
            <a:ext cx="1395488" cy="2794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F862D-118C-40BE-BDBA-38F8B4018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5" t="13451" r="30402" b="14816"/>
          <a:stretch/>
        </p:blipFill>
        <p:spPr>
          <a:xfrm>
            <a:off x="6420894" y="750598"/>
            <a:ext cx="2600225" cy="49070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921145-C9E3-4118-BF67-96DC556DBD84}"/>
              </a:ext>
            </a:extLst>
          </p:cNvPr>
          <p:cNvGrpSpPr/>
          <p:nvPr/>
        </p:nvGrpSpPr>
        <p:grpSpPr>
          <a:xfrm>
            <a:off x="8689362" y="525585"/>
            <a:ext cx="2451370" cy="1279427"/>
            <a:chOff x="9251003" y="433393"/>
            <a:chExt cx="2451370" cy="1279427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27812F52-E685-481E-AC6B-E71865DEA26F}"/>
                </a:ext>
              </a:extLst>
            </p:cNvPr>
            <p:cNvSpPr/>
            <p:nvPr/>
          </p:nvSpPr>
          <p:spPr>
            <a:xfrm>
              <a:off x="9251003" y="433393"/>
              <a:ext cx="2373549" cy="1235413"/>
            </a:xfrm>
            <a:prstGeom prst="wedgeRoundRectCallout">
              <a:avLst>
                <a:gd name="adj1" fmla="val -66726"/>
                <a:gd name="adj2" fmla="val 42027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0CAAD5-2698-48FE-916D-D7315186214D}"/>
                </a:ext>
              </a:extLst>
            </p:cNvPr>
            <p:cNvSpPr txBox="1"/>
            <p:nvPr/>
          </p:nvSpPr>
          <p:spPr>
            <a:xfrm>
              <a:off x="9328824" y="697157"/>
              <a:ext cx="23735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Con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đem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bánh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bà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C06BB9-377A-4E25-ABBB-DC6AB1968012}"/>
              </a:ext>
            </a:extLst>
          </p:cNvPr>
          <p:cNvGrpSpPr/>
          <p:nvPr/>
        </p:nvGrpSpPr>
        <p:grpSpPr>
          <a:xfrm>
            <a:off x="2815314" y="2350603"/>
            <a:ext cx="2373549" cy="1113817"/>
            <a:chOff x="9164142" y="554989"/>
            <a:chExt cx="2373549" cy="111381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661A594-4BF6-4F4E-B845-D624CF06A9BB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9905"/>
                <a:gd name="adj2" fmla="val 89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1D12DD-BA76-4946-B22E-B9C5DF36D171}"/>
                </a:ext>
              </a:extLst>
            </p:cNvPr>
            <p:cNvSpPr txBox="1"/>
            <p:nvPr/>
          </p:nvSpPr>
          <p:spPr>
            <a:xfrm>
              <a:off x="9164142" y="789489"/>
              <a:ext cx="2373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Dạ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EF5139-744A-4EDB-B957-B12B49B413FE}"/>
              </a:ext>
            </a:extLst>
          </p:cNvPr>
          <p:cNvGrpSpPr/>
          <p:nvPr/>
        </p:nvGrpSpPr>
        <p:grpSpPr>
          <a:xfrm>
            <a:off x="1864866" y="342076"/>
            <a:ext cx="4614816" cy="1940731"/>
            <a:chOff x="9220010" y="433393"/>
            <a:chExt cx="2404542" cy="147534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5FFCEEC1-052E-43D2-A180-F47FEC895E21}"/>
                </a:ext>
              </a:extLst>
            </p:cNvPr>
            <p:cNvSpPr/>
            <p:nvPr/>
          </p:nvSpPr>
          <p:spPr>
            <a:xfrm>
              <a:off x="9251003" y="433393"/>
              <a:ext cx="2373549" cy="1475341"/>
            </a:xfrm>
            <a:prstGeom prst="wedgeRoundRectCallout">
              <a:avLst>
                <a:gd name="adj1" fmla="val 60944"/>
                <a:gd name="adj2" fmla="val -12758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4257DB-8D43-46CF-A776-0A97A2C149BA}"/>
                </a:ext>
              </a:extLst>
            </p:cNvPr>
            <p:cNvSpPr txBox="1"/>
            <p:nvPr/>
          </p:nvSpPr>
          <p:spPr>
            <a:xfrm>
              <a:off x="9220010" y="576492"/>
              <a:ext cx="2373549" cy="1193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C0BD33-F097-47B4-891F-185D491BEAA8}"/>
              </a:ext>
            </a:extLst>
          </p:cNvPr>
          <p:cNvGrpSpPr/>
          <p:nvPr/>
        </p:nvGrpSpPr>
        <p:grpSpPr>
          <a:xfrm>
            <a:off x="2721999" y="3679250"/>
            <a:ext cx="2560178" cy="1436800"/>
            <a:chOff x="9139869" y="674458"/>
            <a:chExt cx="2373549" cy="994348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4F2589CF-0470-40AC-80FB-0AFAFF97C286}"/>
                </a:ext>
              </a:extLst>
            </p:cNvPr>
            <p:cNvSpPr/>
            <p:nvPr/>
          </p:nvSpPr>
          <p:spPr>
            <a:xfrm>
              <a:off x="9251003" y="674458"/>
              <a:ext cx="2043391" cy="994348"/>
            </a:xfrm>
            <a:prstGeom prst="wedgeEllipseCallout">
              <a:avLst>
                <a:gd name="adj1" fmla="val 64350"/>
                <a:gd name="adj2" fmla="val -2437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C25F8B-C288-4D36-A791-A4A226687C50}"/>
                </a:ext>
              </a:extLst>
            </p:cNvPr>
            <p:cNvSpPr txBox="1"/>
            <p:nvPr/>
          </p:nvSpPr>
          <p:spPr>
            <a:xfrm>
              <a:off x="9139869" y="890921"/>
              <a:ext cx="2373549" cy="575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Dạ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con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hiểu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ạ!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8987B0B-7241-4AA8-9CC2-AE607FBA6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622" y="2765715"/>
            <a:ext cx="791936" cy="7729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231E86-4BEB-44A2-8F0E-82A4FD673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12" y="4033437"/>
            <a:ext cx="1425926" cy="142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4" presetClass="exit" presetSubtype="1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B3A469-A588-432B-B88C-9B6D2C0A2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436487"/>
            <a:ext cx="12192000" cy="6433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D80CF-0765-4CDD-AA22-440B0DBD8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57" y="2721428"/>
            <a:ext cx="3526971" cy="35269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82298AD-2C97-46B4-9B70-7C44941D0574}"/>
              </a:ext>
            </a:extLst>
          </p:cNvPr>
          <p:cNvGrpSpPr/>
          <p:nvPr/>
        </p:nvGrpSpPr>
        <p:grpSpPr>
          <a:xfrm>
            <a:off x="4782199" y="848429"/>
            <a:ext cx="4714338" cy="1355893"/>
            <a:chOff x="9168154" y="877986"/>
            <a:chExt cx="2456398" cy="1030748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BC6F20AA-8675-4865-A463-464994B87149}"/>
                </a:ext>
              </a:extLst>
            </p:cNvPr>
            <p:cNvSpPr/>
            <p:nvPr/>
          </p:nvSpPr>
          <p:spPr>
            <a:xfrm>
              <a:off x="9251003" y="877986"/>
              <a:ext cx="2373549" cy="1030748"/>
            </a:xfrm>
            <a:prstGeom prst="wedgeRoundRectCallout">
              <a:avLst>
                <a:gd name="adj1" fmla="val 25729"/>
                <a:gd name="adj2" fmla="val 6788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A5AE7F-3C65-4271-929F-5C7072D8609D}"/>
                </a:ext>
              </a:extLst>
            </p:cNvPr>
            <p:cNvSpPr txBox="1"/>
            <p:nvPr/>
          </p:nvSpPr>
          <p:spPr>
            <a:xfrm>
              <a:off x="9168154" y="1171800"/>
              <a:ext cx="2373549" cy="350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tiếp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B3DFF63-3F34-428C-BE19-8E573CD97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822" y="3541142"/>
            <a:ext cx="676988" cy="13558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151942B-17E0-425B-A950-5C1DEEA65A28}"/>
              </a:ext>
            </a:extLst>
          </p:cNvPr>
          <p:cNvGrpSpPr/>
          <p:nvPr/>
        </p:nvGrpSpPr>
        <p:grpSpPr>
          <a:xfrm>
            <a:off x="6619810" y="828286"/>
            <a:ext cx="2700789" cy="1735938"/>
            <a:chOff x="4060499" y="241660"/>
            <a:chExt cx="3796325" cy="1735938"/>
          </a:xfrm>
        </p:grpSpPr>
        <p:sp>
          <p:nvSpPr>
            <p:cNvPr id="20" name="Speech Bubble: Rectangle 19">
              <a:extLst>
                <a:ext uri="{FF2B5EF4-FFF2-40B4-BE49-F238E27FC236}">
                  <a16:creationId xmlns:a16="http://schemas.microsoft.com/office/drawing/2014/main" id="{F6DF3288-FD37-4F1C-B145-1E00F72BA291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wedgeRectCallout">
              <a:avLst>
                <a:gd name="adj1" fmla="val -9291"/>
                <a:gd name="adj2" fmla="val 72676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AADB5A-519F-47A3-8879-9DCF7A62DB7A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98CA6B-BDE6-4022-9A06-D36B03545587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648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 75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CDAFC0D-4E2A-42A6-B25C-1B11C48D1F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D81137-4B4B-47DE-BD34-210102B74D38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083944-F79B-441C-91B3-19D4B3EA09A5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E1AFBB1-B011-4DCE-A1B4-80E932B881E2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8585A3-2E9B-4500-8A18-510997DDF70C}"/>
              </a:ext>
            </a:extLst>
          </p:cNvPr>
          <p:cNvGrpSpPr/>
          <p:nvPr/>
        </p:nvGrpSpPr>
        <p:grpSpPr>
          <a:xfrm>
            <a:off x="3526784" y="2516360"/>
            <a:ext cx="2043391" cy="1113817"/>
            <a:chOff x="9251003" y="554989"/>
            <a:chExt cx="2043391" cy="1113817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CBBD52C0-2541-4F24-95F0-E806B90DB15C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3803"/>
                <a:gd name="adj2" fmla="val 36012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80071A-A4D7-4A39-A5E6-120CDDDFF6EC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573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7ACC6A-183A-4448-A2DD-4B7FCD5C0F65}"/>
              </a:ext>
            </a:extLst>
          </p:cNvPr>
          <p:cNvGrpSpPr/>
          <p:nvPr/>
        </p:nvGrpSpPr>
        <p:grpSpPr>
          <a:xfrm>
            <a:off x="853029" y="3460961"/>
            <a:ext cx="3569677" cy="1113817"/>
            <a:chOff x="7724717" y="554989"/>
            <a:chExt cx="3569677" cy="1113817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A77F6FDE-1607-4A9A-8D8B-EEE4B997F81C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53347"/>
                <a:gd name="adj2" fmla="val 33213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711469-3B86-4828-A003-01BBBD0FF98F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2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1679 0.11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557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BA6D4-5F59-4591-A00F-A5F002194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/>
          <a:stretch/>
        </p:blipFill>
        <p:spPr>
          <a:xfrm>
            <a:off x="0" y="424543"/>
            <a:ext cx="12191999" cy="6433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951D1-6D84-4E43-BC8F-274712D786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>
            <a:off x="2465614" y="3641271"/>
            <a:ext cx="1905000" cy="2808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E4304-B7DA-46BC-9D87-0EC19B6DF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6" y="2448663"/>
            <a:ext cx="676988" cy="13558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98F36C8-16A0-4D67-801C-F94BFAB9177C}"/>
              </a:ext>
            </a:extLst>
          </p:cNvPr>
          <p:cNvGrpSpPr/>
          <p:nvPr/>
        </p:nvGrpSpPr>
        <p:grpSpPr>
          <a:xfrm>
            <a:off x="3300168" y="1748924"/>
            <a:ext cx="3106342" cy="1615598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76C90ECD-2BA6-434D-B13F-8493C606D6CB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35360"/>
                <a:gd name="adj2" fmla="val 80913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82B4C1-ADBC-43DE-A70D-DF60637A539B}"/>
                </a:ext>
              </a:extLst>
            </p:cNvPr>
            <p:cNvSpPr txBox="1"/>
            <p:nvPr/>
          </p:nvSpPr>
          <p:spPr>
            <a:xfrm>
              <a:off x="9334625" y="838402"/>
              <a:ext cx="1451310" cy="91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hết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Voi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A0E1F2-A5EE-4912-BFF2-077297495218}"/>
              </a:ext>
            </a:extLst>
          </p:cNvPr>
          <p:cNvGrpSpPr/>
          <p:nvPr/>
        </p:nvGrpSpPr>
        <p:grpSpPr>
          <a:xfrm>
            <a:off x="2101974" y="1447078"/>
            <a:ext cx="2700789" cy="1735938"/>
            <a:chOff x="4060499" y="241660"/>
            <a:chExt cx="3796325" cy="1735938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DF091B0B-C1BE-423B-92C3-29DC3AFBE439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wedgeRectCallout">
              <a:avLst>
                <a:gd name="adj1" fmla="val -9291"/>
                <a:gd name="adj2" fmla="val 72676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80952D-7F0F-4F66-BF19-7341B55A7C22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7716D0-4140-4723-AD3D-9F9EA2164165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345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246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0D35EA9-48E1-4157-A329-FAA003EBDE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10C757-B3DC-4F2E-AEBF-AED9D27EAC8B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F67A653-EEF5-48E5-8E0A-E407485FAAD9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FF48867-6AAF-46F2-87D6-E3FD4798C294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AADBB1-62A2-4646-B61F-3F7661DEE28E}"/>
              </a:ext>
            </a:extLst>
          </p:cNvPr>
          <p:cNvGrpSpPr/>
          <p:nvPr/>
        </p:nvGrpSpPr>
        <p:grpSpPr>
          <a:xfrm>
            <a:off x="7883945" y="2413112"/>
            <a:ext cx="2043391" cy="1113817"/>
            <a:chOff x="9251003" y="554989"/>
            <a:chExt cx="2043391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8C86B9E3-F88B-4E95-AF95-EE5ACFAE772E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100336-0363-44AA-A352-5473554503AD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591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8F12AD-3F86-4BD5-8A5E-BA8BDA91FAEE}"/>
              </a:ext>
            </a:extLst>
          </p:cNvPr>
          <p:cNvGrpSpPr/>
          <p:nvPr/>
        </p:nvGrpSpPr>
        <p:grpSpPr>
          <a:xfrm>
            <a:off x="8142497" y="3429000"/>
            <a:ext cx="3569677" cy="1113817"/>
            <a:chOff x="7724717" y="554989"/>
            <a:chExt cx="3569677" cy="111381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B9D0A0AE-3148-4129-AB45-D788DA6BD111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CD4A21-1A51-4390-8F3B-53DE3374D9F3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265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8737 0.013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64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28737 0.01319 L 0.35534 0.221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988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3D816-540C-4979-B856-2894A5B61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866"/>
            <a:ext cx="12191999" cy="6434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E6753-53CB-401C-ACBA-8BB05A95F4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32" y="2225449"/>
            <a:ext cx="2228797" cy="2407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B546D4-2C09-4EE7-B36A-8CF47A7E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29" y="3044938"/>
            <a:ext cx="1207838" cy="2419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3741E7-936A-4AB3-84CD-10B3046A3052}"/>
              </a:ext>
            </a:extLst>
          </p:cNvPr>
          <p:cNvGrpSpPr/>
          <p:nvPr/>
        </p:nvGrpSpPr>
        <p:grpSpPr>
          <a:xfrm>
            <a:off x="5715001" y="516859"/>
            <a:ext cx="3106342" cy="1615598"/>
            <a:chOff x="9251003" y="680559"/>
            <a:chExt cx="1618554" cy="12281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D20FB93-DCE0-47AF-981B-E8DE0DA8D8B9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63988"/>
                <a:gd name="adj2" fmla="val 58402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42E96A-1E38-4CDE-A0F8-8C9EC51A41DF}"/>
                </a:ext>
              </a:extLst>
            </p:cNvPr>
            <p:cNvSpPr txBox="1"/>
            <p:nvPr/>
          </p:nvSpPr>
          <p:spPr>
            <a:xfrm>
              <a:off x="9334625" y="838402"/>
              <a:ext cx="1451310" cy="91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hết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Khỉ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5DA02AE-583E-4B5D-AE37-61E1B0A83180}"/>
              </a:ext>
            </a:extLst>
          </p:cNvPr>
          <p:cNvGrpSpPr/>
          <p:nvPr/>
        </p:nvGrpSpPr>
        <p:grpSpPr>
          <a:xfrm>
            <a:off x="4917910" y="538635"/>
            <a:ext cx="4548086" cy="1981933"/>
            <a:chOff x="4060499" y="241660"/>
            <a:chExt cx="6392950" cy="1735938"/>
          </a:xfrm>
        </p:grpSpPr>
        <p:sp>
          <p:nvSpPr>
            <p:cNvPr id="10" name="Speech Bubble: Rectangle 9">
              <a:extLst>
                <a:ext uri="{FF2B5EF4-FFF2-40B4-BE49-F238E27FC236}">
                  <a16:creationId xmlns:a16="http://schemas.microsoft.com/office/drawing/2014/main" id="{E688488D-4114-4B40-B1CF-E7CD83BD5E72}"/>
                </a:ext>
              </a:extLst>
            </p:cNvPr>
            <p:cNvSpPr/>
            <p:nvPr/>
          </p:nvSpPr>
          <p:spPr>
            <a:xfrm>
              <a:off x="4060499" y="241660"/>
              <a:ext cx="6392950" cy="1735938"/>
            </a:xfrm>
            <a:prstGeom prst="wedgeRectCallout">
              <a:avLst>
                <a:gd name="adj1" fmla="val 55765"/>
                <a:gd name="adj2" fmla="val 40244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2192F2-27CC-4DAC-BD45-221EAD48060D}"/>
                </a:ext>
              </a:extLst>
            </p:cNvPr>
            <p:cNvSpPr txBox="1"/>
            <p:nvPr/>
          </p:nvSpPr>
          <p:spPr>
            <a:xfrm>
              <a:off x="4177617" y="369553"/>
              <a:ext cx="3766723" cy="13748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hề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khối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gỗ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dạng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khối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743120-E0BE-4A08-9818-9C399683995E}"/>
              </a:ext>
            </a:extLst>
          </p:cNvPr>
          <p:cNvGrpSpPr/>
          <p:nvPr/>
        </p:nvGrpSpPr>
        <p:grpSpPr>
          <a:xfrm>
            <a:off x="1001486" y="2399889"/>
            <a:ext cx="3292105" cy="1395841"/>
            <a:chOff x="9251003" y="554989"/>
            <a:chExt cx="2043391" cy="1304837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BF4847B5-4E00-4F1A-AEB3-4B610364008D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46175"/>
                <a:gd name="adj2" fmla="val 40676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3A25B8-3597-4A61-AB39-88740FE38BF8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1006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7A8C5A-F3CD-4CD9-9BAE-7794D3C7296D}"/>
              </a:ext>
            </a:extLst>
          </p:cNvPr>
          <p:cNvGrpSpPr/>
          <p:nvPr/>
        </p:nvGrpSpPr>
        <p:grpSpPr>
          <a:xfrm>
            <a:off x="1774950" y="1590455"/>
            <a:ext cx="3569677" cy="1113817"/>
            <a:chOff x="7724717" y="554989"/>
            <a:chExt cx="3569677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8FFE565-719F-4723-9AF0-01AF60580EE2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35801"/>
                <a:gd name="adj2" fmla="val 72395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531A27-5B41-402D-AF39-660068D75C19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B79840B-467A-4BF7-A94B-929D253D1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7226" y="596019"/>
            <a:ext cx="1207838" cy="186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50"/>
                            </p:stCondLst>
                            <p:childTnLst>
                              <p:par>
                                <p:cTn id="4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800"/>
                            </p:stCondLst>
                            <p:childTnLst>
                              <p:par>
                                <p:cTn id="5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B1DA3A-F9EB-4EB7-A5ED-B0C4AE944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1000"/>
            <a:ext cx="12192000" cy="647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84FE20-40A9-4D79-BFE0-DDA3FE1C9E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67" b="53667" l="65366" r="71152">
                        <a14:backgroundMark x1="67667" y1="43531" x2="67667" y2="43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3" t="40054" r="28125" b="44820"/>
          <a:stretch/>
        </p:blipFill>
        <p:spPr>
          <a:xfrm>
            <a:off x="7878873" y="2982686"/>
            <a:ext cx="881743" cy="979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53504-98DC-470C-87F1-1C9E7761F4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7" y="381000"/>
            <a:ext cx="2143125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2D7E1-970A-4890-9591-61DD24FE90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75" y="3352800"/>
            <a:ext cx="1025066" cy="2053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F0CF4-BD21-4786-95DD-3D3649DBD7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753" b="71705" l="24250" r="48500">
                        <a14:foregroundMark x1="26250" y1="60339" x2="26250" y2="60339"/>
                        <a14:foregroundMark x1="28333" y1="58283" x2="31917" y2="54172"/>
                        <a14:foregroundMark x1="31917" y1="54172" x2="33000" y2="53567"/>
                        <a14:foregroundMark x1="38583" y1="51874" x2="41250" y2="51874"/>
                        <a14:foregroundMark x1="42083" y1="52721" x2="44167" y2="53809"/>
                        <a14:foregroundMark x1="25917" y1="59129" x2="25917" y2="59129"/>
                        <a14:foregroundMark x1="24250" y1="61669" x2="24250" y2="61669"/>
                        <a14:foregroundMark x1="31000" y1="53083" x2="31000" y2="53083"/>
                        <a14:foregroundMark x1="29000" y1="54776" x2="29000" y2="54776"/>
                        <a14:foregroundMark x1="27500" y1="56348" x2="27500" y2="56348"/>
                        <a14:foregroundMark x1="30000" y1="53446" x2="30000" y2="53446"/>
                        <a14:foregroundMark x1="26667" y1="64329" x2="26750" y2="68561"/>
                        <a14:backgroundMark x1="42500" y1="55744" x2="42500" y2="55744"/>
                        <a14:backgroundMark x1="37583" y1="55623" x2="37583" y2="55623"/>
                        <a14:backgroundMark x1="33583" y1="56590" x2="33583" y2="56590"/>
                        <a14:backgroundMark x1="33417" y1="56953" x2="33417" y2="56953"/>
                        <a14:backgroundMark x1="32500" y1="56832" x2="32500" y2="56832"/>
                        <a14:backgroundMark x1="45667" y1="57678" x2="45667" y2="57678"/>
                        <a14:backgroundMark x1="32500" y1="58525" x2="33250" y2="59976"/>
                        <a14:backgroundMark x1="28917" y1="61790" x2="29417" y2="64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49411" r="48571" b="25743"/>
          <a:stretch/>
        </p:blipFill>
        <p:spPr>
          <a:xfrm>
            <a:off x="2852057" y="3581400"/>
            <a:ext cx="3418112" cy="160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1A961-4AB5-4832-8451-AEA695986E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62" y="3722915"/>
            <a:ext cx="1221185" cy="24458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76067F-09F9-4299-9C9B-8282FA2602D5}"/>
              </a:ext>
            </a:extLst>
          </p:cNvPr>
          <p:cNvGrpSpPr/>
          <p:nvPr/>
        </p:nvGrpSpPr>
        <p:grpSpPr>
          <a:xfrm>
            <a:off x="6696743" y="596047"/>
            <a:ext cx="3106342" cy="1615598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852B7B0F-5665-446D-ADB0-ECA1024194DD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81857"/>
                <a:gd name="adj2" fmla="val -5914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9973FF-1192-473B-BEA0-C78C81D1C6CE}"/>
                </a:ext>
              </a:extLst>
            </p:cNvPr>
            <p:cNvSpPr txBox="1"/>
            <p:nvPr/>
          </p:nvSpPr>
          <p:spPr>
            <a:xfrm>
              <a:off x="9383248" y="860620"/>
              <a:ext cx="1451310" cy="91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qua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bà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B056E8-D947-483A-80C0-907CE4B056A1}"/>
              </a:ext>
            </a:extLst>
          </p:cNvPr>
          <p:cNvGrpSpPr/>
          <p:nvPr/>
        </p:nvGrpSpPr>
        <p:grpSpPr>
          <a:xfrm>
            <a:off x="7301618" y="693711"/>
            <a:ext cx="4571068" cy="1798061"/>
            <a:chOff x="4060499" y="241660"/>
            <a:chExt cx="3796325" cy="1798061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C21AC430-5A72-4384-AF7D-2F5D73CD230D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wedgeRectCallout">
              <a:avLst>
                <a:gd name="adj1" fmla="val -73157"/>
                <a:gd name="adj2" fmla="val -4540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0FF204-A14E-48BD-8FE5-D9C3B27DBB68}"/>
                </a:ext>
              </a:extLst>
            </p:cNvPr>
            <p:cNvSpPr txBox="1"/>
            <p:nvPr/>
          </p:nvSpPr>
          <p:spPr>
            <a:xfrm>
              <a:off x="4293311" y="470061"/>
              <a:ext cx="3330701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nay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Tâm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8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tuổi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tâm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25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tuổi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tuổi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20E756-2EDC-4CFD-B9FD-46AB6796BD17}"/>
              </a:ext>
            </a:extLst>
          </p:cNvPr>
          <p:cNvGrpSpPr/>
          <p:nvPr/>
        </p:nvGrpSpPr>
        <p:grpSpPr>
          <a:xfrm>
            <a:off x="2747036" y="2362789"/>
            <a:ext cx="2811187" cy="1113817"/>
            <a:chOff x="9251003" y="554989"/>
            <a:chExt cx="2043391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7B9FFF2C-EB5A-493B-84FA-5F81BBD49483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-26506"/>
                <a:gd name="adj2" fmla="val 73390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B4D20B-0855-46F7-9464-29C90B44C3BA}"/>
                </a:ext>
              </a:extLst>
            </p:cNvPr>
            <p:cNvSpPr txBox="1"/>
            <p:nvPr/>
          </p:nvSpPr>
          <p:spPr>
            <a:xfrm>
              <a:off x="9424767" y="819509"/>
              <a:ext cx="1773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33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tuổi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021EE9-4A77-498F-BFC4-698749555787}"/>
              </a:ext>
            </a:extLst>
          </p:cNvPr>
          <p:cNvGrpSpPr/>
          <p:nvPr/>
        </p:nvGrpSpPr>
        <p:grpSpPr>
          <a:xfrm>
            <a:off x="1121886" y="1024889"/>
            <a:ext cx="3569677" cy="1113817"/>
            <a:chOff x="7724717" y="554989"/>
            <a:chExt cx="3569677" cy="111381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38853173-DB99-4E28-83D0-37E4ADA38D0A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16535"/>
                <a:gd name="adj2" fmla="val 9291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727C8E-62AF-4CE0-856F-5CBBAFC4F49A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5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C 0.02201 -0.01528 0.04076 -0.08287 0.06094 -0.11181 C 0.08112 -0.14074 0.09961 -0.16065 0.12148 -0.17477 C 0.1431 -0.18866 0.17721 -0.20486 0.19141 -0.19584 C 0.20912 -0.20047 0.22747 -0.20162 0.24219 -0.20047 C 0.25677 -0.19931 0.36966 -0.07431 0.3776 -0.07292 " pathEditMode="relative" rAng="0" ptsTypes="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-1004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76 -0.07292 L 0.51094 -0.1386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328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B4EAE5-A212-47A3-85A6-CE54FD294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0" y="437535"/>
            <a:ext cx="12192005" cy="642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191AA6-D19D-49FF-A61A-39A056957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72" y="1680591"/>
            <a:ext cx="2962269" cy="4806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2BBEC9-7CCB-4D67-8026-61CA2E1AE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67" y="3736396"/>
            <a:ext cx="1338265" cy="28548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9EBEAB-2483-4EE8-BE49-03389DDE546E}"/>
              </a:ext>
            </a:extLst>
          </p:cNvPr>
          <p:cNvSpPr/>
          <p:nvPr/>
        </p:nvSpPr>
        <p:spPr>
          <a:xfrm>
            <a:off x="-390520" y="1309313"/>
            <a:ext cx="69435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CHÚC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MỪNG</a:t>
            </a:r>
            <a:endParaRPr lang="en-US" sz="4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CÔ BÉ QUÀNG</a:t>
            </a:r>
            <a:endParaRPr lang="vi-VN" sz="4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KHĂN ĐỎ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0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93028243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5428</TotalTime>
  <Words>391</Words>
  <Application>Microsoft Office PowerPoint</Application>
  <PresentationFormat>Widescreen</PresentationFormat>
  <Paragraphs>76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Microsoft YaHei</vt:lpstr>
      <vt:lpstr>Arial</vt:lpstr>
      <vt:lpstr>Calibri</vt:lpstr>
      <vt:lpstr>Cambria Math</vt:lpstr>
      <vt:lpstr>Times New Roman</vt:lpstr>
      <vt:lpstr>UTM Avo</vt:lpstr>
      <vt:lpstr>1_Office Theme</vt:lpstr>
      <vt:lpstr>Tuần 35 Bài 99: Ôn tập chung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796</cp:revision>
  <dcterms:created xsi:type="dcterms:W3CDTF">2021-02-20T02:56:00Z</dcterms:created>
  <dcterms:modified xsi:type="dcterms:W3CDTF">2022-05-17T03:31:30Z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