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7" r:id="rId2"/>
    <p:sldMasterId id="2147483687" r:id="rId3"/>
  </p:sldMasterIdLst>
  <p:notesMasterIdLst>
    <p:notesMasterId r:id="rId15"/>
  </p:notesMasterIdLst>
  <p:sldIdLst>
    <p:sldId id="308" r:id="rId4"/>
    <p:sldId id="527" r:id="rId5"/>
    <p:sldId id="526" r:id="rId6"/>
    <p:sldId id="313" r:id="rId7"/>
    <p:sldId id="515" r:id="rId8"/>
    <p:sldId id="525" r:id="rId9"/>
    <p:sldId id="520" r:id="rId10"/>
    <p:sldId id="523" r:id="rId11"/>
    <p:sldId id="521" r:id="rId12"/>
    <p:sldId id="522" r:id="rId13"/>
    <p:sldId id="311" r:id="rId14"/>
  </p:sldIdLst>
  <p:sldSz cx="12161838" cy="6858000"/>
  <p:notesSz cx="6858000" cy="9144000"/>
  <p:embeddedFontLst>
    <p:embeddedFont>
      <p:font typeface="FS Core Magic Rough" panose="0206070303030202020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icksand" panose="020B0604020202020204" charset="0"/>
      <p:regular r:id="rId23"/>
      <p:bold r:id="rId24"/>
    </p:embeddedFont>
    <p:embeddedFont>
      <p:font typeface="Handlee" panose="020B0604020202020204" charset="0"/>
      <p:regular r:id="rId25"/>
    </p:embeddedFont>
    <p:embeddedFont>
      <p:font typeface="Montserrat ExtraBold" panose="020B0604020202020204" charset="0"/>
      <p:bold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宋体" panose="02010600030101010101" pitchFamily="2" charset="-122"/>
      <p:regular r:id="rId32"/>
    </p:embeddedFont>
    <p:embeddedFont>
      <p:font typeface="Signika" panose="020B0604020202020204" charset="0"/>
      <p:regular r:id="rId33"/>
      <p:bold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  <p:embeddedFont>
      <p:font typeface="Montserrat Medium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962125-0747-4648-8E2A-9DB4760A975E}">
  <a:tblStyle styleId="{3A962125-0747-4648-8E2A-9DB4760A97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13" autoAdjust="0"/>
  </p:normalViewPr>
  <p:slideViewPr>
    <p:cSldViewPr snapToGrid="0">
      <p:cViewPr varScale="1">
        <p:scale>
          <a:sx n="64" d="100"/>
          <a:sy n="64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822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latin typeface="Calibri" panose="020F0502020204030204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latin typeface="Calibri" panose="020F0502020204030204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2150" y="1143000"/>
            <a:ext cx="54737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zh-CN" sz="1200" kern="1200">
                <a:solidFill>
                  <a:prstClr val="black"/>
                </a:solidFill>
                <a:latin typeface="Calibri" panose="020F0502020204030204"/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8303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56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Hình ảnh này chỉ mang tính chất mình hoạ, GV nên cho HS nói về con vật HS yêu thích kèm từ ngữ chỉ đặc điểm rồi GV góp ý thêm cho HS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679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6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47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960784" y="593367"/>
            <a:ext cx="1024020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3061809" y="2447333"/>
            <a:ext cx="2700902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</a:defRPr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239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3061804" y="2846883"/>
            <a:ext cx="2700902" cy="1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2128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3"/>
          </p:nvPr>
        </p:nvSpPr>
        <p:spPr>
          <a:xfrm>
            <a:off x="6399132" y="2447333"/>
            <a:ext cx="2700902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</a:defRPr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chemeClr val="dk2"/>
                </a:solidFill>
              </a:defRPr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239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4"/>
          </p:nvPr>
        </p:nvSpPr>
        <p:spPr>
          <a:xfrm>
            <a:off x="6399127" y="2846883"/>
            <a:ext cx="2700902" cy="1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2128"/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2128"/>
            </a:lvl9pPr>
          </a:lstStyle>
          <a:p>
            <a:endParaRPr/>
          </a:p>
        </p:txBody>
      </p:sp>
      <p:grpSp>
        <p:nvGrpSpPr>
          <p:cNvPr id="131" name="Google Shape;131;p5"/>
          <p:cNvGrpSpPr/>
          <p:nvPr/>
        </p:nvGrpSpPr>
        <p:grpSpPr>
          <a:xfrm>
            <a:off x="2" y="2337636"/>
            <a:ext cx="3583179" cy="4520365"/>
            <a:chOff x="1" y="1753227"/>
            <a:chExt cx="2694049" cy="3390274"/>
          </a:xfrm>
        </p:grpSpPr>
        <p:sp>
          <p:nvSpPr>
            <p:cNvPr id="132" name="Google Shape;132;p5"/>
            <p:cNvSpPr/>
            <p:nvPr/>
          </p:nvSpPr>
          <p:spPr>
            <a:xfrm rot="10800000" flipH="1">
              <a:off x="1" y="1753227"/>
              <a:ext cx="977128" cy="1790348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5"/>
            <p:cNvSpPr/>
            <p:nvPr/>
          </p:nvSpPr>
          <p:spPr>
            <a:xfrm rot="10800000" flipH="1">
              <a:off x="1" y="4372336"/>
              <a:ext cx="2067955" cy="447181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5"/>
            <p:cNvSpPr/>
            <p:nvPr/>
          </p:nvSpPr>
          <p:spPr>
            <a:xfrm rot="10800000" flipH="1">
              <a:off x="2240083" y="4651634"/>
              <a:ext cx="453967" cy="491867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35" name="Google Shape;135;p5"/>
            <p:cNvGrpSpPr/>
            <p:nvPr/>
          </p:nvGrpSpPr>
          <p:grpSpPr>
            <a:xfrm rot="-1704725">
              <a:off x="1235502" y="4276409"/>
              <a:ext cx="534968" cy="533841"/>
              <a:chOff x="4695223" y="3382572"/>
              <a:chExt cx="935820" cy="984650"/>
            </a:xfrm>
          </p:grpSpPr>
          <p:sp>
            <p:nvSpPr>
              <p:cNvPr id="136" name="Google Shape;136;p5"/>
              <p:cNvSpPr/>
              <p:nvPr/>
            </p:nvSpPr>
            <p:spPr>
              <a:xfrm>
                <a:off x="4947328" y="3450551"/>
                <a:ext cx="222663" cy="32731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0906" extrusionOk="0">
                    <a:moveTo>
                      <a:pt x="842" y="1"/>
                    </a:moveTo>
                    <a:cubicBezTo>
                      <a:pt x="534" y="1"/>
                      <a:pt x="252" y="209"/>
                      <a:pt x="160" y="520"/>
                    </a:cubicBezTo>
                    <a:lnTo>
                      <a:pt x="92" y="817"/>
                    </a:lnTo>
                    <a:cubicBezTo>
                      <a:pt x="1" y="1159"/>
                      <a:pt x="183" y="1524"/>
                      <a:pt x="548" y="1661"/>
                    </a:cubicBezTo>
                    <a:cubicBezTo>
                      <a:pt x="2169" y="2232"/>
                      <a:pt x="3219" y="3259"/>
                      <a:pt x="4109" y="4423"/>
                    </a:cubicBezTo>
                    <a:cubicBezTo>
                      <a:pt x="6163" y="7071"/>
                      <a:pt x="5410" y="10609"/>
                      <a:pt x="5410" y="10654"/>
                    </a:cubicBezTo>
                    <a:lnTo>
                      <a:pt x="6209" y="10906"/>
                    </a:lnTo>
                    <a:cubicBezTo>
                      <a:pt x="6278" y="10746"/>
                      <a:pt x="7419" y="6865"/>
                      <a:pt x="5616" y="3601"/>
                    </a:cubicBezTo>
                    <a:cubicBezTo>
                      <a:pt x="4680" y="1935"/>
                      <a:pt x="3151" y="725"/>
                      <a:pt x="1073" y="41"/>
                    </a:cubicBezTo>
                    <a:cubicBezTo>
                      <a:pt x="996" y="14"/>
                      <a:pt x="918" y="1"/>
                      <a:pt x="842" y="1"/>
                    </a:cubicBezTo>
                    <a:close/>
                  </a:path>
                </a:pathLst>
              </a:custGeom>
              <a:solidFill>
                <a:srgbClr val="123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5132295" y="3382572"/>
                <a:ext cx="387761" cy="239110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7967" extrusionOk="0">
                    <a:moveTo>
                      <a:pt x="12920" y="0"/>
                    </a:moveTo>
                    <a:cubicBezTo>
                      <a:pt x="1735" y="0"/>
                      <a:pt x="0" y="7966"/>
                      <a:pt x="0" y="7966"/>
                    </a:cubicBezTo>
                    <a:cubicBezTo>
                      <a:pt x="12235" y="7966"/>
                      <a:pt x="12920" y="0"/>
                      <a:pt x="12920" y="0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4695223" y="3615289"/>
                <a:ext cx="935820" cy="751933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25054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05"/>
                    </a:cubicBezTo>
                    <a:cubicBezTo>
                      <a:pt x="6072" y="22513"/>
                      <a:pt x="8560" y="24498"/>
                      <a:pt x="11368" y="24498"/>
                    </a:cubicBezTo>
                    <a:cubicBezTo>
                      <a:pt x="15231" y="24498"/>
                      <a:pt x="16993" y="25054"/>
                      <a:pt x="18334" y="25054"/>
                    </a:cubicBezTo>
                    <a:cubicBezTo>
                      <a:pt x="19527" y="25054"/>
                      <a:pt x="20386" y="24613"/>
                      <a:pt x="22096" y="22946"/>
                    </a:cubicBezTo>
                    <a:cubicBezTo>
                      <a:pt x="27254" y="17925"/>
                      <a:pt x="31180" y="6010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3" y="437"/>
                      <a:pt x="21111" y="437"/>
                    </a:cubicBezTo>
                    <a:cubicBezTo>
                      <a:pt x="19367" y="437"/>
                      <a:pt x="17175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695223" y="3615289"/>
                <a:ext cx="781676" cy="603791"/>
              </a:xfrm>
              <a:custGeom>
                <a:avLst/>
                <a:gdLst/>
                <a:ahLst/>
                <a:cxnLst/>
                <a:rect l="l" t="t" r="r" b="b"/>
                <a:pathLst>
                  <a:path w="26045" h="20118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28"/>
                    </a:cubicBezTo>
                    <a:cubicBezTo>
                      <a:pt x="5807" y="19954"/>
                      <a:pt x="7487" y="20118"/>
                      <a:pt x="9230" y="20118"/>
                    </a:cubicBezTo>
                    <a:cubicBezTo>
                      <a:pt x="14181" y="20118"/>
                      <a:pt x="19647" y="18796"/>
                      <a:pt x="22803" y="13816"/>
                    </a:cubicBezTo>
                    <a:cubicBezTo>
                      <a:pt x="25337" y="9822"/>
                      <a:pt x="26045" y="5622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7" y="437"/>
                      <a:pt x="21118" y="437"/>
                    </a:cubicBezTo>
                    <a:cubicBezTo>
                      <a:pt x="19378" y="437"/>
                      <a:pt x="17188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4808731" y="3712740"/>
                <a:ext cx="169150" cy="10288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3428" extrusionOk="0">
                    <a:moveTo>
                      <a:pt x="3488" y="0"/>
                    </a:moveTo>
                    <a:cubicBezTo>
                      <a:pt x="2607" y="0"/>
                      <a:pt x="0" y="1641"/>
                      <a:pt x="1104" y="3037"/>
                    </a:cubicBezTo>
                    <a:cubicBezTo>
                      <a:pt x="1317" y="3312"/>
                      <a:pt x="1587" y="3428"/>
                      <a:pt x="1879" y="3428"/>
                    </a:cubicBezTo>
                    <a:cubicBezTo>
                      <a:pt x="3433" y="3428"/>
                      <a:pt x="5636" y="155"/>
                      <a:pt x="3523" y="1"/>
                    </a:cubicBezTo>
                    <a:cubicBezTo>
                      <a:pt x="3512" y="1"/>
                      <a:pt x="3500" y="0"/>
                      <a:pt x="3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41" name="Google Shape;141;p5"/>
            <p:cNvSpPr/>
            <p:nvPr/>
          </p:nvSpPr>
          <p:spPr>
            <a:xfrm>
              <a:off x="261574" y="2194875"/>
              <a:ext cx="453975" cy="459719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-86533" y="-108050"/>
            <a:ext cx="12445633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7" name="Google Shape;187;p6"/>
          <p:cNvSpPr/>
          <p:nvPr/>
        </p:nvSpPr>
        <p:spPr>
          <a:xfrm flipH="1">
            <a:off x="-86541" y="3898303"/>
            <a:ext cx="3822110" cy="3067236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" name="Google Shape;188;p6"/>
          <p:cNvSpPr/>
          <p:nvPr/>
        </p:nvSpPr>
        <p:spPr>
          <a:xfrm flipH="1">
            <a:off x="8969357" y="-108066"/>
            <a:ext cx="3437555" cy="287011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760115" y="525567"/>
            <a:ext cx="9338839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-2" y="3045901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6"/>
          <p:cNvSpPr/>
          <p:nvPr/>
        </p:nvSpPr>
        <p:spPr>
          <a:xfrm>
            <a:off x="4055497" y="6539944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2" name="Google Shape;192;p6"/>
          <p:cNvSpPr/>
          <p:nvPr/>
        </p:nvSpPr>
        <p:spPr>
          <a:xfrm>
            <a:off x="10464185" y="6609701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" name="Google Shape;193;p6"/>
          <p:cNvSpPr/>
          <p:nvPr/>
        </p:nvSpPr>
        <p:spPr>
          <a:xfrm>
            <a:off x="11401678" y="4089011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4" name="Google Shape;194;p6"/>
          <p:cNvSpPr/>
          <p:nvPr/>
        </p:nvSpPr>
        <p:spPr>
          <a:xfrm>
            <a:off x="166322" y="4827030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" name="Google Shape;195;p6"/>
          <p:cNvSpPr/>
          <p:nvPr/>
        </p:nvSpPr>
        <p:spPr>
          <a:xfrm>
            <a:off x="10464185" y="1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6" name="Google Shape;196;p6"/>
          <p:cNvSpPr/>
          <p:nvPr/>
        </p:nvSpPr>
        <p:spPr>
          <a:xfrm>
            <a:off x="11657166" y="1488678"/>
            <a:ext cx="367828" cy="366769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7" name="Google Shape;197;p6"/>
          <p:cNvSpPr/>
          <p:nvPr/>
        </p:nvSpPr>
        <p:spPr>
          <a:xfrm>
            <a:off x="77928" y="734295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8" name="Google Shape;198;p6"/>
          <p:cNvGrpSpPr/>
          <p:nvPr/>
        </p:nvGrpSpPr>
        <p:grpSpPr>
          <a:xfrm>
            <a:off x="11156948" y="5771201"/>
            <a:ext cx="701460" cy="980100"/>
            <a:chOff x="3553100" y="1256250"/>
            <a:chExt cx="527400" cy="735075"/>
          </a:xfrm>
        </p:grpSpPr>
        <p:sp>
          <p:nvSpPr>
            <p:cNvPr id="199" name="Google Shape;199;p6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5" name="Google Shape;205;p6"/>
          <p:cNvGrpSpPr/>
          <p:nvPr/>
        </p:nvGrpSpPr>
        <p:grpSpPr>
          <a:xfrm rot="10386826">
            <a:off x="-786347" y="6366972"/>
            <a:ext cx="2204354" cy="1078005"/>
            <a:chOff x="6016754" y="2989146"/>
            <a:chExt cx="1657343" cy="808493"/>
          </a:xfrm>
        </p:grpSpPr>
        <p:sp>
          <p:nvSpPr>
            <p:cNvPr id="206" name="Google Shape;206;p6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1" name="Google Shape;211;p6"/>
          <p:cNvGrpSpPr/>
          <p:nvPr/>
        </p:nvGrpSpPr>
        <p:grpSpPr>
          <a:xfrm rot="9321727">
            <a:off x="-755758" y="5709992"/>
            <a:ext cx="1456258" cy="2006433"/>
            <a:chOff x="6143348" y="1855432"/>
            <a:chExt cx="1094855" cy="1504759"/>
          </a:xfrm>
        </p:grpSpPr>
        <p:sp>
          <p:nvSpPr>
            <p:cNvPr id="212" name="Google Shape;212;p6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7" name="Google Shape;217;p6"/>
          <p:cNvGrpSpPr/>
          <p:nvPr/>
        </p:nvGrpSpPr>
        <p:grpSpPr>
          <a:xfrm rot="1186768">
            <a:off x="11014161" y="19185"/>
            <a:ext cx="1371610" cy="1217664"/>
            <a:chOff x="1343200" y="1432100"/>
            <a:chExt cx="1031261" cy="913250"/>
          </a:xfrm>
        </p:grpSpPr>
        <p:sp>
          <p:nvSpPr>
            <p:cNvPr id="218" name="Google Shape;218;p6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9" name="Google Shape;219;p6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0" name="Google Shape;220;p6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30841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6543" y="-108067"/>
            <a:ext cx="12493409" cy="7074112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586339" y="2431300"/>
            <a:ext cx="5674327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4921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878033" y="4151717"/>
            <a:ext cx="5026334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862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80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86533" y="-108050"/>
            <a:ext cx="12445633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" name="Google Shape;17;p3"/>
          <p:cNvSpPr/>
          <p:nvPr/>
        </p:nvSpPr>
        <p:spPr>
          <a:xfrm>
            <a:off x="5813353" y="1719365"/>
            <a:ext cx="6546044" cy="5253267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" name="Google Shape;18;p3"/>
          <p:cNvSpPr/>
          <p:nvPr/>
        </p:nvSpPr>
        <p:spPr>
          <a:xfrm>
            <a:off x="-86550" y="-108066"/>
            <a:ext cx="3437555" cy="287011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868686" y="3766467"/>
            <a:ext cx="6424467" cy="8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58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58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58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58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58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58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58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58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310310" y="4658867"/>
            <a:ext cx="3541218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86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79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79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79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79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79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79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79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79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889674" y="1714017"/>
            <a:ext cx="2382491" cy="1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50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596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596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596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596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596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596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596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596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>
            <a:off x="11082270" y="1719361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" name="Google Shape;23;p3"/>
          <p:cNvSpPr/>
          <p:nvPr/>
        </p:nvSpPr>
        <p:spPr>
          <a:xfrm>
            <a:off x="3555410" y="382777"/>
            <a:ext cx="208624" cy="212507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" name="Google Shape;24;p3"/>
          <p:cNvSpPr/>
          <p:nvPr/>
        </p:nvSpPr>
        <p:spPr>
          <a:xfrm>
            <a:off x="1907667" y="2373768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" name="Google Shape;25;p3"/>
          <p:cNvSpPr/>
          <p:nvPr/>
        </p:nvSpPr>
        <p:spPr>
          <a:xfrm>
            <a:off x="1985564" y="6381477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" name="Google Shape;26;p3"/>
          <p:cNvSpPr/>
          <p:nvPr/>
        </p:nvSpPr>
        <p:spPr>
          <a:xfrm>
            <a:off x="10400543" y="6436134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7" name="Google Shape;27;p3"/>
          <p:cNvSpPr/>
          <p:nvPr/>
        </p:nvSpPr>
        <p:spPr>
          <a:xfrm>
            <a:off x="5335755" y="5973495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" name="Google Shape;28;p3"/>
          <p:cNvSpPr/>
          <p:nvPr/>
        </p:nvSpPr>
        <p:spPr>
          <a:xfrm>
            <a:off x="200019" y="4429701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3"/>
          <p:cNvSpPr/>
          <p:nvPr/>
        </p:nvSpPr>
        <p:spPr>
          <a:xfrm>
            <a:off x="9305160" y="157034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3"/>
          <p:cNvGrpSpPr/>
          <p:nvPr/>
        </p:nvGrpSpPr>
        <p:grpSpPr>
          <a:xfrm rot="851508">
            <a:off x="30187" y="5120103"/>
            <a:ext cx="1462155" cy="1698759"/>
            <a:chOff x="374513" y="3152476"/>
            <a:chExt cx="1519294" cy="1760777"/>
          </a:xfrm>
        </p:grpSpPr>
        <p:sp>
          <p:nvSpPr>
            <p:cNvPr id="31" name="Google Shape;31;p3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" name="Google Shape;42;p3"/>
          <p:cNvGrpSpPr/>
          <p:nvPr/>
        </p:nvGrpSpPr>
        <p:grpSpPr>
          <a:xfrm rot="10312242">
            <a:off x="10566516" y="-157788"/>
            <a:ext cx="1243523" cy="1148864"/>
            <a:chOff x="6708722" y="1052986"/>
            <a:chExt cx="935003" cy="861693"/>
          </a:xfrm>
        </p:grpSpPr>
        <p:sp>
          <p:nvSpPr>
            <p:cNvPr id="43" name="Google Shape;43;p3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322765" y="68255"/>
            <a:ext cx="1007221" cy="1152733"/>
            <a:chOff x="5585712" y="137416"/>
            <a:chExt cx="757289" cy="864550"/>
          </a:xfrm>
        </p:grpSpPr>
        <p:sp>
          <p:nvSpPr>
            <p:cNvPr id="49" name="Google Shape;49;p3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0546517" y="5106879"/>
            <a:ext cx="2204324" cy="1077991"/>
            <a:chOff x="6016754" y="2989146"/>
            <a:chExt cx="1657343" cy="808493"/>
          </a:xfrm>
        </p:grpSpPr>
        <p:sp>
          <p:nvSpPr>
            <p:cNvPr id="77" name="Google Shape;77;p3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0106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-86533" y="-108050"/>
            <a:ext cx="12445633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7" name="Google Shape;187;p6"/>
          <p:cNvSpPr/>
          <p:nvPr/>
        </p:nvSpPr>
        <p:spPr>
          <a:xfrm flipH="1">
            <a:off x="-86541" y="3898303"/>
            <a:ext cx="3822110" cy="3067236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" name="Google Shape;188;p6"/>
          <p:cNvSpPr/>
          <p:nvPr/>
        </p:nvSpPr>
        <p:spPr>
          <a:xfrm flipH="1">
            <a:off x="8969357" y="-108066"/>
            <a:ext cx="3437555" cy="287011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760115" y="525567"/>
            <a:ext cx="9338839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-2" y="3045901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6"/>
          <p:cNvSpPr/>
          <p:nvPr/>
        </p:nvSpPr>
        <p:spPr>
          <a:xfrm>
            <a:off x="4055497" y="6539944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2" name="Google Shape;192;p6"/>
          <p:cNvSpPr/>
          <p:nvPr/>
        </p:nvSpPr>
        <p:spPr>
          <a:xfrm>
            <a:off x="10464185" y="6609701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" name="Google Shape;193;p6"/>
          <p:cNvSpPr/>
          <p:nvPr/>
        </p:nvSpPr>
        <p:spPr>
          <a:xfrm>
            <a:off x="11401678" y="4089011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4" name="Google Shape;194;p6"/>
          <p:cNvSpPr/>
          <p:nvPr/>
        </p:nvSpPr>
        <p:spPr>
          <a:xfrm>
            <a:off x="166322" y="4827030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" name="Google Shape;195;p6"/>
          <p:cNvSpPr/>
          <p:nvPr/>
        </p:nvSpPr>
        <p:spPr>
          <a:xfrm>
            <a:off x="10464185" y="1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6" name="Google Shape;196;p6"/>
          <p:cNvSpPr/>
          <p:nvPr/>
        </p:nvSpPr>
        <p:spPr>
          <a:xfrm>
            <a:off x="11657166" y="1488678"/>
            <a:ext cx="367828" cy="366769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7" name="Google Shape;197;p6"/>
          <p:cNvSpPr/>
          <p:nvPr/>
        </p:nvSpPr>
        <p:spPr>
          <a:xfrm>
            <a:off x="77928" y="734295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8" name="Google Shape;198;p6"/>
          <p:cNvGrpSpPr/>
          <p:nvPr/>
        </p:nvGrpSpPr>
        <p:grpSpPr>
          <a:xfrm>
            <a:off x="11156948" y="5771201"/>
            <a:ext cx="701460" cy="980100"/>
            <a:chOff x="3553100" y="1256250"/>
            <a:chExt cx="527400" cy="735075"/>
          </a:xfrm>
        </p:grpSpPr>
        <p:sp>
          <p:nvSpPr>
            <p:cNvPr id="199" name="Google Shape;199;p6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05" name="Google Shape;205;p6"/>
          <p:cNvGrpSpPr/>
          <p:nvPr/>
        </p:nvGrpSpPr>
        <p:grpSpPr>
          <a:xfrm rot="10386826">
            <a:off x="-786347" y="6366972"/>
            <a:ext cx="2204354" cy="1078005"/>
            <a:chOff x="6016754" y="2989146"/>
            <a:chExt cx="1657343" cy="808493"/>
          </a:xfrm>
        </p:grpSpPr>
        <p:sp>
          <p:nvSpPr>
            <p:cNvPr id="206" name="Google Shape;206;p6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1" name="Google Shape;211;p6"/>
          <p:cNvGrpSpPr/>
          <p:nvPr/>
        </p:nvGrpSpPr>
        <p:grpSpPr>
          <a:xfrm rot="9321727">
            <a:off x="-755758" y="5709992"/>
            <a:ext cx="1456258" cy="2006433"/>
            <a:chOff x="6143348" y="1855432"/>
            <a:chExt cx="1094855" cy="1504759"/>
          </a:xfrm>
        </p:grpSpPr>
        <p:sp>
          <p:nvSpPr>
            <p:cNvPr id="212" name="Google Shape;212;p6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7" name="Google Shape;217;p6"/>
          <p:cNvGrpSpPr/>
          <p:nvPr/>
        </p:nvGrpSpPr>
        <p:grpSpPr>
          <a:xfrm rot="1186768">
            <a:off x="11014161" y="19185"/>
            <a:ext cx="1371610" cy="1217664"/>
            <a:chOff x="1343200" y="1432100"/>
            <a:chExt cx="1031261" cy="913250"/>
          </a:xfrm>
        </p:grpSpPr>
        <p:sp>
          <p:nvSpPr>
            <p:cNvPr id="218" name="Google Shape;218;p6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9" name="Google Shape;219;p6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0" name="Google Shape;220;p6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159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-86533" y="-108050"/>
            <a:ext cx="12445633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2" name="Google Shape;302;p9"/>
          <p:cNvSpPr/>
          <p:nvPr/>
        </p:nvSpPr>
        <p:spPr>
          <a:xfrm>
            <a:off x="5246652" y="1219268"/>
            <a:ext cx="7160258" cy="574637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3119464" y="2097933"/>
            <a:ext cx="5922911" cy="15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1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3545208" y="3539833"/>
            <a:ext cx="5071423" cy="13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795261" y="-676498"/>
            <a:ext cx="6110690" cy="6075687"/>
          </a:xfrm>
          <a:custGeom>
            <a:avLst/>
            <a:gdLst/>
            <a:ahLst/>
            <a:cxnLst/>
            <a:rect l="l" t="t" r="r" b="b"/>
            <a:pathLst>
              <a:path w="216410" h="214638" extrusionOk="0">
                <a:moveTo>
                  <a:pt x="4967" y="202992"/>
                </a:moveTo>
                <a:cubicBezTo>
                  <a:pt x="8695" y="216965"/>
                  <a:pt x="18051" y="215037"/>
                  <a:pt x="24303" y="213745"/>
                </a:cubicBezTo>
                <a:cubicBezTo>
                  <a:pt x="30555" y="212453"/>
                  <a:pt x="37361" y="205677"/>
                  <a:pt x="42480" y="195242"/>
                </a:cubicBezTo>
                <a:cubicBezTo>
                  <a:pt x="47599" y="184807"/>
                  <a:pt x="50196" y="161160"/>
                  <a:pt x="55016" y="151134"/>
                </a:cubicBezTo>
                <a:cubicBezTo>
                  <a:pt x="59836" y="141108"/>
                  <a:pt x="62886" y="138312"/>
                  <a:pt x="71400" y="135087"/>
                </a:cubicBezTo>
                <a:cubicBezTo>
                  <a:pt x="79915" y="131862"/>
                  <a:pt x="98891" y="135405"/>
                  <a:pt x="106103" y="131782"/>
                </a:cubicBezTo>
                <a:cubicBezTo>
                  <a:pt x="113315" y="128159"/>
                  <a:pt x="117373" y="120579"/>
                  <a:pt x="114672" y="113349"/>
                </a:cubicBezTo>
                <a:cubicBezTo>
                  <a:pt x="111971" y="106119"/>
                  <a:pt x="95966" y="95474"/>
                  <a:pt x="89899" y="88400"/>
                </a:cubicBezTo>
                <a:cubicBezTo>
                  <a:pt x="83832" y="81326"/>
                  <a:pt x="78693" y="75718"/>
                  <a:pt x="78272" y="70904"/>
                </a:cubicBezTo>
                <a:cubicBezTo>
                  <a:pt x="77851" y="66090"/>
                  <a:pt x="81425" y="59630"/>
                  <a:pt x="87372" y="59517"/>
                </a:cubicBezTo>
                <a:cubicBezTo>
                  <a:pt x="93319" y="59404"/>
                  <a:pt x="105253" y="66650"/>
                  <a:pt x="113952" y="70225"/>
                </a:cubicBezTo>
                <a:cubicBezTo>
                  <a:pt x="122651" y="73800"/>
                  <a:pt x="131786" y="79934"/>
                  <a:pt x="139567" y="80967"/>
                </a:cubicBezTo>
                <a:cubicBezTo>
                  <a:pt x="147348" y="82000"/>
                  <a:pt x="155264" y="80101"/>
                  <a:pt x="160636" y="76422"/>
                </a:cubicBezTo>
                <a:cubicBezTo>
                  <a:pt x="166008" y="72743"/>
                  <a:pt x="166147" y="62506"/>
                  <a:pt x="171799" y="58895"/>
                </a:cubicBezTo>
                <a:cubicBezTo>
                  <a:pt x="177451" y="55284"/>
                  <a:pt x="188314" y="57169"/>
                  <a:pt x="194549" y="54754"/>
                </a:cubicBezTo>
                <a:cubicBezTo>
                  <a:pt x="200784" y="52339"/>
                  <a:pt x="205587" y="48544"/>
                  <a:pt x="209210" y="44403"/>
                </a:cubicBezTo>
                <a:cubicBezTo>
                  <a:pt x="212833" y="40262"/>
                  <a:pt x="215783" y="35344"/>
                  <a:pt x="216288" y="29909"/>
                </a:cubicBezTo>
                <a:cubicBezTo>
                  <a:pt x="216793" y="24474"/>
                  <a:pt x="215781" y="16607"/>
                  <a:pt x="212242" y="11792"/>
                </a:cubicBezTo>
                <a:cubicBezTo>
                  <a:pt x="208703" y="6977"/>
                  <a:pt x="200446" y="1350"/>
                  <a:pt x="195054" y="1021"/>
                </a:cubicBezTo>
                <a:cubicBezTo>
                  <a:pt x="189662" y="692"/>
                  <a:pt x="209294" y="8612"/>
                  <a:pt x="179888" y="9820"/>
                </a:cubicBezTo>
                <a:cubicBezTo>
                  <a:pt x="150482" y="11028"/>
                  <a:pt x="48277" y="-11747"/>
                  <a:pt x="18618" y="8267"/>
                </a:cubicBezTo>
                <a:cubicBezTo>
                  <a:pt x="-11041" y="28282"/>
                  <a:pt x="4209" y="97453"/>
                  <a:pt x="1934" y="129907"/>
                </a:cubicBezTo>
                <a:cubicBezTo>
                  <a:pt x="-341" y="162361"/>
                  <a:pt x="1239" y="189019"/>
                  <a:pt x="4967" y="2029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6" name="Google Shape;306;p9"/>
          <p:cNvSpPr/>
          <p:nvPr/>
        </p:nvSpPr>
        <p:spPr>
          <a:xfrm>
            <a:off x="5615967" y="-30906"/>
            <a:ext cx="208624" cy="212507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7" name="Google Shape;307;p9"/>
          <p:cNvSpPr/>
          <p:nvPr/>
        </p:nvSpPr>
        <p:spPr>
          <a:xfrm>
            <a:off x="-207853" y="3323968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8" name="Google Shape;308;p9"/>
          <p:cNvSpPr/>
          <p:nvPr/>
        </p:nvSpPr>
        <p:spPr>
          <a:xfrm>
            <a:off x="2741090" y="6492944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9" name="Google Shape;309;p9"/>
          <p:cNvSpPr/>
          <p:nvPr/>
        </p:nvSpPr>
        <p:spPr>
          <a:xfrm>
            <a:off x="10689028" y="6344534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10" name="Google Shape;310;p9"/>
          <p:cNvSpPr/>
          <p:nvPr/>
        </p:nvSpPr>
        <p:spPr>
          <a:xfrm>
            <a:off x="10542110" y="4307195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11" name="Google Shape;311;p9"/>
          <p:cNvSpPr/>
          <p:nvPr/>
        </p:nvSpPr>
        <p:spPr>
          <a:xfrm>
            <a:off x="449068" y="6704301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12" name="Google Shape;312;p9"/>
          <p:cNvSpPr/>
          <p:nvPr/>
        </p:nvSpPr>
        <p:spPr>
          <a:xfrm>
            <a:off x="9099104" y="594701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13" name="Google Shape;313;p9"/>
          <p:cNvSpPr/>
          <p:nvPr/>
        </p:nvSpPr>
        <p:spPr>
          <a:xfrm>
            <a:off x="11662087" y="2177978"/>
            <a:ext cx="367828" cy="366769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14" name="Google Shape;314;p9"/>
          <p:cNvSpPr/>
          <p:nvPr/>
        </p:nvSpPr>
        <p:spPr>
          <a:xfrm>
            <a:off x="1909153" y="1313677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5" name="Google Shape;315;p9"/>
          <p:cNvGrpSpPr/>
          <p:nvPr/>
        </p:nvGrpSpPr>
        <p:grpSpPr>
          <a:xfrm>
            <a:off x="339158" y="160939"/>
            <a:ext cx="1007221" cy="1152733"/>
            <a:chOff x="5585712" y="137416"/>
            <a:chExt cx="757289" cy="864550"/>
          </a:xfrm>
        </p:grpSpPr>
        <p:sp>
          <p:nvSpPr>
            <p:cNvPr id="316" name="Google Shape;316;p9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3" name="Google Shape;343;p9"/>
          <p:cNvGrpSpPr/>
          <p:nvPr/>
        </p:nvGrpSpPr>
        <p:grpSpPr>
          <a:xfrm>
            <a:off x="11388190" y="5649667"/>
            <a:ext cx="701460" cy="980100"/>
            <a:chOff x="3553100" y="1256250"/>
            <a:chExt cx="527400" cy="735075"/>
          </a:xfrm>
        </p:grpSpPr>
        <p:sp>
          <p:nvSpPr>
            <p:cNvPr id="344" name="Google Shape;344;p9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0" name="Google Shape;350;p9"/>
          <p:cNvGrpSpPr/>
          <p:nvPr/>
        </p:nvGrpSpPr>
        <p:grpSpPr>
          <a:xfrm rot="10312242">
            <a:off x="10168936" y="162879"/>
            <a:ext cx="1243523" cy="1148864"/>
            <a:chOff x="6708722" y="1052986"/>
            <a:chExt cx="935003" cy="861693"/>
          </a:xfrm>
        </p:grpSpPr>
        <p:sp>
          <p:nvSpPr>
            <p:cNvPr id="351" name="Google Shape;351;p9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6" name="Google Shape;356;p9"/>
          <p:cNvGrpSpPr/>
          <p:nvPr/>
        </p:nvGrpSpPr>
        <p:grpSpPr>
          <a:xfrm rot="615892">
            <a:off x="97249" y="5373846"/>
            <a:ext cx="1371621" cy="1217673"/>
            <a:chOff x="1343200" y="1432100"/>
            <a:chExt cx="1031261" cy="913250"/>
          </a:xfrm>
        </p:grpSpPr>
        <p:sp>
          <p:nvSpPr>
            <p:cNvPr id="357" name="Google Shape;357;p9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8" name="Google Shape;358;p9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9" name="Google Shape;359;p9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" name="Google Shape;361;p9"/>
          <p:cNvGrpSpPr/>
          <p:nvPr/>
        </p:nvGrpSpPr>
        <p:grpSpPr>
          <a:xfrm rot="615892">
            <a:off x="686149" y="4726483"/>
            <a:ext cx="1478307" cy="1659309"/>
            <a:chOff x="1338201" y="32850"/>
            <a:chExt cx="1111474" cy="1244475"/>
          </a:xfrm>
        </p:grpSpPr>
        <p:sp>
          <p:nvSpPr>
            <p:cNvPr id="362" name="Google Shape;362;p9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9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4" name="Google Shape;364;p9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65" name="Google Shape;365;p9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2891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9788364" y="-138396"/>
            <a:ext cx="15482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7584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3"/>
          <p:cNvSpPr/>
          <p:nvPr/>
        </p:nvSpPr>
        <p:spPr>
          <a:xfrm>
            <a:off x="-86533" y="-108050"/>
            <a:ext cx="12445633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13"/>
          <p:cNvSpPr/>
          <p:nvPr/>
        </p:nvSpPr>
        <p:spPr>
          <a:xfrm rot="-5400000">
            <a:off x="8339377" y="259569"/>
            <a:ext cx="4561731" cy="364292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3"/>
          <p:cNvSpPr/>
          <p:nvPr/>
        </p:nvSpPr>
        <p:spPr>
          <a:xfrm rot="-5400000">
            <a:off x="707483" y="3303371"/>
            <a:ext cx="2768733" cy="4469059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13"/>
          <p:cNvSpPr txBox="1">
            <a:spLocks noGrp="1"/>
          </p:cNvSpPr>
          <p:nvPr>
            <p:ph type="title" hasCustomPrompt="1"/>
          </p:nvPr>
        </p:nvSpPr>
        <p:spPr>
          <a:xfrm>
            <a:off x="1659584" y="2152387"/>
            <a:ext cx="1797143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5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" name="Google Shape;513;p13"/>
          <p:cNvSpPr txBox="1">
            <a:spLocks noGrp="1"/>
          </p:cNvSpPr>
          <p:nvPr>
            <p:ph type="title" idx="2" hasCustomPrompt="1"/>
          </p:nvPr>
        </p:nvSpPr>
        <p:spPr>
          <a:xfrm>
            <a:off x="1659584" y="4383737"/>
            <a:ext cx="1797143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5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13"/>
          <p:cNvSpPr txBox="1">
            <a:spLocks noGrp="1"/>
          </p:cNvSpPr>
          <p:nvPr>
            <p:ph type="title" idx="3" hasCustomPrompt="1"/>
          </p:nvPr>
        </p:nvSpPr>
        <p:spPr>
          <a:xfrm>
            <a:off x="6151477" y="2179195"/>
            <a:ext cx="1797143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5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4" hasCustomPrompt="1"/>
          </p:nvPr>
        </p:nvSpPr>
        <p:spPr>
          <a:xfrm>
            <a:off x="6151477" y="4419985"/>
            <a:ext cx="1797143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5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596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1"/>
          </p:nvPr>
        </p:nvSpPr>
        <p:spPr>
          <a:xfrm>
            <a:off x="3318237" y="2501417"/>
            <a:ext cx="258878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2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7" name="Google Shape;517;p13"/>
          <p:cNvSpPr txBox="1">
            <a:spLocks noGrp="1"/>
          </p:cNvSpPr>
          <p:nvPr>
            <p:ph type="subTitle" idx="5"/>
          </p:nvPr>
        </p:nvSpPr>
        <p:spPr>
          <a:xfrm>
            <a:off x="3318237" y="1745121"/>
            <a:ext cx="3097518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66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6"/>
          </p:nvPr>
        </p:nvSpPr>
        <p:spPr>
          <a:xfrm>
            <a:off x="3318237" y="4764892"/>
            <a:ext cx="258878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2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7"/>
          </p:nvPr>
        </p:nvSpPr>
        <p:spPr>
          <a:xfrm>
            <a:off x="3318237" y="4010552"/>
            <a:ext cx="3097518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66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8"/>
          </p:nvPr>
        </p:nvSpPr>
        <p:spPr>
          <a:xfrm>
            <a:off x="7810130" y="2501417"/>
            <a:ext cx="3097518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2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9"/>
          </p:nvPr>
        </p:nvSpPr>
        <p:spPr>
          <a:xfrm>
            <a:off x="7810130" y="1781121"/>
            <a:ext cx="3097518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394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3"/>
          </p:nvPr>
        </p:nvSpPr>
        <p:spPr>
          <a:xfrm>
            <a:off x="7810130" y="4764892"/>
            <a:ext cx="3097518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2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subTitle" idx="14"/>
          </p:nvPr>
        </p:nvSpPr>
        <p:spPr>
          <a:xfrm>
            <a:off x="7810130" y="4043575"/>
            <a:ext cx="3097518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394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 flipH="1">
            <a:off x="254949" y="1975344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5" name="Google Shape;525;p13"/>
          <p:cNvSpPr/>
          <p:nvPr/>
        </p:nvSpPr>
        <p:spPr>
          <a:xfrm flipH="1">
            <a:off x="3100816" y="6097777"/>
            <a:ext cx="208624" cy="212507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6" name="Google Shape;526;p13"/>
          <p:cNvSpPr/>
          <p:nvPr/>
        </p:nvSpPr>
        <p:spPr>
          <a:xfrm flipH="1">
            <a:off x="9655476" y="-265033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7" name="Google Shape;527;p13"/>
          <p:cNvSpPr/>
          <p:nvPr/>
        </p:nvSpPr>
        <p:spPr>
          <a:xfrm flipH="1">
            <a:off x="11755627" y="1277777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8" name="Google Shape;528;p13"/>
          <p:cNvSpPr/>
          <p:nvPr/>
        </p:nvSpPr>
        <p:spPr>
          <a:xfrm flipH="1">
            <a:off x="405869" y="4767971"/>
            <a:ext cx="212001" cy="202284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9" name="Google Shape;529;p13"/>
          <p:cNvSpPr/>
          <p:nvPr/>
        </p:nvSpPr>
        <p:spPr>
          <a:xfrm flipH="1">
            <a:off x="2690808" y="-108039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0" name="Google Shape;530;p13"/>
          <p:cNvSpPr/>
          <p:nvPr/>
        </p:nvSpPr>
        <p:spPr>
          <a:xfrm flipH="1">
            <a:off x="11746537" y="5035930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1" name="Google Shape;531;p13"/>
          <p:cNvSpPr/>
          <p:nvPr/>
        </p:nvSpPr>
        <p:spPr>
          <a:xfrm flipH="1">
            <a:off x="4158030" y="6572917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32" name="Google Shape;532;p13"/>
          <p:cNvGrpSpPr/>
          <p:nvPr/>
        </p:nvGrpSpPr>
        <p:grpSpPr>
          <a:xfrm rot="-7200044">
            <a:off x="11383870" y="-555226"/>
            <a:ext cx="689285" cy="1696489"/>
            <a:chOff x="2266600" y="1348075"/>
            <a:chExt cx="516975" cy="1275550"/>
          </a:xfrm>
        </p:grpSpPr>
        <p:sp>
          <p:nvSpPr>
            <p:cNvPr id="533" name="Google Shape;533;p13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38" name="Google Shape;538;p13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543" name="Google Shape;543;p13"/>
          <p:cNvGrpSpPr/>
          <p:nvPr/>
        </p:nvGrpSpPr>
        <p:grpSpPr>
          <a:xfrm>
            <a:off x="11154602" y="5705422"/>
            <a:ext cx="1007221" cy="1152733"/>
            <a:chOff x="5585712" y="137416"/>
            <a:chExt cx="757289" cy="864550"/>
          </a:xfrm>
        </p:grpSpPr>
        <p:sp>
          <p:nvSpPr>
            <p:cNvPr id="544" name="Google Shape;544;p13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71" name="Google Shape;571;p13"/>
          <p:cNvSpPr txBox="1">
            <a:spLocks noGrp="1"/>
          </p:cNvSpPr>
          <p:nvPr>
            <p:ph type="title" idx="15"/>
          </p:nvPr>
        </p:nvSpPr>
        <p:spPr>
          <a:xfrm>
            <a:off x="760115" y="564833"/>
            <a:ext cx="9573856" cy="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572" name="Google Shape;572;p13"/>
          <p:cNvGrpSpPr/>
          <p:nvPr/>
        </p:nvGrpSpPr>
        <p:grpSpPr>
          <a:xfrm>
            <a:off x="1" y="5624201"/>
            <a:ext cx="1478299" cy="1659300"/>
            <a:chOff x="1338201" y="32850"/>
            <a:chExt cx="1111474" cy="1244475"/>
          </a:xfrm>
        </p:grpSpPr>
        <p:sp>
          <p:nvSpPr>
            <p:cNvPr id="573" name="Google Shape;573;p13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4" name="Google Shape;574;p13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5" name="Google Shape;575;p13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76" name="Google Shape;576;p13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91157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38525" y="-59990"/>
            <a:ext cx="12445633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86416" y="-108213"/>
            <a:ext cx="3451073" cy="201411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10208486" y="4834890"/>
            <a:ext cx="2401799" cy="1995423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5" name="Google Shape;945;p21"/>
          <p:cNvSpPr txBox="1">
            <a:spLocks noGrp="1"/>
          </p:cNvSpPr>
          <p:nvPr>
            <p:ph type="ctrTitle"/>
          </p:nvPr>
        </p:nvSpPr>
        <p:spPr>
          <a:xfrm>
            <a:off x="1911304" y="1977567"/>
            <a:ext cx="3204852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1911304" y="2502267"/>
            <a:ext cx="4049557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ctrTitle" idx="2"/>
          </p:nvPr>
        </p:nvSpPr>
        <p:spPr>
          <a:xfrm>
            <a:off x="1911304" y="3467245"/>
            <a:ext cx="3204852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1911304" y="3983349"/>
            <a:ext cx="4049557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ctrTitle" idx="4"/>
          </p:nvPr>
        </p:nvSpPr>
        <p:spPr>
          <a:xfrm>
            <a:off x="1911304" y="4974083"/>
            <a:ext cx="3204852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subTitle" idx="5"/>
          </p:nvPr>
        </p:nvSpPr>
        <p:spPr>
          <a:xfrm>
            <a:off x="1911304" y="5492200"/>
            <a:ext cx="4049557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ctrTitle" idx="6"/>
          </p:nvPr>
        </p:nvSpPr>
        <p:spPr>
          <a:xfrm>
            <a:off x="7445545" y="1977567"/>
            <a:ext cx="3467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7"/>
          </p:nvPr>
        </p:nvSpPr>
        <p:spPr>
          <a:xfrm>
            <a:off x="7445545" y="2502267"/>
            <a:ext cx="4049557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3" name="Google Shape;953;p21"/>
          <p:cNvSpPr txBox="1">
            <a:spLocks noGrp="1"/>
          </p:cNvSpPr>
          <p:nvPr>
            <p:ph type="ctrTitle" idx="8"/>
          </p:nvPr>
        </p:nvSpPr>
        <p:spPr>
          <a:xfrm>
            <a:off x="7445545" y="3467244"/>
            <a:ext cx="319767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954" name="Google Shape;954;p21"/>
          <p:cNvSpPr txBox="1">
            <a:spLocks noGrp="1"/>
          </p:cNvSpPr>
          <p:nvPr>
            <p:ph type="subTitle" idx="9"/>
          </p:nvPr>
        </p:nvSpPr>
        <p:spPr>
          <a:xfrm>
            <a:off x="7445545" y="3983349"/>
            <a:ext cx="4049557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5" name="Google Shape;955;p21"/>
          <p:cNvSpPr txBox="1">
            <a:spLocks noGrp="1"/>
          </p:cNvSpPr>
          <p:nvPr>
            <p:ph type="ctrTitle" idx="13"/>
          </p:nvPr>
        </p:nvSpPr>
        <p:spPr>
          <a:xfrm>
            <a:off x="7445545" y="4974080"/>
            <a:ext cx="319767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956" name="Google Shape;956;p21"/>
          <p:cNvSpPr txBox="1">
            <a:spLocks noGrp="1"/>
          </p:cNvSpPr>
          <p:nvPr>
            <p:ph type="subTitle" idx="14"/>
          </p:nvPr>
        </p:nvSpPr>
        <p:spPr>
          <a:xfrm>
            <a:off x="7445545" y="5492200"/>
            <a:ext cx="4049557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2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Google Shape;957;p21"/>
          <p:cNvSpPr/>
          <p:nvPr/>
        </p:nvSpPr>
        <p:spPr>
          <a:xfrm flipH="1">
            <a:off x="8866355" y="-110906"/>
            <a:ext cx="208624" cy="212507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58" name="Google Shape;958;p21"/>
          <p:cNvSpPr/>
          <p:nvPr/>
        </p:nvSpPr>
        <p:spPr>
          <a:xfrm flipH="1">
            <a:off x="11657182" y="3045901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59" name="Google Shape;959;p21"/>
          <p:cNvSpPr/>
          <p:nvPr/>
        </p:nvSpPr>
        <p:spPr>
          <a:xfrm flipH="1">
            <a:off x="8938850" y="6609711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60" name="Google Shape;960;p21"/>
          <p:cNvSpPr/>
          <p:nvPr/>
        </p:nvSpPr>
        <p:spPr>
          <a:xfrm flipH="1">
            <a:off x="1261818" y="6609701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61" name="Google Shape;961;p21"/>
          <p:cNvSpPr/>
          <p:nvPr/>
        </p:nvSpPr>
        <p:spPr>
          <a:xfrm flipH="1">
            <a:off x="155832" y="4762711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62" name="Google Shape;962;p21"/>
          <p:cNvSpPr/>
          <p:nvPr/>
        </p:nvSpPr>
        <p:spPr>
          <a:xfrm flipH="1">
            <a:off x="11657182" y="6716367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63" name="Google Shape;963;p21"/>
          <p:cNvSpPr/>
          <p:nvPr/>
        </p:nvSpPr>
        <p:spPr>
          <a:xfrm flipH="1">
            <a:off x="1261818" y="1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488678"/>
            <a:ext cx="367828" cy="366769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65" name="Google Shape;965;p21"/>
          <p:cNvSpPr/>
          <p:nvPr/>
        </p:nvSpPr>
        <p:spPr>
          <a:xfrm flipH="1">
            <a:off x="9901728" y="762928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511817" y="5955657"/>
            <a:ext cx="1007250" cy="1152767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11156631" y="200467"/>
            <a:ext cx="701460" cy="980100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1" name="Google Shape;1001;p21"/>
          <p:cNvSpPr txBox="1">
            <a:spLocks noGrp="1"/>
          </p:cNvSpPr>
          <p:nvPr>
            <p:ph type="title" idx="15"/>
          </p:nvPr>
        </p:nvSpPr>
        <p:spPr>
          <a:xfrm>
            <a:off x="760115" y="832416"/>
            <a:ext cx="9573856" cy="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rot="2062403">
            <a:off x="11445611" y="4608482"/>
            <a:ext cx="1371653" cy="1217703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36798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86533" y="-108050"/>
            <a:ext cx="12445633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00" name="Google Shape;1300;p27"/>
          <p:cNvSpPr/>
          <p:nvPr/>
        </p:nvSpPr>
        <p:spPr>
          <a:xfrm>
            <a:off x="4241880" y="2803698"/>
            <a:ext cx="8164631" cy="4162053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01" name="Google Shape;1301;p27"/>
          <p:cNvSpPr/>
          <p:nvPr/>
        </p:nvSpPr>
        <p:spPr>
          <a:xfrm>
            <a:off x="-86552" y="-108067"/>
            <a:ext cx="5223523" cy="416198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02" name="Google Shape;1302;p27"/>
          <p:cNvSpPr/>
          <p:nvPr/>
        </p:nvSpPr>
        <p:spPr>
          <a:xfrm>
            <a:off x="-207853" y="3323968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03" name="Google Shape;1303;p27"/>
          <p:cNvSpPr/>
          <p:nvPr/>
        </p:nvSpPr>
        <p:spPr>
          <a:xfrm>
            <a:off x="1465786" y="5863811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04" name="Google Shape;1304;p27"/>
          <p:cNvSpPr/>
          <p:nvPr/>
        </p:nvSpPr>
        <p:spPr>
          <a:xfrm>
            <a:off x="8587240" y="6572768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05" name="Google Shape;1305;p27"/>
          <p:cNvSpPr/>
          <p:nvPr/>
        </p:nvSpPr>
        <p:spPr>
          <a:xfrm>
            <a:off x="10559799" y="4995761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06" name="Google Shape;1306;p27"/>
          <p:cNvSpPr/>
          <p:nvPr/>
        </p:nvSpPr>
        <p:spPr>
          <a:xfrm>
            <a:off x="2646984" y="6649201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07" name="Google Shape;1307;p27"/>
          <p:cNvSpPr/>
          <p:nvPr/>
        </p:nvSpPr>
        <p:spPr>
          <a:xfrm>
            <a:off x="11999145" y="3286383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08" name="Google Shape;1308;p27"/>
          <p:cNvSpPr/>
          <p:nvPr/>
        </p:nvSpPr>
        <p:spPr>
          <a:xfrm>
            <a:off x="449041" y="1686944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22450" y="5230270"/>
            <a:ext cx="1462155" cy="169875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322765" y="68255"/>
            <a:ext cx="1007221" cy="1152733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10675563" y="36979"/>
            <a:ext cx="2204324" cy="1077991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11122979" y="-358541"/>
            <a:ext cx="1456195" cy="2006345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10977808" y="5669101"/>
            <a:ext cx="701460" cy="980100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709128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86533" y="-108050"/>
            <a:ext cx="12445633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0" name="Google Shape;1370;p28"/>
          <p:cNvSpPr/>
          <p:nvPr/>
        </p:nvSpPr>
        <p:spPr>
          <a:xfrm>
            <a:off x="4501485" y="84734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1" name="Google Shape;1371;p28"/>
          <p:cNvSpPr/>
          <p:nvPr/>
        </p:nvSpPr>
        <p:spPr>
          <a:xfrm>
            <a:off x="8908574" y="4158165"/>
            <a:ext cx="3498273" cy="2807816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2" name="Google Shape;1372;p28"/>
          <p:cNvSpPr/>
          <p:nvPr/>
        </p:nvSpPr>
        <p:spPr>
          <a:xfrm>
            <a:off x="-86550" y="-108066"/>
            <a:ext cx="2351689" cy="1963495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3" name="Google Shape;1373;p28"/>
          <p:cNvSpPr/>
          <p:nvPr/>
        </p:nvSpPr>
        <p:spPr>
          <a:xfrm>
            <a:off x="-2" y="3045901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4" name="Google Shape;1374;p28"/>
          <p:cNvSpPr/>
          <p:nvPr/>
        </p:nvSpPr>
        <p:spPr>
          <a:xfrm>
            <a:off x="2874160" y="6609711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5" name="Google Shape;1375;p28"/>
          <p:cNvSpPr/>
          <p:nvPr/>
        </p:nvSpPr>
        <p:spPr>
          <a:xfrm>
            <a:off x="9200386" y="6572768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6" name="Google Shape;1376;p28"/>
          <p:cNvSpPr/>
          <p:nvPr/>
        </p:nvSpPr>
        <p:spPr>
          <a:xfrm>
            <a:off x="11448063" y="4260377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7" name="Google Shape;1377;p28"/>
          <p:cNvSpPr/>
          <p:nvPr/>
        </p:nvSpPr>
        <p:spPr>
          <a:xfrm>
            <a:off x="-2" y="6716367"/>
            <a:ext cx="367812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8" name="Google Shape;1378;p28"/>
          <p:cNvSpPr/>
          <p:nvPr/>
        </p:nvSpPr>
        <p:spPr>
          <a:xfrm>
            <a:off x="10464185" y="1"/>
            <a:ext cx="298990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9" name="Google Shape;1379;p28"/>
          <p:cNvSpPr/>
          <p:nvPr/>
        </p:nvSpPr>
        <p:spPr>
          <a:xfrm>
            <a:off x="12011288" y="1855445"/>
            <a:ext cx="367828" cy="366769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80" name="Google Shape;1380;p28"/>
          <p:cNvSpPr/>
          <p:nvPr/>
        </p:nvSpPr>
        <p:spPr>
          <a:xfrm>
            <a:off x="816862" y="500195"/>
            <a:ext cx="211981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10880432" y="263606"/>
            <a:ext cx="1007221" cy="1152733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89915" y="5629601"/>
            <a:ext cx="701460" cy="980100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10635595" y="5698937"/>
            <a:ext cx="1246595" cy="1146011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66217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960784" y="593367"/>
            <a:ext cx="1024020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subTitle" idx="1"/>
          </p:nvPr>
        </p:nvSpPr>
        <p:spPr>
          <a:xfrm>
            <a:off x="4130257" y="2726967"/>
            <a:ext cx="3901125" cy="1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2394">
                <a:solidFill>
                  <a:srgbClr val="00004B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ubTitle" idx="2"/>
          </p:nvPr>
        </p:nvSpPr>
        <p:spPr>
          <a:xfrm>
            <a:off x="4130455" y="2189233"/>
            <a:ext cx="3901125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0" b="1">
                <a:solidFill>
                  <a:schemeClr val="dk2"/>
                </a:solidFill>
              </a:defRPr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10101284" y="19101"/>
            <a:ext cx="2056203" cy="1544303"/>
          </a:xfrm>
          <a:custGeom>
            <a:avLst/>
            <a:gdLst/>
            <a:ahLst/>
            <a:cxnLst/>
            <a:rect l="l" t="t" r="r" b="b"/>
            <a:pathLst>
              <a:path w="108623" h="81379" extrusionOk="0">
                <a:moveTo>
                  <a:pt x="99167" y="0"/>
                </a:moveTo>
                <a:cubicBezTo>
                  <a:pt x="74118" y="0"/>
                  <a:pt x="48020" y="7785"/>
                  <a:pt x="27244" y="21778"/>
                </a:cubicBezTo>
                <a:cubicBezTo>
                  <a:pt x="14406" y="30424"/>
                  <a:pt x="-2107" y="44313"/>
                  <a:pt x="308" y="59602"/>
                </a:cubicBezTo>
                <a:cubicBezTo>
                  <a:pt x="1269" y="65687"/>
                  <a:pt x="4352" y="72230"/>
                  <a:pt x="9478" y="75648"/>
                </a:cubicBezTo>
                <a:cubicBezTo>
                  <a:pt x="15167" y="79441"/>
                  <a:pt x="22704" y="80230"/>
                  <a:pt x="29536" y="79946"/>
                </a:cubicBezTo>
                <a:cubicBezTo>
                  <a:pt x="40461" y="79492"/>
                  <a:pt x="50785" y="74766"/>
                  <a:pt x="61343" y="71923"/>
                </a:cubicBezTo>
                <a:cubicBezTo>
                  <a:pt x="76863" y="67745"/>
                  <a:pt x="103530" y="66135"/>
                  <a:pt x="108623" y="81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7"/>
          <p:cNvSpPr/>
          <p:nvPr/>
        </p:nvSpPr>
        <p:spPr>
          <a:xfrm>
            <a:off x="10456886" y="2025756"/>
            <a:ext cx="1700628" cy="1794433"/>
          </a:xfrm>
          <a:custGeom>
            <a:avLst/>
            <a:gdLst/>
            <a:ahLst/>
            <a:cxnLst/>
            <a:rect l="l" t="t" r="r" b="b"/>
            <a:pathLst>
              <a:path w="89839" h="94560" extrusionOk="0">
                <a:moveTo>
                  <a:pt x="89839" y="0"/>
                </a:moveTo>
                <a:cubicBezTo>
                  <a:pt x="87293" y="15247"/>
                  <a:pt x="69257" y="25868"/>
                  <a:pt x="54307" y="29800"/>
                </a:cubicBezTo>
                <a:cubicBezTo>
                  <a:pt x="34808" y="34929"/>
                  <a:pt x="2372" y="36697"/>
                  <a:pt x="150" y="56736"/>
                </a:cubicBezTo>
                <a:cubicBezTo>
                  <a:pt x="-892" y="66133"/>
                  <a:pt x="5155" y="78599"/>
                  <a:pt x="14191" y="81379"/>
                </a:cubicBezTo>
                <a:cubicBezTo>
                  <a:pt x="29214" y="86001"/>
                  <a:pt x="59465" y="78842"/>
                  <a:pt x="59465" y="9456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6" name="Google Shape;156;p7"/>
          <p:cNvGrpSpPr/>
          <p:nvPr/>
        </p:nvGrpSpPr>
        <p:grpSpPr>
          <a:xfrm>
            <a:off x="9766276" y="437525"/>
            <a:ext cx="733406" cy="919428"/>
            <a:chOff x="7008345" y="190267"/>
            <a:chExt cx="655983" cy="820332"/>
          </a:xfrm>
        </p:grpSpPr>
        <p:sp>
          <p:nvSpPr>
            <p:cNvPr id="157" name="Google Shape;157;p7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1" name="Google Shape;161;p7"/>
          <p:cNvSpPr/>
          <p:nvPr/>
        </p:nvSpPr>
        <p:spPr>
          <a:xfrm rot="-2309161">
            <a:off x="10546719" y="2484844"/>
            <a:ext cx="697389" cy="708009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solidFill>
                <a:srgbClr val="4A6799"/>
              </a:solidFill>
            </a:endParaRPr>
          </a:p>
        </p:txBody>
      </p:sp>
      <p:sp>
        <p:nvSpPr>
          <p:cNvPr id="162" name="Google Shape;162;p7"/>
          <p:cNvSpPr/>
          <p:nvPr/>
        </p:nvSpPr>
        <p:spPr>
          <a:xfrm rot="10800000" flipH="1">
            <a:off x="1" y="3517620"/>
            <a:ext cx="950362" cy="1745789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3" name="Google Shape;163;p7"/>
          <p:cNvSpPr/>
          <p:nvPr/>
        </p:nvSpPr>
        <p:spPr>
          <a:xfrm rot="10800000" flipH="1">
            <a:off x="0" y="6071505"/>
            <a:ext cx="2011308" cy="436052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4" name="Google Shape;164;p7"/>
          <p:cNvSpPr/>
          <p:nvPr/>
        </p:nvSpPr>
        <p:spPr>
          <a:xfrm>
            <a:off x="1047301" y="5599288"/>
            <a:ext cx="733381" cy="744573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5" name="Google Shape;165;p7"/>
          <p:cNvSpPr/>
          <p:nvPr/>
        </p:nvSpPr>
        <p:spPr>
          <a:xfrm>
            <a:off x="524648" y="2065006"/>
            <a:ext cx="733381" cy="744573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52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3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81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5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33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6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9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/>
          <p:nvPr/>
        </p:nvSpPr>
        <p:spPr>
          <a:xfrm flipH="1">
            <a:off x="9182423" y="444415"/>
            <a:ext cx="502044" cy="545307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5" name="Google Shape;185;p10"/>
          <p:cNvSpPr/>
          <p:nvPr/>
        </p:nvSpPr>
        <p:spPr>
          <a:xfrm flipH="1">
            <a:off x="11081226" y="2218193"/>
            <a:ext cx="1080611" cy="1984867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6" name="Google Shape;186;p10"/>
          <p:cNvSpPr/>
          <p:nvPr/>
        </p:nvSpPr>
        <p:spPr>
          <a:xfrm flipH="1">
            <a:off x="9874874" y="803606"/>
            <a:ext cx="2286963" cy="495767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7" name="Google Shape;187;p10"/>
          <p:cNvGrpSpPr/>
          <p:nvPr/>
        </p:nvGrpSpPr>
        <p:grpSpPr>
          <a:xfrm>
            <a:off x="7873539" y="287093"/>
            <a:ext cx="800065" cy="1002992"/>
            <a:chOff x="7008345" y="190267"/>
            <a:chExt cx="655983" cy="820332"/>
          </a:xfrm>
        </p:grpSpPr>
        <p:sp>
          <p:nvSpPr>
            <p:cNvPr id="188" name="Google Shape;188;p10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" name="Google Shape;192;p10"/>
          <p:cNvGrpSpPr/>
          <p:nvPr/>
        </p:nvGrpSpPr>
        <p:grpSpPr>
          <a:xfrm rot="-2309226">
            <a:off x="10741722" y="4948461"/>
            <a:ext cx="800086" cy="1003020"/>
            <a:chOff x="7008345" y="190267"/>
            <a:chExt cx="655983" cy="820332"/>
          </a:xfrm>
        </p:grpSpPr>
        <p:sp>
          <p:nvSpPr>
            <p:cNvPr id="193" name="Google Shape;193;p10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rgbClr val="4A6799"/>
                </a:solidFill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1763508" y="4197251"/>
            <a:ext cx="4857553" cy="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subTitle" idx="1"/>
          </p:nvPr>
        </p:nvSpPr>
        <p:spPr>
          <a:xfrm>
            <a:off x="1763508" y="1978851"/>
            <a:ext cx="4857553" cy="20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rgbClr val="00004B"/>
                </a:solidFill>
              </a:defRPr>
            </a:lvl1pPr>
            <a:lvl2pPr lvl="1" rtl="0">
              <a:spcBef>
                <a:spcPts val="2128"/>
              </a:spcBef>
              <a:spcAft>
                <a:spcPts val="0"/>
              </a:spcAft>
              <a:buNone/>
              <a:defRPr sz="3192">
                <a:solidFill>
                  <a:srgbClr val="00004B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None/>
              <a:defRPr sz="3192">
                <a:solidFill>
                  <a:srgbClr val="00004B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None/>
              <a:defRPr sz="3192">
                <a:solidFill>
                  <a:srgbClr val="00004B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None/>
              <a:defRPr sz="3192">
                <a:solidFill>
                  <a:srgbClr val="00004B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None/>
              <a:defRPr sz="3192">
                <a:solidFill>
                  <a:srgbClr val="00004B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None/>
              <a:defRPr sz="3192">
                <a:solidFill>
                  <a:srgbClr val="00004B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None/>
              <a:defRPr sz="3192">
                <a:solidFill>
                  <a:srgbClr val="00004B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None/>
              <a:defRPr sz="3192">
                <a:solidFill>
                  <a:srgbClr val="0000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3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51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703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6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1"/>
          <p:cNvGrpSpPr/>
          <p:nvPr/>
        </p:nvGrpSpPr>
        <p:grpSpPr>
          <a:xfrm>
            <a:off x="445995" y="434394"/>
            <a:ext cx="11715843" cy="5956645"/>
            <a:chOff x="335326" y="325795"/>
            <a:chExt cx="8808674" cy="4467484"/>
          </a:xfrm>
        </p:grpSpPr>
        <p:sp>
          <p:nvSpPr>
            <p:cNvPr id="201" name="Google Shape;201;p11"/>
            <p:cNvSpPr/>
            <p:nvPr/>
          </p:nvSpPr>
          <p:spPr>
            <a:xfrm>
              <a:off x="335326" y="4326404"/>
              <a:ext cx="461041" cy="466875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11"/>
            <p:cNvSpPr/>
            <p:nvPr/>
          </p:nvSpPr>
          <p:spPr>
            <a:xfrm flipH="1">
              <a:off x="8331531" y="325795"/>
              <a:ext cx="812468" cy="1488650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03" name="Google Shape;203;p11"/>
          <p:cNvSpPr txBox="1">
            <a:spLocks noGrp="1"/>
          </p:cNvSpPr>
          <p:nvPr>
            <p:ph type="title" hasCustomPrompt="1"/>
          </p:nvPr>
        </p:nvSpPr>
        <p:spPr>
          <a:xfrm>
            <a:off x="2344586" y="1777200"/>
            <a:ext cx="7472667" cy="20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4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204" name="Google Shape;204;p11"/>
          <p:cNvSpPr txBox="1">
            <a:spLocks noGrp="1"/>
          </p:cNvSpPr>
          <p:nvPr>
            <p:ph type="subTitle" idx="1"/>
          </p:nvPr>
        </p:nvSpPr>
        <p:spPr>
          <a:xfrm>
            <a:off x="2344685" y="3588067"/>
            <a:ext cx="7472667" cy="6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1pPr>
            <a:lvl2pPr lvl="1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2pPr>
            <a:lvl3pPr lvl="2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3pPr>
            <a:lvl4pPr lvl="3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4pPr>
            <a:lvl5pPr lvl="4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5pPr>
            <a:lvl6pPr lvl="5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6pPr>
            <a:lvl7pPr lvl="6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7pPr>
            <a:lvl8pPr lvl="7" algn="ctr" rtl="0">
              <a:spcBef>
                <a:spcPts val="2128"/>
              </a:spcBef>
              <a:spcAft>
                <a:spcPts val="0"/>
              </a:spcAft>
              <a:buNone/>
              <a:defRPr sz="2394">
                <a:solidFill>
                  <a:srgbClr val="00004B"/>
                </a:solidFill>
              </a:defRPr>
            </a:lvl8pPr>
            <a:lvl9pPr lvl="8" algn="ctr" rtl="0">
              <a:spcBef>
                <a:spcPts val="2128"/>
              </a:spcBef>
              <a:spcAft>
                <a:spcPts val="2128"/>
              </a:spcAft>
              <a:buNone/>
              <a:defRPr sz="2394">
                <a:solidFill>
                  <a:srgbClr val="0000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_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3"/>
          <p:cNvSpPr/>
          <p:nvPr/>
        </p:nvSpPr>
        <p:spPr>
          <a:xfrm flipH="1">
            <a:off x="9182423" y="444415"/>
            <a:ext cx="502044" cy="545307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6" name="Google Shape;466;p23"/>
          <p:cNvSpPr/>
          <p:nvPr/>
        </p:nvSpPr>
        <p:spPr>
          <a:xfrm flipH="1">
            <a:off x="11081226" y="2218193"/>
            <a:ext cx="1080611" cy="1984867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7" name="Google Shape;467;p23"/>
          <p:cNvSpPr/>
          <p:nvPr/>
        </p:nvSpPr>
        <p:spPr>
          <a:xfrm flipH="1">
            <a:off x="9874874" y="803606"/>
            <a:ext cx="2286963" cy="495767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8" name="Google Shape;468;p23"/>
          <p:cNvGrpSpPr/>
          <p:nvPr/>
        </p:nvGrpSpPr>
        <p:grpSpPr>
          <a:xfrm>
            <a:off x="7873539" y="287093"/>
            <a:ext cx="800065" cy="1002992"/>
            <a:chOff x="7008345" y="190267"/>
            <a:chExt cx="655983" cy="820332"/>
          </a:xfrm>
        </p:grpSpPr>
        <p:sp>
          <p:nvSpPr>
            <p:cNvPr id="469" name="Google Shape;469;p23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-2309226">
            <a:off x="10741722" y="4948461"/>
            <a:ext cx="800086" cy="1003020"/>
            <a:chOff x="7008345" y="190267"/>
            <a:chExt cx="655983" cy="820332"/>
          </a:xfrm>
        </p:grpSpPr>
        <p:sp>
          <p:nvSpPr>
            <p:cNvPr id="474" name="Google Shape;474;p23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rgbClr val="4A6799"/>
                </a:solidFill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4"/>
          <p:cNvGrpSpPr/>
          <p:nvPr/>
        </p:nvGrpSpPr>
        <p:grpSpPr>
          <a:xfrm>
            <a:off x="1" y="19101"/>
            <a:ext cx="12157514" cy="6488455"/>
            <a:chOff x="0" y="14325"/>
            <a:chExt cx="9140749" cy="4866341"/>
          </a:xfrm>
        </p:grpSpPr>
        <p:sp>
          <p:nvSpPr>
            <p:cNvPr id="480" name="Google Shape;480;p24"/>
            <p:cNvSpPr/>
            <p:nvPr/>
          </p:nvSpPr>
          <p:spPr>
            <a:xfrm>
              <a:off x="7594751" y="14325"/>
              <a:ext cx="1545977" cy="1158227"/>
            </a:xfrm>
            <a:custGeom>
              <a:avLst/>
              <a:gdLst/>
              <a:ahLst/>
              <a:cxnLst/>
              <a:rect l="l" t="t" r="r" b="b"/>
              <a:pathLst>
                <a:path w="108623" h="81379" extrusionOk="0">
                  <a:moveTo>
                    <a:pt x="99167" y="0"/>
                  </a:moveTo>
                  <a:cubicBezTo>
                    <a:pt x="74118" y="0"/>
                    <a:pt x="48020" y="7785"/>
                    <a:pt x="27244" y="21778"/>
                  </a:cubicBezTo>
                  <a:cubicBezTo>
                    <a:pt x="14406" y="30424"/>
                    <a:pt x="-2107" y="44313"/>
                    <a:pt x="308" y="59602"/>
                  </a:cubicBezTo>
                  <a:cubicBezTo>
                    <a:pt x="1269" y="65687"/>
                    <a:pt x="4352" y="72230"/>
                    <a:pt x="9478" y="75648"/>
                  </a:cubicBezTo>
                  <a:cubicBezTo>
                    <a:pt x="15167" y="79441"/>
                    <a:pt x="22704" y="80230"/>
                    <a:pt x="29536" y="79946"/>
                  </a:cubicBezTo>
                  <a:cubicBezTo>
                    <a:pt x="40461" y="79492"/>
                    <a:pt x="50785" y="74766"/>
                    <a:pt x="61343" y="71923"/>
                  </a:cubicBezTo>
                  <a:cubicBezTo>
                    <a:pt x="76863" y="67745"/>
                    <a:pt x="103530" y="66135"/>
                    <a:pt x="108623" y="813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1" name="Google Shape;481;p24"/>
            <p:cNvSpPr/>
            <p:nvPr/>
          </p:nvSpPr>
          <p:spPr>
            <a:xfrm>
              <a:off x="7862115" y="1519316"/>
              <a:ext cx="1278634" cy="1345825"/>
            </a:xfrm>
            <a:custGeom>
              <a:avLst/>
              <a:gdLst/>
              <a:ahLst/>
              <a:cxnLst/>
              <a:rect l="l" t="t" r="r" b="b"/>
              <a:pathLst>
                <a:path w="89839" h="94560" extrusionOk="0">
                  <a:moveTo>
                    <a:pt x="89839" y="0"/>
                  </a:moveTo>
                  <a:cubicBezTo>
                    <a:pt x="87293" y="15247"/>
                    <a:pt x="69257" y="25868"/>
                    <a:pt x="54307" y="29800"/>
                  </a:cubicBezTo>
                  <a:cubicBezTo>
                    <a:pt x="34808" y="34929"/>
                    <a:pt x="2372" y="36697"/>
                    <a:pt x="150" y="56736"/>
                  </a:cubicBezTo>
                  <a:cubicBezTo>
                    <a:pt x="-892" y="66133"/>
                    <a:pt x="5155" y="78599"/>
                    <a:pt x="14191" y="81379"/>
                  </a:cubicBezTo>
                  <a:cubicBezTo>
                    <a:pt x="29214" y="86001"/>
                    <a:pt x="59465" y="78842"/>
                    <a:pt x="59465" y="9456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82" name="Google Shape;482;p24"/>
            <p:cNvGrpSpPr/>
            <p:nvPr/>
          </p:nvGrpSpPr>
          <p:grpSpPr>
            <a:xfrm>
              <a:off x="7342872" y="328143"/>
              <a:ext cx="551419" cy="689571"/>
              <a:chOff x="7008345" y="190267"/>
              <a:chExt cx="655983" cy="820332"/>
            </a:xfrm>
          </p:grpSpPr>
          <p:sp>
            <p:nvSpPr>
              <p:cNvPr id="483" name="Google Shape;483;p24"/>
              <p:cNvSpPr/>
              <p:nvPr/>
            </p:nvSpPr>
            <p:spPr>
              <a:xfrm>
                <a:off x="7008345" y="378925"/>
                <a:ext cx="623780" cy="631673"/>
              </a:xfrm>
              <a:custGeom>
                <a:avLst/>
                <a:gdLst/>
                <a:ahLst/>
                <a:cxnLst/>
                <a:rect l="l" t="t" r="r" b="b"/>
                <a:pathLst>
                  <a:path w="20784" h="21047" extrusionOk="0">
                    <a:moveTo>
                      <a:pt x="13971" y="1"/>
                    </a:moveTo>
                    <a:cubicBezTo>
                      <a:pt x="13801" y="1"/>
                      <a:pt x="13627" y="58"/>
                      <a:pt x="13479" y="185"/>
                    </a:cubicBezTo>
                    <a:lnTo>
                      <a:pt x="8914" y="4110"/>
                    </a:lnTo>
                    <a:cubicBezTo>
                      <a:pt x="8759" y="4231"/>
                      <a:pt x="8577" y="4287"/>
                      <a:pt x="8389" y="4287"/>
                    </a:cubicBezTo>
                    <a:cubicBezTo>
                      <a:pt x="8329" y="4287"/>
                      <a:pt x="8268" y="4281"/>
                      <a:pt x="8207" y="4270"/>
                    </a:cubicBezTo>
                    <a:lnTo>
                      <a:pt x="2523" y="2672"/>
                    </a:lnTo>
                    <a:cubicBezTo>
                      <a:pt x="2456" y="2655"/>
                      <a:pt x="2390" y="2647"/>
                      <a:pt x="2325" y="2647"/>
                    </a:cubicBezTo>
                    <a:cubicBezTo>
                      <a:pt x="1797" y="2647"/>
                      <a:pt x="1384" y="3194"/>
                      <a:pt x="1587" y="3722"/>
                    </a:cubicBezTo>
                    <a:lnTo>
                      <a:pt x="3756" y="9292"/>
                    </a:lnTo>
                    <a:cubicBezTo>
                      <a:pt x="3847" y="9520"/>
                      <a:pt x="3824" y="9794"/>
                      <a:pt x="3687" y="10022"/>
                    </a:cubicBezTo>
                    <a:lnTo>
                      <a:pt x="355" y="15044"/>
                    </a:lnTo>
                    <a:cubicBezTo>
                      <a:pt x="1" y="15575"/>
                      <a:pt x="354" y="16256"/>
                      <a:pt x="958" y="16256"/>
                    </a:cubicBezTo>
                    <a:cubicBezTo>
                      <a:pt x="978" y="16256"/>
                      <a:pt x="997" y="16255"/>
                      <a:pt x="1017" y="16254"/>
                    </a:cubicBezTo>
                    <a:lnTo>
                      <a:pt x="6929" y="15774"/>
                    </a:lnTo>
                    <a:cubicBezTo>
                      <a:pt x="6950" y="15772"/>
                      <a:pt x="6971" y="15771"/>
                      <a:pt x="6992" y="15771"/>
                    </a:cubicBezTo>
                    <a:cubicBezTo>
                      <a:pt x="7221" y="15771"/>
                      <a:pt x="7444" y="15883"/>
                      <a:pt x="7590" y="16071"/>
                    </a:cubicBezTo>
                    <a:lnTo>
                      <a:pt x="11197" y="20750"/>
                    </a:lnTo>
                    <a:cubicBezTo>
                      <a:pt x="11353" y="20952"/>
                      <a:pt x="11575" y="21047"/>
                      <a:pt x="11795" y="21047"/>
                    </a:cubicBezTo>
                    <a:cubicBezTo>
                      <a:pt x="12123" y="21047"/>
                      <a:pt x="12448" y="20836"/>
                      <a:pt x="12544" y="20453"/>
                    </a:cubicBezTo>
                    <a:lnTo>
                      <a:pt x="14027" y="14587"/>
                    </a:lnTo>
                    <a:cubicBezTo>
                      <a:pt x="14096" y="14336"/>
                      <a:pt x="14278" y="14131"/>
                      <a:pt x="14529" y="14039"/>
                    </a:cubicBezTo>
                    <a:lnTo>
                      <a:pt x="20099" y="11917"/>
                    </a:lnTo>
                    <a:cubicBezTo>
                      <a:pt x="20692" y="11688"/>
                      <a:pt x="20783" y="10867"/>
                      <a:pt x="20258" y="10524"/>
                    </a:cubicBezTo>
                    <a:lnTo>
                      <a:pt x="15260" y="7374"/>
                    </a:lnTo>
                    <a:cubicBezTo>
                      <a:pt x="15054" y="7238"/>
                      <a:pt x="14917" y="7009"/>
                      <a:pt x="14895" y="6758"/>
                    </a:cubicBezTo>
                    <a:lnTo>
                      <a:pt x="14735" y="732"/>
                    </a:lnTo>
                    <a:cubicBezTo>
                      <a:pt x="14719" y="290"/>
                      <a:pt x="14353" y="1"/>
                      <a:pt x="13971" y="1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24"/>
              <p:cNvSpPr/>
              <p:nvPr/>
            </p:nvSpPr>
            <p:spPr>
              <a:xfrm>
                <a:off x="7057356" y="190267"/>
                <a:ext cx="124012" cy="15378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5124" extrusionOk="0">
                    <a:moveTo>
                      <a:pt x="302" y="0"/>
                    </a:moveTo>
                    <a:cubicBezTo>
                      <a:pt x="244" y="0"/>
                      <a:pt x="185" y="19"/>
                      <a:pt x="137" y="57"/>
                    </a:cubicBezTo>
                    <a:cubicBezTo>
                      <a:pt x="23" y="148"/>
                      <a:pt x="0" y="331"/>
                      <a:pt x="91" y="445"/>
                    </a:cubicBezTo>
                    <a:lnTo>
                      <a:pt x="3629" y="5033"/>
                    </a:lnTo>
                    <a:cubicBezTo>
                      <a:pt x="3675" y="5101"/>
                      <a:pt x="3743" y="5124"/>
                      <a:pt x="3835" y="5124"/>
                    </a:cubicBezTo>
                    <a:cubicBezTo>
                      <a:pt x="3880" y="5124"/>
                      <a:pt x="3949" y="5124"/>
                      <a:pt x="3994" y="5078"/>
                    </a:cubicBezTo>
                    <a:cubicBezTo>
                      <a:pt x="4109" y="4987"/>
                      <a:pt x="4131" y="4827"/>
                      <a:pt x="4040" y="4713"/>
                    </a:cubicBezTo>
                    <a:lnTo>
                      <a:pt x="502" y="102"/>
                    </a:lnTo>
                    <a:cubicBezTo>
                      <a:pt x="462" y="36"/>
                      <a:pt x="384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24"/>
              <p:cNvSpPr/>
              <p:nvPr/>
            </p:nvSpPr>
            <p:spPr>
              <a:xfrm>
                <a:off x="7218313" y="190477"/>
                <a:ext cx="49371" cy="16729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5574" extrusionOk="0">
                    <a:moveTo>
                      <a:pt x="294" y="0"/>
                    </a:moveTo>
                    <a:cubicBezTo>
                      <a:pt x="280" y="0"/>
                      <a:pt x="266" y="2"/>
                      <a:pt x="252" y="4"/>
                    </a:cubicBezTo>
                    <a:cubicBezTo>
                      <a:pt x="92" y="27"/>
                      <a:pt x="1" y="187"/>
                      <a:pt x="47" y="324"/>
                    </a:cubicBezTo>
                    <a:lnTo>
                      <a:pt x="1074" y="5345"/>
                    </a:lnTo>
                    <a:cubicBezTo>
                      <a:pt x="1119" y="5482"/>
                      <a:pt x="1211" y="5573"/>
                      <a:pt x="1348" y="5573"/>
                    </a:cubicBezTo>
                    <a:cubicBezTo>
                      <a:pt x="1371" y="5573"/>
                      <a:pt x="1371" y="5551"/>
                      <a:pt x="1393" y="5551"/>
                    </a:cubicBezTo>
                    <a:cubicBezTo>
                      <a:pt x="1553" y="5528"/>
                      <a:pt x="1644" y="5391"/>
                      <a:pt x="1599" y="5254"/>
                    </a:cubicBezTo>
                    <a:lnTo>
                      <a:pt x="549" y="209"/>
                    </a:lnTo>
                    <a:cubicBezTo>
                      <a:pt x="528" y="87"/>
                      <a:pt x="416" y="0"/>
                      <a:pt x="2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24"/>
              <p:cNvSpPr/>
              <p:nvPr/>
            </p:nvSpPr>
            <p:spPr>
              <a:xfrm>
                <a:off x="7545779" y="468873"/>
                <a:ext cx="118549" cy="64947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2164" extrusionOk="0">
                    <a:moveTo>
                      <a:pt x="3644" y="1"/>
                    </a:moveTo>
                    <a:cubicBezTo>
                      <a:pt x="3608" y="1"/>
                      <a:pt x="3573" y="6"/>
                      <a:pt x="3538" y="18"/>
                    </a:cubicBezTo>
                    <a:lnTo>
                      <a:pt x="183" y="1661"/>
                    </a:lnTo>
                    <a:cubicBezTo>
                      <a:pt x="46" y="1707"/>
                      <a:pt x="0" y="1867"/>
                      <a:pt x="46" y="2004"/>
                    </a:cubicBezTo>
                    <a:cubicBezTo>
                      <a:pt x="92" y="2095"/>
                      <a:pt x="206" y="2163"/>
                      <a:pt x="297" y="2163"/>
                    </a:cubicBezTo>
                    <a:cubicBezTo>
                      <a:pt x="343" y="2163"/>
                      <a:pt x="366" y="2141"/>
                      <a:pt x="411" y="2141"/>
                    </a:cubicBezTo>
                    <a:lnTo>
                      <a:pt x="3767" y="497"/>
                    </a:lnTo>
                    <a:cubicBezTo>
                      <a:pt x="3904" y="429"/>
                      <a:pt x="3949" y="292"/>
                      <a:pt x="3904" y="155"/>
                    </a:cubicBezTo>
                    <a:cubicBezTo>
                      <a:pt x="3852" y="52"/>
                      <a:pt x="3750" y="1"/>
                      <a:pt x="36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87" name="Google Shape;487;p24"/>
            <p:cNvSpPr/>
            <p:nvPr/>
          </p:nvSpPr>
          <p:spPr>
            <a:xfrm rot="-2309161">
              <a:off x="7929656" y="1863632"/>
              <a:ext cx="524339" cy="531007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rgbClr val="4A6799"/>
                </a:solidFill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 rot="10800000" flipH="1">
              <a:off x="0" y="2638215"/>
              <a:ext cx="714539" cy="1309342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10800000" flipH="1">
              <a:off x="0" y="4553628"/>
              <a:ext cx="1512222" cy="327039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787424" y="4199466"/>
              <a:ext cx="551400" cy="558430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394462" y="1548754"/>
              <a:ext cx="551400" cy="558430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92" name="Google Shape;492;p24"/>
          <p:cNvSpPr/>
          <p:nvPr/>
        </p:nvSpPr>
        <p:spPr>
          <a:xfrm rot="10800000" flipH="1">
            <a:off x="2178856" y="6343842"/>
            <a:ext cx="441532" cy="479625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_1_1_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>
            <a:off x="2" y="2337636"/>
            <a:ext cx="3583179" cy="4520365"/>
            <a:chOff x="1" y="1753227"/>
            <a:chExt cx="2694049" cy="3390274"/>
          </a:xfrm>
        </p:grpSpPr>
        <p:sp>
          <p:nvSpPr>
            <p:cNvPr id="495" name="Google Shape;495;p25"/>
            <p:cNvSpPr/>
            <p:nvPr/>
          </p:nvSpPr>
          <p:spPr>
            <a:xfrm rot="10800000" flipH="1">
              <a:off x="1" y="1753227"/>
              <a:ext cx="977128" cy="1790348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6" name="Google Shape;496;p25"/>
            <p:cNvSpPr/>
            <p:nvPr/>
          </p:nvSpPr>
          <p:spPr>
            <a:xfrm rot="10800000" flipH="1">
              <a:off x="1" y="4372336"/>
              <a:ext cx="2067955" cy="447181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7" name="Google Shape;497;p25"/>
            <p:cNvSpPr/>
            <p:nvPr/>
          </p:nvSpPr>
          <p:spPr>
            <a:xfrm rot="10800000" flipH="1">
              <a:off x="2240083" y="4651634"/>
              <a:ext cx="453967" cy="491867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98" name="Google Shape;498;p25"/>
            <p:cNvGrpSpPr/>
            <p:nvPr/>
          </p:nvGrpSpPr>
          <p:grpSpPr>
            <a:xfrm rot="-1704725">
              <a:off x="1235502" y="4276409"/>
              <a:ext cx="534968" cy="533841"/>
              <a:chOff x="4695223" y="3382572"/>
              <a:chExt cx="935820" cy="984650"/>
            </a:xfrm>
          </p:grpSpPr>
          <p:sp>
            <p:nvSpPr>
              <p:cNvPr id="499" name="Google Shape;499;p25"/>
              <p:cNvSpPr/>
              <p:nvPr/>
            </p:nvSpPr>
            <p:spPr>
              <a:xfrm>
                <a:off x="4947328" y="3450551"/>
                <a:ext cx="222663" cy="32731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0906" extrusionOk="0">
                    <a:moveTo>
                      <a:pt x="842" y="1"/>
                    </a:moveTo>
                    <a:cubicBezTo>
                      <a:pt x="534" y="1"/>
                      <a:pt x="252" y="209"/>
                      <a:pt x="160" y="520"/>
                    </a:cubicBezTo>
                    <a:lnTo>
                      <a:pt x="92" y="817"/>
                    </a:lnTo>
                    <a:cubicBezTo>
                      <a:pt x="1" y="1159"/>
                      <a:pt x="183" y="1524"/>
                      <a:pt x="548" y="1661"/>
                    </a:cubicBezTo>
                    <a:cubicBezTo>
                      <a:pt x="2169" y="2232"/>
                      <a:pt x="3219" y="3259"/>
                      <a:pt x="4109" y="4423"/>
                    </a:cubicBezTo>
                    <a:cubicBezTo>
                      <a:pt x="6163" y="7071"/>
                      <a:pt x="5410" y="10609"/>
                      <a:pt x="5410" y="10654"/>
                    </a:cubicBezTo>
                    <a:lnTo>
                      <a:pt x="6209" y="10906"/>
                    </a:lnTo>
                    <a:cubicBezTo>
                      <a:pt x="6278" y="10746"/>
                      <a:pt x="7419" y="6865"/>
                      <a:pt x="5616" y="3601"/>
                    </a:cubicBezTo>
                    <a:cubicBezTo>
                      <a:pt x="4680" y="1935"/>
                      <a:pt x="3151" y="725"/>
                      <a:pt x="1073" y="41"/>
                    </a:cubicBezTo>
                    <a:cubicBezTo>
                      <a:pt x="996" y="14"/>
                      <a:pt x="918" y="1"/>
                      <a:pt x="842" y="1"/>
                    </a:cubicBezTo>
                    <a:close/>
                  </a:path>
                </a:pathLst>
              </a:custGeom>
              <a:solidFill>
                <a:srgbClr val="123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0" name="Google Shape;500;p25"/>
              <p:cNvSpPr/>
              <p:nvPr/>
            </p:nvSpPr>
            <p:spPr>
              <a:xfrm>
                <a:off x="5132295" y="3382572"/>
                <a:ext cx="387761" cy="239110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7967" extrusionOk="0">
                    <a:moveTo>
                      <a:pt x="12920" y="0"/>
                    </a:moveTo>
                    <a:cubicBezTo>
                      <a:pt x="1735" y="0"/>
                      <a:pt x="0" y="7966"/>
                      <a:pt x="0" y="7966"/>
                    </a:cubicBezTo>
                    <a:cubicBezTo>
                      <a:pt x="12235" y="7966"/>
                      <a:pt x="12920" y="0"/>
                      <a:pt x="12920" y="0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1" name="Google Shape;501;p25"/>
              <p:cNvSpPr/>
              <p:nvPr/>
            </p:nvSpPr>
            <p:spPr>
              <a:xfrm>
                <a:off x="4695223" y="3615289"/>
                <a:ext cx="935820" cy="751933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25054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05"/>
                    </a:cubicBezTo>
                    <a:cubicBezTo>
                      <a:pt x="6072" y="22513"/>
                      <a:pt x="8560" y="24498"/>
                      <a:pt x="11368" y="24498"/>
                    </a:cubicBezTo>
                    <a:cubicBezTo>
                      <a:pt x="15231" y="24498"/>
                      <a:pt x="16993" y="25054"/>
                      <a:pt x="18334" y="25054"/>
                    </a:cubicBezTo>
                    <a:cubicBezTo>
                      <a:pt x="19527" y="25054"/>
                      <a:pt x="20386" y="24613"/>
                      <a:pt x="22096" y="22946"/>
                    </a:cubicBezTo>
                    <a:cubicBezTo>
                      <a:pt x="27254" y="17925"/>
                      <a:pt x="31180" y="6010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3" y="437"/>
                      <a:pt x="21111" y="437"/>
                    </a:cubicBezTo>
                    <a:cubicBezTo>
                      <a:pt x="19367" y="437"/>
                      <a:pt x="17175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2" name="Google Shape;502;p25"/>
              <p:cNvSpPr/>
              <p:nvPr/>
            </p:nvSpPr>
            <p:spPr>
              <a:xfrm>
                <a:off x="4695223" y="3615289"/>
                <a:ext cx="781676" cy="603791"/>
              </a:xfrm>
              <a:custGeom>
                <a:avLst/>
                <a:gdLst/>
                <a:ahLst/>
                <a:cxnLst/>
                <a:rect l="l" t="t" r="r" b="b"/>
                <a:pathLst>
                  <a:path w="26045" h="20118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28"/>
                    </a:cubicBezTo>
                    <a:cubicBezTo>
                      <a:pt x="5807" y="19954"/>
                      <a:pt x="7487" y="20118"/>
                      <a:pt x="9230" y="20118"/>
                    </a:cubicBezTo>
                    <a:cubicBezTo>
                      <a:pt x="14181" y="20118"/>
                      <a:pt x="19647" y="18796"/>
                      <a:pt x="22803" y="13816"/>
                    </a:cubicBezTo>
                    <a:cubicBezTo>
                      <a:pt x="25337" y="9822"/>
                      <a:pt x="26045" y="5622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7" y="437"/>
                      <a:pt x="21118" y="437"/>
                    </a:cubicBezTo>
                    <a:cubicBezTo>
                      <a:pt x="19378" y="437"/>
                      <a:pt x="17188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3" name="Google Shape;503;p25"/>
              <p:cNvSpPr/>
              <p:nvPr/>
            </p:nvSpPr>
            <p:spPr>
              <a:xfrm>
                <a:off x="4808731" y="3712740"/>
                <a:ext cx="169150" cy="10288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3428" extrusionOk="0">
                    <a:moveTo>
                      <a:pt x="3488" y="0"/>
                    </a:moveTo>
                    <a:cubicBezTo>
                      <a:pt x="2607" y="0"/>
                      <a:pt x="0" y="1641"/>
                      <a:pt x="1104" y="3037"/>
                    </a:cubicBezTo>
                    <a:cubicBezTo>
                      <a:pt x="1317" y="3312"/>
                      <a:pt x="1587" y="3428"/>
                      <a:pt x="1879" y="3428"/>
                    </a:cubicBezTo>
                    <a:cubicBezTo>
                      <a:pt x="3433" y="3428"/>
                      <a:pt x="5636" y="155"/>
                      <a:pt x="3523" y="1"/>
                    </a:cubicBezTo>
                    <a:cubicBezTo>
                      <a:pt x="3512" y="1"/>
                      <a:pt x="3500" y="0"/>
                      <a:pt x="3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4" name="Google Shape;504;p25"/>
            <p:cNvSpPr/>
            <p:nvPr/>
          </p:nvSpPr>
          <p:spPr>
            <a:xfrm>
              <a:off x="261574" y="2194875"/>
              <a:ext cx="453975" cy="459719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6_1_1_1_1_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6"/>
          <p:cNvGrpSpPr/>
          <p:nvPr/>
        </p:nvGrpSpPr>
        <p:grpSpPr>
          <a:xfrm>
            <a:off x="1226053" y="4968523"/>
            <a:ext cx="10935784" cy="1093776"/>
            <a:chOff x="921820" y="3726392"/>
            <a:chExt cx="8222179" cy="820332"/>
          </a:xfrm>
        </p:grpSpPr>
        <p:sp>
          <p:nvSpPr>
            <p:cNvPr id="507" name="Google Shape;507;p26"/>
            <p:cNvSpPr/>
            <p:nvPr/>
          </p:nvSpPr>
          <p:spPr>
            <a:xfrm flipH="1">
              <a:off x="6903896" y="3820586"/>
              <a:ext cx="377467" cy="408980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8" name="Google Shape;508;p26"/>
            <p:cNvGrpSpPr/>
            <p:nvPr/>
          </p:nvGrpSpPr>
          <p:grpSpPr>
            <a:xfrm>
              <a:off x="921820" y="3726392"/>
              <a:ext cx="8222179" cy="820332"/>
              <a:chOff x="921820" y="3726392"/>
              <a:chExt cx="8222179" cy="820332"/>
            </a:xfrm>
          </p:grpSpPr>
          <p:sp>
            <p:nvSpPr>
              <p:cNvPr id="509" name="Google Shape;509;p26"/>
              <p:cNvSpPr/>
              <p:nvPr/>
            </p:nvSpPr>
            <p:spPr>
              <a:xfrm flipH="1">
                <a:off x="7424523" y="4089979"/>
                <a:ext cx="1719476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57292" h="12389" extrusionOk="0">
                    <a:moveTo>
                      <a:pt x="4485" y="0"/>
                    </a:moveTo>
                    <a:cubicBezTo>
                      <a:pt x="2849" y="0"/>
                      <a:pt x="1353" y="279"/>
                      <a:pt x="0" y="839"/>
                    </a:cubicBezTo>
                    <a:lnTo>
                      <a:pt x="0" y="1432"/>
                    </a:lnTo>
                    <a:cubicBezTo>
                      <a:pt x="1345" y="837"/>
                      <a:pt x="2846" y="540"/>
                      <a:pt x="4500" y="540"/>
                    </a:cubicBezTo>
                    <a:cubicBezTo>
                      <a:pt x="8492" y="540"/>
                      <a:pt x="13376" y="2270"/>
                      <a:pt x="19105" y="5724"/>
                    </a:cubicBezTo>
                    <a:cubicBezTo>
                      <a:pt x="27573" y="10814"/>
                      <a:pt x="35105" y="12389"/>
                      <a:pt x="41177" y="12389"/>
                    </a:cubicBezTo>
                    <a:cubicBezTo>
                      <a:pt x="50992" y="12389"/>
                      <a:pt x="57040" y="8257"/>
                      <a:pt x="57155" y="8189"/>
                    </a:cubicBezTo>
                    <a:cubicBezTo>
                      <a:pt x="57269" y="8097"/>
                      <a:pt x="57292" y="7938"/>
                      <a:pt x="57200" y="7824"/>
                    </a:cubicBezTo>
                    <a:cubicBezTo>
                      <a:pt x="57159" y="7741"/>
                      <a:pt x="57077" y="7700"/>
                      <a:pt x="56993" y="7700"/>
                    </a:cubicBezTo>
                    <a:cubicBezTo>
                      <a:pt x="56937" y="7700"/>
                      <a:pt x="56881" y="7719"/>
                      <a:pt x="56835" y="7755"/>
                    </a:cubicBezTo>
                    <a:cubicBezTo>
                      <a:pt x="56737" y="7825"/>
                      <a:pt x="50820" y="11864"/>
                      <a:pt x="41174" y="11864"/>
                    </a:cubicBezTo>
                    <a:cubicBezTo>
                      <a:pt x="35182" y="11864"/>
                      <a:pt x="27749" y="10305"/>
                      <a:pt x="19379" y="5267"/>
                    </a:cubicBezTo>
                    <a:cubicBezTo>
                      <a:pt x="13569" y="1758"/>
                      <a:pt x="8588" y="0"/>
                      <a:pt x="4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0" name="Google Shape;510;p26"/>
              <p:cNvSpPr/>
              <p:nvPr/>
            </p:nvSpPr>
            <p:spPr>
              <a:xfrm>
                <a:off x="7169551" y="4042454"/>
                <a:ext cx="461041" cy="466875"/>
              </a:xfrm>
              <a:custGeom>
                <a:avLst/>
                <a:gdLst/>
                <a:ahLst/>
                <a:cxnLst/>
                <a:rect l="l" t="t" r="r" b="b"/>
                <a:pathLst>
                  <a:path w="20784" h="21047" extrusionOk="0">
                    <a:moveTo>
                      <a:pt x="13971" y="1"/>
                    </a:moveTo>
                    <a:cubicBezTo>
                      <a:pt x="13801" y="1"/>
                      <a:pt x="13627" y="58"/>
                      <a:pt x="13479" y="185"/>
                    </a:cubicBezTo>
                    <a:lnTo>
                      <a:pt x="8914" y="4110"/>
                    </a:lnTo>
                    <a:cubicBezTo>
                      <a:pt x="8759" y="4231"/>
                      <a:pt x="8577" y="4287"/>
                      <a:pt x="8389" y="4287"/>
                    </a:cubicBezTo>
                    <a:cubicBezTo>
                      <a:pt x="8329" y="4287"/>
                      <a:pt x="8268" y="4281"/>
                      <a:pt x="8207" y="4270"/>
                    </a:cubicBezTo>
                    <a:lnTo>
                      <a:pt x="2523" y="2672"/>
                    </a:lnTo>
                    <a:cubicBezTo>
                      <a:pt x="2456" y="2655"/>
                      <a:pt x="2390" y="2647"/>
                      <a:pt x="2325" y="2647"/>
                    </a:cubicBezTo>
                    <a:cubicBezTo>
                      <a:pt x="1797" y="2647"/>
                      <a:pt x="1384" y="3194"/>
                      <a:pt x="1587" y="3722"/>
                    </a:cubicBezTo>
                    <a:lnTo>
                      <a:pt x="3756" y="9292"/>
                    </a:lnTo>
                    <a:cubicBezTo>
                      <a:pt x="3847" y="9520"/>
                      <a:pt x="3824" y="9794"/>
                      <a:pt x="3687" y="10022"/>
                    </a:cubicBezTo>
                    <a:lnTo>
                      <a:pt x="355" y="15044"/>
                    </a:lnTo>
                    <a:cubicBezTo>
                      <a:pt x="1" y="15575"/>
                      <a:pt x="354" y="16256"/>
                      <a:pt x="958" y="16256"/>
                    </a:cubicBezTo>
                    <a:cubicBezTo>
                      <a:pt x="978" y="16256"/>
                      <a:pt x="997" y="16255"/>
                      <a:pt x="1017" y="16254"/>
                    </a:cubicBezTo>
                    <a:lnTo>
                      <a:pt x="6929" y="15774"/>
                    </a:lnTo>
                    <a:cubicBezTo>
                      <a:pt x="6950" y="15772"/>
                      <a:pt x="6971" y="15771"/>
                      <a:pt x="6992" y="15771"/>
                    </a:cubicBezTo>
                    <a:cubicBezTo>
                      <a:pt x="7221" y="15771"/>
                      <a:pt x="7444" y="15883"/>
                      <a:pt x="7590" y="16071"/>
                    </a:cubicBezTo>
                    <a:lnTo>
                      <a:pt x="11197" y="20750"/>
                    </a:lnTo>
                    <a:cubicBezTo>
                      <a:pt x="11353" y="20952"/>
                      <a:pt x="11575" y="21047"/>
                      <a:pt x="11795" y="21047"/>
                    </a:cubicBezTo>
                    <a:cubicBezTo>
                      <a:pt x="12123" y="21047"/>
                      <a:pt x="12448" y="20836"/>
                      <a:pt x="12544" y="20453"/>
                    </a:cubicBezTo>
                    <a:lnTo>
                      <a:pt x="14027" y="14587"/>
                    </a:lnTo>
                    <a:cubicBezTo>
                      <a:pt x="14096" y="14336"/>
                      <a:pt x="14278" y="14131"/>
                      <a:pt x="14529" y="14039"/>
                    </a:cubicBezTo>
                    <a:lnTo>
                      <a:pt x="20099" y="11917"/>
                    </a:lnTo>
                    <a:cubicBezTo>
                      <a:pt x="20692" y="11688"/>
                      <a:pt x="20783" y="10867"/>
                      <a:pt x="20258" y="10524"/>
                    </a:cubicBezTo>
                    <a:lnTo>
                      <a:pt x="15260" y="7374"/>
                    </a:lnTo>
                    <a:cubicBezTo>
                      <a:pt x="15054" y="7238"/>
                      <a:pt x="14917" y="7009"/>
                      <a:pt x="14895" y="6758"/>
                    </a:cubicBezTo>
                    <a:lnTo>
                      <a:pt x="14735" y="732"/>
                    </a:lnTo>
                    <a:cubicBezTo>
                      <a:pt x="14719" y="290"/>
                      <a:pt x="14353" y="1"/>
                      <a:pt x="13971" y="1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511" name="Google Shape;511;p26"/>
              <p:cNvGrpSpPr/>
              <p:nvPr/>
            </p:nvGrpSpPr>
            <p:grpSpPr>
              <a:xfrm>
                <a:off x="921820" y="3726392"/>
                <a:ext cx="655983" cy="820332"/>
                <a:chOff x="6625395" y="269392"/>
                <a:chExt cx="655983" cy="820332"/>
              </a:xfrm>
            </p:grpSpPr>
            <p:sp>
              <p:nvSpPr>
                <p:cNvPr id="512" name="Google Shape;512;p26"/>
                <p:cNvSpPr/>
                <p:nvPr/>
              </p:nvSpPr>
              <p:spPr>
                <a:xfrm>
                  <a:off x="6625395" y="458050"/>
                  <a:ext cx="623780" cy="63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4" h="21047" extrusionOk="0">
                      <a:moveTo>
                        <a:pt x="13971" y="1"/>
                      </a:moveTo>
                      <a:cubicBezTo>
                        <a:pt x="13801" y="1"/>
                        <a:pt x="13627" y="58"/>
                        <a:pt x="13479" y="185"/>
                      </a:cubicBezTo>
                      <a:lnTo>
                        <a:pt x="8914" y="4110"/>
                      </a:lnTo>
                      <a:cubicBezTo>
                        <a:pt x="8759" y="4231"/>
                        <a:pt x="8577" y="4287"/>
                        <a:pt x="8389" y="4287"/>
                      </a:cubicBezTo>
                      <a:cubicBezTo>
                        <a:pt x="8329" y="4287"/>
                        <a:pt x="8268" y="4281"/>
                        <a:pt x="8207" y="4270"/>
                      </a:cubicBezTo>
                      <a:lnTo>
                        <a:pt x="2523" y="2672"/>
                      </a:lnTo>
                      <a:cubicBezTo>
                        <a:pt x="2456" y="2655"/>
                        <a:pt x="2390" y="2647"/>
                        <a:pt x="2325" y="2647"/>
                      </a:cubicBezTo>
                      <a:cubicBezTo>
                        <a:pt x="1797" y="2647"/>
                        <a:pt x="1384" y="3194"/>
                        <a:pt x="1587" y="3722"/>
                      </a:cubicBezTo>
                      <a:lnTo>
                        <a:pt x="3756" y="9292"/>
                      </a:lnTo>
                      <a:cubicBezTo>
                        <a:pt x="3847" y="9520"/>
                        <a:pt x="3824" y="9794"/>
                        <a:pt x="3687" y="10022"/>
                      </a:cubicBezTo>
                      <a:lnTo>
                        <a:pt x="355" y="15044"/>
                      </a:lnTo>
                      <a:cubicBezTo>
                        <a:pt x="1" y="15575"/>
                        <a:pt x="354" y="16256"/>
                        <a:pt x="958" y="16256"/>
                      </a:cubicBezTo>
                      <a:cubicBezTo>
                        <a:pt x="978" y="16256"/>
                        <a:pt x="997" y="16255"/>
                        <a:pt x="1017" y="16254"/>
                      </a:cubicBezTo>
                      <a:lnTo>
                        <a:pt x="6929" y="15774"/>
                      </a:lnTo>
                      <a:cubicBezTo>
                        <a:pt x="6950" y="15772"/>
                        <a:pt x="6971" y="15771"/>
                        <a:pt x="6992" y="15771"/>
                      </a:cubicBezTo>
                      <a:cubicBezTo>
                        <a:pt x="7221" y="15771"/>
                        <a:pt x="7444" y="15883"/>
                        <a:pt x="7590" y="16071"/>
                      </a:cubicBezTo>
                      <a:lnTo>
                        <a:pt x="11197" y="20750"/>
                      </a:lnTo>
                      <a:cubicBezTo>
                        <a:pt x="11353" y="20952"/>
                        <a:pt x="11575" y="21047"/>
                        <a:pt x="11795" y="21047"/>
                      </a:cubicBezTo>
                      <a:cubicBezTo>
                        <a:pt x="12123" y="21047"/>
                        <a:pt x="12448" y="20836"/>
                        <a:pt x="12544" y="20453"/>
                      </a:cubicBezTo>
                      <a:lnTo>
                        <a:pt x="14027" y="14587"/>
                      </a:lnTo>
                      <a:cubicBezTo>
                        <a:pt x="14096" y="14336"/>
                        <a:pt x="14278" y="14131"/>
                        <a:pt x="14529" y="14039"/>
                      </a:cubicBezTo>
                      <a:lnTo>
                        <a:pt x="20099" y="11917"/>
                      </a:lnTo>
                      <a:cubicBezTo>
                        <a:pt x="20692" y="11688"/>
                        <a:pt x="20783" y="10867"/>
                        <a:pt x="20258" y="10524"/>
                      </a:cubicBezTo>
                      <a:lnTo>
                        <a:pt x="15260" y="7374"/>
                      </a:lnTo>
                      <a:cubicBezTo>
                        <a:pt x="15054" y="7238"/>
                        <a:pt x="14917" y="7009"/>
                        <a:pt x="14895" y="6758"/>
                      </a:cubicBezTo>
                      <a:lnTo>
                        <a:pt x="14735" y="732"/>
                      </a:lnTo>
                      <a:cubicBezTo>
                        <a:pt x="14719" y="290"/>
                        <a:pt x="14353" y="1"/>
                        <a:pt x="13971" y="1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3" name="Google Shape;513;p26"/>
                <p:cNvSpPr/>
                <p:nvPr/>
              </p:nvSpPr>
              <p:spPr>
                <a:xfrm>
                  <a:off x="6674406" y="269392"/>
                  <a:ext cx="124012" cy="15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" h="5124" extrusionOk="0">
                      <a:moveTo>
                        <a:pt x="302" y="0"/>
                      </a:moveTo>
                      <a:cubicBezTo>
                        <a:pt x="244" y="0"/>
                        <a:pt x="185" y="19"/>
                        <a:pt x="137" y="57"/>
                      </a:cubicBezTo>
                      <a:cubicBezTo>
                        <a:pt x="23" y="148"/>
                        <a:pt x="0" y="331"/>
                        <a:pt x="91" y="445"/>
                      </a:cubicBezTo>
                      <a:lnTo>
                        <a:pt x="3629" y="5033"/>
                      </a:lnTo>
                      <a:cubicBezTo>
                        <a:pt x="3675" y="5101"/>
                        <a:pt x="3743" y="5124"/>
                        <a:pt x="3835" y="5124"/>
                      </a:cubicBezTo>
                      <a:cubicBezTo>
                        <a:pt x="3880" y="5124"/>
                        <a:pt x="3949" y="5124"/>
                        <a:pt x="3994" y="5078"/>
                      </a:cubicBezTo>
                      <a:cubicBezTo>
                        <a:pt x="4109" y="4987"/>
                        <a:pt x="4131" y="4827"/>
                        <a:pt x="4040" y="4713"/>
                      </a:cubicBezTo>
                      <a:lnTo>
                        <a:pt x="502" y="102"/>
                      </a:lnTo>
                      <a:cubicBezTo>
                        <a:pt x="462" y="36"/>
                        <a:pt x="384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4" name="Google Shape;514;p26"/>
                <p:cNvSpPr/>
                <p:nvPr/>
              </p:nvSpPr>
              <p:spPr>
                <a:xfrm>
                  <a:off x="6835363" y="269602"/>
                  <a:ext cx="49371" cy="16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5574" extrusionOk="0">
                      <a:moveTo>
                        <a:pt x="294" y="0"/>
                      </a:moveTo>
                      <a:cubicBezTo>
                        <a:pt x="280" y="0"/>
                        <a:pt x="266" y="2"/>
                        <a:pt x="252" y="4"/>
                      </a:cubicBezTo>
                      <a:cubicBezTo>
                        <a:pt x="92" y="27"/>
                        <a:pt x="1" y="187"/>
                        <a:pt x="47" y="324"/>
                      </a:cubicBezTo>
                      <a:lnTo>
                        <a:pt x="1074" y="5345"/>
                      </a:lnTo>
                      <a:cubicBezTo>
                        <a:pt x="1119" y="5482"/>
                        <a:pt x="1211" y="5573"/>
                        <a:pt x="1348" y="5573"/>
                      </a:cubicBezTo>
                      <a:cubicBezTo>
                        <a:pt x="1371" y="5573"/>
                        <a:pt x="1371" y="5551"/>
                        <a:pt x="1393" y="5551"/>
                      </a:cubicBezTo>
                      <a:cubicBezTo>
                        <a:pt x="1553" y="5528"/>
                        <a:pt x="1644" y="5391"/>
                        <a:pt x="1599" y="5254"/>
                      </a:cubicBezTo>
                      <a:lnTo>
                        <a:pt x="549" y="209"/>
                      </a:lnTo>
                      <a:cubicBezTo>
                        <a:pt x="528" y="87"/>
                        <a:pt x="416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5" name="Google Shape;515;p26"/>
                <p:cNvSpPr/>
                <p:nvPr/>
              </p:nvSpPr>
              <p:spPr>
                <a:xfrm>
                  <a:off x="7162829" y="547998"/>
                  <a:ext cx="118549" cy="6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164" extrusionOk="0">
                      <a:moveTo>
                        <a:pt x="3644" y="1"/>
                      </a:moveTo>
                      <a:cubicBezTo>
                        <a:pt x="3608" y="1"/>
                        <a:pt x="3573" y="6"/>
                        <a:pt x="3538" y="18"/>
                      </a:cubicBezTo>
                      <a:lnTo>
                        <a:pt x="183" y="1661"/>
                      </a:lnTo>
                      <a:cubicBezTo>
                        <a:pt x="46" y="1707"/>
                        <a:pt x="0" y="1867"/>
                        <a:pt x="46" y="2004"/>
                      </a:cubicBezTo>
                      <a:cubicBezTo>
                        <a:pt x="92" y="2095"/>
                        <a:pt x="206" y="2163"/>
                        <a:pt x="297" y="2163"/>
                      </a:cubicBezTo>
                      <a:cubicBezTo>
                        <a:pt x="343" y="2163"/>
                        <a:pt x="366" y="2141"/>
                        <a:pt x="411" y="2141"/>
                      </a:cubicBezTo>
                      <a:lnTo>
                        <a:pt x="3767" y="497"/>
                      </a:lnTo>
                      <a:cubicBezTo>
                        <a:pt x="3904" y="429"/>
                        <a:pt x="3949" y="292"/>
                        <a:pt x="3904" y="155"/>
                      </a:cubicBezTo>
                      <a:cubicBezTo>
                        <a:pt x="3852" y="52"/>
                        <a:pt x="3750" y="1"/>
                        <a:pt x="36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784" y="593367"/>
            <a:ext cx="1024020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  <a:defRPr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●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●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57" r:id="rId4"/>
    <p:sldLayoutId id="2147483658" r:id="rId5"/>
    <p:sldLayoutId id="2147483669" r:id="rId6"/>
    <p:sldLayoutId id="2147483670" r:id="rId7"/>
    <p:sldLayoutId id="2147483671" r:id="rId8"/>
    <p:sldLayoutId id="2147483672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3962" y="303967"/>
            <a:ext cx="9348016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3962" y="2488933"/>
            <a:ext cx="5896177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2811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7CD47BA-5874-4C73-AE5E-21A916F937A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22/5/2022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5DEE7F9-174E-4085-B9BB-FD7B1F1B2DB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879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" y="16945"/>
            <a:ext cx="12097009" cy="68241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46016" y="2746590"/>
            <a:ext cx="7931448" cy="1364822"/>
          </a:xfrm>
          <a:prstGeom prst="rect">
            <a:avLst/>
          </a:prstGeom>
          <a:solidFill>
            <a:srgbClr val="FFFFFF"/>
          </a:solidFill>
        </p:spPr>
        <p:txBody>
          <a:bodyPr vert="horz" lIns="121124" tIns="60562" rIns="121124" bIns="605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6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796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61AE7B-A00A-4A1E-A517-8BE89EBDFB31}"/>
              </a:ext>
            </a:extLst>
          </p:cNvPr>
          <p:cNvSpPr/>
          <p:nvPr/>
        </p:nvSpPr>
        <p:spPr>
          <a:xfrm>
            <a:off x="11035862" y="16945"/>
            <a:ext cx="945931" cy="99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4D0915-96E6-4E59-A6D6-F5D6FE7727D8}"/>
              </a:ext>
            </a:extLst>
          </p:cNvPr>
          <p:cNvSpPr txBox="1"/>
          <p:nvPr/>
        </p:nvSpPr>
        <p:spPr>
          <a:xfrm>
            <a:off x="329784" y="1187566"/>
            <a:ext cx="11832054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9680D32C-3503-43E4-AE3D-216FA6DA7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399D724-D799-4F22-A296-C6A3BD32323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oogle Shape;66;p15">
            <a:extLst>
              <a:ext uri="{FF2B5EF4-FFF2-40B4-BE49-F238E27FC236}">
                <a16:creationId xmlns:a16="http://schemas.microsoft.com/office/drawing/2014/main" id="{38498654-3B8A-465C-96D2-EEE5C562DFD8}"/>
              </a:ext>
            </a:extLst>
          </p:cNvPr>
          <p:cNvGrpSpPr/>
          <p:nvPr/>
        </p:nvGrpSpPr>
        <p:grpSpPr>
          <a:xfrm>
            <a:off x="1699785" y="1791436"/>
            <a:ext cx="9062069" cy="2152356"/>
            <a:chOff x="1872213" y="1137388"/>
            <a:chExt cx="1169225" cy="543400"/>
          </a:xfrm>
        </p:grpSpPr>
        <p:sp>
          <p:nvSpPr>
            <p:cNvPr id="4" name="Google Shape;67;p15">
              <a:hlinkClick r:id="" action="ppaction://noaction"/>
              <a:extLst>
                <a:ext uri="{FF2B5EF4-FFF2-40B4-BE49-F238E27FC236}">
                  <a16:creationId xmlns:a16="http://schemas.microsoft.com/office/drawing/2014/main" id="{1D5A9F47-0E76-46E1-928E-1898A53DE4AB}"/>
                </a:ext>
              </a:extLst>
            </p:cNvPr>
            <p:cNvSpPr/>
            <p:nvPr/>
          </p:nvSpPr>
          <p:spPr>
            <a:xfrm>
              <a:off x="1939688" y="1189299"/>
              <a:ext cx="1034275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DẶN DÒ</a:t>
              </a:r>
            </a:p>
          </p:txBody>
        </p:sp>
        <p:sp>
          <p:nvSpPr>
            <p:cNvPr id="5" name="Google Shape;68;p15">
              <a:hlinkClick r:id="" action="ppaction://noaction"/>
              <a:extLst>
                <a:ext uri="{FF2B5EF4-FFF2-40B4-BE49-F238E27FC236}">
                  <a16:creationId xmlns:a16="http://schemas.microsoft.com/office/drawing/2014/main" id="{E6153E93-B672-4752-9EC2-12D68223D752}"/>
                </a:ext>
              </a:extLst>
            </p:cNvPr>
            <p:cNvSpPr/>
            <p:nvPr/>
          </p:nvSpPr>
          <p:spPr>
            <a:xfrm>
              <a:off x="1872213" y="1137388"/>
              <a:ext cx="1169225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1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7E8CF13-8037-4541-9FFA-F259C6899309}"/>
              </a:ext>
            </a:extLst>
          </p:cNvPr>
          <p:cNvSpPr txBox="1">
            <a:spLocks/>
          </p:cNvSpPr>
          <p:nvPr/>
        </p:nvSpPr>
        <p:spPr>
          <a:xfrm>
            <a:off x="1072055" y="2166545"/>
            <a:ext cx="10429504" cy="1002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Montserrat"/>
              </a:rPr>
              <a:t>ÔN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sym typeface="Montserrat"/>
              </a:rPr>
              <a:t>TẬP VÀ ĐÁNH GIÁ CUỐI HỌC KÌ 2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9374C95-E636-4DDC-A9B5-F09CA4C6F837}"/>
              </a:ext>
            </a:extLst>
          </p:cNvPr>
          <p:cNvSpPr txBox="1">
            <a:spLocks/>
          </p:cNvSpPr>
          <p:nvPr/>
        </p:nvSpPr>
        <p:spPr>
          <a:xfrm>
            <a:off x="4002478" y="3498255"/>
            <a:ext cx="4258654" cy="8530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ontserrat"/>
              </a:rPr>
              <a:t>TIẾT 5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ontserrat"/>
              </a:rPr>
              <a:t>-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ontserrat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746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2399"/>
            <a:ext cx="12161838" cy="169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55625" y="111898"/>
            <a:ext cx="5973863" cy="11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altLang="zh-CN" sz="4389" b="1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389" b="1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389" b="1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389" b="1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389" b="1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389" b="1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389" b="1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389" b="1" kern="1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736" y="1275772"/>
            <a:ext cx="10741444" cy="74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Tx/>
              <a:buFontTx/>
              <a:buNone/>
            </a:pPr>
            <a:endParaRPr lang="en-US" sz="3990" kern="120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386" y="1447383"/>
            <a:ext cx="988958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Củng cố về từ chỉ đặc điểm.</a:t>
            </a:r>
            <a:endParaRPr lang="en-US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Củng cố kĩ năng sử dụng dấu chấm, dấu phẩy (tách các bộ phận cùng loại) trong các câu có nội dung đơn giản.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4BFE92F-5A70-4D9B-814A-CF04146AA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659" t="-409" r="33659" b="409"/>
          <a:stretch/>
        </p:blipFill>
        <p:spPr>
          <a:xfrm>
            <a:off x="4524436" y="3687446"/>
            <a:ext cx="3371644" cy="2624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72E14-AE8A-4FF3-9A03-4150F74A7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37" y="3687446"/>
            <a:ext cx="3391386" cy="2543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7B6E53-8F0B-44A9-96C7-0D49CDB89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593" y="3678202"/>
            <a:ext cx="3324288" cy="2582900"/>
          </a:xfrm>
          <a:prstGeom prst="rect">
            <a:avLst/>
          </a:prstGeom>
        </p:spPr>
      </p:pic>
      <p:grpSp>
        <p:nvGrpSpPr>
          <p:cNvPr id="9" name="Google Shape;66;p15">
            <a:extLst>
              <a:ext uri="{FF2B5EF4-FFF2-40B4-BE49-F238E27FC236}">
                <a16:creationId xmlns:a16="http://schemas.microsoft.com/office/drawing/2014/main" id="{A040FBD5-4D17-4575-B1D0-ABFCD8FA5C4D}"/>
              </a:ext>
            </a:extLst>
          </p:cNvPr>
          <p:cNvGrpSpPr/>
          <p:nvPr/>
        </p:nvGrpSpPr>
        <p:grpSpPr>
          <a:xfrm>
            <a:off x="118617" y="0"/>
            <a:ext cx="11923322" cy="624840"/>
            <a:chOff x="1872213" y="1137388"/>
            <a:chExt cx="1124444" cy="543400"/>
          </a:xfrm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:a16="http://schemas.microsoft.com/office/drawing/2014/main" id="{5F4590F9-79D4-4589-8C24-90A5D9F0198A}"/>
                </a:ext>
              </a:extLst>
            </p:cNvPr>
            <p:cNvSpPr/>
            <p:nvPr/>
          </p:nvSpPr>
          <p:spPr>
            <a:xfrm>
              <a:off x="1917573" y="1201463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2100" dirty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  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6.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Đoán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xem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câu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nói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về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loài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chim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nào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?</a:t>
              </a: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:a16="http://schemas.microsoft.com/office/drawing/2014/main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BA2D7C-A4BE-4578-BEA9-DDFFF5F92EC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336962" y="2975132"/>
            <a:ext cx="7679495" cy="7123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A403754-E93C-4E5B-BE2C-E0E2880ACF5E}"/>
              </a:ext>
            </a:extLst>
          </p:cNvPr>
          <p:cNvSpPr txBox="1"/>
          <p:nvPr/>
        </p:nvSpPr>
        <p:spPr>
          <a:xfrm>
            <a:off x="8800412" y="6261102"/>
            <a:ext cx="243209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 gõ kiến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1FFF19-9ABD-4817-8F5A-00B617E4B035}"/>
              </a:ext>
            </a:extLst>
          </p:cNvPr>
          <p:cNvSpPr txBox="1"/>
          <p:nvPr/>
        </p:nvSpPr>
        <p:spPr>
          <a:xfrm>
            <a:off x="4960664" y="6261102"/>
            <a:ext cx="243209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 cuốc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AE6E35-1A5C-413F-8F12-F27EB748AF3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261796" y="2975132"/>
            <a:ext cx="0" cy="791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ED739C-6142-4C0D-9E2A-53AA0C949A0B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325230" y="2975132"/>
            <a:ext cx="7861400" cy="7911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0CFF88C-4D22-472B-99FD-6AB53D592A65}"/>
              </a:ext>
            </a:extLst>
          </p:cNvPr>
          <p:cNvSpPr txBox="1"/>
          <p:nvPr/>
        </p:nvSpPr>
        <p:spPr>
          <a:xfrm>
            <a:off x="1188014" y="6230622"/>
            <a:ext cx="243209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 bói cá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1B255-4D8A-4B7F-8210-5EE291F54274}"/>
              </a:ext>
            </a:extLst>
          </p:cNvPr>
          <p:cNvSpPr txBox="1"/>
          <p:nvPr/>
        </p:nvSpPr>
        <p:spPr>
          <a:xfrm>
            <a:off x="599602" y="728363"/>
            <a:ext cx="347472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Mỏ cứng như dùi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Luôn gõ “cộc cộc”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Cây nào sâu đục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Có tôi! Có tôi! </a:t>
            </a:r>
          </a:p>
          <a:p>
            <a:pPr algn="r"/>
            <a:r>
              <a:rPr lang="vi-VN" sz="2400" b="0" i="1" dirty="0">
                <a:solidFill>
                  <a:srgbClr val="000000"/>
                </a:solidFill>
                <a:effectLst/>
                <a:latin typeface="+mj-lt"/>
              </a:rPr>
              <a:t>(Là chim gì?)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68120-DDA6-4074-87A8-EB74F65EB5D9}"/>
              </a:ext>
            </a:extLst>
          </p:cNvPr>
          <p:cNvSpPr txBox="1"/>
          <p:nvPr/>
        </p:nvSpPr>
        <p:spPr>
          <a:xfrm>
            <a:off x="8449270" y="728363"/>
            <a:ext cx="347472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Mỏ dài lông biếc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cành lặng yên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Bỗng vụt như tên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 mình bắt cá. </a:t>
            </a:r>
          </a:p>
          <a:p>
            <a:pPr algn="r"/>
            <a:r>
              <a:rPr lang="vi-VN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(Là chim gì?)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1E0C14-1664-443B-A00E-967E2E6D27EF}"/>
              </a:ext>
            </a:extLst>
          </p:cNvPr>
          <p:cNvSpPr txBox="1"/>
          <p:nvPr/>
        </p:nvSpPr>
        <p:spPr>
          <a:xfrm>
            <a:off x="4524436" y="728363"/>
            <a:ext cx="347472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Kêu lên tên thật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Lẩn quất bụi tre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 những ngày hè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Ngẩn ngơ đứng gọi. </a:t>
            </a:r>
          </a:p>
          <a:p>
            <a:pPr algn="r"/>
            <a:r>
              <a:rPr lang="vi-VN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(Là chim gì?)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:a16="http://schemas.microsoft.com/office/drawing/2014/main" id="{A040FBD5-4D17-4575-B1D0-ABFCD8FA5C4D}"/>
              </a:ext>
            </a:extLst>
          </p:cNvPr>
          <p:cNvGrpSpPr/>
          <p:nvPr/>
        </p:nvGrpSpPr>
        <p:grpSpPr>
          <a:xfrm>
            <a:off x="0" y="0"/>
            <a:ext cx="11923322" cy="800100"/>
            <a:chOff x="1872213" y="1137388"/>
            <a:chExt cx="1124444" cy="543400"/>
          </a:xfrm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:a16="http://schemas.microsoft.com/office/drawing/2014/main" id="{5F4590F9-79D4-4589-8C24-90A5D9F0198A}"/>
                </a:ext>
              </a:extLst>
            </p:cNvPr>
            <p:cNvSpPr/>
            <p:nvPr/>
          </p:nvSpPr>
          <p:spPr>
            <a:xfrm>
              <a:off x="1905677" y="1222879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1800" dirty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7.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Tìm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từ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ngữ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chỉ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đặc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điểm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của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loài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vật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em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yêu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thích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.</a:t>
              </a: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:a16="http://schemas.microsoft.com/office/drawing/2014/main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DCF7A8-56FE-49B9-95E6-28A92BFE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49" y="925977"/>
            <a:ext cx="9628976" cy="2683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2A75B-85F8-42BA-A676-44DE797B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749" y="3686175"/>
            <a:ext cx="962897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og, standing, group, mammal&#10;&#10;Description automatically generated">
            <a:extLst>
              <a:ext uri="{FF2B5EF4-FFF2-40B4-BE49-F238E27FC236}">
                <a16:creationId xmlns:a16="http://schemas.microsoft.com/office/drawing/2014/main" id="{3169901F-6BE0-455D-93B9-99501A6EB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0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:a16="http://schemas.microsoft.com/office/drawing/2014/main" id="{A040FBD5-4D17-4575-B1D0-ABFCD8FA5C4D}"/>
              </a:ext>
            </a:extLst>
          </p:cNvPr>
          <p:cNvGrpSpPr/>
          <p:nvPr/>
        </p:nvGrpSpPr>
        <p:grpSpPr>
          <a:xfrm>
            <a:off x="0" y="314793"/>
            <a:ext cx="11923322" cy="800100"/>
            <a:chOff x="1872213" y="1137388"/>
            <a:chExt cx="1124444" cy="543400"/>
          </a:xfrm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:a16="http://schemas.microsoft.com/office/drawing/2014/main" id="{5F4590F9-79D4-4589-8C24-90A5D9F0198A}"/>
                </a:ext>
              </a:extLst>
            </p:cNvPr>
            <p:cNvSpPr/>
            <p:nvPr/>
          </p:nvSpPr>
          <p:spPr>
            <a:xfrm>
              <a:off x="1917573" y="1201463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3600" dirty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 </a:t>
              </a:r>
              <a:r>
                <a:rPr lang="en-US" sz="3600" dirty="0" smtClean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8.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Hỏi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đáp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về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đặc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điểm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của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một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loài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vật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. </a:t>
              </a: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:a16="http://schemas.microsoft.com/office/drawing/2014/main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F482ED7-845D-4174-B67D-AE365184B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54" y="1494110"/>
            <a:ext cx="11556568" cy="34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animals&#10;&#10;Description automatically generated with low confidence">
            <a:extLst>
              <a:ext uri="{FF2B5EF4-FFF2-40B4-BE49-F238E27FC236}">
                <a16:creationId xmlns:a16="http://schemas.microsoft.com/office/drawing/2014/main" id="{8430ECF9-8D17-47D0-9101-ED000B88E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2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:a16="http://schemas.microsoft.com/office/drawing/2014/main" id="{A040FBD5-4D17-4575-B1D0-ABFCD8FA5C4D}"/>
              </a:ext>
            </a:extLst>
          </p:cNvPr>
          <p:cNvGrpSpPr/>
          <p:nvPr/>
        </p:nvGrpSpPr>
        <p:grpSpPr>
          <a:xfrm>
            <a:off x="0" y="314793"/>
            <a:ext cx="11923322" cy="800100"/>
            <a:chOff x="1872213" y="1137388"/>
            <a:chExt cx="1124444" cy="543400"/>
          </a:xfrm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:a16="http://schemas.microsoft.com/office/drawing/2014/main" id="{5F4590F9-79D4-4589-8C24-90A5D9F0198A}"/>
                </a:ext>
              </a:extLst>
            </p:cNvPr>
            <p:cNvSpPr/>
            <p:nvPr/>
          </p:nvSpPr>
          <p:spPr>
            <a:xfrm>
              <a:off x="1917573" y="1201463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2000" dirty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9.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Chọn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dấu</a:t>
              </a:r>
              <a:r>
                <a:rPr lang="en-US" sz="36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chấm</a:t>
              </a:r>
              <a:r>
                <a:rPr lang="en-US" sz="36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hoặc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dấu</a:t>
              </a:r>
              <a:r>
                <a:rPr lang="en-US" sz="36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phẩy</a:t>
              </a:r>
              <a:r>
                <a:rPr lang="en-US" sz="36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thay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cho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vuông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.</a:t>
              </a: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:a16="http://schemas.microsoft.com/office/drawing/2014/main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F63C4B-C052-4DF6-A124-B57ECE7C2349}"/>
              </a:ext>
            </a:extLst>
          </p:cNvPr>
          <p:cNvSpPr txBox="1"/>
          <p:nvPr/>
        </p:nvSpPr>
        <p:spPr>
          <a:xfrm>
            <a:off x="548233" y="1720840"/>
            <a:ext cx="11154064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0" i="0">
                <a:solidFill>
                  <a:srgbClr val="000000"/>
                </a:solidFill>
                <a:effectLst/>
                <a:latin typeface="+mn-lt"/>
              </a:rPr>
              <a:t>	</a:t>
            </a:r>
            <a:r>
              <a:rPr lang="vi-VN" sz="3600" b="0" i="0">
                <a:solidFill>
                  <a:srgbClr val="000000"/>
                </a:solidFill>
                <a:effectLst/>
                <a:latin typeface="+mj-lt"/>
              </a:rPr>
              <a:t>Vào ngày hội, đồng bào các buôn xa</a:t>
            </a:r>
            <a:r>
              <a:rPr lang="vi-VN" sz="3600" b="1" i="0">
                <a:solidFill>
                  <a:srgbClr val="FF0000"/>
                </a:solidFill>
                <a:effectLst/>
                <a:latin typeface="+mj-lt"/>
              </a:rPr>
              <a:t>,</a:t>
            </a:r>
            <a:r>
              <a:rPr lang="vi-VN" sz="3600" b="0" i="0">
                <a:solidFill>
                  <a:srgbClr val="000000"/>
                </a:solidFill>
                <a:effectLst/>
                <a:latin typeface="+mj-lt"/>
              </a:rPr>
              <a:t> bản gần nườm nượp kéo về buôn Đôn</a:t>
            </a:r>
            <a:r>
              <a:rPr lang="vi-VN" sz="3600" b="1" i="0">
                <a:solidFill>
                  <a:srgbClr val="FF0000"/>
                </a:solidFill>
                <a:effectLst/>
                <a:latin typeface="+mj-lt"/>
              </a:rPr>
              <a:t>.</a:t>
            </a:r>
            <a:r>
              <a:rPr lang="vi-VN" sz="3600" b="0" i="0">
                <a:solidFill>
                  <a:srgbClr val="000000"/>
                </a:solidFill>
                <a:effectLst/>
                <a:latin typeface="+mj-lt"/>
              </a:rPr>
              <a:t> Tất cả đều đổ về trường đua voi. </a:t>
            </a:r>
          </a:p>
          <a:p>
            <a:pPr algn="just"/>
            <a:r>
              <a:rPr lang="en-US" sz="3600" b="0" i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sz="3600" b="0" i="0">
                <a:solidFill>
                  <a:srgbClr val="000000"/>
                </a:solidFill>
                <a:effectLst/>
                <a:latin typeface="+mj-lt"/>
              </a:rPr>
              <a:t>Khi lệnh xuất phát vang lên, voi con cuốn vòi chạy trong tiếng reo hò của người xem cùng tiếng chiêng</a:t>
            </a:r>
            <a:r>
              <a:rPr lang="vi-VN" sz="3600" b="1" i="0">
                <a:solidFill>
                  <a:srgbClr val="FF0000"/>
                </a:solidFill>
                <a:effectLst/>
                <a:latin typeface="+mj-lt"/>
              </a:rPr>
              <a:t>,</a:t>
            </a:r>
            <a:r>
              <a:rPr lang="vi-VN" sz="3600" b="0" i="0">
                <a:solidFill>
                  <a:srgbClr val="000000"/>
                </a:solidFill>
                <a:effectLst/>
                <a:latin typeface="+mj-lt"/>
              </a:rPr>
              <a:t> tiếng trống</a:t>
            </a:r>
            <a:r>
              <a:rPr lang="vi-VN" sz="3600" b="1" i="0">
                <a:solidFill>
                  <a:srgbClr val="FF0000"/>
                </a:solidFill>
                <a:effectLst/>
                <a:latin typeface="+mj-lt"/>
              </a:rPr>
              <a:t>,</a:t>
            </a:r>
            <a:r>
              <a:rPr lang="vi-VN" sz="3600" b="0" i="0">
                <a:solidFill>
                  <a:srgbClr val="000000"/>
                </a:solidFill>
                <a:effectLst/>
                <a:latin typeface="+mj-lt"/>
              </a:rPr>
              <a:t> tiếng khèn vang dậy.</a:t>
            </a:r>
            <a:endParaRPr lang="en-US" sz="3600" b="0" i="0">
              <a:solidFill>
                <a:srgbClr val="000000"/>
              </a:solidFill>
              <a:effectLst/>
              <a:latin typeface="+mj-lt"/>
            </a:endParaRPr>
          </a:p>
          <a:p>
            <a:pPr algn="r"/>
            <a:r>
              <a:rPr lang="en-US" sz="3600">
                <a:latin typeface="+mj-lt"/>
              </a:rPr>
              <a:t>(Theo Ay Dun và lê Tấn)</a:t>
            </a:r>
            <a:endParaRPr lang="vi-VN" sz="36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1B66F-0599-469B-AF90-73D14AF5D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1956" y="2332816"/>
            <a:ext cx="458751" cy="604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9D910-60C2-4791-9F2D-306951C3D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505" y="1728794"/>
            <a:ext cx="472200" cy="604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EBB363-00B2-465F-9095-735DA0164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719" y="4808848"/>
            <a:ext cx="621052" cy="621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F08EF0-56A7-47F2-BFF2-FD8526D17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534" y="4808848"/>
            <a:ext cx="628864" cy="6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eative Pre-K Assessments by Slidesgo">
  <a:themeElements>
    <a:clrScheme name="Simple Light">
      <a:dk1>
        <a:srgbClr val="000000"/>
      </a:dk1>
      <a:lt1>
        <a:srgbClr val="FFFFFF"/>
      </a:lt1>
      <a:dk2>
        <a:srgbClr val="12375E"/>
      </a:dk2>
      <a:lt2>
        <a:srgbClr val="EEEEEE"/>
      </a:lt2>
      <a:accent1>
        <a:srgbClr val="A5C5F8"/>
      </a:accent1>
      <a:accent2>
        <a:srgbClr val="577AB5"/>
      </a:accent2>
      <a:accent3>
        <a:srgbClr val="FF91C4"/>
      </a:accent3>
      <a:accent4>
        <a:srgbClr val="FF78B6"/>
      </a:accent4>
      <a:accent5>
        <a:srgbClr val="FFF1B1"/>
      </a:accent5>
      <a:accent6>
        <a:srgbClr val="FFD52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331</Words>
  <Application>Microsoft Office PowerPoint</Application>
  <PresentationFormat>Custom</PresentationFormat>
  <Paragraphs>44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FS Core Magic Rough</vt:lpstr>
      <vt:lpstr>Calibri Light</vt:lpstr>
      <vt:lpstr>Calibri</vt:lpstr>
      <vt:lpstr>Quicksand</vt:lpstr>
      <vt:lpstr>Arial-Rounded</vt:lpstr>
      <vt:lpstr>Arial</vt:lpstr>
      <vt:lpstr>Fira Sans Extra Condensed Medium</vt:lpstr>
      <vt:lpstr>Handlee</vt:lpstr>
      <vt:lpstr>Times New Roman</vt:lpstr>
      <vt:lpstr>Montserrat ExtraBold</vt:lpstr>
      <vt:lpstr>Roboto</vt:lpstr>
      <vt:lpstr>宋体</vt:lpstr>
      <vt:lpstr>Signika</vt:lpstr>
      <vt:lpstr>Montserrat</vt:lpstr>
      <vt:lpstr>Montserrat Medium</vt:lpstr>
      <vt:lpstr>Creative Pre-K Assessments by Slidesgo</vt:lpstr>
      <vt:lpstr>Fun Games Classroom Kit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Pre-K Assessments</dc:title>
  <dc:creator>PC</dc:creator>
  <cp:lastModifiedBy>Admin</cp:lastModifiedBy>
  <cp:revision>73</cp:revision>
  <dcterms:modified xsi:type="dcterms:W3CDTF">2022-05-22T10:46:22Z</dcterms:modified>
</cp:coreProperties>
</file>