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303" r:id="rId2"/>
    <p:sldId id="312" r:id="rId3"/>
    <p:sldId id="257" r:id="rId4"/>
    <p:sldId id="263" r:id="rId5"/>
    <p:sldId id="258" r:id="rId6"/>
    <p:sldId id="259" r:id="rId7"/>
    <p:sldId id="260" r:id="rId8"/>
    <p:sldId id="261" r:id="rId9"/>
    <p:sldId id="262" r:id="rId10"/>
    <p:sldId id="304" r:id="rId11"/>
    <p:sldId id="305" r:id="rId12"/>
    <p:sldId id="306" r:id="rId13"/>
    <p:sldId id="307" r:id="rId14"/>
    <p:sldId id="308" r:id="rId15"/>
    <p:sldId id="309" r:id="rId16"/>
    <p:sldId id="311" r:id="rId17"/>
  </p:sldIdLst>
  <p:sldSz cx="12161838" cy="6858000"/>
  <p:notesSz cx="6858000" cy="9144000"/>
  <p:embeddedFontLst>
    <p:embeddedFont>
      <p:font typeface="Signika" panose="020B0604020202020204" charset="0"/>
      <p:regular r:id="rId19"/>
      <p:bold r:id="rId20"/>
    </p:embeddedFont>
    <p:embeddedFont>
      <p:font typeface="FS Core Magic Rough" panose="02060703030302020204" charset="0"/>
      <p:regular r:id="rId21"/>
    </p:embeddedFont>
    <p:embeddedFont>
      <p:font typeface="Roboto" panose="020B0604020202020204" charset="0"/>
      <p:regular r:id="rId22"/>
      <p:bold r:id="rId23"/>
      <p:italic r:id="rId24"/>
      <p:boldItalic r:id="rId25"/>
    </p:embeddedFont>
    <p:embeddedFont>
      <p:font typeface="Montserrat Medium" panose="020B060402020202020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Montserrat ExtraBold" panose="020B0604020202020204" charset="0"/>
      <p:bold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8FF113-7505-43D8-80D5-405062F89E8A}">
  <a:tblStyle styleId="{488FF113-7505-43D8-80D5-405062F89E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398" autoAdjust="0"/>
  </p:normalViewPr>
  <p:slideViewPr>
    <p:cSldViewPr snapToGrid="0">
      <p:cViewPr varScale="1">
        <p:scale>
          <a:sx n="61" d="100"/>
          <a:sy n="61" d="100"/>
        </p:scale>
        <p:origin x="10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4408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802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a:p>
            <a:endParaRPr lang="en-US" dirty="0"/>
          </a:p>
        </p:txBody>
      </p:sp>
    </p:spTree>
    <p:extLst>
      <p:ext uri="{BB962C8B-B14F-4D97-AF65-F5344CB8AC3E}">
        <p14:creationId xmlns:p14="http://schemas.microsoft.com/office/powerpoint/2010/main" val="181998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62397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2393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HS </a:t>
            </a:r>
            <a:r>
              <a:rPr lang="en-US" dirty="0" err="1"/>
              <a:t>CHỌN</a:t>
            </a:r>
            <a:r>
              <a:rPr lang="en-US" dirty="0"/>
              <a:t> </a:t>
            </a:r>
            <a:r>
              <a:rPr lang="en-US" dirty="0" err="1"/>
              <a:t>RỒI</a:t>
            </a:r>
            <a:r>
              <a:rPr lang="en-US" dirty="0"/>
              <a:t> </a:t>
            </a:r>
            <a:r>
              <a:rPr lang="en-US" dirty="0" err="1"/>
              <a:t>GV</a:t>
            </a:r>
            <a:r>
              <a:rPr lang="en-US" dirty="0"/>
              <a:t> CLICK </a:t>
            </a:r>
            <a:r>
              <a:rPr lang="en-US" dirty="0" err="1"/>
              <a:t>VÀO</a:t>
            </a:r>
            <a:r>
              <a:rPr lang="en-US" dirty="0"/>
              <a:t> </a:t>
            </a:r>
            <a:r>
              <a:rPr lang="en-US" dirty="0" err="1"/>
              <a:t>SỐ</a:t>
            </a:r>
            <a:r>
              <a:rPr lang="en-US" dirty="0"/>
              <a:t> </a:t>
            </a:r>
            <a:r>
              <a:rPr lang="en-US" dirty="0" err="1"/>
              <a:t>NGẪU</a:t>
            </a:r>
            <a:r>
              <a:rPr lang="en-US" dirty="0"/>
              <a:t> </a:t>
            </a:r>
            <a:r>
              <a:rPr lang="en-US" dirty="0" err="1"/>
              <a:t>NHIÊN</a:t>
            </a:r>
            <a:r>
              <a:rPr lang="en-US" dirty="0"/>
              <a:t> </a:t>
            </a:r>
            <a:r>
              <a:rPr lang="en-US" dirty="0" err="1"/>
              <a:t>ĐỂ</a:t>
            </a:r>
            <a:r>
              <a:rPr lang="en-US" dirty="0"/>
              <a:t> </a:t>
            </a:r>
            <a:r>
              <a:rPr lang="en-US" dirty="0" err="1"/>
              <a:t>TỚI</a:t>
            </a:r>
            <a:r>
              <a:rPr lang="en-US" dirty="0"/>
              <a:t> </a:t>
            </a:r>
            <a:r>
              <a:rPr lang="en-US" dirty="0" err="1"/>
              <a:t>BÀI</a:t>
            </a:r>
            <a:r>
              <a:rPr lang="en-US" dirty="0"/>
              <a:t> </a:t>
            </a:r>
            <a:r>
              <a:rPr lang="en-US" dirty="0" err="1"/>
              <a:t>ĐỌC</a:t>
            </a:r>
            <a:endParaRPr lang="en-US" dirty="0"/>
          </a:p>
          <a:p>
            <a:r>
              <a:rPr lang="en-US" dirty="0" err="1"/>
              <a:t>TẠI</a:t>
            </a:r>
            <a:r>
              <a:rPr lang="en-US" dirty="0"/>
              <a:t> SLIDE </a:t>
            </a:r>
            <a:r>
              <a:rPr lang="en-US" dirty="0" err="1"/>
              <a:t>ĐỌC</a:t>
            </a:r>
            <a:r>
              <a:rPr lang="en-US" dirty="0"/>
              <a:t>, CLICK </a:t>
            </a:r>
            <a:r>
              <a:rPr lang="en-US" dirty="0" err="1"/>
              <a:t>VÀO</a:t>
            </a:r>
            <a:r>
              <a:rPr lang="en-US" dirty="0"/>
              <a:t> </a:t>
            </a:r>
            <a:r>
              <a:rPr lang="en-US" dirty="0" err="1"/>
              <a:t>NGÔI</a:t>
            </a:r>
            <a:r>
              <a:rPr lang="en-US" dirty="0"/>
              <a:t> SAO Ở </a:t>
            </a:r>
            <a:r>
              <a:rPr lang="en-US" dirty="0" err="1"/>
              <a:t>GÓC</a:t>
            </a:r>
            <a:r>
              <a:rPr lang="en-US" dirty="0"/>
              <a:t> </a:t>
            </a:r>
            <a:r>
              <a:rPr lang="en-US" dirty="0" err="1"/>
              <a:t>ĐỂ</a:t>
            </a:r>
            <a:r>
              <a:rPr lang="en-US" dirty="0"/>
              <a:t> QUAY </a:t>
            </a:r>
            <a:r>
              <a:rPr lang="en-US" dirty="0" err="1"/>
              <a:t>VỀ</a:t>
            </a:r>
            <a:endParaRPr lang="en-US" dirty="0"/>
          </a:p>
          <a:p>
            <a:r>
              <a:rPr lang="en-US" dirty="0" err="1"/>
              <a:t>ĐỌC</a:t>
            </a:r>
            <a:r>
              <a:rPr lang="en-US" dirty="0"/>
              <a:t> </a:t>
            </a:r>
            <a:r>
              <a:rPr lang="en-US" dirty="0" err="1"/>
              <a:t>XONG</a:t>
            </a:r>
            <a:r>
              <a:rPr lang="en-US" dirty="0"/>
              <a:t>, </a:t>
            </a:r>
            <a:r>
              <a:rPr lang="en-US" dirty="0" err="1"/>
              <a:t>GV</a:t>
            </a:r>
            <a:r>
              <a:rPr lang="en-US" dirty="0"/>
              <a:t> CLICK </a:t>
            </a:r>
            <a:r>
              <a:rPr lang="en-US" dirty="0" err="1"/>
              <a:t>VÀO</a:t>
            </a:r>
            <a:r>
              <a:rPr lang="en-US" dirty="0"/>
              <a:t> “</a:t>
            </a:r>
            <a:r>
              <a:rPr lang="en-US" dirty="0" err="1"/>
              <a:t>NỘI</a:t>
            </a:r>
            <a:r>
              <a:rPr lang="en-US" dirty="0"/>
              <a:t> DUNG </a:t>
            </a:r>
            <a:r>
              <a:rPr lang="en-US" dirty="0" err="1"/>
              <a:t>TIẾP</a:t>
            </a:r>
            <a:r>
              <a:rPr lang="en-US" dirty="0"/>
              <a:t> THEO” </a:t>
            </a:r>
            <a:r>
              <a:rPr lang="en-US" dirty="0" err="1"/>
              <a:t>ĐỂ</a:t>
            </a:r>
            <a:r>
              <a:rPr lang="en-US" dirty="0"/>
              <a:t> </a:t>
            </a:r>
            <a:r>
              <a:rPr lang="en-US" dirty="0" err="1"/>
              <a:t>TỚI</a:t>
            </a:r>
            <a:r>
              <a:rPr lang="en-US" dirty="0"/>
              <a:t> </a:t>
            </a:r>
            <a:r>
              <a:rPr lang="en-US" dirty="0" err="1"/>
              <a:t>MỤC</a:t>
            </a:r>
            <a:r>
              <a:rPr lang="en-US" dirty="0"/>
              <a:t> 2</a:t>
            </a:r>
          </a:p>
        </p:txBody>
      </p:sp>
    </p:spTree>
    <p:extLst>
      <p:ext uri="{BB962C8B-B14F-4D97-AF65-F5344CB8AC3E}">
        <p14:creationId xmlns:p14="http://schemas.microsoft.com/office/powerpoint/2010/main" val="82291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SỐ Ở GÓC ĐỂ QUAY VỀ</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ac85b9cf0f_0_160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b03e91b5f1_0_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bf9762155_0_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aeff95045a_0_1405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aeff95045a_0_14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68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6543" y="-108067"/>
            <a:ext cx="12493409" cy="7074112"/>
            <a:chOff x="-56357" y="-49562"/>
            <a:chExt cx="9393295" cy="5305584"/>
          </a:xfrm>
        </p:grpSpPr>
        <p:sp>
          <p:nvSpPr>
            <p:cNvPr id="10" name="Google Shape;10;p2"/>
            <p:cNvSpPr/>
            <p:nvPr/>
          </p:nvSpPr>
          <p:spPr>
            <a:xfrm>
              <a:off x="-56349" y="-49550"/>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3613363" y="337454"/>
              <a:ext cx="5723576" cy="49185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56357" y="-49562"/>
              <a:ext cx="3919586" cy="3264482"/>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 name="Google Shape;13;p2"/>
          <p:cNvSpPr txBox="1">
            <a:spLocks noGrp="1"/>
          </p:cNvSpPr>
          <p:nvPr>
            <p:ph type="title"/>
          </p:nvPr>
        </p:nvSpPr>
        <p:spPr>
          <a:xfrm>
            <a:off x="3586339" y="2431300"/>
            <a:ext cx="5674327" cy="1784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4921">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600"/>
              <a:buNone/>
              <a:defRPr>
                <a:latin typeface="Roboto"/>
                <a:ea typeface="Roboto"/>
                <a:cs typeface="Roboto"/>
                <a:sym typeface="Roboto"/>
              </a:defRPr>
            </a:lvl2pPr>
            <a:lvl3pPr lvl="2">
              <a:spcBef>
                <a:spcPts val="0"/>
              </a:spcBef>
              <a:spcAft>
                <a:spcPts val="0"/>
              </a:spcAft>
              <a:buSzPts val="2600"/>
              <a:buNone/>
              <a:defRPr>
                <a:latin typeface="Roboto"/>
                <a:ea typeface="Roboto"/>
                <a:cs typeface="Roboto"/>
                <a:sym typeface="Roboto"/>
              </a:defRPr>
            </a:lvl3pPr>
            <a:lvl4pPr lvl="3">
              <a:spcBef>
                <a:spcPts val="0"/>
              </a:spcBef>
              <a:spcAft>
                <a:spcPts val="0"/>
              </a:spcAft>
              <a:buSzPts val="2600"/>
              <a:buNone/>
              <a:defRPr>
                <a:latin typeface="Roboto"/>
                <a:ea typeface="Roboto"/>
                <a:cs typeface="Roboto"/>
                <a:sym typeface="Roboto"/>
              </a:defRPr>
            </a:lvl4pPr>
            <a:lvl5pPr lvl="4">
              <a:spcBef>
                <a:spcPts val="0"/>
              </a:spcBef>
              <a:spcAft>
                <a:spcPts val="0"/>
              </a:spcAft>
              <a:buSzPts val="2600"/>
              <a:buNone/>
              <a:defRPr>
                <a:latin typeface="Roboto"/>
                <a:ea typeface="Roboto"/>
                <a:cs typeface="Roboto"/>
                <a:sym typeface="Roboto"/>
              </a:defRPr>
            </a:lvl5pPr>
            <a:lvl6pPr lvl="5">
              <a:spcBef>
                <a:spcPts val="0"/>
              </a:spcBef>
              <a:spcAft>
                <a:spcPts val="0"/>
              </a:spcAft>
              <a:buSzPts val="2600"/>
              <a:buNone/>
              <a:defRPr>
                <a:latin typeface="Roboto"/>
                <a:ea typeface="Roboto"/>
                <a:cs typeface="Roboto"/>
                <a:sym typeface="Roboto"/>
              </a:defRPr>
            </a:lvl6pPr>
            <a:lvl7pPr lvl="6">
              <a:spcBef>
                <a:spcPts val="0"/>
              </a:spcBef>
              <a:spcAft>
                <a:spcPts val="0"/>
              </a:spcAft>
              <a:buSzPts val="2600"/>
              <a:buNone/>
              <a:defRPr>
                <a:latin typeface="Roboto"/>
                <a:ea typeface="Roboto"/>
                <a:cs typeface="Roboto"/>
                <a:sym typeface="Roboto"/>
              </a:defRPr>
            </a:lvl7pPr>
            <a:lvl8pPr lvl="7">
              <a:spcBef>
                <a:spcPts val="0"/>
              </a:spcBef>
              <a:spcAft>
                <a:spcPts val="0"/>
              </a:spcAft>
              <a:buSzPts val="2600"/>
              <a:buNone/>
              <a:defRPr>
                <a:latin typeface="Roboto"/>
                <a:ea typeface="Roboto"/>
                <a:cs typeface="Roboto"/>
                <a:sym typeface="Roboto"/>
              </a:defRPr>
            </a:lvl8pPr>
            <a:lvl9pPr lvl="8">
              <a:spcBef>
                <a:spcPts val="0"/>
              </a:spcBef>
              <a:spcAft>
                <a:spcPts val="0"/>
              </a:spcAft>
              <a:buSzPts val="2600"/>
              <a:buNone/>
              <a:defRPr>
                <a:latin typeface="Roboto"/>
                <a:ea typeface="Roboto"/>
                <a:cs typeface="Roboto"/>
                <a:sym typeface="Roboto"/>
              </a:defRPr>
            </a:lvl9pPr>
          </a:lstStyle>
          <a:p>
            <a:endParaRPr/>
          </a:p>
        </p:txBody>
      </p:sp>
      <p:sp>
        <p:nvSpPr>
          <p:cNvPr id="14" name="Google Shape;14;p2"/>
          <p:cNvSpPr txBox="1">
            <a:spLocks noGrp="1"/>
          </p:cNvSpPr>
          <p:nvPr>
            <p:ph type="subTitle" idx="1"/>
          </p:nvPr>
        </p:nvSpPr>
        <p:spPr>
          <a:xfrm>
            <a:off x="3878033" y="4151717"/>
            <a:ext cx="5026334"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862">
                <a:solidFill>
                  <a:schemeClr val="lt2"/>
                </a:solidFill>
                <a:latin typeface="Montserrat Medium"/>
                <a:ea typeface="Montserrat Medium"/>
                <a:cs typeface="Montserrat Medium"/>
                <a:sym typeface="Montserrat Medium"/>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3"/>
          <p:cNvSpPr/>
          <p:nvPr/>
        </p:nvSpPr>
        <p:spPr>
          <a:xfrm>
            <a:off x="5813353" y="1719365"/>
            <a:ext cx="6546044" cy="52532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3"/>
          <p:cNvSpPr/>
          <p:nvPr/>
        </p:nvSpPr>
        <p:spPr>
          <a:xfrm>
            <a:off x="-86550"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3"/>
          <p:cNvSpPr txBox="1">
            <a:spLocks noGrp="1"/>
          </p:cNvSpPr>
          <p:nvPr>
            <p:ph type="title"/>
          </p:nvPr>
        </p:nvSpPr>
        <p:spPr>
          <a:xfrm>
            <a:off x="2868686" y="3766467"/>
            <a:ext cx="6424467" cy="89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5586">
                <a:solidFill>
                  <a:schemeClr val="lt1"/>
                </a:solidFill>
              </a:defRPr>
            </a:lvl2pPr>
            <a:lvl3pPr lvl="2" rtl="0">
              <a:spcBef>
                <a:spcPts val="0"/>
              </a:spcBef>
              <a:spcAft>
                <a:spcPts val="0"/>
              </a:spcAft>
              <a:buClr>
                <a:schemeClr val="lt1"/>
              </a:buClr>
              <a:buSzPts val="4200"/>
              <a:buNone/>
              <a:defRPr sz="5586">
                <a:solidFill>
                  <a:schemeClr val="lt1"/>
                </a:solidFill>
              </a:defRPr>
            </a:lvl3pPr>
            <a:lvl4pPr lvl="3" rtl="0">
              <a:spcBef>
                <a:spcPts val="0"/>
              </a:spcBef>
              <a:spcAft>
                <a:spcPts val="0"/>
              </a:spcAft>
              <a:buClr>
                <a:schemeClr val="lt1"/>
              </a:buClr>
              <a:buSzPts val="4200"/>
              <a:buNone/>
              <a:defRPr sz="5586">
                <a:solidFill>
                  <a:schemeClr val="lt1"/>
                </a:solidFill>
              </a:defRPr>
            </a:lvl4pPr>
            <a:lvl5pPr lvl="4" rtl="0">
              <a:spcBef>
                <a:spcPts val="0"/>
              </a:spcBef>
              <a:spcAft>
                <a:spcPts val="0"/>
              </a:spcAft>
              <a:buClr>
                <a:schemeClr val="lt1"/>
              </a:buClr>
              <a:buSzPts val="4200"/>
              <a:buNone/>
              <a:defRPr sz="5586">
                <a:solidFill>
                  <a:schemeClr val="lt1"/>
                </a:solidFill>
              </a:defRPr>
            </a:lvl5pPr>
            <a:lvl6pPr lvl="5" rtl="0">
              <a:spcBef>
                <a:spcPts val="0"/>
              </a:spcBef>
              <a:spcAft>
                <a:spcPts val="0"/>
              </a:spcAft>
              <a:buClr>
                <a:schemeClr val="lt1"/>
              </a:buClr>
              <a:buSzPts val="4200"/>
              <a:buNone/>
              <a:defRPr sz="5586">
                <a:solidFill>
                  <a:schemeClr val="lt1"/>
                </a:solidFill>
              </a:defRPr>
            </a:lvl6pPr>
            <a:lvl7pPr lvl="6" rtl="0">
              <a:spcBef>
                <a:spcPts val="0"/>
              </a:spcBef>
              <a:spcAft>
                <a:spcPts val="0"/>
              </a:spcAft>
              <a:buClr>
                <a:schemeClr val="lt1"/>
              </a:buClr>
              <a:buSzPts val="4200"/>
              <a:buNone/>
              <a:defRPr sz="5586">
                <a:solidFill>
                  <a:schemeClr val="lt1"/>
                </a:solidFill>
              </a:defRPr>
            </a:lvl7pPr>
            <a:lvl8pPr lvl="7" rtl="0">
              <a:spcBef>
                <a:spcPts val="0"/>
              </a:spcBef>
              <a:spcAft>
                <a:spcPts val="0"/>
              </a:spcAft>
              <a:buClr>
                <a:schemeClr val="lt1"/>
              </a:buClr>
              <a:buSzPts val="4200"/>
              <a:buNone/>
              <a:defRPr sz="5586">
                <a:solidFill>
                  <a:schemeClr val="lt1"/>
                </a:solidFill>
              </a:defRPr>
            </a:lvl8pPr>
            <a:lvl9pPr lvl="8" rtl="0">
              <a:spcBef>
                <a:spcPts val="0"/>
              </a:spcBef>
              <a:spcAft>
                <a:spcPts val="0"/>
              </a:spcAft>
              <a:buClr>
                <a:schemeClr val="lt1"/>
              </a:buClr>
              <a:buSzPts val="4200"/>
              <a:buNone/>
              <a:defRPr sz="5586">
                <a:solidFill>
                  <a:schemeClr val="lt1"/>
                </a:solidFill>
              </a:defRPr>
            </a:lvl9pPr>
          </a:lstStyle>
          <a:p>
            <a:endParaRPr/>
          </a:p>
        </p:txBody>
      </p:sp>
      <p:sp>
        <p:nvSpPr>
          <p:cNvPr id="20" name="Google Shape;20;p3"/>
          <p:cNvSpPr txBox="1">
            <a:spLocks noGrp="1"/>
          </p:cNvSpPr>
          <p:nvPr>
            <p:ph type="subTitle" idx="1"/>
          </p:nvPr>
        </p:nvSpPr>
        <p:spPr>
          <a:xfrm>
            <a:off x="4310310" y="4658867"/>
            <a:ext cx="3541218"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862">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100"/>
              <a:buNone/>
              <a:defRPr sz="2793">
                <a:solidFill>
                  <a:schemeClr val="lt1"/>
                </a:solidFill>
              </a:defRPr>
            </a:lvl2pPr>
            <a:lvl3pPr lvl="2" rtl="0">
              <a:lnSpc>
                <a:spcPct val="100000"/>
              </a:lnSpc>
              <a:spcBef>
                <a:spcPts val="0"/>
              </a:spcBef>
              <a:spcAft>
                <a:spcPts val="0"/>
              </a:spcAft>
              <a:buClr>
                <a:schemeClr val="lt1"/>
              </a:buClr>
              <a:buSzPts val="2100"/>
              <a:buNone/>
              <a:defRPr sz="2793">
                <a:solidFill>
                  <a:schemeClr val="lt1"/>
                </a:solidFill>
              </a:defRPr>
            </a:lvl3pPr>
            <a:lvl4pPr lvl="3" rtl="0">
              <a:lnSpc>
                <a:spcPct val="100000"/>
              </a:lnSpc>
              <a:spcBef>
                <a:spcPts val="0"/>
              </a:spcBef>
              <a:spcAft>
                <a:spcPts val="0"/>
              </a:spcAft>
              <a:buClr>
                <a:schemeClr val="lt1"/>
              </a:buClr>
              <a:buSzPts val="2100"/>
              <a:buNone/>
              <a:defRPr sz="2793">
                <a:solidFill>
                  <a:schemeClr val="lt1"/>
                </a:solidFill>
              </a:defRPr>
            </a:lvl4pPr>
            <a:lvl5pPr lvl="4" rtl="0">
              <a:lnSpc>
                <a:spcPct val="100000"/>
              </a:lnSpc>
              <a:spcBef>
                <a:spcPts val="0"/>
              </a:spcBef>
              <a:spcAft>
                <a:spcPts val="0"/>
              </a:spcAft>
              <a:buClr>
                <a:schemeClr val="lt1"/>
              </a:buClr>
              <a:buSzPts val="2100"/>
              <a:buNone/>
              <a:defRPr sz="2793">
                <a:solidFill>
                  <a:schemeClr val="lt1"/>
                </a:solidFill>
              </a:defRPr>
            </a:lvl5pPr>
            <a:lvl6pPr lvl="5" rtl="0">
              <a:lnSpc>
                <a:spcPct val="100000"/>
              </a:lnSpc>
              <a:spcBef>
                <a:spcPts val="0"/>
              </a:spcBef>
              <a:spcAft>
                <a:spcPts val="0"/>
              </a:spcAft>
              <a:buClr>
                <a:schemeClr val="lt1"/>
              </a:buClr>
              <a:buSzPts val="2100"/>
              <a:buNone/>
              <a:defRPr sz="2793">
                <a:solidFill>
                  <a:schemeClr val="lt1"/>
                </a:solidFill>
              </a:defRPr>
            </a:lvl6pPr>
            <a:lvl7pPr lvl="6" rtl="0">
              <a:lnSpc>
                <a:spcPct val="100000"/>
              </a:lnSpc>
              <a:spcBef>
                <a:spcPts val="0"/>
              </a:spcBef>
              <a:spcAft>
                <a:spcPts val="0"/>
              </a:spcAft>
              <a:buClr>
                <a:schemeClr val="lt1"/>
              </a:buClr>
              <a:buSzPts val="2100"/>
              <a:buNone/>
              <a:defRPr sz="2793">
                <a:solidFill>
                  <a:schemeClr val="lt1"/>
                </a:solidFill>
              </a:defRPr>
            </a:lvl7pPr>
            <a:lvl8pPr lvl="7" rtl="0">
              <a:lnSpc>
                <a:spcPct val="100000"/>
              </a:lnSpc>
              <a:spcBef>
                <a:spcPts val="0"/>
              </a:spcBef>
              <a:spcAft>
                <a:spcPts val="0"/>
              </a:spcAft>
              <a:buClr>
                <a:schemeClr val="lt1"/>
              </a:buClr>
              <a:buSzPts val="2100"/>
              <a:buNone/>
              <a:defRPr sz="2793">
                <a:solidFill>
                  <a:schemeClr val="lt1"/>
                </a:solidFill>
              </a:defRPr>
            </a:lvl8pPr>
            <a:lvl9pPr lvl="8" rtl="0">
              <a:lnSpc>
                <a:spcPct val="100000"/>
              </a:lnSpc>
              <a:spcBef>
                <a:spcPts val="0"/>
              </a:spcBef>
              <a:spcAft>
                <a:spcPts val="0"/>
              </a:spcAft>
              <a:buClr>
                <a:schemeClr val="lt1"/>
              </a:buClr>
              <a:buSzPts val="2100"/>
              <a:buNone/>
              <a:defRPr sz="2793">
                <a:solidFill>
                  <a:schemeClr val="lt1"/>
                </a:solidFill>
              </a:defRPr>
            </a:lvl9pPr>
          </a:lstStyle>
          <a:p>
            <a:endParaRPr/>
          </a:p>
        </p:txBody>
      </p:sp>
      <p:sp>
        <p:nvSpPr>
          <p:cNvPr id="21" name="Google Shape;21;p3"/>
          <p:cNvSpPr txBox="1">
            <a:spLocks noGrp="1"/>
          </p:cNvSpPr>
          <p:nvPr>
            <p:ph type="title" idx="2" hasCustomPrompt="1"/>
          </p:nvPr>
        </p:nvSpPr>
        <p:spPr>
          <a:xfrm>
            <a:off x="4889674" y="1714017"/>
            <a:ext cx="2382491" cy="1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0507">
                <a:solidFill>
                  <a:schemeClr val="lt1"/>
                </a:solidFill>
              </a:defRPr>
            </a:lvl1pPr>
            <a:lvl2pPr lvl="1" rtl="0">
              <a:spcBef>
                <a:spcPts val="0"/>
              </a:spcBef>
              <a:spcAft>
                <a:spcPts val="0"/>
              </a:spcAft>
              <a:buClr>
                <a:schemeClr val="lt1"/>
              </a:buClr>
              <a:buSzPts val="12000"/>
              <a:buNone/>
              <a:defRPr sz="15960">
                <a:solidFill>
                  <a:schemeClr val="lt1"/>
                </a:solidFill>
              </a:defRPr>
            </a:lvl2pPr>
            <a:lvl3pPr lvl="2" rtl="0">
              <a:spcBef>
                <a:spcPts val="0"/>
              </a:spcBef>
              <a:spcAft>
                <a:spcPts val="0"/>
              </a:spcAft>
              <a:buClr>
                <a:schemeClr val="lt1"/>
              </a:buClr>
              <a:buSzPts val="12000"/>
              <a:buNone/>
              <a:defRPr sz="15960">
                <a:solidFill>
                  <a:schemeClr val="lt1"/>
                </a:solidFill>
              </a:defRPr>
            </a:lvl3pPr>
            <a:lvl4pPr lvl="3" rtl="0">
              <a:spcBef>
                <a:spcPts val="0"/>
              </a:spcBef>
              <a:spcAft>
                <a:spcPts val="0"/>
              </a:spcAft>
              <a:buClr>
                <a:schemeClr val="lt1"/>
              </a:buClr>
              <a:buSzPts val="12000"/>
              <a:buNone/>
              <a:defRPr sz="15960">
                <a:solidFill>
                  <a:schemeClr val="lt1"/>
                </a:solidFill>
              </a:defRPr>
            </a:lvl4pPr>
            <a:lvl5pPr lvl="4" rtl="0">
              <a:spcBef>
                <a:spcPts val="0"/>
              </a:spcBef>
              <a:spcAft>
                <a:spcPts val="0"/>
              </a:spcAft>
              <a:buClr>
                <a:schemeClr val="lt1"/>
              </a:buClr>
              <a:buSzPts val="12000"/>
              <a:buNone/>
              <a:defRPr sz="15960">
                <a:solidFill>
                  <a:schemeClr val="lt1"/>
                </a:solidFill>
              </a:defRPr>
            </a:lvl5pPr>
            <a:lvl6pPr lvl="5" rtl="0">
              <a:spcBef>
                <a:spcPts val="0"/>
              </a:spcBef>
              <a:spcAft>
                <a:spcPts val="0"/>
              </a:spcAft>
              <a:buClr>
                <a:schemeClr val="lt1"/>
              </a:buClr>
              <a:buSzPts val="12000"/>
              <a:buNone/>
              <a:defRPr sz="15960">
                <a:solidFill>
                  <a:schemeClr val="lt1"/>
                </a:solidFill>
              </a:defRPr>
            </a:lvl6pPr>
            <a:lvl7pPr lvl="6" rtl="0">
              <a:spcBef>
                <a:spcPts val="0"/>
              </a:spcBef>
              <a:spcAft>
                <a:spcPts val="0"/>
              </a:spcAft>
              <a:buClr>
                <a:schemeClr val="lt1"/>
              </a:buClr>
              <a:buSzPts val="12000"/>
              <a:buNone/>
              <a:defRPr sz="15960">
                <a:solidFill>
                  <a:schemeClr val="lt1"/>
                </a:solidFill>
              </a:defRPr>
            </a:lvl7pPr>
            <a:lvl8pPr lvl="7" rtl="0">
              <a:spcBef>
                <a:spcPts val="0"/>
              </a:spcBef>
              <a:spcAft>
                <a:spcPts val="0"/>
              </a:spcAft>
              <a:buClr>
                <a:schemeClr val="lt1"/>
              </a:buClr>
              <a:buSzPts val="12000"/>
              <a:buNone/>
              <a:defRPr sz="15960">
                <a:solidFill>
                  <a:schemeClr val="lt1"/>
                </a:solidFill>
              </a:defRPr>
            </a:lvl8pPr>
            <a:lvl9pPr lvl="8" rtl="0">
              <a:spcBef>
                <a:spcPts val="0"/>
              </a:spcBef>
              <a:spcAft>
                <a:spcPts val="0"/>
              </a:spcAft>
              <a:buClr>
                <a:schemeClr val="lt1"/>
              </a:buClr>
              <a:buSzPts val="12000"/>
              <a:buNone/>
              <a:defRPr sz="15960">
                <a:solidFill>
                  <a:schemeClr val="lt1"/>
                </a:solidFill>
              </a:defRPr>
            </a:lvl9pPr>
          </a:lstStyle>
          <a:p>
            <a:r>
              <a:t>xx%</a:t>
            </a:r>
          </a:p>
        </p:txBody>
      </p:sp>
      <p:sp>
        <p:nvSpPr>
          <p:cNvPr id="22" name="Google Shape;22;p3"/>
          <p:cNvSpPr/>
          <p:nvPr/>
        </p:nvSpPr>
        <p:spPr>
          <a:xfrm>
            <a:off x="11082270" y="171936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3"/>
          <p:cNvSpPr/>
          <p:nvPr/>
        </p:nvSpPr>
        <p:spPr>
          <a:xfrm>
            <a:off x="3555410" y="382777"/>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3"/>
          <p:cNvSpPr/>
          <p:nvPr/>
        </p:nvSpPr>
        <p:spPr>
          <a:xfrm>
            <a:off x="1907667" y="23737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3"/>
          <p:cNvSpPr/>
          <p:nvPr/>
        </p:nvSpPr>
        <p:spPr>
          <a:xfrm>
            <a:off x="1985564" y="63814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3"/>
          <p:cNvSpPr/>
          <p:nvPr/>
        </p:nvSpPr>
        <p:spPr>
          <a:xfrm>
            <a:off x="10400543" y="64361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3"/>
          <p:cNvSpPr/>
          <p:nvPr/>
        </p:nvSpPr>
        <p:spPr>
          <a:xfrm>
            <a:off x="5335755" y="59734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3"/>
          <p:cNvSpPr/>
          <p:nvPr/>
        </p:nvSpPr>
        <p:spPr>
          <a:xfrm>
            <a:off x="200019" y="44297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3"/>
          <p:cNvSpPr/>
          <p:nvPr/>
        </p:nvSpPr>
        <p:spPr>
          <a:xfrm>
            <a:off x="9305160" y="1570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3"/>
          <p:cNvGrpSpPr/>
          <p:nvPr/>
        </p:nvGrpSpPr>
        <p:grpSpPr>
          <a:xfrm rot="851508">
            <a:off x="30187" y="5120103"/>
            <a:ext cx="1462155" cy="1698759"/>
            <a:chOff x="374513" y="3152476"/>
            <a:chExt cx="1519294" cy="1760777"/>
          </a:xfrm>
        </p:grpSpPr>
        <p:sp>
          <p:nvSpPr>
            <p:cNvPr id="31" name="Google Shape;31;p3"/>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3"/>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3"/>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3"/>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3"/>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3"/>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3"/>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3"/>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3"/>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3"/>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3"/>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 name="Google Shape;42;p3"/>
          <p:cNvGrpSpPr/>
          <p:nvPr/>
        </p:nvGrpSpPr>
        <p:grpSpPr>
          <a:xfrm rot="10312242">
            <a:off x="10566516" y="-157788"/>
            <a:ext cx="1243523" cy="1148864"/>
            <a:chOff x="6708722" y="1052986"/>
            <a:chExt cx="935003" cy="861693"/>
          </a:xfrm>
        </p:grpSpPr>
        <p:sp>
          <p:nvSpPr>
            <p:cNvPr id="43" name="Google Shape;43;p3"/>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3"/>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3"/>
          <p:cNvGrpSpPr/>
          <p:nvPr/>
        </p:nvGrpSpPr>
        <p:grpSpPr>
          <a:xfrm>
            <a:off x="322765" y="68255"/>
            <a:ext cx="1007221" cy="1152733"/>
            <a:chOff x="5585712" y="137416"/>
            <a:chExt cx="757289" cy="864550"/>
          </a:xfrm>
        </p:grpSpPr>
        <p:sp>
          <p:nvSpPr>
            <p:cNvPr id="49" name="Google Shape;49;p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 name="Google Shape;76;p3"/>
          <p:cNvGrpSpPr/>
          <p:nvPr/>
        </p:nvGrpSpPr>
        <p:grpSpPr>
          <a:xfrm>
            <a:off x="10546517" y="5106879"/>
            <a:ext cx="2204324" cy="1077991"/>
            <a:chOff x="6016754" y="2989146"/>
            <a:chExt cx="1657343" cy="808493"/>
          </a:xfrm>
        </p:grpSpPr>
        <p:sp>
          <p:nvSpPr>
            <p:cNvPr id="77" name="Google Shape;77;p3"/>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3"/>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3"/>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7" name="Google Shape;187;p6"/>
          <p:cNvSpPr/>
          <p:nvPr/>
        </p:nvSpPr>
        <p:spPr>
          <a:xfrm flipH="1">
            <a:off x="-86541" y="3898303"/>
            <a:ext cx="3822110" cy="306723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 name="Google Shape;188;p6"/>
          <p:cNvSpPr/>
          <p:nvPr/>
        </p:nvSpPr>
        <p:spPr>
          <a:xfrm flipH="1">
            <a:off x="8969357"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 name="Google Shape;189;p6"/>
          <p:cNvSpPr txBox="1">
            <a:spLocks noGrp="1"/>
          </p:cNvSpPr>
          <p:nvPr>
            <p:ph type="title"/>
          </p:nvPr>
        </p:nvSpPr>
        <p:spPr>
          <a:xfrm>
            <a:off x="760115" y="525567"/>
            <a:ext cx="9338839"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90" name="Google Shape;190;p6"/>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1" name="Google Shape;191;p6"/>
          <p:cNvSpPr/>
          <p:nvPr/>
        </p:nvSpPr>
        <p:spPr>
          <a:xfrm>
            <a:off x="4055497" y="6539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 name="Google Shape;192;p6"/>
          <p:cNvSpPr/>
          <p:nvPr/>
        </p:nvSpPr>
        <p:spPr>
          <a:xfrm>
            <a:off x="10464185"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 name="Google Shape;193;p6"/>
          <p:cNvSpPr/>
          <p:nvPr/>
        </p:nvSpPr>
        <p:spPr>
          <a:xfrm>
            <a:off x="11401678" y="40890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4" name="Google Shape;194;p6"/>
          <p:cNvSpPr/>
          <p:nvPr/>
        </p:nvSpPr>
        <p:spPr>
          <a:xfrm>
            <a:off x="166322" y="48270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 name="Google Shape;195;p6"/>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6" name="Google Shape;196;p6"/>
          <p:cNvSpPr/>
          <p:nvPr/>
        </p:nvSpPr>
        <p:spPr>
          <a:xfrm>
            <a:off x="11657166"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7" name="Google Shape;197;p6"/>
          <p:cNvSpPr/>
          <p:nvPr/>
        </p:nvSpPr>
        <p:spPr>
          <a:xfrm>
            <a:off x="77928" y="7342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8" name="Google Shape;198;p6"/>
          <p:cNvGrpSpPr/>
          <p:nvPr/>
        </p:nvGrpSpPr>
        <p:grpSpPr>
          <a:xfrm>
            <a:off x="11156948" y="5771201"/>
            <a:ext cx="701460" cy="980100"/>
            <a:chOff x="3553100" y="1256250"/>
            <a:chExt cx="527400" cy="735075"/>
          </a:xfrm>
        </p:grpSpPr>
        <p:sp>
          <p:nvSpPr>
            <p:cNvPr id="199" name="Google Shape;199;p6"/>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6"/>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6"/>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6"/>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6"/>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6"/>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 name="Google Shape;205;p6"/>
          <p:cNvGrpSpPr/>
          <p:nvPr/>
        </p:nvGrpSpPr>
        <p:grpSpPr>
          <a:xfrm rot="10386826">
            <a:off x="-786347" y="6366972"/>
            <a:ext cx="2204354" cy="1078005"/>
            <a:chOff x="6016754" y="2989146"/>
            <a:chExt cx="1657343" cy="808493"/>
          </a:xfrm>
        </p:grpSpPr>
        <p:sp>
          <p:nvSpPr>
            <p:cNvPr id="206" name="Google Shape;206;p6"/>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6"/>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6"/>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6"/>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6"/>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 name="Google Shape;211;p6"/>
          <p:cNvGrpSpPr/>
          <p:nvPr/>
        </p:nvGrpSpPr>
        <p:grpSpPr>
          <a:xfrm rot="9321727">
            <a:off x="-755758" y="5709992"/>
            <a:ext cx="1456258" cy="2006433"/>
            <a:chOff x="6143348" y="1855432"/>
            <a:chExt cx="1094855" cy="1504759"/>
          </a:xfrm>
        </p:grpSpPr>
        <p:sp>
          <p:nvSpPr>
            <p:cNvPr id="212" name="Google Shape;212;p6"/>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6"/>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6"/>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6"/>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6"/>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7" name="Google Shape;217;p6"/>
          <p:cNvGrpSpPr/>
          <p:nvPr/>
        </p:nvGrpSpPr>
        <p:grpSpPr>
          <a:xfrm rot="1186768">
            <a:off x="11014161" y="19185"/>
            <a:ext cx="1371610" cy="1217664"/>
            <a:chOff x="1343200" y="1432100"/>
            <a:chExt cx="1031261" cy="913250"/>
          </a:xfrm>
        </p:grpSpPr>
        <p:sp>
          <p:nvSpPr>
            <p:cNvPr id="218" name="Google Shape;218;p6"/>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219" name="Google Shape;219;p6"/>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220" name="Google Shape;220;p6"/>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6"/>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0"/>
        <p:cNvGrpSpPr/>
        <p:nvPr/>
      </p:nvGrpSpPr>
      <p:grpSpPr>
        <a:xfrm>
          <a:off x="0" y="0"/>
          <a:ext cx="0" cy="0"/>
          <a:chOff x="0" y="0"/>
          <a:chExt cx="0" cy="0"/>
        </a:xfrm>
      </p:grpSpPr>
      <p:sp>
        <p:nvSpPr>
          <p:cNvPr id="301" name="Google Shape;301;p9"/>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2" name="Google Shape;302;p9"/>
          <p:cNvSpPr/>
          <p:nvPr/>
        </p:nvSpPr>
        <p:spPr>
          <a:xfrm>
            <a:off x="5246652" y="1219268"/>
            <a:ext cx="7160258" cy="574637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 name="Google Shape;303;p9"/>
          <p:cNvSpPr txBox="1">
            <a:spLocks noGrp="1"/>
          </p:cNvSpPr>
          <p:nvPr>
            <p:ph type="title"/>
          </p:nvPr>
        </p:nvSpPr>
        <p:spPr>
          <a:xfrm>
            <a:off x="3119464" y="2097933"/>
            <a:ext cx="5922911" cy="152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31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304" name="Google Shape;304;p9"/>
          <p:cNvSpPr txBox="1">
            <a:spLocks noGrp="1"/>
          </p:cNvSpPr>
          <p:nvPr>
            <p:ph type="subTitle" idx="1"/>
          </p:nvPr>
        </p:nvSpPr>
        <p:spPr>
          <a:xfrm>
            <a:off x="3545208" y="3539833"/>
            <a:ext cx="5071423" cy="130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2">
                <a:latin typeface="Montserrat"/>
                <a:ea typeface="Montserrat"/>
                <a:cs typeface="Montserrat"/>
                <a:sym typeface="Montserrat"/>
              </a:defRPr>
            </a:lvl1pPr>
            <a:lvl2pPr lvl="1" rtl="0">
              <a:spcBef>
                <a:spcPts val="0"/>
              </a:spcBef>
              <a:spcAft>
                <a:spcPts val="0"/>
              </a:spcAft>
              <a:buNone/>
              <a:defRPr sz="1862">
                <a:latin typeface="Montserrat"/>
                <a:ea typeface="Montserrat"/>
                <a:cs typeface="Montserrat"/>
                <a:sym typeface="Montserrat"/>
              </a:defRPr>
            </a:lvl2pPr>
            <a:lvl3pPr lvl="2" rtl="0">
              <a:spcBef>
                <a:spcPts val="0"/>
              </a:spcBef>
              <a:spcAft>
                <a:spcPts val="0"/>
              </a:spcAft>
              <a:buNone/>
              <a:defRPr sz="1862">
                <a:latin typeface="Montserrat"/>
                <a:ea typeface="Montserrat"/>
                <a:cs typeface="Montserrat"/>
                <a:sym typeface="Montserrat"/>
              </a:defRPr>
            </a:lvl3pPr>
            <a:lvl4pPr lvl="3" rtl="0">
              <a:spcBef>
                <a:spcPts val="0"/>
              </a:spcBef>
              <a:spcAft>
                <a:spcPts val="0"/>
              </a:spcAft>
              <a:buNone/>
              <a:defRPr sz="1862">
                <a:latin typeface="Montserrat"/>
                <a:ea typeface="Montserrat"/>
                <a:cs typeface="Montserrat"/>
                <a:sym typeface="Montserrat"/>
              </a:defRPr>
            </a:lvl4pPr>
            <a:lvl5pPr lvl="4" rtl="0">
              <a:spcBef>
                <a:spcPts val="0"/>
              </a:spcBef>
              <a:spcAft>
                <a:spcPts val="0"/>
              </a:spcAft>
              <a:buNone/>
              <a:defRPr sz="1862">
                <a:latin typeface="Montserrat"/>
                <a:ea typeface="Montserrat"/>
                <a:cs typeface="Montserrat"/>
                <a:sym typeface="Montserrat"/>
              </a:defRPr>
            </a:lvl5pPr>
            <a:lvl6pPr lvl="5" rtl="0">
              <a:spcBef>
                <a:spcPts val="0"/>
              </a:spcBef>
              <a:spcAft>
                <a:spcPts val="0"/>
              </a:spcAft>
              <a:buNone/>
              <a:defRPr sz="1862">
                <a:latin typeface="Montserrat"/>
                <a:ea typeface="Montserrat"/>
                <a:cs typeface="Montserrat"/>
                <a:sym typeface="Montserrat"/>
              </a:defRPr>
            </a:lvl6pPr>
            <a:lvl7pPr lvl="6" rtl="0">
              <a:spcBef>
                <a:spcPts val="0"/>
              </a:spcBef>
              <a:spcAft>
                <a:spcPts val="0"/>
              </a:spcAft>
              <a:buNone/>
              <a:defRPr sz="1862">
                <a:latin typeface="Montserrat"/>
                <a:ea typeface="Montserrat"/>
                <a:cs typeface="Montserrat"/>
                <a:sym typeface="Montserrat"/>
              </a:defRPr>
            </a:lvl7pPr>
            <a:lvl8pPr lvl="7" rtl="0">
              <a:spcBef>
                <a:spcPts val="0"/>
              </a:spcBef>
              <a:spcAft>
                <a:spcPts val="0"/>
              </a:spcAft>
              <a:buNone/>
              <a:defRPr sz="1862">
                <a:latin typeface="Montserrat"/>
                <a:ea typeface="Montserrat"/>
                <a:cs typeface="Montserrat"/>
                <a:sym typeface="Montserrat"/>
              </a:defRPr>
            </a:lvl8pPr>
            <a:lvl9pPr lvl="8" rtl="0">
              <a:spcBef>
                <a:spcPts val="0"/>
              </a:spcBef>
              <a:spcAft>
                <a:spcPts val="0"/>
              </a:spcAft>
              <a:buNone/>
              <a:defRPr sz="1862">
                <a:latin typeface="Montserrat"/>
                <a:ea typeface="Montserrat"/>
                <a:cs typeface="Montserrat"/>
                <a:sym typeface="Montserrat"/>
              </a:defRPr>
            </a:lvl9pPr>
          </a:lstStyle>
          <a:p>
            <a:endParaRPr/>
          </a:p>
        </p:txBody>
      </p:sp>
      <p:sp>
        <p:nvSpPr>
          <p:cNvPr id="305" name="Google Shape;305;p9"/>
          <p:cNvSpPr/>
          <p:nvPr/>
        </p:nvSpPr>
        <p:spPr>
          <a:xfrm>
            <a:off x="-795261" y="-676498"/>
            <a:ext cx="6110690" cy="6075687"/>
          </a:xfrm>
          <a:custGeom>
            <a:avLst/>
            <a:gdLst/>
            <a:ahLst/>
            <a:cxnLst/>
            <a:rect l="l" t="t" r="r" b="b"/>
            <a:pathLst>
              <a:path w="216410" h="214638" extrusionOk="0">
                <a:moveTo>
                  <a:pt x="4967" y="202992"/>
                </a:moveTo>
                <a:cubicBezTo>
                  <a:pt x="8695" y="216965"/>
                  <a:pt x="18051" y="215037"/>
                  <a:pt x="24303" y="213745"/>
                </a:cubicBezTo>
                <a:cubicBezTo>
                  <a:pt x="30555" y="212453"/>
                  <a:pt x="37361" y="205677"/>
                  <a:pt x="42480" y="195242"/>
                </a:cubicBezTo>
                <a:cubicBezTo>
                  <a:pt x="47599" y="184807"/>
                  <a:pt x="50196" y="161160"/>
                  <a:pt x="55016" y="151134"/>
                </a:cubicBezTo>
                <a:cubicBezTo>
                  <a:pt x="59836" y="141108"/>
                  <a:pt x="62886" y="138312"/>
                  <a:pt x="71400" y="135087"/>
                </a:cubicBezTo>
                <a:cubicBezTo>
                  <a:pt x="79915" y="131862"/>
                  <a:pt x="98891" y="135405"/>
                  <a:pt x="106103" y="131782"/>
                </a:cubicBezTo>
                <a:cubicBezTo>
                  <a:pt x="113315" y="128159"/>
                  <a:pt x="117373" y="120579"/>
                  <a:pt x="114672" y="113349"/>
                </a:cubicBezTo>
                <a:cubicBezTo>
                  <a:pt x="111971" y="106119"/>
                  <a:pt x="95966" y="95474"/>
                  <a:pt x="89899" y="88400"/>
                </a:cubicBezTo>
                <a:cubicBezTo>
                  <a:pt x="83832" y="81326"/>
                  <a:pt x="78693" y="75718"/>
                  <a:pt x="78272" y="70904"/>
                </a:cubicBezTo>
                <a:cubicBezTo>
                  <a:pt x="77851" y="66090"/>
                  <a:pt x="81425" y="59630"/>
                  <a:pt x="87372" y="59517"/>
                </a:cubicBezTo>
                <a:cubicBezTo>
                  <a:pt x="93319" y="59404"/>
                  <a:pt x="105253" y="66650"/>
                  <a:pt x="113952" y="70225"/>
                </a:cubicBezTo>
                <a:cubicBezTo>
                  <a:pt x="122651" y="73800"/>
                  <a:pt x="131786" y="79934"/>
                  <a:pt x="139567" y="80967"/>
                </a:cubicBezTo>
                <a:cubicBezTo>
                  <a:pt x="147348" y="82000"/>
                  <a:pt x="155264" y="80101"/>
                  <a:pt x="160636" y="76422"/>
                </a:cubicBezTo>
                <a:cubicBezTo>
                  <a:pt x="166008" y="72743"/>
                  <a:pt x="166147" y="62506"/>
                  <a:pt x="171799" y="58895"/>
                </a:cubicBezTo>
                <a:cubicBezTo>
                  <a:pt x="177451" y="55284"/>
                  <a:pt x="188314" y="57169"/>
                  <a:pt x="194549" y="54754"/>
                </a:cubicBezTo>
                <a:cubicBezTo>
                  <a:pt x="200784" y="52339"/>
                  <a:pt x="205587" y="48544"/>
                  <a:pt x="209210" y="44403"/>
                </a:cubicBezTo>
                <a:cubicBezTo>
                  <a:pt x="212833" y="40262"/>
                  <a:pt x="215783" y="35344"/>
                  <a:pt x="216288" y="29909"/>
                </a:cubicBezTo>
                <a:cubicBezTo>
                  <a:pt x="216793" y="24474"/>
                  <a:pt x="215781" y="16607"/>
                  <a:pt x="212242" y="11792"/>
                </a:cubicBezTo>
                <a:cubicBezTo>
                  <a:pt x="208703" y="6977"/>
                  <a:pt x="200446" y="1350"/>
                  <a:pt x="195054" y="1021"/>
                </a:cubicBezTo>
                <a:cubicBezTo>
                  <a:pt x="189662" y="692"/>
                  <a:pt x="209294" y="8612"/>
                  <a:pt x="179888" y="9820"/>
                </a:cubicBezTo>
                <a:cubicBezTo>
                  <a:pt x="150482" y="11028"/>
                  <a:pt x="48277" y="-11747"/>
                  <a:pt x="18618" y="8267"/>
                </a:cubicBezTo>
                <a:cubicBezTo>
                  <a:pt x="-11041" y="28282"/>
                  <a:pt x="4209" y="97453"/>
                  <a:pt x="1934" y="129907"/>
                </a:cubicBezTo>
                <a:cubicBezTo>
                  <a:pt x="-341" y="162361"/>
                  <a:pt x="1239" y="189019"/>
                  <a:pt x="4967" y="202992"/>
                </a:cubicBezTo>
                <a:close/>
              </a:path>
            </a:pathLst>
          </a:custGeom>
          <a:solidFill>
            <a:schemeClr val="accent2"/>
          </a:solidFill>
          <a:ln>
            <a:noFill/>
          </a:ln>
        </p:spPr>
      </p:sp>
      <p:sp>
        <p:nvSpPr>
          <p:cNvPr id="306" name="Google Shape;306;p9"/>
          <p:cNvSpPr/>
          <p:nvPr/>
        </p:nvSpPr>
        <p:spPr>
          <a:xfrm>
            <a:off x="5615967" y="-30906"/>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9"/>
          <p:cNvSpPr/>
          <p:nvPr/>
        </p:nvSpPr>
        <p:spPr>
          <a:xfrm>
            <a:off x="-207853" y="33239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9"/>
          <p:cNvSpPr/>
          <p:nvPr/>
        </p:nvSpPr>
        <p:spPr>
          <a:xfrm>
            <a:off x="2741090" y="6492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9"/>
          <p:cNvSpPr/>
          <p:nvPr/>
        </p:nvSpPr>
        <p:spPr>
          <a:xfrm>
            <a:off x="10689028" y="63445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0" name="Google Shape;310;p9"/>
          <p:cNvSpPr/>
          <p:nvPr/>
        </p:nvSpPr>
        <p:spPr>
          <a:xfrm>
            <a:off x="10542110" y="43071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1" name="Google Shape;311;p9"/>
          <p:cNvSpPr/>
          <p:nvPr/>
        </p:nvSpPr>
        <p:spPr>
          <a:xfrm>
            <a:off x="449068" y="67043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2" name="Google Shape;312;p9"/>
          <p:cNvSpPr/>
          <p:nvPr/>
        </p:nvSpPr>
        <p:spPr>
          <a:xfrm>
            <a:off x="9099104" y="594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3" name="Google Shape;313;p9"/>
          <p:cNvSpPr/>
          <p:nvPr/>
        </p:nvSpPr>
        <p:spPr>
          <a:xfrm>
            <a:off x="11662087" y="21779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4" name="Google Shape;314;p9"/>
          <p:cNvSpPr/>
          <p:nvPr/>
        </p:nvSpPr>
        <p:spPr>
          <a:xfrm>
            <a:off x="1909153" y="13136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15" name="Google Shape;315;p9"/>
          <p:cNvGrpSpPr/>
          <p:nvPr/>
        </p:nvGrpSpPr>
        <p:grpSpPr>
          <a:xfrm>
            <a:off x="339158" y="160939"/>
            <a:ext cx="1007221" cy="1152733"/>
            <a:chOff x="5585712" y="137416"/>
            <a:chExt cx="757289" cy="864550"/>
          </a:xfrm>
        </p:grpSpPr>
        <p:sp>
          <p:nvSpPr>
            <p:cNvPr id="316" name="Google Shape;316;p9"/>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9"/>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9"/>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9"/>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9"/>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9"/>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9"/>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9"/>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9"/>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9"/>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9"/>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9"/>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9"/>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9"/>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9"/>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9"/>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9"/>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9"/>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9"/>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9"/>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9"/>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9"/>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9"/>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9"/>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9"/>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9"/>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9"/>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3" name="Google Shape;343;p9"/>
          <p:cNvGrpSpPr/>
          <p:nvPr/>
        </p:nvGrpSpPr>
        <p:grpSpPr>
          <a:xfrm>
            <a:off x="11388190" y="5649667"/>
            <a:ext cx="701460" cy="980100"/>
            <a:chOff x="3553100" y="1256250"/>
            <a:chExt cx="527400" cy="735075"/>
          </a:xfrm>
        </p:grpSpPr>
        <p:sp>
          <p:nvSpPr>
            <p:cNvPr id="344" name="Google Shape;344;p9"/>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9"/>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9"/>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9"/>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9"/>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9"/>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0" name="Google Shape;350;p9"/>
          <p:cNvGrpSpPr/>
          <p:nvPr/>
        </p:nvGrpSpPr>
        <p:grpSpPr>
          <a:xfrm rot="10312242">
            <a:off x="10168936" y="162879"/>
            <a:ext cx="1243523" cy="1148864"/>
            <a:chOff x="6708722" y="1052986"/>
            <a:chExt cx="935003" cy="861693"/>
          </a:xfrm>
        </p:grpSpPr>
        <p:sp>
          <p:nvSpPr>
            <p:cNvPr id="351" name="Google Shape;351;p9"/>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9"/>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9"/>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9"/>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9"/>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6" name="Google Shape;356;p9"/>
          <p:cNvGrpSpPr/>
          <p:nvPr/>
        </p:nvGrpSpPr>
        <p:grpSpPr>
          <a:xfrm rot="615892">
            <a:off x="97249" y="5373846"/>
            <a:ext cx="1371621" cy="1217673"/>
            <a:chOff x="1343200" y="1432100"/>
            <a:chExt cx="1031261" cy="913250"/>
          </a:xfrm>
        </p:grpSpPr>
        <p:sp>
          <p:nvSpPr>
            <p:cNvPr id="357" name="Google Shape;357;p9"/>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358" name="Google Shape;358;p9"/>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359" name="Google Shape;359;p9"/>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9"/>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 name="Google Shape;361;p9"/>
          <p:cNvGrpSpPr/>
          <p:nvPr/>
        </p:nvGrpSpPr>
        <p:grpSpPr>
          <a:xfrm rot="615892">
            <a:off x="686149" y="4726483"/>
            <a:ext cx="1478307" cy="1659309"/>
            <a:chOff x="1338201" y="32850"/>
            <a:chExt cx="1111474" cy="1244475"/>
          </a:xfrm>
        </p:grpSpPr>
        <p:sp>
          <p:nvSpPr>
            <p:cNvPr id="362" name="Google Shape;362;p9"/>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363" name="Google Shape;363;p9"/>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364" name="Google Shape;364;p9"/>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365" name="Google Shape;365;p9"/>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9"/>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6"/>
        <p:cNvGrpSpPr/>
        <p:nvPr/>
      </p:nvGrpSpPr>
      <p:grpSpPr>
        <a:xfrm>
          <a:off x="0" y="0"/>
          <a:ext cx="0" cy="0"/>
          <a:chOff x="0" y="0"/>
          <a:chExt cx="0" cy="0"/>
        </a:xfrm>
      </p:grpSpPr>
      <p:sp>
        <p:nvSpPr>
          <p:cNvPr id="507" name="Google Shape;507;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9_1">
    <p:spTree>
      <p:nvGrpSpPr>
        <p:cNvPr id="1" name="Shape 508"/>
        <p:cNvGrpSpPr/>
        <p:nvPr/>
      </p:nvGrpSpPr>
      <p:grpSpPr>
        <a:xfrm>
          <a:off x="0" y="0"/>
          <a:ext cx="0" cy="0"/>
          <a:chOff x="0" y="0"/>
          <a:chExt cx="0" cy="0"/>
        </a:xfrm>
      </p:grpSpPr>
      <p:sp>
        <p:nvSpPr>
          <p:cNvPr id="509" name="Google Shape;509;p13"/>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13"/>
          <p:cNvSpPr/>
          <p:nvPr/>
        </p:nvSpPr>
        <p:spPr>
          <a:xfrm rot="-5400000">
            <a:off x="8339377" y="259569"/>
            <a:ext cx="4561731" cy="3642928"/>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13"/>
          <p:cNvSpPr/>
          <p:nvPr/>
        </p:nvSpPr>
        <p:spPr>
          <a:xfrm rot="-5400000">
            <a:off x="707483" y="3303371"/>
            <a:ext cx="2768733" cy="4469059"/>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13"/>
          <p:cNvSpPr txBox="1">
            <a:spLocks noGrp="1"/>
          </p:cNvSpPr>
          <p:nvPr>
            <p:ph type="title" hasCustomPrompt="1"/>
          </p:nvPr>
        </p:nvSpPr>
        <p:spPr>
          <a:xfrm>
            <a:off x="1659584" y="2152387"/>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3" name="Google Shape;513;p13"/>
          <p:cNvSpPr txBox="1">
            <a:spLocks noGrp="1"/>
          </p:cNvSpPr>
          <p:nvPr>
            <p:ph type="title" idx="2" hasCustomPrompt="1"/>
          </p:nvPr>
        </p:nvSpPr>
        <p:spPr>
          <a:xfrm>
            <a:off x="1659584" y="4383737"/>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4" name="Google Shape;514;p13"/>
          <p:cNvSpPr txBox="1">
            <a:spLocks noGrp="1"/>
          </p:cNvSpPr>
          <p:nvPr>
            <p:ph type="title" idx="3" hasCustomPrompt="1"/>
          </p:nvPr>
        </p:nvSpPr>
        <p:spPr>
          <a:xfrm>
            <a:off x="6151477" y="2179195"/>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5" name="Google Shape;515;p13"/>
          <p:cNvSpPr txBox="1">
            <a:spLocks noGrp="1"/>
          </p:cNvSpPr>
          <p:nvPr>
            <p:ph type="title" idx="4" hasCustomPrompt="1"/>
          </p:nvPr>
        </p:nvSpPr>
        <p:spPr>
          <a:xfrm>
            <a:off x="6151477" y="4419985"/>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6" name="Google Shape;516;p13"/>
          <p:cNvSpPr txBox="1">
            <a:spLocks noGrp="1"/>
          </p:cNvSpPr>
          <p:nvPr>
            <p:ph type="subTitle" idx="1"/>
          </p:nvPr>
        </p:nvSpPr>
        <p:spPr>
          <a:xfrm>
            <a:off x="3318237" y="2501417"/>
            <a:ext cx="258878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13"/>
          <p:cNvSpPr txBox="1">
            <a:spLocks noGrp="1"/>
          </p:cNvSpPr>
          <p:nvPr>
            <p:ph type="subTitle" idx="5"/>
          </p:nvPr>
        </p:nvSpPr>
        <p:spPr>
          <a:xfrm>
            <a:off x="3318237" y="1745121"/>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18" name="Google Shape;518;p13"/>
          <p:cNvSpPr txBox="1">
            <a:spLocks noGrp="1"/>
          </p:cNvSpPr>
          <p:nvPr>
            <p:ph type="subTitle" idx="6"/>
          </p:nvPr>
        </p:nvSpPr>
        <p:spPr>
          <a:xfrm>
            <a:off x="3318237" y="4764892"/>
            <a:ext cx="258878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9" name="Google Shape;519;p13"/>
          <p:cNvSpPr txBox="1">
            <a:spLocks noGrp="1"/>
          </p:cNvSpPr>
          <p:nvPr>
            <p:ph type="subTitle" idx="7"/>
          </p:nvPr>
        </p:nvSpPr>
        <p:spPr>
          <a:xfrm>
            <a:off x="3318237" y="4010552"/>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0" name="Google Shape;520;p13"/>
          <p:cNvSpPr txBox="1">
            <a:spLocks noGrp="1"/>
          </p:cNvSpPr>
          <p:nvPr>
            <p:ph type="subTitle" idx="8"/>
          </p:nvPr>
        </p:nvSpPr>
        <p:spPr>
          <a:xfrm>
            <a:off x="7810130" y="2501417"/>
            <a:ext cx="3097518"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1" name="Google Shape;521;p13"/>
          <p:cNvSpPr txBox="1">
            <a:spLocks noGrp="1"/>
          </p:cNvSpPr>
          <p:nvPr>
            <p:ph type="subTitle" idx="9"/>
          </p:nvPr>
        </p:nvSpPr>
        <p:spPr>
          <a:xfrm>
            <a:off x="7810130" y="1781121"/>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2" name="Google Shape;522;p13"/>
          <p:cNvSpPr txBox="1">
            <a:spLocks noGrp="1"/>
          </p:cNvSpPr>
          <p:nvPr>
            <p:ph type="subTitle" idx="13"/>
          </p:nvPr>
        </p:nvSpPr>
        <p:spPr>
          <a:xfrm>
            <a:off x="7810130" y="4764892"/>
            <a:ext cx="3097518"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3" name="Google Shape;523;p13"/>
          <p:cNvSpPr txBox="1">
            <a:spLocks noGrp="1"/>
          </p:cNvSpPr>
          <p:nvPr>
            <p:ph type="subTitle" idx="14"/>
          </p:nvPr>
        </p:nvSpPr>
        <p:spPr>
          <a:xfrm>
            <a:off x="7810130" y="4043575"/>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4" name="Google Shape;524;p13"/>
          <p:cNvSpPr/>
          <p:nvPr/>
        </p:nvSpPr>
        <p:spPr>
          <a:xfrm flipH="1">
            <a:off x="254949" y="19753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5" name="Google Shape;525;p13"/>
          <p:cNvSpPr/>
          <p:nvPr/>
        </p:nvSpPr>
        <p:spPr>
          <a:xfrm flipH="1">
            <a:off x="3100816" y="6097777"/>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6" name="Google Shape;526;p13"/>
          <p:cNvSpPr/>
          <p:nvPr/>
        </p:nvSpPr>
        <p:spPr>
          <a:xfrm flipH="1">
            <a:off x="9655476" y="-265033"/>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7" name="Google Shape;527;p13"/>
          <p:cNvSpPr/>
          <p:nvPr/>
        </p:nvSpPr>
        <p:spPr>
          <a:xfrm flipH="1">
            <a:off x="11755627" y="12777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8" name="Google Shape;528;p13"/>
          <p:cNvSpPr/>
          <p:nvPr/>
        </p:nvSpPr>
        <p:spPr>
          <a:xfrm flipH="1">
            <a:off x="405869" y="4767971"/>
            <a:ext cx="212001" cy="202284"/>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9" name="Google Shape;529;p13"/>
          <p:cNvSpPr/>
          <p:nvPr/>
        </p:nvSpPr>
        <p:spPr>
          <a:xfrm flipH="1">
            <a:off x="2690808" y="-108039"/>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0" name="Google Shape;530;p13"/>
          <p:cNvSpPr/>
          <p:nvPr/>
        </p:nvSpPr>
        <p:spPr>
          <a:xfrm flipH="1">
            <a:off x="11746537" y="50359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1" name="Google Shape;531;p13"/>
          <p:cNvSpPr/>
          <p:nvPr/>
        </p:nvSpPr>
        <p:spPr>
          <a:xfrm flipH="1">
            <a:off x="4158030" y="6572917"/>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32" name="Google Shape;532;p13"/>
          <p:cNvGrpSpPr/>
          <p:nvPr/>
        </p:nvGrpSpPr>
        <p:grpSpPr>
          <a:xfrm rot="-7200044">
            <a:off x="11383870" y="-555226"/>
            <a:ext cx="689285" cy="1696489"/>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43" name="Google Shape;543;p13"/>
          <p:cNvGrpSpPr/>
          <p:nvPr/>
        </p:nvGrpSpPr>
        <p:grpSpPr>
          <a:xfrm>
            <a:off x="11154602" y="5705422"/>
            <a:ext cx="1007221" cy="1152733"/>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1" name="Google Shape;571;p13"/>
          <p:cNvSpPr txBox="1">
            <a:spLocks noGrp="1"/>
          </p:cNvSpPr>
          <p:nvPr>
            <p:ph type="title" idx="15"/>
          </p:nvPr>
        </p:nvSpPr>
        <p:spPr>
          <a:xfrm>
            <a:off x="760115" y="564833"/>
            <a:ext cx="9573856"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72" name="Google Shape;572;p13"/>
          <p:cNvGrpSpPr/>
          <p:nvPr/>
        </p:nvGrpSpPr>
        <p:grpSpPr>
          <a:xfrm>
            <a:off x="1" y="5624201"/>
            <a:ext cx="1478299" cy="1659300"/>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
  <p:cSld name="BLANK_1_1_1_1_2">
    <p:spTree>
      <p:nvGrpSpPr>
        <p:cNvPr id="1" name="Shape 941"/>
        <p:cNvGrpSpPr/>
        <p:nvPr/>
      </p:nvGrpSpPr>
      <p:grpSpPr>
        <a:xfrm>
          <a:off x="0" y="0"/>
          <a:ext cx="0" cy="0"/>
          <a:chOff x="0" y="0"/>
          <a:chExt cx="0" cy="0"/>
        </a:xfrm>
      </p:grpSpPr>
      <p:sp>
        <p:nvSpPr>
          <p:cNvPr id="942" name="Google Shape;942;p21"/>
          <p:cNvSpPr/>
          <p:nvPr/>
        </p:nvSpPr>
        <p:spPr>
          <a:xfrm rot="10800000">
            <a:off x="-38525" y="-5999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3" name="Google Shape;943;p21"/>
          <p:cNvSpPr/>
          <p:nvPr/>
        </p:nvSpPr>
        <p:spPr>
          <a:xfrm rot="10800000">
            <a:off x="-86416" y="-108213"/>
            <a:ext cx="3451073" cy="201411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4" name="Google Shape;944;p21"/>
          <p:cNvSpPr/>
          <p:nvPr/>
        </p:nvSpPr>
        <p:spPr>
          <a:xfrm rot="5400000" flipH="1">
            <a:off x="10208486" y="4834890"/>
            <a:ext cx="2401799" cy="1995423"/>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5" name="Google Shape;945;p21"/>
          <p:cNvSpPr txBox="1">
            <a:spLocks noGrp="1"/>
          </p:cNvSpPr>
          <p:nvPr>
            <p:ph type="ctrTitle"/>
          </p:nvPr>
        </p:nvSpPr>
        <p:spPr>
          <a:xfrm>
            <a:off x="1911304" y="1977567"/>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6" name="Google Shape;946;p21"/>
          <p:cNvSpPr txBox="1">
            <a:spLocks noGrp="1"/>
          </p:cNvSpPr>
          <p:nvPr>
            <p:ph type="subTitle" idx="1"/>
          </p:nvPr>
        </p:nvSpPr>
        <p:spPr>
          <a:xfrm>
            <a:off x="1911304" y="2502267"/>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7" name="Google Shape;947;p21"/>
          <p:cNvSpPr txBox="1">
            <a:spLocks noGrp="1"/>
          </p:cNvSpPr>
          <p:nvPr>
            <p:ph type="ctrTitle" idx="2"/>
          </p:nvPr>
        </p:nvSpPr>
        <p:spPr>
          <a:xfrm>
            <a:off x="1911304" y="3467245"/>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8" name="Google Shape;948;p21"/>
          <p:cNvSpPr txBox="1">
            <a:spLocks noGrp="1"/>
          </p:cNvSpPr>
          <p:nvPr>
            <p:ph type="subTitle" idx="3"/>
          </p:nvPr>
        </p:nvSpPr>
        <p:spPr>
          <a:xfrm>
            <a:off x="1911304" y="3983349"/>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9" name="Google Shape;949;p21"/>
          <p:cNvSpPr txBox="1">
            <a:spLocks noGrp="1"/>
          </p:cNvSpPr>
          <p:nvPr>
            <p:ph type="ctrTitle" idx="4"/>
          </p:nvPr>
        </p:nvSpPr>
        <p:spPr>
          <a:xfrm>
            <a:off x="1911304" y="4974083"/>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50" name="Google Shape;950;p21"/>
          <p:cNvSpPr txBox="1">
            <a:spLocks noGrp="1"/>
          </p:cNvSpPr>
          <p:nvPr>
            <p:ph type="subTitle" idx="5"/>
          </p:nvPr>
        </p:nvSpPr>
        <p:spPr>
          <a:xfrm>
            <a:off x="1911304" y="5492200"/>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1" name="Google Shape;951;p21"/>
          <p:cNvSpPr txBox="1">
            <a:spLocks noGrp="1"/>
          </p:cNvSpPr>
          <p:nvPr>
            <p:ph type="ctrTitle" idx="6"/>
          </p:nvPr>
        </p:nvSpPr>
        <p:spPr>
          <a:xfrm>
            <a:off x="7445545" y="1977567"/>
            <a:ext cx="34678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2" name="Google Shape;952;p21"/>
          <p:cNvSpPr txBox="1">
            <a:spLocks noGrp="1"/>
          </p:cNvSpPr>
          <p:nvPr>
            <p:ph type="subTitle" idx="7"/>
          </p:nvPr>
        </p:nvSpPr>
        <p:spPr>
          <a:xfrm>
            <a:off x="7445545" y="2502267"/>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3" name="Google Shape;953;p21"/>
          <p:cNvSpPr txBox="1">
            <a:spLocks noGrp="1"/>
          </p:cNvSpPr>
          <p:nvPr>
            <p:ph type="ctrTitle" idx="8"/>
          </p:nvPr>
        </p:nvSpPr>
        <p:spPr>
          <a:xfrm>
            <a:off x="7445545" y="3467244"/>
            <a:ext cx="319767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4" name="Google Shape;954;p21"/>
          <p:cNvSpPr txBox="1">
            <a:spLocks noGrp="1"/>
          </p:cNvSpPr>
          <p:nvPr>
            <p:ph type="subTitle" idx="9"/>
          </p:nvPr>
        </p:nvSpPr>
        <p:spPr>
          <a:xfrm>
            <a:off x="7445545" y="3983349"/>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5" name="Google Shape;955;p21"/>
          <p:cNvSpPr txBox="1">
            <a:spLocks noGrp="1"/>
          </p:cNvSpPr>
          <p:nvPr>
            <p:ph type="ctrTitle" idx="13"/>
          </p:nvPr>
        </p:nvSpPr>
        <p:spPr>
          <a:xfrm>
            <a:off x="7445545" y="4974080"/>
            <a:ext cx="319767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6" name="Google Shape;956;p21"/>
          <p:cNvSpPr txBox="1">
            <a:spLocks noGrp="1"/>
          </p:cNvSpPr>
          <p:nvPr>
            <p:ph type="subTitle" idx="14"/>
          </p:nvPr>
        </p:nvSpPr>
        <p:spPr>
          <a:xfrm>
            <a:off x="7445545" y="5492200"/>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7" name="Google Shape;957;p21"/>
          <p:cNvSpPr/>
          <p:nvPr/>
        </p:nvSpPr>
        <p:spPr>
          <a:xfrm flipH="1">
            <a:off x="8866355" y="-110906"/>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8" name="Google Shape;958;p21"/>
          <p:cNvSpPr/>
          <p:nvPr/>
        </p:nvSpPr>
        <p:spPr>
          <a:xfrm flipH="1">
            <a:off x="1165718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9" name="Google Shape;959;p21"/>
          <p:cNvSpPr/>
          <p:nvPr/>
        </p:nvSpPr>
        <p:spPr>
          <a:xfrm flipH="1">
            <a:off x="8938850" y="6609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0" name="Google Shape;960;p21"/>
          <p:cNvSpPr/>
          <p:nvPr/>
        </p:nvSpPr>
        <p:spPr>
          <a:xfrm flipH="1">
            <a:off x="1261818"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1" name="Google Shape;961;p21"/>
          <p:cNvSpPr/>
          <p:nvPr/>
        </p:nvSpPr>
        <p:spPr>
          <a:xfrm flipH="1">
            <a:off x="155832" y="4762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2" name="Google Shape;962;p21"/>
          <p:cNvSpPr/>
          <p:nvPr/>
        </p:nvSpPr>
        <p:spPr>
          <a:xfrm flipH="1">
            <a:off x="11657182" y="6716367"/>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3" name="Google Shape;963;p21"/>
          <p:cNvSpPr/>
          <p:nvPr/>
        </p:nvSpPr>
        <p:spPr>
          <a:xfrm flipH="1">
            <a:off x="1261818"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4" name="Google Shape;964;p21"/>
          <p:cNvSpPr/>
          <p:nvPr/>
        </p:nvSpPr>
        <p:spPr>
          <a:xfrm flipH="1">
            <a:off x="-2"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5" name="Google Shape;965;p21"/>
          <p:cNvSpPr/>
          <p:nvPr/>
        </p:nvSpPr>
        <p:spPr>
          <a:xfrm flipH="1">
            <a:off x="9901728" y="762928"/>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66" name="Google Shape;966;p21"/>
          <p:cNvGrpSpPr/>
          <p:nvPr/>
        </p:nvGrpSpPr>
        <p:grpSpPr>
          <a:xfrm rot="-1409023">
            <a:off x="-511817" y="5955657"/>
            <a:ext cx="1007250" cy="1152767"/>
            <a:chOff x="5585712" y="137416"/>
            <a:chExt cx="757289" cy="864550"/>
          </a:xfrm>
        </p:grpSpPr>
        <p:sp>
          <p:nvSpPr>
            <p:cNvPr id="967" name="Google Shape;967;p2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2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2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2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2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2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2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2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2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2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2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2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2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2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2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2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2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2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2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2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2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2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2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2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2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2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2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94" name="Google Shape;994;p21"/>
          <p:cNvGrpSpPr/>
          <p:nvPr/>
        </p:nvGrpSpPr>
        <p:grpSpPr>
          <a:xfrm>
            <a:off x="11156631" y="200467"/>
            <a:ext cx="701460" cy="980100"/>
            <a:chOff x="3553100" y="1256250"/>
            <a:chExt cx="527400" cy="735075"/>
          </a:xfrm>
        </p:grpSpPr>
        <p:sp>
          <p:nvSpPr>
            <p:cNvPr id="995" name="Google Shape;995;p21"/>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21"/>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21"/>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21"/>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21"/>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21"/>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1" name="Google Shape;1001;p21"/>
          <p:cNvSpPr txBox="1">
            <a:spLocks noGrp="1"/>
          </p:cNvSpPr>
          <p:nvPr>
            <p:ph type="title" idx="15"/>
          </p:nvPr>
        </p:nvSpPr>
        <p:spPr>
          <a:xfrm>
            <a:off x="760115" y="832416"/>
            <a:ext cx="9573856"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002" name="Google Shape;1002;p21"/>
          <p:cNvGrpSpPr/>
          <p:nvPr/>
        </p:nvGrpSpPr>
        <p:grpSpPr>
          <a:xfrm rot="2062403">
            <a:off x="11445611" y="4608482"/>
            <a:ext cx="1371653" cy="1217703"/>
            <a:chOff x="1343200" y="1432100"/>
            <a:chExt cx="1031261" cy="913250"/>
          </a:xfrm>
        </p:grpSpPr>
        <p:sp>
          <p:nvSpPr>
            <p:cNvPr id="1003" name="Google Shape;1003;p2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004" name="Google Shape;1004;p2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005" name="Google Shape;1005;p2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2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298"/>
        <p:cNvGrpSpPr/>
        <p:nvPr/>
      </p:nvGrpSpPr>
      <p:grpSpPr>
        <a:xfrm>
          <a:off x="0" y="0"/>
          <a:ext cx="0" cy="0"/>
          <a:chOff x="0" y="0"/>
          <a:chExt cx="0" cy="0"/>
        </a:xfrm>
      </p:grpSpPr>
      <p:sp>
        <p:nvSpPr>
          <p:cNvPr id="1299" name="Google Shape;1299;p27"/>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0" name="Google Shape;1300;p27"/>
          <p:cNvSpPr/>
          <p:nvPr/>
        </p:nvSpPr>
        <p:spPr>
          <a:xfrm>
            <a:off x="4241880" y="2803698"/>
            <a:ext cx="8164631" cy="4162053"/>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1" name="Google Shape;1301;p27"/>
          <p:cNvSpPr/>
          <p:nvPr/>
        </p:nvSpPr>
        <p:spPr>
          <a:xfrm>
            <a:off x="-86552" y="-108067"/>
            <a:ext cx="5223523" cy="4161981"/>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2" name="Google Shape;1302;p27"/>
          <p:cNvSpPr/>
          <p:nvPr/>
        </p:nvSpPr>
        <p:spPr>
          <a:xfrm>
            <a:off x="-207853" y="33239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3" name="Google Shape;1303;p27"/>
          <p:cNvSpPr/>
          <p:nvPr/>
        </p:nvSpPr>
        <p:spPr>
          <a:xfrm>
            <a:off x="1465786" y="58638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4" name="Google Shape;1304;p27"/>
          <p:cNvSpPr/>
          <p:nvPr/>
        </p:nvSpPr>
        <p:spPr>
          <a:xfrm>
            <a:off x="8587240" y="6572768"/>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5" name="Google Shape;1305;p27"/>
          <p:cNvSpPr/>
          <p:nvPr/>
        </p:nvSpPr>
        <p:spPr>
          <a:xfrm>
            <a:off x="10559799" y="499576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6" name="Google Shape;1306;p27"/>
          <p:cNvSpPr/>
          <p:nvPr/>
        </p:nvSpPr>
        <p:spPr>
          <a:xfrm>
            <a:off x="2646984" y="66492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7" name="Google Shape;1307;p27"/>
          <p:cNvSpPr/>
          <p:nvPr/>
        </p:nvSpPr>
        <p:spPr>
          <a:xfrm>
            <a:off x="11999145" y="3286383"/>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8" name="Google Shape;1308;p27"/>
          <p:cNvSpPr/>
          <p:nvPr/>
        </p:nvSpPr>
        <p:spPr>
          <a:xfrm>
            <a:off x="449041" y="1686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09" name="Google Shape;1309;p27"/>
          <p:cNvGrpSpPr/>
          <p:nvPr/>
        </p:nvGrpSpPr>
        <p:grpSpPr>
          <a:xfrm rot="851508">
            <a:off x="-22450" y="5230270"/>
            <a:ext cx="1462155" cy="1698759"/>
            <a:chOff x="374513" y="3152476"/>
            <a:chExt cx="1519294" cy="1760777"/>
          </a:xfrm>
        </p:grpSpPr>
        <p:sp>
          <p:nvSpPr>
            <p:cNvPr id="1310" name="Google Shape;1310;p27"/>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7"/>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27"/>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27"/>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27"/>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27"/>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27"/>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27"/>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7"/>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7"/>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7"/>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1" name="Google Shape;1321;p27"/>
          <p:cNvGrpSpPr/>
          <p:nvPr/>
        </p:nvGrpSpPr>
        <p:grpSpPr>
          <a:xfrm>
            <a:off x="322765" y="68255"/>
            <a:ext cx="1007221" cy="1152733"/>
            <a:chOff x="5585712" y="137416"/>
            <a:chExt cx="757289" cy="864550"/>
          </a:xfrm>
        </p:grpSpPr>
        <p:sp>
          <p:nvSpPr>
            <p:cNvPr id="1322" name="Google Shape;1322;p27"/>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27"/>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27"/>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7"/>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7"/>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7"/>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7"/>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7"/>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27"/>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27"/>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27"/>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7"/>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7"/>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7"/>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27"/>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27"/>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7"/>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7"/>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7"/>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7"/>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7"/>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7"/>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7"/>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27"/>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27"/>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27"/>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27"/>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9" name="Google Shape;1349;p27"/>
          <p:cNvGrpSpPr/>
          <p:nvPr/>
        </p:nvGrpSpPr>
        <p:grpSpPr>
          <a:xfrm>
            <a:off x="10675563" y="36979"/>
            <a:ext cx="2204324" cy="1077991"/>
            <a:chOff x="6016754" y="2989146"/>
            <a:chExt cx="1657343" cy="808493"/>
          </a:xfrm>
        </p:grpSpPr>
        <p:sp>
          <p:nvSpPr>
            <p:cNvPr id="1350" name="Google Shape;1350;p27"/>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27"/>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27"/>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27"/>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27"/>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55" name="Google Shape;1355;p27"/>
          <p:cNvGrpSpPr/>
          <p:nvPr/>
        </p:nvGrpSpPr>
        <p:grpSpPr>
          <a:xfrm>
            <a:off x="11122979" y="-358541"/>
            <a:ext cx="1456195" cy="2006345"/>
            <a:chOff x="6143348" y="1855432"/>
            <a:chExt cx="1094855" cy="1504759"/>
          </a:xfrm>
        </p:grpSpPr>
        <p:sp>
          <p:nvSpPr>
            <p:cNvPr id="1356" name="Google Shape;1356;p27"/>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27"/>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27"/>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7"/>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27"/>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61" name="Google Shape;1361;p27"/>
          <p:cNvGrpSpPr/>
          <p:nvPr/>
        </p:nvGrpSpPr>
        <p:grpSpPr>
          <a:xfrm>
            <a:off x="10977808" y="5669101"/>
            <a:ext cx="701460" cy="980100"/>
            <a:chOff x="3553100" y="1256250"/>
            <a:chExt cx="527400" cy="735075"/>
          </a:xfrm>
        </p:grpSpPr>
        <p:sp>
          <p:nvSpPr>
            <p:cNvPr id="1362" name="Google Shape;1362;p27"/>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27"/>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27"/>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27"/>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7"/>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7"/>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1368"/>
        <p:cNvGrpSpPr/>
        <p:nvPr/>
      </p:nvGrpSpPr>
      <p:grpSpPr>
        <a:xfrm>
          <a:off x="0" y="0"/>
          <a:ext cx="0" cy="0"/>
          <a:chOff x="0" y="0"/>
          <a:chExt cx="0" cy="0"/>
        </a:xfrm>
      </p:grpSpPr>
      <p:sp>
        <p:nvSpPr>
          <p:cNvPr id="1369" name="Google Shape;1369;p28"/>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0" name="Google Shape;1370;p28"/>
          <p:cNvSpPr/>
          <p:nvPr/>
        </p:nvSpPr>
        <p:spPr>
          <a:xfrm>
            <a:off x="4501485" y="84734"/>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1" name="Google Shape;1371;p28"/>
          <p:cNvSpPr/>
          <p:nvPr/>
        </p:nvSpPr>
        <p:spPr>
          <a:xfrm>
            <a:off x="8908574" y="4158165"/>
            <a:ext cx="3498273" cy="280781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2" name="Google Shape;1372;p28"/>
          <p:cNvSpPr/>
          <p:nvPr/>
        </p:nvSpPr>
        <p:spPr>
          <a:xfrm>
            <a:off x="-86550" y="-108066"/>
            <a:ext cx="2351689" cy="1963495"/>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3" name="Google Shape;1373;p28"/>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4" name="Google Shape;1374;p28"/>
          <p:cNvSpPr/>
          <p:nvPr/>
        </p:nvSpPr>
        <p:spPr>
          <a:xfrm>
            <a:off x="2874160" y="6609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5" name="Google Shape;1375;p28"/>
          <p:cNvSpPr/>
          <p:nvPr/>
        </p:nvSpPr>
        <p:spPr>
          <a:xfrm>
            <a:off x="9200386" y="6572768"/>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6" name="Google Shape;1376;p28"/>
          <p:cNvSpPr/>
          <p:nvPr/>
        </p:nvSpPr>
        <p:spPr>
          <a:xfrm>
            <a:off x="11448063" y="42603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7" name="Google Shape;1377;p28"/>
          <p:cNvSpPr/>
          <p:nvPr/>
        </p:nvSpPr>
        <p:spPr>
          <a:xfrm>
            <a:off x="-2" y="6716367"/>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8" name="Google Shape;1378;p28"/>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9" name="Google Shape;1379;p28"/>
          <p:cNvSpPr/>
          <p:nvPr/>
        </p:nvSpPr>
        <p:spPr>
          <a:xfrm>
            <a:off x="12011288" y="1855445"/>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80" name="Google Shape;1380;p28"/>
          <p:cNvSpPr/>
          <p:nvPr/>
        </p:nvSpPr>
        <p:spPr>
          <a:xfrm>
            <a:off x="816862" y="5001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81" name="Google Shape;1381;p28"/>
          <p:cNvGrpSpPr/>
          <p:nvPr/>
        </p:nvGrpSpPr>
        <p:grpSpPr>
          <a:xfrm>
            <a:off x="10880432" y="263606"/>
            <a:ext cx="1007221" cy="1152733"/>
            <a:chOff x="5585712" y="137416"/>
            <a:chExt cx="757289" cy="864550"/>
          </a:xfrm>
        </p:grpSpPr>
        <p:sp>
          <p:nvSpPr>
            <p:cNvPr id="1382" name="Google Shape;1382;p28"/>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28"/>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28"/>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28"/>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28"/>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28"/>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28"/>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28"/>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28"/>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28"/>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28"/>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28"/>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28"/>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28"/>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28"/>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28"/>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28"/>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28"/>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28"/>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28"/>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28"/>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28"/>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28"/>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28"/>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28"/>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28"/>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28"/>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9" name="Google Shape;1409;p28"/>
          <p:cNvGrpSpPr/>
          <p:nvPr/>
        </p:nvGrpSpPr>
        <p:grpSpPr>
          <a:xfrm>
            <a:off x="289915" y="5629601"/>
            <a:ext cx="701460" cy="980100"/>
            <a:chOff x="3553100" y="1256250"/>
            <a:chExt cx="527400" cy="735075"/>
          </a:xfrm>
        </p:grpSpPr>
        <p:sp>
          <p:nvSpPr>
            <p:cNvPr id="1410" name="Google Shape;1410;p28"/>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28"/>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28"/>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28"/>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28"/>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28"/>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16" name="Google Shape;1416;p28"/>
          <p:cNvGrpSpPr/>
          <p:nvPr/>
        </p:nvGrpSpPr>
        <p:grpSpPr>
          <a:xfrm rot="-6611352">
            <a:off x="10635595" y="5698937"/>
            <a:ext cx="1246595" cy="1146011"/>
            <a:chOff x="6708722" y="1052986"/>
            <a:chExt cx="935003" cy="861693"/>
          </a:xfrm>
        </p:grpSpPr>
        <p:sp>
          <p:nvSpPr>
            <p:cNvPr id="1417" name="Google Shape;1417;p28"/>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28"/>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28"/>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28"/>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28"/>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2pPr>
            <a:lvl3pPr lvl="2"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3pPr>
            <a:lvl4pPr lvl="3"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4pPr>
            <a:lvl5pPr lvl="4"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5pPr>
            <a:lvl6pPr lvl="5"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6pPr>
            <a:lvl7pPr lvl="6"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7pPr>
            <a:lvl8pPr lvl="7"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8pPr>
            <a:lvl9pPr lvl="8"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03962" y="2488933"/>
            <a:ext cx="5896177" cy="2349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7"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7.xml"/><Relationship Id="rId12"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7" y="16945"/>
            <a:ext cx="12097009" cy="6824110"/>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46016" y="2746590"/>
            <a:ext cx="7931448" cy="1364822"/>
          </a:xfrm>
          <a:prstGeom prst="rect">
            <a:avLst/>
          </a:prstGeom>
          <a:solidFill>
            <a:srgbClr val="FFFFFF"/>
          </a:solidFill>
        </p:spPr>
        <p:txBody>
          <a:bodyPr vert="horz" lIns="121124" tIns="60562" rIns="121124" bIns="605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60" b="1" dirty="0" err="1">
                <a:latin typeface="Arial" pitchFamily="34" charset="0"/>
                <a:ea typeface="Arial-Rounded" pitchFamily="34" charset="0"/>
                <a:cs typeface="Arial" pitchFamily="34" charset="0"/>
              </a:rPr>
              <a:t>TIẾNG</a:t>
            </a:r>
            <a:r>
              <a:rPr lang="en-US" sz="7960" b="1">
                <a:latin typeface="Arial" pitchFamily="34" charset="0"/>
                <a:ea typeface="Arial-Rounded" pitchFamily="34" charset="0"/>
                <a:cs typeface="Arial" pitchFamily="34" charset="0"/>
              </a:rPr>
              <a:t> VIỆT 2</a:t>
            </a:r>
          </a:p>
        </p:txBody>
      </p:sp>
      <p:sp>
        <p:nvSpPr>
          <p:cNvPr id="2" name="Oval 1">
            <a:extLst>
              <a:ext uri="{FF2B5EF4-FFF2-40B4-BE49-F238E27FC236}">
                <a16:creationId xmlns:a16="http://schemas.microsoft.com/office/drawing/2014/main" id="{5610E3DF-C129-4DC8-BF56-BE6B15A79672}"/>
              </a:ext>
            </a:extLst>
          </p:cNvPr>
          <p:cNvSpPr/>
          <p:nvPr/>
        </p:nvSpPr>
        <p:spPr>
          <a:xfrm>
            <a:off x="11201400" y="146957"/>
            <a:ext cx="928021" cy="84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756CA7A-4B07-4D84-9CE1-09244CBD5F66}"/>
              </a:ext>
            </a:extLst>
          </p:cNvPr>
          <p:cNvSpPr>
            <a:spLocks noGrp="1"/>
          </p:cNvSpPr>
          <p:nvPr>
            <p:ph type="title"/>
          </p:nvPr>
        </p:nvSpPr>
        <p:spPr/>
        <p:txBody>
          <a:bodyPr/>
          <a:lstStyle/>
          <a:p>
            <a:endParaRPr lang="en-US"/>
          </a:p>
        </p:txBody>
      </p:sp>
      <p:grpSp>
        <p:nvGrpSpPr>
          <p:cNvPr id="16" name="Group 15">
            <a:extLst>
              <a:ext uri="{FF2B5EF4-FFF2-40B4-BE49-F238E27FC236}">
                <a16:creationId xmlns:a16="http://schemas.microsoft.com/office/drawing/2014/main" id="{7894332D-4C35-4677-8CE2-B0BE4DD76584}"/>
              </a:ext>
            </a:extLst>
          </p:cNvPr>
          <p:cNvGrpSpPr/>
          <p:nvPr/>
        </p:nvGrpSpPr>
        <p:grpSpPr>
          <a:xfrm>
            <a:off x="300642" y="289746"/>
            <a:ext cx="11560554" cy="6278508"/>
            <a:chOff x="300642" y="193729"/>
            <a:chExt cx="11560554" cy="6278508"/>
          </a:xfrm>
          <a:solidFill>
            <a:schemeClr val="bg1"/>
          </a:solidFill>
        </p:grpSpPr>
        <p:sp>
          <p:nvSpPr>
            <p:cNvPr id="17" name="TextBox 16">
              <a:extLst>
                <a:ext uri="{FF2B5EF4-FFF2-40B4-BE49-F238E27FC236}">
                  <a16:creationId xmlns:a16="http://schemas.microsoft.com/office/drawing/2014/main" id="{AAC434E7-42DF-4AC8-8611-603286E5240A}"/>
                </a:ext>
              </a:extLst>
            </p:cNvPr>
            <p:cNvSpPr txBox="1"/>
            <p:nvPr/>
          </p:nvSpPr>
          <p:spPr>
            <a:xfrm>
              <a:off x="300642" y="839926"/>
              <a:ext cx="11560554" cy="5632311"/>
            </a:xfrm>
            <a:prstGeom prst="rect">
              <a:avLst/>
            </a:prstGeom>
            <a:grpFill/>
          </p:spPr>
          <p:txBody>
            <a:bodyPr wrap="square">
              <a:spAutoFit/>
            </a:bodyPr>
            <a:lstStyle/>
            <a:p>
              <a:pPr algn="just"/>
              <a:r>
                <a:rPr lang="en-US" sz="2400">
                  <a:latin typeface="Arial" panose="020B0604020202020204" pitchFamily="34" charset="0"/>
                  <a:cs typeface="Arial" panose="020B0604020202020204" pitchFamily="34" charset="0"/>
                </a:rPr>
                <a:t>      Đất nước Việt Nam thật tươi đẹp. Hãy cùng nhau đi thăm các miền đất nước qua những câu ca dao.</a:t>
              </a:r>
            </a:p>
            <a:p>
              <a:pPr algn="just"/>
              <a:r>
                <a:rPr lang="en-US" sz="2400">
                  <a:latin typeface="Arial" panose="020B0604020202020204" pitchFamily="34" charset="0"/>
                  <a:ea typeface="Arial-Rounded" panose="020B0500000000000000" pitchFamily="34" charset="0"/>
                  <a:cs typeface="Arial" panose="020B0604020202020204" pitchFamily="34" charset="0"/>
                </a:rPr>
                <a:t>      Đầu tiên, chúng ta đến Phú Thọ, miền Bắc nước ta, nơi có đền thờ Vua Hùng, nơi được gọi là “quê cha đất tổ”:</a:t>
              </a:r>
            </a:p>
            <a:p>
              <a:pPr algn="just"/>
              <a:r>
                <a:rPr lang="en-US" sz="2400">
                  <a:latin typeface="Arial" panose="020B0604020202020204" pitchFamily="34" charset="0"/>
                  <a:ea typeface="Arial-Rounded" panose="020B0500000000000000" pitchFamily="34" charset="0"/>
                  <a:cs typeface="Arial" panose="020B0604020202020204" pitchFamily="34" charset="0"/>
                </a:rPr>
                <a:t>      Dù ai đi ngược về xuôi</a:t>
              </a:r>
            </a:p>
            <a:p>
              <a:pPr algn="just"/>
              <a:r>
                <a:rPr lang="en-US" sz="2400">
                  <a:latin typeface="Arial" panose="020B0604020202020204" pitchFamily="34" charset="0"/>
                  <a:ea typeface="Arial-Rounded" panose="020B0500000000000000" pitchFamily="34" charset="0"/>
                  <a:cs typeface="Arial" panose="020B0604020202020204" pitchFamily="34" charset="0"/>
                </a:rPr>
                <a:t>Nhớ ngày Giỗ Tổ mùng Mười tháng Ba.</a:t>
              </a:r>
            </a:p>
            <a:p>
              <a:pPr algn="just"/>
              <a:r>
                <a:rPr lang="en-US" sz="2400">
                  <a:latin typeface="Arial" panose="020B0604020202020204" pitchFamily="34" charset="0"/>
                  <a:ea typeface="Arial-Rounded" panose="020B0500000000000000" pitchFamily="34" charset="0"/>
                  <a:cs typeface="Arial" panose="020B0604020202020204" pitchFamily="34" charset="0"/>
                </a:rPr>
                <a:t>      Tiếp đến, chúng ta vào tận miền Trung:</a:t>
              </a:r>
            </a:p>
            <a:p>
              <a:pPr algn="just"/>
              <a:r>
                <a:rPr lang="en-US" sz="2400">
                  <a:latin typeface="Arial" panose="020B0604020202020204" pitchFamily="34" charset="0"/>
                  <a:ea typeface="Arial-Rounded" panose="020B0500000000000000" pitchFamily="34" charset="0"/>
                  <a:cs typeface="Arial" panose="020B0604020202020204" pitchFamily="34" charset="0"/>
                </a:rPr>
                <a:t>      Đường vô xứ Nghệ quanh quanh</a:t>
              </a:r>
            </a:p>
            <a:p>
              <a:pPr algn="just"/>
              <a:r>
                <a:rPr lang="en-US" sz="2400">
                  <a:latin typeface="Arial" panose="020B0604020202020204" pitchFamily="34" charset="0"/>
                  <a:ea typeface="Arial-Rounded" panose="020B0500000000000000" pitchFamily="34" charset="0"/>
                  <a:cs typeface="Arial" panose="020B0604020202020204" pitchFamily="34" charset="0"/>
                </a:rPr>
                <a:t>Non xanh nước biếc như tranh hoạ đồ.</a:t>
              </a:r>
            </a:p>
            <a:p>
              <a:pPr algn="just"/>
              <a:r>
                <a:rPr lang="en-US" sz="2400">
                  <a:latin typeface="Arial" panose="020B0604020202020204" pitchFamily="34" charset="0"/>
                  <a:ea typeface="Arial-Rounded" panose="020B0500000000000000" pitchFamily="34" charset="0"/>
                  <a:cs typeface="Arial" panose="020B0604020202020204" pitchFamily="34" charset="0"/>
                </a:rPr>
                <a:t>      Và chúng ta cùng khám phá miền đất Nam Bộ:</a:t>
              </a:r>
            </a:p>
            <a:p>
              <a:pPr algn="just"/>
              <a:r>
                <a:rPr lang="en-US" sz="2400">
                  <a:latin typeface="Arial" panose="020B0604020202020204" pitchFamily="34" charset="0"/>
                  <a:ea typeface="Arial-Rounded" panose="020B0500000000000000" pitchFamily="34" charset="0"/>
                  <a:cs typeface="Arial" panose="020B0604020202020204" pitchFamily="34" charset="0"/>
                </a:rPr>
                <a:t>      Đồng Tháp Mười cò bay thẳng cánh</a:t>
              </a:r>
            </a:p>
            <a:p>
              <a:pPr algn="just"/>
              <a:r>
                <a:rPr lang="en-US" sz="2400">
                  <a:latin typeface="Arial" panose="020B0604020202020204" pitchFamily="34" charset="0"/>
                  <a:ea typeface="Arial-Rounded" panose="020B0500000000000000" pitchFamily="34" charset="0"/>
                  <a:cs typeface="Arial" panose="020B0604020202020204" pitchFamily="34" charset="0"/>
                </a:rPr>
                <a:t>      Nước Tháp Mười lóng lánh cá tôm.</a:t>
              </a:r>
            </a:p>
            <a:p>
              <a:pPr algn="just"/>
              <a:r>
                <a:rPr lang="en-US" sz="2400">
                  <a:latin typeface="Arial" panose="020B0604020202020204" pitchFamily="34" charset="0"/>
                  <a:ea typeface="Arial-Rounded" panose="020B0500000000000000" pitchFamily="34" charset="0"/>
                  <a:cs typeface="Arial" panose="020B0604020202020204" pitchFamily="34" charset="0"/>
                </a:rPr>
                <a:t>      Vậy là chúng ta đã đi qua ba miền Bắc, Trung, Nam của đất nước. Nơi nào cũng để lại biết bao tình cảm mến thương.</a:t>
              </a:r>
            </a:p>
            <a:p>
              <a:pPr algn="r"/>
              <a:r>
                <a:rPr lang="en-US" sz="2400">
                  <a:latin typeface="Arial" panose="020B0604020202020204" pitchFamily="34" charset="0"/>
                  <a:ea typeface="Arial-Rounded" panose="020B0500000000000000" pitchFamily="34" charset="0"/>
                  <a:cs typeface="Arial" panose="020B0604020202020204" pitchFamily="34" charset="0"/>
                </a:rPr>
                <a:t>(Thuỳ Dương tổng hợp)</a:t>
              </a:r>
            </a:p>
          </p:txBody>
        </p:sp>
        <p:sp>
          <p:nvSpPr>
            <p:cNvPr id="18" name="TextBox 17">
              <a:extLst>
                <a:ext uri="{FF2B5EF4-FFF2-40B4-BE49-F238E27FC236}">
                  <a16:creationId xmlns:a16="http://schemas.microsoft.com/office/drawing/2014/main" id="{87DB5B02-DE2E-4892-9D46-5CDE010404E2}"/>
                </a:ext>
              </a:extLst>
            </p:cNvPr>
            <p:cNvSpPr txBox="1"/>
            <p:nvPr/>
          </p:nvSpPr>
          <p:spPr>
            <a:xfrm>
              <a:off x="2466493" y="193729"/>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TRÊN CÁC MIỀN ĐẤT NƯỚC</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id="{98A025D0-597B-4CD2-818A-6A298F03B78B}"/>
              </a:ext>
            </a:extLst>
          </p:cNvPr>
          <p:cNvSpPr/>
          <p:nvPr/>
        </p:nvSpPr>
        <p:spPr>
          <a:xfrm>
            <a:off x="704251" y="289746"/>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32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A6FF-F875-4C0C-87E4-F632512228B8}"/>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09FCF530-CCB9-46AF-9325-EA9C181706EB}"/>
              </a:ext>
            </a:extLst>
          </p:cNvPr>
          <p:cNvGrpSpPr/>
          <p:nvPr/>
        </p:nvGrpSpPr>
        <p:grpSpPr>
          <a:xfrm>
            <a:off x="300642" y="148604"/>
            <a:ext cx="11560554" cy="6709396"/>
            <a:chOff x="300642" y="240083"/>
            <a:chExt cx="11560554" cy="6709396"/>
          </a:xfrm>
          <a:solidFill>
            <a:schemeClr val="bg1"/>
          </a:solidFill>
        </p:grpSpPr>
        <p:sp>
          <p:nvSpPr>
            <p:cNvPr id="4" name="TextBox 3">
              <a:extLst>
                <a:ext uri="{FF2B5EF4-FFF2-40B4-BE49-F238E27FC236}">
                  <a16:creationId xmlns:a16="http://schemas.microsoft.com/office/drawing/2014/main" id="{9D11A946-6535-4C89-8315-DB59A1A73D29}"/>
                </a:ext>
              </a:extLst>
            </p:cNvPr>
            <p:cNvSpPr txBox="1"/>
            <p:nvPr/>
          </p:nvSpPr>
          <p:spPr>
            <a:xfrm>
              <a:off x="300642" y="824725"/>
              <a:ext cx="11560554" cy="6124754"/>
            </a:xfrm>
            <a:prstGeom prst="rect">
              <a:avLst/>
            </a:prstGeom>
            <a:grp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5" name="TextBox 4">
              <a:extLst>
                <a:ext uri="{FF2B5EF4-FFF2-40B4-BE49-F238E27FC236}">
                  <a16:creationId xmlns:a16="http://schemas.microsoft.com/office/drawing/2014/main" id="{36990FF2-E2D3-4154-9E49-9ABA83282B5F}"/>
                </a:ext>
              </a:extLst>
            </p:cNvPr>
            <p:cNvSpPr txBox="1"/>
            <p:nvPr/>
          </p:nvSpPr>
          <p:spPr>
            <a:xfrm>
              <a:off x="2466493" y="240083"/>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id="{19821280-78B7-4DE6-B386-FA769DDF8B6D}"/>
              </a:ext>
            </a:extLst>
          </p:cNvPr>
          <p:cNvSpPr/>
          <p:nvPr/>
        </p:nvSpPr>
        <p:spPr>
          <a:xfrm>
            <a:off x="1097517" y="202753"/>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74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0C79-C066-48C5-BB7A-3E21706F6E10}"/>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7F7CE4C4-A07F-42B8-A7AA-6E3695F41893}"/>
              </a:ext>
            </a:extLst>
          </p:cNvPr>
          <p:cNvGrpSpPr/>
          <p:nvPr/>
        </p:nvGrpSpPr>
        <p:grpSpPr>
          <a:xfrm>
            <a:off x="300642" y="525567"/>
            <a:ext cx="11560554" cy="5909177"/>
            <a:chOff x="300642" y="240083"/>
            <a:chExt cx="11560554" cy="5909177"/>
          </a:xfrm>
          <a:solidFill>
            <a:schemeClr val="bg1"/>
          </a:solidFill>
        </p:grpSpPr>
        <p:sp>
          <p:nvSpPr>
            <p:cNvPr id="4" name="TextBox 3">
              <a:extLst>
                <a:ext uri="{FF2B5EF4-FFF2-40B4-BE49-F238E27FC236}">
                  <a16:creationId xmlns:a16="http://schemas.microsoft.com/office/drawing/2014/main" id="{D203B8B8-91B3-4FB5-A4E6-03D41C004FBA}"/>
                </a:ext>
              </a:extLst>
            </p:cNvPr>
            <p:cNvSpPr txBox="1"/>
            <p:nvPr/>
          </p:nvSpPr>
          <p:spPr>
            <a:xfrm>
              <a:off x="300642" y="824725"/>
              <a:ext cx="11560554" cy="5324535"/>
            </a:xfrm>
            <a:prstGeom prst="rect">
              <a:avLst/>
            </a:prstGeom>
            <a:grpFill/>
          </p:spPr>
          <p:txBody>
            <a:bodyPr wrap="square">
              <a:spAutoFit/>
            </a:bodyPr>
            <a:lstStyle/>
            <a:p>
              <a:pPr algn="just"/>
              <a:r>
                <a:rPr lang="en-US" sz="3200">
                  <a:latin typeface="+mn-lt"/>
                  <a:cs typeface="Arial" panose="020B0604020202020204" pitchFamily="34" charset="0"/>
                </a:rPr>
                <a:t>	</a:t>
              </a:r>
              <a:r>
                <a:rPr lang="vi-VN" sz="2800" b="0" i="0">
                  <a:solidFill>
                    <a:srgbClr val="000000"/>
                  </a:solidFill>
                  <a:effectLst/>
                  <a:latin typeface="+mn-lt"/>
                </a:rPr>
                <a:t>Nhắc đến Trường Sa, ngoài các đảo, người ta nhắc đến biển. Mà biển thì có muôn vàn điều kì thú. Thám hiểm đáy biển ở Trường Sa của nước ta sẽ thấy bao điều thú vị.</a:t>
              </a:r>
            </a:p>
            <a:p>
              <a:pPr algn="just"/>
              <a:r>
                <a:rPr lang="en-US" sz="2800" b="0" i="0">
                  <a:solidFill>
                    <a:srgbClr val="000000"/>
                  </a:solidFill>
                  <a:effectLst/>
                  <a:latin typeface="+mn-lt"/>
                </a:rPr>
                <a:t>	</a:t>
              </a:r>
              <a:r>
                <a:rPr lang="vi-VN" sz="2800" b="0" i="0">
                  <a:solidFill>
                    <a:srgbClr val="000000"/>
                  </a:solidFill>
                  <a:effectLst/>
                  <a:latin typeface="+mn-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p>
            <a:p>
              <a:pPr algn="just"/>
              <a:r>
                <a:rPr lang="en-US" sz="2800" b="0" i="0">
                  <a:solidFill>
                    <a:srgbClr val="000000"/>
                  </a:solidFill>
                  <a:effectLst/>
                  <a:latin typeface="+mn-lt"/>
                </a:rPr>
                <a:t>	</a:t>
              </a:r>
              <a:r>
                <a:rPr lang="vi-VN" sz="2800" b="0" i="0">
                  <a:solidFill>
                    <a:srgbClr val="000000"/>
                  </a:solidFill>
                  <a:effectLst/>
                  <a:latin typeface="+mn-lt"/>
                </a:rPr>
                <a:t>Trường Sa là vùng biển thân yêu của Tổ quốc, có cảnh đẹp kì thú và hàng nghìn loài vật sống dưới biển.</a:t>
              </a:r>
            </a:p>
            <a:p>
              <a:pPr algn="r"/>
              <a:r>
                <a:rPr lang="vi-VN" sz="2400" b="0" i="0">
                  <a:solidFill>
                    <a:srgbClr val="000000"/>
                  </a:solidFill>
                  <a:effectLst/>
                  <a:latin typeface="+mn-lt"/>
                </a:rPr>
                <a:t/>
              </a:r>
              <a:br>
                <a:rPr lang="vi-VN" sz="2400" b="0" i="0">
                  <a:solidFill>
                    <a:srgbClr val="000000"/>
                  </a:solidFill>
                  <a:effectLst/>
                  <a:latin typeface="+mn-lt"/>
                </a:rPr>
              </a:br>
              <a:r>
                <a:rPr lang="en-US" sz="2800">
                  <a:latin typeface="+mn-lt"/>
                  <a:ea typeface="Arial-Rounded" panose="020B0500000000000000" pitchFamily="34" charset="0"/>
                  <a:cs typeface="Arial" panose="020B0604020202020204" pitchFamily="34" charset="0"/>
                </a:rPr>
                <a:t>(</a:t>
              </a:r>
              <a:r>
                <a:rPr lang="en-US" sz="2800" i="1">
                  <a:latin typeface="+mn-lt"/>
                  <a:ea typeface="Arial-Rounded" panose="020B0500000000000000" pitchFamily="34" charset="0"/>
                  <a:cs typeface="Arial" panose="020B0604020202020204" pitchFamily="34" charset="0"/>
                </a:rPr>
                <a:t>Theo </a:t>
              </a:r>
              <a:r>
                <a:rPr lang="en-US" sz="2800">
                  <a:latin typeface="+mn-lt"/>
                  <a:ea typeface="Arial-Rounded" panose="020B0500000000000000" pitchFamily="34" charset="0"/>
                  <a:cs typeface="Arial" panose="020B0604020202020204" pitchFamily="34" charset="0"/>
                </a:rPr>
                <a:t>Nguyễn Xuân Thuỷ</a:t>
              </a:r>
              <a:r>
                <a:rPr lang="en-US" sz="3200">
                  <a:latin typeface="+mn-lt"/>
                  <a:ea typeface="Arial-Rounded" panose="020B0500000000000000" pitchFamily="34" charset="0"/>
                  <a:cs typeface="Arial" panose="020B0604020202020204" pitchFamily="34" charset="0"/>
                </a:rPr>
                <a:t>)</a:t>
              </a:r>
            </a:p>
          </p:txBody>
        </p:sp>
        <p:sp>
          <p:nvSpPr>
            <p:cNvPr id="5" name="TextBox 4">
              <a:extLst>
                <a:ext uri="{FF2B5EF4-FFF2-40B4-BE49-F238E27FC236}">
                  <a16:creationId xmlns:a16="http://schemas.microsoft.com/office/drawing/2014/main" id="{D5E2F8E5-BD6D-421D-91FF-410F3C6718DD}"/>
                </a:ext>
              </a:extLst>
            </p:cNvPr>
            <p:cNvSpPr txBox="1"/>
            <p:nvPr/>
          </p:nvSpPr>
          <p:spPr>
            <a:xfrm>
              <a:off x="2150054" y="240083"/>
              <a:ext cx="7861730"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KHÁM PHÁ ĐÁY BIỂN Ở TRƯỜNG SA</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id="{8CBBBA36-7C1E-4C05-BDC0-A8AA6F91CFEC}"/>
              </a:ext>
            </a:extLst>
          </p:cNvPr>
          <p:cNvSpPr/>
          <p:nvPr/>
        </p:nvSpPr>
        <p:spPr>
          <a:xfrm>
            <a:off x="734186" y="391234"/>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6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FBE0-6DFC-43C7-994C-148E3426E8AA}"/>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EB042871-EAFA-4126-B376-0B7B23F46EA2}"/>
              </a:ext>
            </a:extLst>
          </p:cNvPr>
          <p:cNvGrpSpPr/>
          <p:nvPr/>
        </p:nvGrpSpPr>
        <p:grpSpPr>
          <a:xfrm>
            <a:off x="300642" y="420548"/>
            <a:ext cx="11560554" cy="5911885"/>
            <a:chOff x="300642" y="240083"/>
            <a:chExt cx="11560554" cy="5911885"/>
          </a:xfrm>
          <a:solidFill>
            <a:schemeClr val="bg1"/>
          </a:solidFill>
        </p:grpSpPr>
        <p:sp>
          <p:nvSpPr>
            <p:cNvPr id="4" name="TextBox 3">
              <a:extLst>
                <a:ext uri="{FF2B5EF4-FFF2-40B4-BE49-F238E27FC236}">
                  <a16:creationId xmlns:a16="http://schemas.microsoft.com/office/drawing/2014/main" id="{9B8C2F6B-FC59-4688-8358-07116BCAACB6}"/>
                </a:ext>
              </a:extLst>
            </p:cNvPr>
            <p:cNvSpPr txBox="1"/>
            <p:nvPr/>
          </p:nvSpPr>
          <p:spPr>
            <a:xfrm>
              <a:off x="300642" y="888989"/>
              <a:ext cx="11560554" cy="5262979"/>
            </a:xfrm>
            <a:prstGeom prst="rect">
              <a:avLst/>
            </a:prstGeom>
            <a:grp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5" name="TextBox 4">
              <a:extLst>
                <a:ext uri="{FF2B5EF4-FFF2-40B4-BE49-F238E27FC236}">
                  <a16:creationId xmlns:a16="http://schemas.microsoft.com/office/drawing/2014/main" id="{02B2DD46-2206-4C16-B495-D9E03E14B637}"/>
                </a:ext>
              </a:extLst>
            </p:cNvPr>
            <p:cNvSpPr txBox="1"/>
            <p:nvPr/>
          </p:nvSpPr>
          <p:spPr>
            <a:xfrm>
              <a:off x="2466493" y="240083"/>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id="{62B11E50-D1EB-47EE-ACC1-9FC39472276A}"/>
              </a:ext>
            </a:extLst>
          </p:cNvPr>
          <p:cNvSpPr/>
          <p:nvPr/>
        </p:nvSpPr>
        <p:spPr>
          <a:xfrm>
            <a:off x="645664" y="525567"/>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81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6CB0-C94F-4C64-B7E2-533076065F5D}"/>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EA1E235F-F978-4F27-B95B-EC8CE83CCEAA}"/>
              </a:ext>
            </a:extLst>
          </p:cNvPr>
          <p:cNvGrpSpPr/>
          <p:nvPr/>
        </p:nvGrpSpPr>
        <p:grpSpPr>
          <a:xfrm>
            <a:off x="-1420586" y="525567"/>
            <a:ext cx="13577495" cy="5887530"/>
            <a:chOff x="-1266557" y="489196"/>
            <a:chExt cx="13381552" cy="5887530"/>
          </a:xfrm>
          <a:solidFill>
            <a:schemeClr val="bg1"/>
          </a:solidFill>
        </p:grpSpPr>
        <p:sp>
          <p:nvSpPr>
            <p:cNvPr id="4" name="TextBox 3">
              <a:extLst>
                <a:ext uri="{FF2B5EF4-FFF2-40B4-BE49-F238E27FC236}">
                  <a16:creationId xmlns:a16="http://schemas.microsoft.com/office/drawing/2014/main" id="{B993E74E-9009-425F-BA9B-D6FB92519E3F}"/>
                </a:ext>
              </a:extLst>
            </p:cNvPr>
            <p:cNvSpPr txBox="1"/>
            <p:nvPr/>
          </p:nvSpPr>
          <p:spPr>
            <a:xfrm>
              <a:off x="4117953" y="1359968"/>
              <a:ext cx="7997042" cy="5016758"/>
            </a:xfrm>
            <a:prstGeom prst="rect">
              <a:avLst/>
            </a:prstGeom>
            <a:grpFill/>
          </p:spPr>
          <p:txBody>
            <a:bodyPr wrap="square">
              <a:spAutoFit/>
            </a:bodyPr>
            <a:lstStyle/>
            <a:p>
              <a:pPr indent="2286000" algn="just"/>
              <a:r>
                <a:rPr lang="vi-VN" sz="3200" b="0" i="0">
                  <a:solidFill>
                    <a:srgbClr val="000000"/>
                  </a:solidFill>
                  <a:effectLst/>
                  <a:latin typeface="+mn-lt"/>
                </a:rPr>
                <a:t>Đàn chiền chiện bay quanh</a:t>
              </a:r>
            </a:p>
            <a:p>
              <a:pPr indent="2286000" algn="just"/>
              <a:r>
                <a:rPr lang="vi-VN" sz="3200" b="0" i="0">
                  <a:solidFill>
                    <a:srgbClr val="000000"/>
                  </a:solidFill>
                  <a:effectLst/>
                  <a:latin typeface="+mn-lt"/>
                </a:rPr>
                <a:t>Hót tích ri tích rích </a:t>
              </a:r>
            </a:p>
            <a:p>
              <a:pPr indent="2286000" algn="just"/>
              <a:r>
                <a:rPr lang="vi-VN" sz="3200" b="0" i="0">
                  <a:solidFill>
                    <a:srgbClr val="000000"/>
                  </a:solidFill>
                  <a:effectLst/>
                  <a:latin typeface="+mn-lt"/>
                </a:rPr>
                <a:t>Lũ châu chấu tinh nghịch</a:t>
              </a:r>
            </a:p>
            <a:p>
              <a:pPr indent="2286000" algn="just"/>
              <a:r>
                <a:rPr lang="vi-VN" sz="3200" b="0" i="0">
                  <a:solidFill>
                    <a:srgbClr val="000000"/>
                  </a:solidFill>
                  <a:effectLst/>
                  <a:latin typeface="+mn-lt"/>
                </a:rPr>
                <a:t>Đu cỏ uống sương rơi. </a:t>
              </a:r>
              <a:endParaRPr lang="en-US" sz="3200" b="0" i="0">
                <a:solidFill>
                  <a:srgbClr val="000000"/>
                </a:solidFill>
                <a:effectLst/>
                <a:latin typeface="+mn-lt"/>
              </a:endParaRPr>
            </a:p>
            <a:p>
              <a:pPr indent="2286000" algn="just"/>
              <a:endParaRPr lang="en-US" sz="3200">
                <a:latin typeface="+mn-lt"/>
                <a:ea typeface="Arial-Rounded" panose="020B0500000000000000" pitchFamily="34" charset="0"/>
                <a:cs typeface="Arial-Rounded" panose="020B0500000000000000" pitchFamily="34" charset="0"/>
              </a:endParaRPr>
            </a:p>
            <a:p>
              <a:pPr indent="2286000" algn="just"/>
              <a:r>
                <a:rPr lang="en-US" sz="3200">
                  <a:latin typeface="+mn-lt"/>
                  <a:ea typeface="Arial-Rounded" panose="020B0500000000000000" pitchFamily="34" charset="0"/>
                  <a:cs typeface="Arial-Rounded" panose="020B0500000000000000" pitchFamily="34" charset="0"/>
                </a:rPr>
                <a:t>Sóng xanh cuộn chân trời</a:t>
              </a:r>
            </a:p>
            <a:p>
              <a:pPr indent="2286000" algn="just"/>
              <a:r>
                <a:rPr lang="en-US" sz="3200">
                  <a:latin typeface="+mn-lt"/>
                  <a:ea typeface="Arial-Rounded" panose="020B0500000000000000" pitchFamily="34" charset="0"/>
                  <a:cs typeface="Arial-Rounded" panose="020B0500000000000000" pitchFamily="34" charset="0"/>
                </a:rPr>
                <a:t>Cánh đồng như tranh vẽ</a:t>
              </a:r>
            </a:p>
            <a:p>
              <a:pPr indent="2286000" algn="just"/>
              <a:r>
                <a:rPr lang="en-US" sz="3200">
                  <a:latin typeface="+mn-lt"/>
                  <a:ea typeface="Arial-Rounded" panose="020B0500000000000000" pitchFamily="34" charset="0"/>
                  <a:cs typeface="Arial-Rounded" panose="020B0500000000000000" pitchFamily="34" charset="0"/>
                </a:rPr>
                <a:t>Bé ngân nga hát khẽ</a:t>
              </a:r>
            </a:p>
            <a:p>
              <a:pPr indent="2286000" algn="just"/>
              <a:r>
                <a:rPr lang="en-US" sz="3200">
                  <a:latin typeface="+mn-lt"/>
                  <a:ea typeface="Arial-Rounded" panose="020B0500000000000000" pitchFamily="34" charset="0"/>
                  <a:cs typeface="Arial-Rounded" panose="020B0500000000000000" pitchFamily="34" charset="0"/>
                </a:rPr>
                <a:t>Trong hương lúa mênh mông.</a:t>
              </a:r>
            </a:p>
            <a:p>
              <a:pPr indent="2286000" algn="r"/>
              <a:r>
                <a:rPr lang="en-US" sz="3200">
                  <a:latin typeface="+mn-lt"/>
                  <a:ea typeface="Arial-Rounded" panose="020B0500000000000000" pitchFamily="34" charset="0"/>
                  <a:cs typeface="Arial-Rounded" panose="020B0500000000000000" pitchFamily="34" charset="0"/>
                </a:rPr>
                <a:t>(Bùi Minh Huế)</a:t>
              </a:r>
              <a:endParaRPr lang="en-US" sz="3200" dirty="0">
                <a:latin typeface="+mn-lt"/>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419E4987-79DE-487C-A7C1-5861274C60CE}"/>
                </a:ext>
              </a:extLst>
            </p:cNvPr>
            <p:cNvSpPr txBox="1"/>
            <p:nvPr/>
          </p:nvSpPr>
          <p:spPr>
            <a:xfrm>
              <a:off x="-1266557" y="1359968"/>
              <a:ext cx="7241817" cy="5016758"/>
            </a:xfrm>
            <a:prstGeom prst="rect">
              <a:avLst/>
            </a:prstGeom>
            <a:grpFill/>
          </p:spPr>
          <p:txBody>
            <a:bodyPr wrap="square">
              <a:spAutoFit/>
            </a:bodyPr>
            <a:lstStyle/>
            <a:p>
              <a:pPr indent="2286000"/>
              <a:r>
                <a:rPr lang="vi-VN" sz="3200" b="0" i="0" dirty="0">
                  <a:solidFill>
                    <a:srgbClr val="000000"/>
                  </a:solidFill>
                  <a:effectLst/>
                  <a:latin typeface="+mn-lt"/>
                </a:rPr>
                <a:t>Bé theo mẹ ra đồng </a:t>
              </a:r>
            </a:p>
            <a:p>
              <a:pPr indent="2286000"/>
              <a:r>
                <a:rPr lang="vi-VN" sz="3200" b="0" i="0" dirty="0">
                  <a:solidFill>
                    <a:srgbClr val="000000"/>
                  </a:solidFill>
                  <a:effectLst/>
                  <a:latin typeface="+mn-lt"/>
                </a:rPr>
                <a:t>Vầng dương lên rực đỏ </a:t>
              </a:r>
            </a:p>
            <a:p>
              <a:pPr indent="2286000"/>
              <a:r>
                <a:rPr lang="vi-VN" sz="3200" b="0" i="0" dirty="0">
                  <a:solidFill>
                    <a:srgbClr val="000000"/>
                  </a:solidFill>
                  <a:effectLst/>
                  <a:latin typeface="+mn-lt"/>
                </a:rPr>
                <a:t>Muôn vàn kim cương nhỏ </a:t>
              </a:r>
            </a:p>
            <a:p>
              <a:pPr indent="2286000"/>
              <a:r>
                <a:rPr lang="vi-VN" sz="3200" b="0" i="0" dirty="0">
                  <a:solidFill>
                    <a:srgbClr val="000000"/>
                  </a:solidFill>
                  <a:effectLst/>
                  <a:latin typeface="+mn-lt"/>
                </a:rPr>
                <a:t>Lấp lánh ngọn cỏ hoa. </a:t>
              </a:r>
              <a:endParaRPr lang="en-US" sz="3200" b="0" i="0" dirty="0">
                <a:solidFill>
                  <a:srgbClr val="000000"/>
                </a:solidFill>
                <a:effectLst/>
                <a:latin typeface="+mn-lt"/>
              </a:endParaRPr>
            </a:p>
            <a:p>
              <a:pPr indent="2286000"/>
              <a:endParaRPr lang="vi-VN" sz="3200" b="0" i="0" dirty="0">
                <a:solidFill>
                  <a:srgbClr val="000000"/>
                </a:solidFill>
                <a:effectLst/>
                <a:latin typeface="+mn-lt"/>
              </a:endParaRPr>
            </a:p>
            <a:p>
              <a:pPr indent="2286000"/>
              <a:r>
                <a:rPr lang="vi-VN" sz="3200" b="0" i="0" dirty="0">
                  <a:solidFill>
                    <a:srgbClr val="000000"/>
                  </a:solidFill>
                  <a:effectLst/>
                  <a:latin typeface="+mn-lt"/>
                </a:rPr>
                <a:t>Nắng ban mai hiền hòa</a:t>
              </a:r>
            </a:p>
            <a:p>
              <a:pPr indent="2286000"/>
              <a:r>
                <a:rPr lang="vi-VN" sz="3200" b="0" i="0" dirty="0">
                  <a:solidFill>
                    <a:srgbClr val="000000"/>
                  </a:solidFill>
                  <a:effectLst/>
                  <a:latin typeface="+mn-lt"/>
                </a:rPr>
                <a:t>Tung lụa tơ vàng óng </a:t>
              </a:r>
            </a:p>
            <a:p>
              <a:pPr indent="2286000"/>
              <a:r>
                <a:rPr lang="vi-VN" sz="3200" b="0" i="0" dirty="0">
                  <a:solidFill>
                    <a:srgbClr val="000000"/>
                  </a:solidFill>
                  <a:effectLst/>
                  <a:latin typeface="+mn-lt"/>
                </a:rPr>
                <a:t>Trải lên muôn con sóng </a:t>
              </a:r>
            </a:p>
            <a:p>
              <a:pPr indent="2286000"/>
              <a:r>
                <a:rPr lang="vi-VN" sz="3200" b="0" i="0" dirty="0">
                  <a:solidFill>
                    <a:srgbClr val="000000"/>
                  </a:solidFill>
                  <a:effectLst/>
                  <a:latin typeface="+mn-lt"/>
                </a:rPr>
                <a:t>Dập dờn đồng lúa xanh. </a:t>
              </a:r>
            </a:p>
            <a:p>
              <a:pPr indent="2286000"/>
              <a:endParaRPr lang="vi-VN" sz="3200" b="0" i="0" dirty="0">
                <a:solidFill>
                  <a:srgbClr val="000000"/>
                </a:solidFill>
                <a:effectLst/>
                <a:latin typeface="+mn-lt"/>
              </a:endParaRPr>
            </a:p>
          </p:txBody>
        </p:sp>
        <p:sp>
          <p:nvSpPr>
            <p:cNvPr id="6" name="TextBox 5">
              <a:extLst>
                <a:ext uri="{FF2B5EF4-FFF2-40B4-BE49-F238E27FC236}">
                  <a16:creationId xmlns:a16="http://schemas.microsoft.com/office/drawing/2014/main" id="{71C63A35-0053-408F-B128-270F2835353E}"/>
                </a:ext>
              </a:extLst>
            </p:cNvPr>
            <p:cNvSpPr txBox="1"/>
            <p:nvPr/>
          </p:nvSpPr>
          <p:spPr>
            <a:xfrm>
              <a:off x="2839821" y="489196"/>
              <a:ext cx="6351627"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CÁNH ĐỒNG QUÊ EM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8" name="Star: 5 Points 7">
            <a:hlinkClick r:id="rId3" action="ppaction://hlinksldjump"/>
            <a:extLst>
              <a:ext uri="{FF2B5EF4-FFF2-40B4-BE49-F238E27FC236}">
                <a16:creationId xmlns:a16="http://schemas.microsoft.com/office/drawing/2014/main" id="{5519A1CA-C3CC-4601-956B-2A4A430AFBF4}"/>
              </a:ext>
            </a:extLst>
          </p:cNvPr>
          <p:cNvSpPr/>
          <p:nvPr/>
        </p:nvSpPr>
        <p:spPr>
          <a:xfrm>
            <a:off x="502221" y="534956"/>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10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a:extLst>
              <a:ext uri="{FF2B5EF4-FFF2-40B4-BE49-F238E27FC236}">
                <a16:creationId xmlns:a16="http://schemas.microsoft.com/office/drawing/2014/main" id="{3AF7AC9E-248A-4E9D-89F6-89C08D88711B}"/>
              </a:ext>
            </a:extLst>
          </p:cNvPr>
          <p:cNvGrpSpPr/>
          <p:nvPr/>
        </p:nvGrpSpPr>
        <p:grpSpPr>
          <a:xfrm>
            <a:off x="1434662" y="-299545"/>
            <a:ext cx="9285890" cy="5297213"/>
            <a:chOff x="1872213" y="1137388"/>
            <a:chExt cx="1169225" cy="543400"/>
          </a:xfrm>
        </p:grpSpPr>
        <p:sp>
          <p:nvSpPr>
            <p:cNvPr id="4" name="Google Shape;67;p15">
              <a:hlinkClick r:id="rId3" action="ppaction://hlinksldjump"/>
              <a:extLst>
                <a:ext uri="{FF2B5EF4-FFF2-40B4-BE49-F238E27FC236}">
                  <a16:creationId xmlns:a16="http://schemas.microsoft.com/office/drawing/2014/main" id="{FC70DB8F-9F14-4B1A-96CE-37DDADB84F25}"/>
                </a:ext>
              </a:extLst>
            </p:cNvPr>
            <p:cNvSpPr/>
            <p:nvPr/>
          </p:nvSpPr>
          <p:spPr>
            <a:xfrm>
              <a:off x="1872213" y="1168116"/>
              <a:ext cx="116922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200" b="1" dirty="0">
                  <a:solidFill>
                    <a:schemeClr val="tx1"/>
                  </a:solidFill>
                  <a:latin typeface="+mn-lt"/>
                  <a:ea typeface="Fira Sans Extra Condensed Medium"/>
                  <a:cs typeface="Fira Sans Extra Condensed Medium"/>
                  <a:sym typeface="Fira Sans Extra Condensed Medium"/>
                </a:rPr>
                <a:t>2. </a:t>
              </a:r>
              <a:r>
                <a:rPr lang="en-US" sz="3200" b="1" dirty="0" err="1">
                  <a:solidFill>
                    <a:schemeClr val="tx1"/>
                  </a:solidFill>
                  <a:latin typeface="+mn-lt"/>
                  <a:ea typeface="Fira Sans Extra Condensed Medium"/>
                  <a:cs typeface="Fira Sans Extra Condensed Medium"/>
                  <a:sym typeface="Fira Sans Extra Condensed Medium"/>
                </a:rPr>
                <a:t>TRAO</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ĐỔI</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VỀ</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CÁC</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BÀI</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ĐỌC</a:t>
              </a:r>
              <a:r>
                <a:rPr lang="en-US" sz="3200" b="1" dirty="0">
                  <a:solidFill>
                    <a:schemeClr val="tx1"/>
                  </a:solidFill>
                  <a:latin typeface="+mn-lt"/>
                  <a:ea typeface="Fira Sans Extra Condensed Medium"/>
                  <a:cs typeface="Fira Sans Extra Condensed Medium"/>
                  <a:sym typeface="Fira Sans Extra Condensed Medium"/>
                </a:rPr>
                <a:t>: </a:t>
              </a:r>
            </a:p>
            <a:p>
              <a:pPr algn="ctr"/>
              <a:r>
                <a:rPr lang="en-US" sz="3200" b="1" dirty="0" err="1">
                  <a:solidFill>
                    <a:schemeClr val="tx1"/>
                  </a:solidFill>
                  <a:latin typeface="+mn-lt"/>
                  <a:ea typeface="Fira Sans Extra Condensed Medium"/>
                  <a:cs typeface="Fira Sans Extra Condensed Medium"/>
                  <a:sym typeface="Fira Sans Extra Condensed Medium"/>
                </a:rPr>
                <a:t>NÊU</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TÊN</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BÀI</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ĐÃ</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ĐỌC</a:t>
              </a:r>
              <a:r>
                <a:rPr lang="en-US" sz="3200" b="1" dirty="0">
                  <a:solidFill>
                    <a:schemeClr val="tx1"/>
                  </a:solidFill>
                  <a:latin typeface="+mn-lt"/>
                  <a:ea typeface="Fira Sans Extra Condensed Medium"/>
                  <a:cs typeface="Fira Sans Extra Condensed Medium"/>
                  <a:sym typeface="Fira Sans Extra Condensed Medium"/>
                </a:rPr>
                <a:t>, CHI </a:t>
              </a:r>
              <a:r>
                <a:rPr lang="en-US" sz="3200" b="1" dirty="0" err="1">
                  <a:solidFill>
                    <a:schemeClr val="tx1"/>
                  </a:solidFill>
                  <a:latin typeface="+mn-lt"/>
                  <a:ea typeface="Fira Sans Extra Condensed Medium"/>
                  <a:cs typeface="Fira Sans Extra Condensed Medium"/>
                  <a:sym typeface="Fira Sans Extra Condensed Medium"/>
                </a:rPr>
                <a:t>TIẾT</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NHÂN</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VẬT</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HOẶC</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ĐOẠN</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VĂN</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ĐOẠN</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THƠ</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MÌNH</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YÊU</a:t>
              </a:r>
              <a:r>
                <a:rPr lang="en-US" sz="3200" b="1" dirty="0">
                  <a:solidFill>
                    <a:schemeClr val="tx1"/>
                  </a:solidFill>
                  <a:latin typeface="+mn-lt"/>
                  <a:ea typeface="Fira Sans Extra Condensed Medium"/>
                  <a:cs typeface="Fira Sans Extra Condensed Medium"/>
                  <a:sym typeface="Fira Sans Extra Condensed Medium"/>
                </a:rPr>
                <a:t> </a:t>
              </a:r>
              <a:r>
                <a:rPr lang="en-US" sz="3200" b="1" dirty="0" err="1">
                  <a:solidFill>
                    <a:schemeClr val="tx1"/>
                  </a:solidFill>
                  <a:latin typeface="+mn-lt"/>
                  <a:ea typeface="Fira Sans Extra Condensed Medium"/>
                  <a:cs typeface="Fira Sans Extra Condensed Medium"/>
                  <a:sym typeface="Fira Sans Extra Condensed Medium"/>
                </a:rPr>
                <a:t>THÍCH</a:t>
              </a:r>
              <a:endParaRPr lang="en-US" sz="3200" b="1" dirty="0">
                <a:solidFill>
                  <a:schemeClr val="tx1"/>
                </a:solidFill>
                <a:latin typeface="+mn-lt"/>
                <a:ea typeface="Fira Sans Extra Condensed Medium"/>
                <a:cs typeface="Fira Sans Extra Condensed Medium"/>
                <a:sym typeface="Fira Sans Extra Condensed Medium"/>
              </a:endParaRPr>
            </a:p>
          </p:txBody>
        </p:sp>
        <p:sp>
          <p:nvSpPr>
            <p:cNvPr id="5" name="Google Shape;68;p15">
              <a:hlinkClick r:id="rId3" action="ppaction://hlinksldjump"/>
              <a:extLst>
                <a:ext uri="{FF2B5EF4-FFF2-40B4-BE49-F238E27FC236}">
                  <a16:creationId xmlns:a16="http://schemas.microsoft.com/office/drawing/2014/main" id="{D7304260-BC0B-4186-9219-D9E21A455DA9}"/>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pic>
        <p:nvPicPr>
          <p:cNvPr id="6" name="Picture 5">
            <a:extLst>
              <a:ext uri="{FF2B5EF4-FFF2-40B4-BE49-F238E27FC236}">
                <a16:creationId xmlns:a16="http://schemas.microsoft.com/office/drawing/2014/main" id="{5E5B1E53-F323-49BF-8A24-2E2436966D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181" t="55832"/>
          <a:stretch/>
        </p:blipFill>
        <p:spPr>
          <a:xfrm>
            <a:off x="4095836" y="3393365"/>
            <a:ext cx="3970164" cy="3014066"/>
          </a:xfrm>
          <a:prstGeom prst="ellipse">
            <a:avLst/>
          </a:prstGeom>
        </p:spPr>
      </p:pic>
    </p:spTree>
    <p:extLst>
      <p:ext uri="{BB962C8B-B14F-4D97-AF65-F5344CB8AC3E}">
        <p14:creationId xmlns:p14="http://schemas.microsoft.com/office/powerpoint/2010/main" val="1776510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a:extLst>
              <a:ext uri="{FF2B5EF4-FFF2-40B4-BE49-F238E27FC236}">
                <a16:creationId xmlns:a16="http://schemas.microsoft.com/office/drawing/2014/main" id="{38498654-3B8A-465C-96D2-EEE5C562DFD8}"/>
              </a:ext>
            </a:extLst>
          </p:cNvPr>
          <p:cNvGrpSpPr/>
          <p:nvPr/>
        </p:nvGrpSpPr>
        <p:grpSpPr>
          <a:xfrm>
            <a:off x="1549884" y="2211161"/>
            <a:ext cx="9062069" cy="2152356"/>
            <a:chOff x="1872213" y="1137388"/>
            <a:chExt cx="1169225" cy="543400"/>
          </a:xfrm>
        </p:grpSpPr>
        <p:sp>
          <p:nvSpPr>
            <p:cNvPr id="4" name="Google Shape;67;p15">
              <a:hlinkClick r:id="rId2" action="ppaction://hlinksldjump"/>
              <a:extLst>
                <a:ext uri="{FF2B5EF4-FFF2-40B4-BE49-F238E27FC236}">
                  <a16:creationId xmlns:a16="http://schemas.microsoft.com/office/drawing/2014/main" id="{1D5A9F47-0E76-46E1-928E-1898A53DE4AB}"/>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5400" dirty="0">
                  <a:solidFill>
                    <a:schemeClr val="tx1"/>
                  </a:solidFill>
                  <a:latin typeface="+mn-lt"/>
                  <a:ea typeface="Fira Sans Extra Condensed Medium"/>
                  <a:cs typeface="Fira Sans Extra Condensed Medium"/>
                  <a:sym typeface="Fira Sans Extra Condensed Medium"/>
                </a:rPr>
                <a:t>DẶN DÒ</a:t>
              </a:r>
            </a:p>
          </p:txBody>
        </p:sp>
        <p:sp>
          <p:nvSpPr>
            <p:cNvPr id="5" name="Google Shape;68;p15">
              <a:hlinkClick r:id="rId2" action="ppaction://hlinksldjump"/>
              <a:extLst>
                <a:ext uri="{FF2B5EF4-FFF2-40B4-BE49-F238E27FC236}">
                  <a16:creationId xmlns:a16="http://schemas.microsoft.com/office/drawing/2014/main" id="{E6153E93-B672-4752-9EC2-12D68223D752}"/>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260312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7E8CF13-8037-4541-9FFA-F259C6899309}"/>
              </a:ext>
            </a:extLst>
          </p:cNvPr>
          <p:cNvSpPr txBox="1">
            <a:spLocks/>
          </p:cNvSpPr>
          <p:nvPr/>
        </p:nvSpPr>
        <p:spPr>
          <a:xfrm>
            <a:off x="1072055" y="2166545"/>
            <a:ext cx="10429504" cy="1002324"/>
          </a:xfrm>
          <a:prstGeom prst="rect">
            <a:avLst/>
          </a:prstGeom>
          <a:solidFill>
            <a:schemeClr val="accent4">
              <a:lumMod val="20000"/>
              <a:lumOff val="80000"/>
            </a:schemeClr>
          </a:solid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9pPr>
          </a:lstStyle>
          <a:p>
            <a:pPr algn="ctr"/>
            <a:r>
              <a:rPr lang="en-US" sz="4400" dirty="0" smtClean="0">
                <a:solidFill>
                  <a:srgbClr val="002060"/>
                </a:solidFill>
                <a:latin typeface="+mn-lt"/>
              </a:rPr>
              <a:t>ÔN </a:t>
            </a:r>
            <a:r>
              <a:rPr lang="en-US" sz="4400" dirty="0">
                <a:solidFill>
                  <a:srgbClr val="002060"/>
                </a:solidFill>
                <a:latin typeface="+mn-lt"/>
              </a:rPr>
              <a:t>TẬP VÀ ĐÁNH GIÁ CUỐI HỌC KÌ 2</a:t>
            </a:r>
          </a:p>
        </p:txBody>
      </p:sp>
      <p:sp>
        <p:nvSpPr>
          <p:cNvPr id="4" name="Title 4">
            <a:extLst>
              <a:ext uri="{FF2B5EF4-FFF2-40B4-BE49-F238E27FC236}">
                <a16:creationId xmlns:a16="http://schemas.microsoft.com/office/drawing/2014/main" id="{B9374C95-E636-4DDC-A9B5-F09CA4C6F837}"/>
              </a:ext>
            </a:extLst>
          </p:cNvPr>
          <p:cNvSpPr txBox="1">
            <a:spLocks/>
          </p:cNvSpPr>
          <p:nvPr/>
        </p:nvSpPr>
        <p:spPr>
          <a:xfrm>
            <a:off x="4002478" y="3498255"/>
            <a:ext cx="4258654" cy="853028"/>
          </a:xfrm>
          <a:prstGeom prst="rect">
            <a:avLst/>
          </a:prstGeom>
          <a:solidFill>
            <a:schemeClr val="accent4">
              <a:lumMod val="20000"/>
              <a:lumOff val="80000"/>
            </a:schemeClr>
          </a:solid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9pPr>
          </a:lstStyle>
          <a:p>
            <a:pPr algn="ctr"/>
            <a:r>
              <a:rPr lang="en-US" sz="4400" dirty="0" smtClean="0">
                <a:solidFill>
                  <a:srgbClr val="FF0000"/>
                </a:solidFill>
                <a:latin typeface="+mn-lt"/>
              </a:rPr>
              <a:t>TIẾT </a:t>
            </a:r>
            <a:r>
              <a:rPr lang="en-US" sz="4400" dirty="0">
                <a:solidFill>
                  <a:srgbClr val="FF0000"/>
                </a:solidFill>
                <a:latin typeface="+mn-lt"/>
              </a:rPr>
              <a:t>1 - 2</a:t>
            </a:r>
          </a:p>
        </p:txBody>
      </p:sp>
    </p:spTree>
    <p:extLst>
      <p:ext uri="{BB962C8B-B14F-4D97-AF65-F5344CB8AC3E}">
        <p14:creationId xmlns:p14="http://schemas.microsoft.com/office/powerpoint/2010/main" val="291269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pic>
        <p:nvPicPr>
          <p:cNvPr id="6" name="Picture 5">
            <a:extLst>
              <a:ext uri="{FF2B5EF4-FFF2-40B4-BE49-F238E27FC236}">
                <a16:creationId xmlns:a16="http://schemas.microsoft.com/office/drawing/2014/main" id="{CB4BEBB9-79B5-4452-A213-682E9553E7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55214" y="991326"/>
            <a:ext cx="7651409" cy="5970300"/>
          </a:xfrm>
          <a:prstGeom prst="rect">
            <a:avLst/>
          </a:prstGeom>
        </p:spPr>
      </p:pic>
      <p:grpSp>
        <p:nvGrpSpPr>
          <p:cNvPr id="9" name="Google Shape;66;p15">
            <a:extLst>
              <a:ext uri="{FF2B5EF4-FFF2-40B4-BE49-F238E27FC236}">
                <a16:creationId xmlns:a16="http://schemas.microsoft.com/office/drawing/2014/main" id="{A040FBD5-4D17-4575-B1D0-ABFCD8FA5C4D}"/>
              </a:ext>
            </a:extLst>
          </p:cNvPr>
          <p:cNvGrpSpPr/>
          <p:nvPr/>
        </p:nvGrpSpPr>
        <p:grpSpPr>
          <a:xfrm>
            <a:off x="3099769" y="-66836"/>
            <a:ext cx="5962300" cy="1058162"/>
            <a:chOff x="1872213" y="1137388"/>
            <a:chExt cx="1169225" cy="543400"/>
          </a:xfrm>
        </p:grpSpPr>
        <p:sp>
          <p:nvSpPr>
            <p:cNvPr id="10" name="Google Shape;67;p15">
              <a:hlinkClick r:id="rId5" action="ppaction://hlinksldjump"/>
              <a:extLst>
                <a:ext uri="{FF2B5EF4-FFF2-40B4-BE49-F238E27FC236}">
                  <a16:creationId xmlns:a16="http://schemas.microsoft.com/office/drawing/2014/main" id="{5F4590F9-79D4-4589-8C24-90A5D9F0198A}"/>
                </a:ext>
              </a:extLst>
            </p:cNvPr>
            <p:cNvSpPr/>
            <p:nvPr/>
          </p:nvSpPr>
          <p:spPr>
            <a:xfrm>
              <a:off x="1939688" y="1171710"/>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200" b="1" dirty="0">
                  <a:solidFill>
                    <a:srgbClr val="FF0000"/>
                  </a:solidFill>
                  <a:latin typeface="+mj-lt"/>
                  <a:ea typeface="Fira Sans Extra Condensed Medium"/>
                  <a:cs typeface="Fira Sans Extra Condensed Medium"/>
                  <a:sym typeface="Fira Sans Extra Condensed Medium"/>
                </a:rPr>
                <a:t>1</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Đọc</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lại</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các</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bài</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đã</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học</a:t>
              </a:r>
              <a:endParaRPr lang="en-US" sz="3200" dirty="0">
                <a:solidFill>
                  <a:schemeClr val="tx1"/>
                </a:solidFill>
                <a:latin typeface="+mj-lt"/>
                <a:ea typeface="Fira Sans Extra Condensed Medium"/>
                <a:cs typeface="Fira Sans Extra Condensed Medium"/>
                <a:sym typeface="Fira Sans Extra Condensed Medium"/>
              </a:endParaRPr>
            </a:p>
          </p:txBody>
        </p:sp>
        <p:sp>
          <p:nvSpPr>
            <p:cNvPr id="11" name="Google Shape;68;p15">
              <a:hlinkClick r:id="rId5" action="ppaction://hlinksldjump"/>
              <a:extLst>
                <a:ext uri="{FF2B5EF4-FFF2-40B4-BE49-F238E27FC236}">
                  <a16:creationId xmlns:a16="http://schemas.microsoft.com/office/drawing/2014/main" id="{2E7A640C-A18D-4187-A6D1-FBB19ACE4370}"/>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a:extLst>
              <a:ext uri="{FF2B5EF4-FFF2-40B4-BE49-F238E27FC236}">
                <a16:creationId xmlns:a16="http://schemas.microsoft.com/office/drawing/2014/main" id="{DCAB8011-B75A-4BDA-885F-899B0D7EF068}"/>
              </a:ext>
            </a:extLst>
          </p:cNvPr>
          <p:cNvGrpSpPr/>
          <p:nvPr/>
        </p:nvGrpSpPr>
        <p:grpSpPr>
          <a:xfrm>
            <a:off x="1652158" y="606240"/>
            <a:ext cx="2276829" cy="1058162"/>
            <a:chOff x="1872213" y="1137388"/>
            <a:chExt cx="1169225" cy="543400"/>
          </a:xfrm>
        </p:grpSpPr>
        <p:sp>
          <p:nvSpPr>
            <p:cNvPr id="4" name="Google Shape;67;p15">
              <a:hlinkClick r:id="rId3" action="ppaction://hlinksldjump"/>
              <a:extLst>
                <a:ext uri="{FF2B5EF4-FFF2-40B4-BE49-F238E27FC236}">
                  <a16:creationId xmlns:a16="http://schemas.microsoft.com/office/drawing/2014/main" id="{3DF43414-B832-4F18-8555-B36E7477B968}"/>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1</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5" name="Google Shape;68;p15">
              <a:hlinkClick r:id="rId3" action="ppaction://hlinksldjump"/>
              <a:extLst>
                <a:ext uri="{FF2B5EF4-FFF2-40B4-BE49-F238E27FC236}">
                  <a16:creationId xmlns:a16="http://schemas.microsoft.com/office/drawing/2014/main" id="{4C21EE12-245B-4528-93EC-BDDB14F1933F}"/>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6" name="Google Shape;66;p15">
            <a:extLst>
              <a:ext uri="{FF2B5EF4-FFF2-40B4-BE49-F238E27FC236}">
                <a16:creationId xmlns:a16="http://schemas.microsoft.com/office/drawing/2014/main" id="{184CFC13-BEE0-485C-B395-648C9BB25837}"/>
              </a:ext>
            </a:extLst>
          </p:cNvPr>
          <p:cNvGrpSpPr/>
          <p:nvPr/>
        </p:nvGrpSpPr>
        <p:grpSpPr>
          <a:xfrm>
            <a:off x="1652158" y="2166752"/>
            <a:ext cx="2276829" cy="1058162"/>
            <a:chOff x="1872213" y="1137388"/>
            <a:chExt cx="1169225" cy="543400"/>
          </a:xfrm>
        </p:grpSpPr>
        <p:sp>
          <p:nvSpPr>
            <p:cNvPr id="7" name="Google Shape;67;p15">
              <a:hlinkClick r:id="rId4" action="ppaction://hlinksldjump"/>
              <a:extLst>
                <a:ext uri="{FF2B5EF4-FFF2-40B4-BE49-F238E27FC236}">
                  <a16:creationId xmlns:a16="http://schemas.microsoft.com/office/drawing/2014/main" id="{FC881E68-3E92-4A6B-97B4-D070E980374D}"/>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2</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8" name="Google Shape;68;p15">
              <a:hlinkClick r:id="rId4" action="ppaction://hlinksldjump"/>
              <a:extLst>
                <a:ext uri="{FF2B5EF4-FFF2-40B4-BE49-F238E27FC236}">
                  <a16:creationId xmlns:a16="http://schemas.microsoft.com/office/drawing/2014/main" id="{07DCDDD2-2118-4A7F-8BB3-AAC0DFA566DB}"/>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9" name="Google Shape;66;p15">
            <a:extLst>
              <a:ext uri="{FF2B5EF4-FFF2-40B4-BE49-F238E27FC236}">
                <a16:creationId xmlns:a16="http://schemas.microsoft.com/office/drawing/2014/main" id="{FD81FDD4-81CB-4422-83D3-8999751968C2}"/>
              </a:ext>
            </a:extLst>
          </p:cNvPr>
          <p:cNvGrpSpPr/>
          <p:nvPr/>
        </p:nvGrpSpPr>
        <p:grpSpPr>
          <a:xfrm>
            <a:off x="1652158" y="3836529"/>
            <a:ext cx="2276829" cy="1058162"/>
            <a:chOff x="1872213" y="1137388"/>
            <a:chExt cx="1169225" cy="543400"/>
          </a:xfrm>
        </p:grpSpPr>
        <p:sp>
          <p:nvSpPr>
            <p:cNvPr id="10" name="Google Shape;67;p15">
              <a:hlinkClick r:id="rId5" action="ppaction://hlinksldjump"/>
              <a:extLst>
                <a:ext uri="{FF2B5EF4-FFF2-40B4-BE49-F238E27FC236}">
                  <a16:creationId xmlns:a16="http://schemas.microsoft.com/office/drawing/2014/main" id="{51ADD24E-5F78-4995-B4C0-A6974A115A5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3</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1" name="Google Shape;68;p15">
              <a:hlinkClick r:id="rId5" action="ppaction://hlinksldjump"/>
              <a:extLst>
                <a:ext uri="{FF2B5EF4-FFF2-40B4-BE49-F238E27FC236}">
                  <a16:creationId xmlns:a16="http://schemas.microsoft.com/office/drawing/2014/main" id="{73590BFE-DA3D-4C61-8825-7CE652162883}"/>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3" name="Google Shape;66;p15">
            <a:extLst>
              <a:ext uri="{FF2B5EF4-FFF2-40B4-BE49-F238E27FC236}">
                <a16:creationId xmlns:a16="http://schemas.microsoft.com/office/drawing/2014/main" id="{1D3EFFE3-D5E3-42B1-91BF-DAD6A4C80C4E}"/>
              </a:ext>
            </a:extLst>
          </p:cNvPr>
          <p:cNvGrpSpPr/>
          <p:nvPr/>
        </p:nvGrpSpPr>
        <p:grpSpPr>
          <a:xfrm>
            <a:off x="4942505" y="606240"/>
            <a:ext cx="2276829" cy="1058162"/>
            <a:chOff x="1872213" y="1137388"/>
            <a:chExt cx="1169225" cy="543400"/>
          </a:xfrm>
        </p:grpSpPr>
        <p:sp>
          <p:nvSpPr>
            <p:cNvPr id="14" name="Google Shape;67;p15">
              <a:hlinkClick r:id="rId6" action="ppaction://hlinksldjump"/>
              <a:extLst>
                <a:ext uri="{FF2B5EF4-FFF2-40B4-BE49-F238E27FC236}">
                  <a16:creationId xmlns:a16="http://schemas.microsoft.com/office/drawing/2014/main" id="{445C0AA9-CCDF-442C-9BAF-096F18191091}"/>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4</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5" name="Google Shape;68;p15">
              <a:hlinkClick r:id="rId6" action="ppaction://hlinksldjump"/>
              <a:extLst>
                <a:ext uri="{FF2B5EF4-FFF2-40B4-BE49-F238E27FC236}">
                  <a16:creationId xmlns:a16="http://schemas.microsoft.com/office/drawing/2014/main" id="{B6DD8284-75B2-48AC-AE85-F3A3CAC9B351}"/>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6" name="Google Shape;66;p15">
            <a:extLst>
              <a:ext uri="{FF2B5EF4-FFF2-40B4-BE49-F238E27FC236}">
                <a16:creationId xmlns:a16="http://schemas.microsoft.com/office/drawing/2014/main" id="{85931E13-D36D-452D-A9D6-BECD9A65845F}"/>
              </a:ext>
            </a:extLst>
          </p:cNvPr>
          <p:cNvGrpSpPr/>
          <p:nvPr/>
        </p:nvGrpSpPr>
        <p:grpSpPr>
          <a:xfrm>
            <a:off x="4942505" y="2166752"/>
            <a:ext cx="2276829" cy="1058162"/>
            <a:chOff x="1872213" y="1137388"/>
            <a:chExt cx="1169225" cy="543400"/>
          </a:xfrm>
        </p:grpSpPr>
        <p:sp>
          <p:nvSpPr>
            <p:cNvPr id="17" name="Google Shape;67;p15">
              <a:hlinkClick r:id="rId7" action="ppaction://hlinksldjump"/>
              <a:extLst>
                <a:ext uri="{FF2B5EF4-FFF2-40B4-BE49-F238E27FC236}">
                  <a16:creationId xmlns:a16="http://schemas.microsoft.com/office/drawing/2014/main" id="{80DD2ABD-6DD2-4DC7-806A-E3D256BA319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5</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8" name="Google Shape;68;p15">
              <a:hlinkClick r:id="rId7" action="ppaction://hlinksldjump"/>
              <a:extLst>
                <a:ext uri="{FF2B5EF4-FFF2-40B4-BE49-F238E27FC236}">
                  <a16:creationId xmlns:a16="http://schemas.microsoft.com/office/drawing/2014/main" id="{F12F8E7C-5F5D-4AC5-B45C-64CBF961341D}"/>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9" name="Google Shape;66;p15">
            <a:extLst>
              <a:ext uri="{FF2B5EF4-FFF2-40B4-BE49-F238E27FC236}">
                <a16:creationId xmlns:a16="http://schemas.microsoft.com/office/drawing/2014/main" id="{63730DBD-37AB-428D-8930-ACF05B8A1EE4}"/>
              </a:ext>
            </a:extLst>
          </p:cNvPr>
          <p:cNvGrpSpPr/>
          <p:nvPr/>
        </p:nvGrpSpPr>
        <p:grpSpPr>
          <a:xfrm>
            <a:off x="4942505" y="3836529"/>
            <a:ext cx="2276829" cy="1058162"/>
            <a:chOff x="1872213" y="1137388"/>
            <a:chExt cx="1169225" cy="543400"/>
          </a:xfrm>
        </p:grpSpPr>
        <p:sp>
          <p:nvSpPr>
            <p:cNvPr id="20" name="Google Shape;67;p15">
              <a:hlinkClick r:id="rId8" action="ppaction://hlinksldjump"/>
              <a:extLst>
                <a:ext uri="{FF2B5EF4-FFF2-40B4-BE49-F238E27FC236}">
                  <a16:creationId xmlns:a16="http://schemas.microsoft.com/office/drawing/2014/main" id="{4331FEED-776B-4002-9EF9-B6917412E0F7}"/>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6</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21" name="Google Shape;68;p15">
              <a:hlinkClick r:id="rId8" action="ppaction://hlinksldjump"/>
              <a:extLst>
                <a:ext uri="{FF2B5EF4-FFF2-40B4-BE49-F238E27FC236}">
                  <a16:creationId xmlns:a16="http://schemas.microsoft.com/office/drawing/2014/main" id="{B8C6AB24-0300-463F-867B-23A40FA4E899}"/>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22" name="Google Shape;66;p15">
            <a:extLst>
              <a:ext uri="{FF2B5EF4-FFF2-40B4-BE49-F238E27FC236}">
                <a16:creationId xmlns:a16="http://schemas.microsoft.com/office/drawing/2014/main" id="{0A84A41D-FD62-41BE-A9DF-DDF496393313}"/>
              </a:ext>
            </a:extLst>
          </p:cNvPr>
          <p:cNvGrpSpPr/>
          <p:nvPr/>
        </p:nvGrpSpPr>
        <p:grpSpPr>
          <a:xfrm>
            <a:off x="8221301" y="606240"/>
            <a:ext cx="2276829" cy="1058162"/>
            <a:chOff x="1872213" y="1137388"/>
            <a:chExt cx="1169225" cy="543400"/>
          </a:xfrm>
        </p:grpSpPr>
        <p:sp>
          <p:nvSpPr>
            <p:cNvPr id="23" name="Google Shape;67;p15">
              <a:hlinkClick r:id="rId9" action="ppaction://hlinksldjump"/>
              <a:extLst>
                <a:ext uri="{FF2B5EF4-FFF2-40B4-BE49-F238E27FC236}">
                  <a16:creationId xmlns:a16="http://schemas.microsoft.com/office/drawing/2014/main" id="{1EDE85EA-13E8-452C-9BAC-B0514F7091F8}"/>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7</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24" name="Google Shape;68;p15">
              <a:hlinkClick r:id="rId9" action="ppaction://hlinksldjump"/>
              <a:extLst>
                <a:ext uri="{FF2B5EF4-FFF2-40B4-BE49-F238E27FC236}">
                  <a16:creationId xmlns:a16="http://schemas.microsoft.com/office/drawing/2014/main" id="{D7A97321-977A-49D1-A6DC-1AC57029A9FE}"/>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28" name="Google Shape;66;p15">
            <a:extLst>
              <a:ext uri="{FF2B5EF4-FFF2-40B4-BE49-F238E27FC236}">
                <a16:creationId xmlns:a16="http://schemas.microsoft.com/office/drawing/2014/main" id="{AD93C37D-1776-482B-A4DD-DA94EBD7A8A4}"/>
              </a:ext>
            </a:extLst>
          </p:cNvPr>
          <p:cNvGrpSpPr/>
          <p:nvPr/>
        </p:nvGrpSpPr>
        <p:grpSpPr>
          <a:xfrm>
            <a:off x="8221301" y="2166752"/>
            <a:ext cx="2276829" cy="1058162"/>
            <a:chOff x="1872213" y="1137388"/>
            <a:chExt cx="1169225" cy="543400"/>
          </a:xfrm>
        </p:grpSpPr>
        <p:sp>
          <p:nvSpPr>
            <p:cNvPr id="29" name="Google Shape;67;p15">
              <a:hlinkClick r:id="rId10" action="ppaction://hlinksldjump"/>
              <a:extLst>
                <a:ext uri="{FF2B5EF4-FFF2-40B4-BE49-F238E27FC236}">
                  <a16:creationId xmlns:a16="http://schemas.microsoft.com/office/drawing/2014/main" id="{AC7FD23A-A643-455E-BB50-C8FF0D447211}"/>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8</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0" name="Google Shape;68;p15">
              <a:hlinkClick r:id="rId10" action="ppaction://hlinksldjump"/>
              <a:extLst>
                <a:ext uri="{FF2B5EF4-FFF2-40B4-BE49-F238E27FC236}">
                  <a16:creationId xmlns:a16="http://schemas.microsoft.com/office/drawing/2014/main" id="{2AA366BE-37F8-4BED-8203-68A00B49A25A}"/>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1" name="Google Shape;66;p15">
            <a:extLst>
              <a:ext uri="{FF2B5EF4-FFF2-40B4-BE49-F238E27FC236}">
                <a16:creationId xmlns:a16="http://schemas.microsoft.com/office/drawing/2014/main" id="{C177C902-FA6B-4AB8-AF20-FFB7CB5FAEE0}"/>
              </a:ext>
            </a:extLst>
          </p:cNvPr>
          <p:cNvGrpSpPr/>
          <p:nvPr/>
        </p:nvGrpSpPr>
        <p:grpSpPr>
          <a:xfrm>
            <a:off x="8221301" y="3836529"/>
            <a:ext cx="2276829" cy="1058162"/>
            <a:chOff x="1872213" y="1137388"/>
            <a:chExt cx="1169225" cy="543400"/>
          </a:xfrm>
        </p:grpSpPr>
        <p:sp>
          <p:nvSpPr>
            <p:cNvPr id="32" name="Google Shape;67;p15">
              <a:hlinkClick r:id="rId11" action="ppaction://hlinksldjump"/>
              <a:extLst>
                <a:ext uri="{FF2B5EF4-FFF2-40B4-BE49-F238E27FC236}">
                  <a16:creationId xmlns:a16="http://schemas.microsoft.com/office/drawing/2014/main" id="{B2D69CCE-196F-44FB-9502-8D3401DA6889}"/>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9</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3" name="Google Shape;68;p15">
              <a:hlinkClick r:id="rId11" action="ppaction://hlinksldjump"/>
              <a:extLst>
                <a:ext uri="{FF2B5EF4-FFF2-40B4-BE49-F238E27FC236}">
                  <a16:creationId xmlns:a16="http://schemas.microsoft.com/office/drawing/2014/main" id="{5108ABA4-5A79-497A-8D03-FC89A3A727C7}"/>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5" name="Google Shape;66;p15">
            <a:extLst>
              <a:ext uri="{FF2B5EF4-FFF2-40B4-BE49-F238E27FC236}">
                <a16:creationId xmlns:a16="http://schemas.microsoft.com/office/drawing/2014/main" id="{36364105-B8DC-4508-BF4E-92CBB3F438CE}"/>
              </a:ext>
            </a:extLst>
          </p:cNvPr>
          <p:cNvGrpSpPr/>
          <p:nvPr/>
        </p:nvGrpSpPr>
        <p:grpSpPr>
          <a:xfrm>
            <a:off x="4942505" y="5548897"/>
            <a:ext cx="2276829" cy="1058162"/>
            <a:chOff x="1872213" y="1137388"/>
            <a:chExt cx="1169225" cy="543400"/>
          </a:xfrm>
        </p:grpSpPr>
        <p:sp>
          <p:nvSpPr>
            <p:cNvPr id="36" name="Google Shape;67;p15">
              <a:hlinkClick r:id="rId12" action="ppaction://hlinksldjump"/>
              <a:extLst>
                <a:ext uri="{FF2B5EF4-FFF2-40B4-BE49-F238E27FC236}">
                  <a16:creationId xmlns:a16="http://schemas.microsoft.com/office/drawing/2014/main" id="{60B949E6-63D0-46E4-AF05-296689058394}"/>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10</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7" name="Google Shape;68;p15">
              <a:hlinkClick r:id="rId12" action="ppaction://hlinksldjump"/>
              <a:extLst>
                <a:ext uri="{FF2B5EF4-FFF2-40B4-BE49-F238E27FC236}">
                  <a16:creationId xmlns:a16="http://schemas.microsoft.com/office/drawing/2014/main" id="{A88C9364-30E5-4D83-818C-31A6B6CF9311}"/>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8" name="Google Shape;66;p15">
            <a:extLst>
              <a:ext uri="{FF2B5EF4-FFF2-40B4-BE49-F238E27FC236}">
                <a16:creationId xmlns:a16="http://schemas.microsoft.com/office/drawing/2014/main" id="{341DA80C-A59B-4F04-B8B1-C49EC035D708}"/>
              </a:ext>
            </a:extLst>
          </p:cNvPr>
          <p:cNvGrpSpPr/>
          <p:nvPr/>
        </p:nvGrpSpPr>
        <p:grpSpPr>
          <a:xfrm>
            <a:off x="9885009" y="5781245"/>
            <a:ext cx="2276829" cy="1058162"/>
            <a:chOff x="1872213" y="1137388"/>
            <a:chExt cx="1169225" cy="543400"/>
          </a:xfrm>
        </p:grpSpPr>
        <p:sp>
          <p:nvSpPr>
            <p:cNvPr id="39" name="Google Shape;67;p15">
              <a:hlinkClick r:id="rId13" action="ppaction://hlinksldjump"/>
              <a:extLst>
                <a:ext uri="{FF2B5EF4-FFF2-40B4-BE49-F238E27FC236}">
                  <a16:creationId xmlns:a16="http://schemas.microsoft.com/office/drawing/2014/main" id="{55ACFE61-DDA9-4821-BACB-63C28CA305DD}"/>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1600">
                  <a:solidFill>
                    <a:schemeClr val="tx1"/>
                  </a:solidFill>
                  <a:latin typeface="FS Core Magic Rough" panose="02060703030302020204" pitchFamily="18" charset="0"/>
                  <a:ea typeface="Fira Sans Extra Condensed Medium"/>
                  <a:cs typeface="Fira Sans Extra Condensed Medium"/>
                  <a:sym typeface="Fira Sans Extra Condensed Medium"/>
                </a:rPr>
                <a:t>Nội dung tiếp theo</a:t>
              </a:r>
              <a:endParaRPr sz="1600">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40" name="Google Shape;68;p15">
              <a:hlinkClick r:id="rId13" action="ppaction://hlinksldjump"/>
              <a:extLst>
                <a:ext uri="{FF2B5EF4-FFF2-40B4-BE49-F238E27FC236}">
                  <a16:creationId xmlns:a16="http://schemas.microsoft.com/office/drawing/2014/main" id="{723A2617-55DD-477D-BE6F-A83319A03638}"/>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283172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grpSp>
        <p:nvGrpSpPr>
          <p:cNvPr id="48" name="Group 47">
            <a:extLst>
              <a:ext uri="{FF2B5EF4-FFF2-40B4-BE49-F238E27FC236}">
                <a16:creationId xmlns:a16="http://schemas.microsoft.com/office/drawing/2014/main" id="{4F65E592-4535-49EF-AE58-7E13D20975C4}"/>
              </a:ext>
            </a:extLst>
          </p:cNvPr>
          <p:cNvGrpSpPr/>
          <p:nvPr/>
        </p:nvGrpSpPr>
        <p:grpSpPr>
          <a:xfrm>
            <a:off x="300641" y="100388"/>
            <a:ext cx="11996461" cy="6388280"/>
            <a:chOff x="300641" y="-100619"/>
            <a:chExt cx="11996461" cy="6388280"/>
          </a:xfrm>
          <a:solidFill>
            <a:schemeClr val="bg1"/>
          </a:solidFill>
        </p:grpSpPr>
        <p:sp>
          <p:nvSpPr>
            <p:cNvPr id="49" name="TextBox 48">
              <a:extLst>
                <a:ext uri="{FF2B5EF4-FFF2-40B4-BE49-F238E27FC236}">
                  <a16:creationId xmlns:a16="http://schemas.microsoft.com/office/drawing/2014/main" id="{6E7665E9-0E7D-4B00-BFC3-58D3859101C3}"/>
                </a:ext>
              </a:extLst>
            </p:cNvPr>
            <p:cNvSpPr txBox="1"/>
            <p:nvPr/>
          </p:nvSpPr>
          <p:spPr>
            <a:xfrm>
              <a:off x="300641" y="655350"/>
              <a:ext cx="11996461" cy="5632311"/>
            </a:xfrm>
            <a:prstGeom prst="rect">
              <a:avLst/>
            </a:prstGeom>
            <a:grp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a:t> </a:t>
              </a:r>
              <a:r>
                <a:rPr lang="en-US" sz="2400" dirty="0" err="1"/>
                <a:t>Ngày</a:t>
              </a:r>
              <a:r>
                <a:rPr lang="en-US" sz="2400" dirty="0"/>
                <a:t> </a:t>
              </a:r>
              <a:r>
                <a:rPr lang="en-US" sz="2400" dirty="0" err="1"/>
                <a:t>xưa</a:t>
              </a:r>
              <a:r>
                <a:rPr lang="en-US" sz="2400" dirty="0"/>
                <a:t>, </a:t>
              </a:r>
              <a:r>
                <a:rPr lang="en-US" sz="2400" dirty="0" err="1"/>
                <a:t>có</a:t>
              </a:r>
              <a:r>
                <a:rPr lang="en-US" sz="2400" dirty="0"/>
                <a:t> </a:t>
              </a:r>
              <a:r>
                <a:rPr lang="en-US" sz="2400" dirty="0" err="1"/>
                <a:t>một</a:t>
              </a:r>
              <a:r>
                <a:rPr lang="en-US" sz="2400" dirty="0"/>
                <a:t> </a:t>
              </a:r>
              <a:r>
                <a:rPr lang="en-US" sz="2400" dirty="0" err="1"/>
                <a:t>người</a:t>
              </a:r>
              <a:r>
                <a:rPr lang="en-US" sz="2400" dirty="0"/>
                <a:t> </a:t>
              </a:r>
              <a:r>
                <a:rPr lang="en-US" sz="2400" dirty="0" err="1"/>
                <a:t>tên</a:t>
              </a:r>
              <a:r>
                <a:rPr lang="en-US" sz="2400" dirty="0"/>
                <a:t> </a:t>
              </a:r>
              <a:r>
                <a:rPr lang="en-US" sz="2400" dirty="0" err="1"/>
                <a:t>là</a:t>
              </a:r>
              <a:r>
                <a:rPr lang="en-US" sz="2400" dirty="0"/>
                <a:t> Mai An </a:t>
              </a:r>
              <a:r>
                <a:rPr lang="en-US" sz="2400" dirty="0" err="1"/>
                <a:t>Tiêm</a:t>
              </a:r>
              <a:r>
                <a:rPr lang="en-US" sz="2400" dirty="0"/>
                <a:t> </a:t>
              </a:r>
              <a:r>
                <a:rPr lang="en-US" sz="2400" dirty="0" err="1"/>
                <a:t>được</a:t>
              </a:r>
              <a:r>
                <a:rPr lang="en-US" sz="2400" dirty="0"/>
                <a:t> </a:t>
              </a:r>
              <a:r>
                <a:rPr lang="en-US" sz="2400" dirty="0" err="1"/>
                <a:t>vua</a:t>
              </a:r>
              <a:r>
                <a:rPr lang="en-US" sz="2400" dirty="0"/>
                <a:t> </a:t>
              </a:r>
              <a:r>
                <a:rPr lang="en-US" sz="2400" dirty="0" err="1"/>
                <a:t>Hùng</a:t>
              </a:r>
              <a:r>
                <a:rPr lang="en-US" sz="2400" dirty="0"/>
                <a:t> </a:t>
              </a:r>
              <a:r>
                <a:rPr lang="en-US" sz="2400" dirty="0" err="1"/>
                <a:t>yêu</a:t>
              </a:r>
              <a:r>
                <a:rPr lang="en-US" sz="2400" dirty="0"/>
                <a:t> </a:t>
              </a:r>
              <a:r>
                <a:rPr lang="en-US" sz="2400" dirty="0" err="1"/>
                <a:t>mến</a:t>
              </a:r>
              <a:r>
                <a:rPr lang="en-US" sz="2400" dirty="0"/>
                <a:t> </a:t>
              </a:r>
              <a:r>
                <a:rPr lang="en-US" sz="2400" dirty="0" err="1"/>
                <a:t>nhận</a:t>
              </a:r>
              <a:r>
                <a:rPr lang="en-US" sz="2400" dirty="0"/>
                <a:t> </a:t>
              </a:r>
              <a:r>
                <a:rPr lang="en-US" sz="2400" dirty="0" err="1"/>
                <a:t>làm</a:t>
              </a:r>
              <a:r>
                <a:rPr lang="en-US" sz="2400" dirty="0"/>
                <a:t> con </a:t>
              </a:r>
              <a:r>
                <a:rPr lang="en-US" sz="2400" dirty="0" err="1"/>
                <a:t>nuôi</a:t>
              </a:r>
              <a:r>
                <a:rPr lang="en-US" sz="2400" dirty="0"/>
                <a:t>. </a:t>
              </a:r>
              <a:r>
                <a:rPr lang="en-US" sz="2400" dirty="0" err="1"/>
                <a:t>Một</a:t>
              </a:r>
              <a:r>
                <a:rPr lang="en-US" sz="2400" dirty="0"/>
                <a:t> </a:t>
              </a:r>
              <a:r>
                <a:rPr lang="en-US" sz="2400" dirty="0" err="1"/>
                <a:t>lần</a:t>
              </a:r>
              <a:r>
                <a:rPr lang="en-US" sz="2400" dirty="0"/>
                <a:t>, </a:t>
              </a:r>
              <a:r>
                <a:rPr lang="en-US" sz="2400" dirty="0" err="1"/>
                <a:t>vì</a:t>
              </a:r>
              <a:r>
                <a:rPr lang="en-US" sz="2400" dirty="0"/>
                <a:t> </a:t>
              </a:r>
              <a:r>
                <a:rPr lang="en-US" sz="2400" dirty="0" err="1"/>
                <a:t>hiểu</a:t>
              </a:r>
              <a:r>
                <a:rPr lang="en-US" sz="2400" dirty="0"/>
                <a:t> </a:t>
              </a:r>
              <a:r>
                <a:rPr lang="en-US" sz="2400" dirty="0" err="1"/>
                <a:t>lầm</a:t>
              </a:r>
              <a:r>
                <a:rPr lang="en-US" sz="2400" dirty="0"/>
                <a:t> </a:t>
              </a:r>
              <a:r>
                <a:rPr lang="en-US" sz="2400" dirty="0" err="1"/>
                <a:t>lời</a:t>
              </a:r>
              <a:r>
                <a:rPr lang="en-US" sz="2400" dirty="0"/>
                <a:t> </a:t>
              </a:r>
              <a:r>
                <a:rPr lang="en-US" sz="2400" dirty="0" err="1"/>
                <a:t>nói</a:t>
              </a:r>
              <a:r>
                <a:rPr lang="en-US" sz="2400" dirty="0"/>
                <a:t> </a:t>
              </a:r>
              <a:r>
                <a:rPr lang="en-US" sz="2400" dirty="0" err="1"/>
                <a:t>của</a:t>
              </a:r>
              <a:r>
                <a:rPr lang="en-US" sz="2400" dirty="0"/>
                <a:t> Mai An </a:t>
              </a:r>
              <a:r>
                <a:rPr lang="en-US" sz="2400" dirty="0" err="1"/>
                <a:t>Tiêm</a:t>
              </a:r>
              <a:r>
                <a:rPr lang="en-US" sz="2400" dirty="0"/>
                <a:t> </a:t>
              </a:r>
              <a:r>
                <a:rPr lang="en-US" sz="2400" dirty="0" err="1"/>
                <a:t>nên</a:t>
              </a:r>
              <a:r>
                <a:rPr lang="en-US" sz="2400" dirty="0"/>
                <a:t> </a:t>
              </a:r>
              <a:r>
                <a:rPr lang="en-US" sz="2400" dirty="0" err="1"/>
                <a:t>nhà</a:t>
              </a:r>
              <a:r>
                <a:rPr lang="en-US" sz="2400" dirty="0"/>
                <a:t> </a:t>
              </a:r>
              <a:r>
                <a:rPr lang="en-US" sz="2400" dirty="0" err="1"/>
                <a:t>vua</a:t>
              </a:r>
              <a:r>
                <a:rPr lang="en-US" sz="2400" dirty="0"/>
                <a:t> </a:t>
              </a:r>
              <a:r>
                <a:rPr lang="en-US" sz="2400" dirty="0" err="1"/>
                <a:t>nổi</a:t>
              </a:r>
              <a:r>
                <a:rPr lang="en-US" sz="2400" dirty="0"/>
                <a:t> </a:t>
              </a:r>
              <a:r>
                <a:rPr lang="en-US" sz="2400" dirty="0" err="1"/>
                <a:t>giận</a:t>
              </a:r>
              <a:r>
                <a:rPr lang="en-US" sz="2400" dirty="0"/>
                <a:t>, </a:t>
              </a:r>
              <a:r>
                <a:rPr lang="en-US" sz="2400" dirty="0" err="1"/>
                <a:t>đày</a:t>
              </a:r>
              <a:r>
                <a:rPr lang="en-US" sz="2400" dirty="0"/>
                <a:t> An </a:t>
              </a:r>
              <a:r>
                <a:rPr lang="en-US" sz="2400" dirty="0" err="1"/>
                <a:t>Tiêm</a:t>
              </a:r>
              <a:r>
                <a:rPr lang="en-US" sz="2400" dirty="0"/>
                <a:t> </a:t>
              </a:r>
              <a:r>
                <a:rPr lang="en-US" sz="2400" dirty="0" err="1"/>
                <a:t>ra</a:t>
              </a:r>
              <a:r>
                <a:rPr lang="en-US" sz="2400" dirty="0"/>
                <a:t> </a:t>
              </a:r>
              <a:r>
                <a:rPr lang="en-US" sz="2400" dirty="0" err="1"/>
                <a:t>đảo</a:t>
              </a:r>
              <a:r>
                <a:rPr lang="en-US" sz="2400" dirty="0"/>
                <a:t> </a:t>
              </a:r>
              <a:r>
                <a:rPr lang="en-US" sz="2400" dirty="0" err="1"/>
                <a:t>hoang</a:t>
              </a:r>
              <a:r>
                <a:rPr lang="en-US" sz="2400" dirty="0"/>
                <a:t>.</a:t>
              </a:r>
            </a:p>
            <a:p>
              <a:pPr algn="just"/>
              <a:r>
                <a:rPr lang="en-US" sz="2400" dirty="0"/>
                <a:t>	Ở </a:t>
              </a:r>
              <a:r>
                <a:rPr lang="en-US" sz="2400" dirty="0" err="1"/>
                <a:t>đảo</a:t>
              </a:r>
              <a:r>
                <a:rPr lang="en-US" sz="2400" dirty="0"/>
                <a:t> </a:t>
              </a:r>
              <a:r>
                <a:rPr lang="en-US" sz="2400" dirty="0" err="1"/>
                <a:t>hoang</a:t>
              </a:r>
              <a:r>
                <a:rPr lang="en-US" sz="2400" dirty="0"/>
                <a:t>, </a:t>
              </a:r>
              <a:r>
                <a:rPr lang="en-US" sz="2400" dirty="0" err="1"/>
                <a:t>hai</a:t>
              </a:r>
              <a:r>
                <a:rPr lang="en-US" sz="2400" dirty="0"/>
                <a:t> </a:t>
              </a:r>
              <a:r>
                <a:rPr lang="en-US" sz="2400" dirty="0" err="1"/>
                <a:t>vợ</a:t>
              </a:r>
              <a:r>
                <a:rPr lang="en-US" sz="2400" dirty="0"/>
                <a:t> </a:t>
              </a:r>
              <a:r>
                <a:rPr lang="en-US" sz="2400" dirty="0" err="1"/>
                <a:t>chồng</a:t>
              </a:r>
              <a:r>
                <a:rPr lang="en-US" sz="2400" dirty="0"/>
                <a:t> An </a:t>
              </a:r>
              <a:r>
                <a:rPr lang="en-US" sz="2400" dirty="0" err="1"/>
                <a:t>Tiêm</a:t>
              </a:r>
              <a:r>
                <a:rPr lang="en-US" sz="2400" dirty="0"/>
                <a:t> </a:t>
              </a:r>
              <a:r>
                <a:rPr lang="en-US" sz="2400" dirty="0" err="1"/>
                <a:t>dựng</a:t>
              </a:r>
              <a:r>
                <a:rPr lang="en-US" sz="2400" dirty="0"/>
                <a:t> </a:t>
              </a:r>
              <a:r>
                <a:rPr lang="en-US" sz="2400" dirty="0" err="1"/>
                <a:t>nhà</a:t>
              </a:r>
              <a:r>
                <a:rPr lang="en-US" sz="2400" dirty="0"/>
                <a:t> </a:t>
              </a:r>
              <a:r>
                <a:rPr lang="en-US" sz="2400" dirty="0" err="1"/>
                <a:t>bằng</a:t>
              </a:r>
              <a:r>
                <a:rPr lang="en-US" sz="2400" dirty="0"/>
                <a:t> </a:t>
              </a:r>
              <a:r>
                <a:rPr lang="en-US" sz="2400" dirty="0" err="1"/>
                <a:t>tre</a:t>
              </a:r>
              <a:r>
                <a:rPr lang="en-US" sz="2400" dirty="0"/>
                <a:t> </a:t>
              </a:r>
              <a:r>
                <a:rPr lang="en-US" sz="2400" dirty="0" err="1"/>
                <a:t>nứa</a:t>
              </a:r>
              <a:r>
                <a:rPr lang="en-US" sz="2400" dirty="0"/>
                <a:t>, </a:t>
              </a:r>
              <a:r>
                <a:rPr lang="en-US" sz="2400" dirty="0" err="1"/>
                <a:t>lấy</a:t>
              </a:r>
              <a:r>
                <a:rPr lang="en-US" sz="2400" dirty="0"/>
                <a:t> </a:t>
              </a:r>
              <a:r>
                <a:rPr lang="en-US" sz="2400" dirty="0" err="1"/>
                <a:t>cỏ</a:t>
              </a:r>
              <a:r>
                <a:rPr lang="en-US" sz="2400" dirty="0"/>
                <a:t> </a:t>
              </a:r>
              <a:r>
                <a:rPr lang="en-US" sz="2400" dirty="0" err="1"/>
                <a:t>phơi</a:t>
              </a:r>
              <a:r>
                <a:rPr lang="en-US" sz="2400" dirty="0"/>
                <a:t> </a:t>
              </a:r>
              <a:r>
                <a:rPr lang="en-US" sz="2400" dirty="0" err="1"/>
                <a:t>khô</a:t>
              </a:r>
              <a:r>
                <a:rPr lang="en-US" sz="2400" dirty="0"/>
                <a:t> </a:t>
              </a:r>
              <a:r>
                <a:rPr lang="en-US" sz="2400" dirty="0" err="1"/>
                <a:t>tết</a:t>
              </a:r>
              <a:r>
                <a:rPr lang="en-US" sz="2400" dirty="0"/>
                <a:t> </a:t>
              </a:r>
              <a:r>
                <a:rPr lang="en-US" sz="2400" dirty="0" err="1"/>
                <a:t>thành</a:t>
              </a:r>
              <a:r>
                <a:rPr lang="en-US" sz="2400" dirty="0"/>
                <a:t> </a:t>
              </a:r>
              <a:r>
                <a:rPr lang="en-US" sz="2400" dirty="0" err="1"/>
                <a:t>quần</a:t>
              </a:r>
              <a:r>
                <a:rPr lang="en-US" sz="2400" dirty="0"/>
                <a:t> </a:t>
              </a:r>
              <a:r>
                <a:rPr lang="en-US" sz="2400" dirty="0" err="1"/>
                <a:t>áo</a:t>
              </a:r>
              <a:r>
                <a:rPr lang="en-US" sz="2400" dirty="0"/>
                <a:t>.</a:t>
              </a:r>
            </a:p>
            <a:p>
              <a:pPr algn="just"/>
              <a:r>
                <a:rPr lang="en-US" sz="2400" dirty="0"/>
                <a:t>	</a:t>
              </a:r>
              <a:r>
                <a:rPr lang="en-US" sz="2400" dirty="0" err="1"/>
                <a:t>Một</a:t>
              </a:r>
              <a:r>
                <a:rPr lang="en-US" sz="2400" dirty="0"/>
                <a:t> </a:t>
              </a:r>
              <a:r>
                <a:rPr lang="en-US" sz="2400" dirty="0" err="1"/>
                <a:t>hôm</a:t>
              </a:r>
              <a:r>
                <a:rPr lang="en-US" sz="2400" dirty="0"/>
                <a:t>, An </a:t>
              </a:r>
              <a:r>
                <a:rPr lang="en-US" sz="2400" dirty="0" err="1"/>
                <a:t>Tiêm</a:t>
              </a:r>
              <a:r>
                <a:rPr lang="en-US" sz="2400" dirty="0"/>
                <a:t> </a:t>
              </a:r>
              <a:r>
                <a:rPr lang="en-US" sz="2400" dirty="0" err="1"/>
                <a:t>thấy</a:t>
              </a:r>
              <a:r>
                <a:rPr lang="en-US" sz="2400" dirty="0"/>
                <a:t> </a:t>
              </a:r>
              <a:r>
                <a:rPr lang="en-US" sz="2400" dirty="0" err="1"/>
                <a:t>một</a:t>
              </a:r>
              <a:r>
                <a:rPr lang="en-US" sz="2400" dirty="0"/>
                <a:t> </a:t>
              </a:r>
              <a:r>
                <a:rPr lang="en-US" sz="2400" dirty="0" err="1"/>
                <a:t>đàn</a:t>
              </a:r>
              <a:r>
                <a:rPr lang="en-US" sz="2400" dirty="0"/>
                <a:t> </a:t>
              </a:r>
              <a:r>
                <a:rPr lang="en-US" sz="2400" dirty="0" err="1"/>
                <a:t>chim</a:t>
              </a:r>
              <a:r>
                <a:rPr lang="en-US" sz="2400" dirty="0"/>
                <a:t> bay qua </a:t>
              </a:r>
              <a:r>
                <a:rPr lang="en-US" sz="2400" dirty="0" err="1"/>
                <a:t>thả</a:t>
              </a:r>
              <a:r>
                <a:rPr lang="en-US" sz="2400" dirty="0"/>
                <a:t> </a:t>
              </a:r>
              <a:r>
                <a:rPr lang="en-US" sz="2400" dirty="0" err="1"/>
                <a:t>xuống</a:t>
              </a:r>
              <a:r>
                <a:rPr lang="en-US" sz="2400" dirty="0"/>
                <a:t> </a:t>
              </a:r>
              <a:r>
                <a:rPr lang="en-US" sz="2400" dirty="0" err="1"/>
                <a:t>loại</a:t>
              </a:r>
              <a:r>
                <a:rPr lang="en-US" sz="2400" dirty="0"/>
                <a:t> </a:t>
              </a:r>
              <a:r>
                <a:rPr lang="en-US" sz="2400" dirty="0" err="1"/>
                <a:t>hạt</a:t>
              </a:r>
              <a:r>
                <a:rPr lang="en-US" sz="2400" dirty="0"/>
                <a:t> </a:t>
              </a:r>
              <a:r>
                <a:rPr lang="en-US" sz="2400" dirty="0" err="1"/>
                <a:t>đen</a:t>
              </a:r>
              <a:r>
                <a:rPr lang="en-US" sz="2400" dirty="0"/>
                <a:t> </a:t>
              </a:r>
              <a:r>
                <a:rPr lang="en-US" sz="2400" dirty="0" err="1"/>
                <a:t>nhánh</a:t>
              </a:r>
              <a:r>
                <a:rPr lang="en-US" sz="2400" dirty="0"/>
                <a:t>. </a:t>
              </a:r>
              <a:r>
                <a:rPr lang="en-US" sz="2400" dirty="0" err="1"/>
                <a:t>Chàng</a:t>
              </a:r>
              <a:r>
                <a:rPr lang="en-US" sz="2400" dirty="0"/>
                <a:t> </a:t>
              </a:r>
              <a:r>
                <a:rPr lang="en-US" sz="2400" dirty="0" err="1"/>
                <a:t>bèn</a:t>
              </a:r>
              <a:r>
                <a:rPr lang="en-US" sz="2400" dirty="0"/>
                <a:t> </a:t>
              </a:r>
              <a:r>
                <a:rPr lang="en-US" sz="2400" dirty="0" err="1"/>
                <a:t>nhặt</a:t>
              </a:r>
              <a:r>
                <a:rPr lang="en-US" sz="2400" dirty="0"/>
                <a:t> </a:t>
              </a:r>
              <a:r>
                <a:rPr lang="en-US" sz="2400" dirty="0" err="1"/>
                <a:t>và</a:t>
              </a:r>
              <a:r>
                <a:rPr lang="en-US" sz="2400" dirty="0"/>
                <a:t> </a:t>
              </a:r>
              <a:r>
                <a:rPr lang="en-US" sz="2400" dirty="0" err="1"/>
                <a:t>gieo</a:t>
              </a:r>
              <a:r>
                <a:rPr lang="en-US" sz="2400" dirty="0"/>
                <a:t> </a:t>
              </a:r>
              <a:r>
                <a:rPr lang="en-US" sz="2400" dirty="0" err="1"/>
                <a:t>xuống</a:t>
              </a:r>
              <a:r>
                <a:rPr lang="en-US" sz="2400" dirty="0"/>
                <a:t> </a:t>
              </a:r>
              <a:r>
                <a:rPr lang="en-US" sz="2400" dirty="0" err="1"/>
                <a:t>cát</a:t>
              </a:r>
              <a:r>
                <a:rPr lang="en-US" sz="2400" dirty="0"/>
                <a:t>, </a:t>
              </a:r>
              <a:r>
                <a:rPr lang="en-US" sz="2400" dirty="0" err="1"/>
                <a:t>thầm</a:t>
              </a:r>
              <a:r>
                <a:rPr lang="en-US" sz="2400" dirty="0"/>
                <a:t> </a:t>
              </a:r>
              <a:r>
                <a:rPr lang="en-US" sz="2400" dirty="0" err="1"/>
                <a:t>nghĩ</a:t>
              </a:r>
              <a:r>
                <a:rPr lang="en-US" sz="2400" dirty="0"/>
                <a:t>: “</a:t>
              </a:r>
              <a:r>
                <a:rPr lang="en-US" sz="2400" dirty="0" err="1"/>
                <a:t>Thứ</a:t>
              </a:r>
              <a:r>
                <a:rPr lang="en-US" sz="2400" dirty="0"/>
                <a:t> </a:t>
              </a:r>
              <a:r>
                <a:rPr lang="en-US" sz="2400" dirty="0" err="1"/>
                <a:t>quả</a:t>
              </a:r>
              <a:r>
                <a:rPr lang="en-US" sz="2400" dirty="0"/>
                <a:t> </a:t>
              </a:r>
              <a:r>
                <a:rPr lang="en-US" sz="2400" dirty="0" err="1"/>
                <a:t>này</a:t>
              </a:r>
              <a:r>
                <a:rPr lang="en-US" sz="2400" dirty="0"/>
                <a:t> </a:t>
              </a:r>
              <a:r>
                <a:rPr lang="en-US" sz="2400" dirty="0" err="1"/>
                <a:t>chim</a:t>
              </a:r>
              <a:r>
                <a:rPr lang="en-US" sz="2400" dirty="0"/>
                <a:t> </a:t>
              </a:r>
              <a:r>
                <a:rPr lang="en-US" sz="2400" dirty="0" err="1"/>
                <a:t>ăn</a:t>
              </a:r>
              <a:r>
                <a:rPr lang="en-US" sz="2400" dirty="0"/>
                <a:t> </a:t>
              </a:r>
              <a:r>
                <a:rPr lang="en-US" sz="2400" dirty="0" err="1"/>
                <a:t>được</a:t>
              </a:r>
              <a:r>
                <a:rPr lang="en-US" sz="2400" dirty="0"/>
                <a:t> </a:t>
              </a:r>
              <a:r>
                <a:rPr lang="en-US" sz="2400" dirty="0" err="1"/>
                <a:t>thì</a:t>
              </a:r>
              <a:r>
                <a:rPr lang="en-US" sz="2400" dirty="0"/>
                <a:t> </a:t>
              </a:r>
              <a:r>
                <a:rPr lang="en-US" sz="2400" dirty="0" err="1"/>
                <a:t>người</a:t>
              </a:r>
              <a:r>
                <a:rPr lang="en-US" sz="2400" dirty="0"/>
                <a:t> </a:t>
              </a:r>
              <a:r>
                <a:rPr lang="en-US" sz="2400" dirty="0" err="1"/>
                <a:t>cũng</a:t>
              </a:r>
              <a:r>
                <a:rPr lang="en-US" sz="2400" dirty="0"/>
                <a:t> </a:t>
              </a:r>
              <a:r>
                <a:rPr lang="en-US" sz="2400" dirty="0" err="1"/>
                <a:t>ăn</a:t>
              </a:r>
              <a:r>
                <a:rPr lang="en-US" sz="2400" dirty="0"/>
                <a:t> </a:t>
              </a:r>
              <a:r>
                <a:rPr lang="en-US" sz="2400" dirty="0" err="1"/>
                <a:t>được</a:t>
              </a:r>
              <a:r>
                <a:rPr lang="en-US" sz="2400" dirty="0"/>
                <a:t>”. </a:t>
              </a:r>
              <a:r>
                <a:rPr lang="en-US" sz="2400" dirty="0" err="1"/>
                <a:t>Rồi</a:t>
              </a:r>
              <a:r>
                <a:rPr lang="en-US" sz="2400" dirty="0"/>
                <a:t> </a:t>
              </a:r>
              <a:r>
                <a:rPr lang="en-US" sz="2400" dirty="0" err="1"/>
                <a:t>hạt</a:t>
              </a:r>
              <a:r>
                <a:rPr lang="en-US" sz="2400" dirty="0"/>
                <a:t> </a:t>
              </a:r>
              <a:r>
                <a:rPr lang="en-US" sz="2400" dirty="0" err="1"/>
                <a:t>nảy</a:t>
              </a:r>
              <a:r>
                <a:rPr lang="en-US" sz="2400" dirty="0"/>
                <a:t> </a:t>
              </a:r>
              <a:r>
                <a:rPr lang="en-US" sz="2400" dirty="0" err="1"/>
                <a:t>mầm</a:t>
              </a:r>
              <a:r>
                <a:rPr lang="en-US" sz="2400" dirty="0"/>
                <a:t>, </a:t>
              </a:r>
              <a:r>
                <a:rPr lang="en-US" sz="2400" dirty="0" err="1"/>
                <a:t>mọc</a:t>
              </a:r>
              <a:r>
                <a:rPr lang="en-US" sz="2400" dirty="0"/>
                <a:t> </a:t>
              </a:r>
              <a:r>
                <a:rPr lang="en-US" sz="2400" dirty="0" err="1"/>
                <a:t>ra</a:t>
              </a:r>
              <a:r>
                <a:rPr lang="en-US" sz="2400" dirty="0"/>
                <a:t> </a:t>
              </a:r>
              <a:r>
                <a:rPr lang="en-US" sz="2400" dirty="0" err="1"/>
                <a:t>một</a:t>
              </a:r>
              <a:r>
                <a:rPr lang="en-US" sz="2400" dirty="0"/>
                <a:t> </a:t>
              </a:r>
              <a:r>
                <a:rPr lang="en-US" sz="2400" dirty="0" err="1"/>
                <a:t>loại</a:t>
              </a:r>
              <a:r>
                <a:rPr lang="en-US" sz="2400" dirty="0"/>
                <a:t> </a:t>
              </a:r>
              <a:r>
                <a:rPr lang="en-US" sz="2400" dirty="0" err="1"/>
                <a:t>cây</a:t>
              </a:r>
              <a:r>
                <a:rPr lang="en-US" sz="2400" dirty="0"/>
                <a:t> </a:t>
              </a:r>
              <a:r>
                <a:rPr lang="en-US" sz="2400" dirty="0" err="1"/>
                <a:t>dây</a:t>
              </a:r>
              <a:r>
                <a:rPr lang="en-US" sz="2400" dirty="0"/>
                <a:t> </a:t>
              </a:r>
              <a:r>
                <a:rPr lang="en-US" sz="2400" dirty="0" err="1"/>
                <a:t>bò</a:t>
              </a:r>
              <a:r>
                <a:rPr lang="en-US" sz="2400" dirty="0"/>
                <a:t> </a:t>
              </a:r>
              <a:r>
                <a:rPr lang="en-US" sz="2400" dirty="0" err="1"/>
                <a:t>lan</a:t>
              </a:r>
              <a:r>
                <a:rPr lang="en-US" sz="2400" dirty="0"/>
                <a:t> </a:t>
              </a:r>
              <a:r>
                <a:rPr lang="en-US" sz="2400" dirty="0" err="1"/>
                <a:t>rộng</a:t>
              </a:r>
              <a:r>
                <a:rPr lang="en-US" sz="2400" dirty="0"/>
                <a:t>. </a:t>
              </a:r>
              <a:r>
                <a:rPr lang="en-US" sz="2400" dirty="0" err="1"/>
                <a:t>Cây</a:t>
              </a:r>
              <a:r>
                <a:rPr lang="en-US" sz="2400" dirty="0"/>
                <a:t> </a:t>
              </a:r>
              <a:r>
                <a:rPr lang="en-US" sz="2400" dirty="0" err="1"/>
                <a:t>ra</a:t>
              </a:r>
              <a:r>
                <a:rPr lang="en-US" sz="2400" dirty="0"/>
                <a:t> </a:t>
              </a:r>
              <a:r>
                <a:rPr lang="en-US" sz="2400" dirty="0" err="1"/>
                <a:t>hoa</a:t>
              </a:r>
              <a:r>
                <a:rPr lang="en-US" sz="2400" dirty="0"/>
                <a:t> </a:t>
              </a:r>
              <a:r>
                <a:rPr lang="en-US" sz="2400" dirty="0" err="1"/>
                <a:t>rồi</a:t>
              </a:r>
              <a:r>
                <a:rPr lang="en-US" sz="2400" dirty="0"/>
                <a:t> </a:t>
              </a:r>
              <a:r>
                <a:rPr lang="en-US" sz="2400" dirty="0" err="1"/>
                <a:t>ra</a:t>
              </a:r>
              <a:r>
                <a:rPr lang="en-US" sz="2400" dirty="0"/>
                <a:t> </a:t>
              </a:r>
              <a:r>
                <a:rPr lang="en-US" sz="2400" dirty="0" err="1"/>
                <a:t>quả</a:t>
              </a:r>
              <a:r>
                <a:rPr lang="en-US" sz="2400" dirty="0"/>
                <a:t>. </a:t>
              </a:r>
              <a:r>
                <a:rPr lang="en-US" sz="2400" dirty="0" err="1"/>
                <a:t>Quả</a:t>
              </a:r>
              <a:r>
                <a:rPr lang="en-US" sz="2400" dirty="0"/>
                <a:t> </a:t>
              </a:r>
              <a:r>
                <a:rPr lang="en-US" sz="2400" dirty="0" err="1"/>
                <a:t>có</a:t>
              </a:r>
              <a:r>
                <a:rPr lang="en-US" sz="2400" dirty="0"/>
                <a:t> </a:t>
              </a:r>
              <a:r>
                <a:rPr lang="en-US" sz="2400" dirty="0" err="1"/>
                <a:t>vỏ</a:t>
              </a:r>
              <a:r>
                <a:rPr lang="en-US" sz="2400" dirty="0"/>
                <a:t> </a:t>
              </a:r>
              <a:r>
                <a:rPr lang="en-US" sz="2400" dirty="0" err="1"/>
                <a:t>màu</a:t>
              </a:r>
              <a:r>
                <a:rPr lang="en-US" sz="2400" dirty="0"/>
                <a:t> </a:t>
              </a:r>
              <a:r>
                <a:rPr lang="en-US" sz="2400" dirty="0" err="1"/>
                <a:t>xanh</a:t>
              </a:r>
              <a:r>
                <a:rPr lang="en-US" sz="2400" dirty="0"/>
                <a:t> </a:t>
              </a:r>
              <a:r>
                <a:rPr lang="en-US" sz="2400" dirty="0" err="1"/>
                <a:t>thẫm</a:t>
              </a:r>
              <a:r>
                <a:rPr lang="en-US" sz="2400" dirty="0"/>
                <a:t>, </a:t>
              </a:r>
              <a:r>
                <a:rPr lang="en-US" sz="2400" dirty="0" err="1"/>
                <a:t>ruột</a:t>
              </a:r>
              <a:r>
                <a:rPr lang="en-US" sz="2400" dirty="0"/>
                <a:t> </a:t>
              </a:r>
              <a:r>
                <a:rPr lang="en-US" sz="2400" dirty="0" err="1"/>
                <a:t>đỏ</a:t>
              </a:r>
              <a:r>
                <a:rPr lang="en-US" sz="2400" dirty="0"/>
                <a:t>, </a:t>
              </a:r>
              <a:r>
                <a:rPr lang="en-US" sz="2400" dirty="0" err="1"/>
                <a:t>hạt</a:t>
              </a:r>
              <a:r>
                <a:rPr lang="en-US" sz="2400" dirty="0"/>
                <a:t> </a:t>
              </a:r>
              <a:r>
                <a:rPr lang="en-US" sz="2400" dirty="0" err="1"/>
                <a:t>đen</a:t>
              </a:r>
              <a:r>
                <a:rPr lang="en-US" sz="2400" dirty="0"/>
                <a:t> </a:t>
              </a:r>
              <a:r>
                <a:rPr lang="en-US" sz="2400" dirty="0" err="1"/>
                <a:t>nhánh</a:t>
              </a:r>
              <a:r>
                <a:rPr lang="en-US" sz="2400" dirty="0"/>
                <a:t>, </a:t>
              </a:r>
              <a:r>
                <a:rPr lang="en-US" sz="2400" dirty="0" err="1"/>
                <a:t>có</a:t>
              </a:r>
              <a:r>
                <a:rPr lang="en-US" sz="2400" dirty="0"/>
                <a:t> </a:t>
              </a:r>
              <a:r>
                <a:rPr lang="en-US" sz="2400" dirty="0" err="1"/>
                <a:t>vị</a:t>
              </a:r>
              <a:r>
                <a:rPr lang="en-US" sz="2400" dirty="0"/>
                <a:t> </a:t>
              </a:r>
              <a:r>
                <a:rPr lang="en-US" sz="2400" dirty="0" err="1"/>
                <a:t>ngọt</a:t>
              </a:r>
              <a:r>
                <a:rPr lang="en-US" sz="2400" dirty="0"/>
                <a:t> </a:t>
              </a:r>
              <a:r>
                <a:rPr lang="en-US" sz="2400" dirty="0" err="1"/>
                <a:t>và</a:t>
              </a:r>
              <a:r>
                <a:rPr lang="en-US" sz="2400" dirty="0"/>
                <a:t> </a:t>
              </a:r>
              <a:r>
                <a:rPr lang="en-US" sz="2400" dirty="0" err="1"/>
                <a:t>mát</a:t>
              </a:r>
              <a:r>
                <a:rPr lang="en-US" sz="2400" dirty="0"/>
                <a:t>. </a:t>
              </a:r>
              <a:r>
                <a:rPr lang="en-US" sz="2400" dirty="0" err="1"/>
                <a:t>Vợ</a:t>
              </a:r>
              <a:r>
                <a:rPr lang="en-US" sz="2400" dirty="0"/>
                <a:t> </a:t>
              </a:r>
              <a:r>
                <a:rPr lang="en-US" sz="2400" dirty="0" err="1"/>
                <a:t>chồng</a:t>
              </a:r>
              <a:r>
                <a:rPr lang="en-US" sz="2400" dirty="0"/>
                <a:t> An </a:t>
              </a:r>
              <a:r>
                <a:rPr lang="en-US" sz="2400" dirty="0" err="1"/>
                <a:t>Tiêm</a:t>
              </a:r>
              <a:r>
                <a:rPr lang="en-US" sz="2400" dirty="0"/>
                <a:t> </a:t>
              </a:r>
              <a:r>
                <a:rPr lang="en-US" sz="2400" dirty="0" err="1"/>
                <a:t>đem</a:t>
              </a:r>
              <a:r>
                <a:rPr lang="en-US" sz="2400" dirty="0"/>
                <a:t> </a:t>
              </a:r>
              <a:r>
                <a:rPr lang="en-US" sz="2400" dirty="0" err="1"/>
                <a:t>hạt</a:t>
              </a:r>
              <a:r>
                <a:rPr lang="en-US" sz="2400" dirty="0"/>
                <a:t> </a:t>
              </a:r>
              <a:r>
                <a:rPr lang="en-US" sz="2400" dirty="0" err="1"/>
                <a:t>gieo</a:t>
              </a:r>
              <a:r>
                <a:rPr lang="en-US" sz="2400" dirty="0"/>
                <a:t> </a:t>
              </a:r>
              <a:r>
                <a:rPr lang="en-US" sz="2400" dirty="0" err="1"/>
                <a:t>trồng</a:t>
              </a:r>
              <a:r>
                <a:rPr lang="en-US" sz="2400" dirty="0"/>
                <a:t> </a:t>
              </a:r>
              <a:r>
                <a:rPr lang="en-US" sz="2400" dirty="0" err="1"/>
                <a:t>khắp</a:t>
              </a:r>
              <a:r>
                <a:rPr lang="en-US" sz="2400" dirty="0"/>
                <a:t> </a:t>
              </a:r>
              <a:r>
                <a:rPr lang="en-US" sz="2400" dirty="0" err="1"/>
                <a:t>đảo</a:t>
              </a:r>
              <a:r>
                <a:rPr lang="en-US" sz="2400" dirty="0"/>
                <a:t>.</a:t>
              </a:r>
            </a:p>
            <a:p>
              <a:pPr algn="just"/>
              <a:r>
                <a:rPr lang="en-US" sz="2400" dirty="0"/>
                <a:t>	</a:t>
              </a:r>
              <a:r>
                <a:rPr lang="en-US" sz="2400" dirty="0" err="1"/>
                <a:t>Mùa</a:t>
              </a:r>
              <a:r>
                <a:rPr lang="en-US" sz="2400" dirty="0"/>
                <a:t> </a:t>
              </a:r>
              <a:r>
                <a:rPr lang="en-US" sz="2400" dirty="0" err="1"/>
                <a:t>quả</a:t>
              </a:r>
              <a:r>
                <a:rPr lang="en-US" sz="2400" dirty="0"/>
                <a:t> </a:t>
              </a:r>
              <a:r>
                <a:rPr lang="en-US" sz="2400" dirty="0" err="1"/>
                <a:t>chín</a:t>
              </a:r>
              <a:r>
                <a:rPr lang="en-US" sz="2400" dirty="0"/>
                <a:t>, </a:t>
              </a:r>
              <a:r>
                <a:rPr lang="en-US" sz="2400" dirty="0" err="1"/>
                <a:t>nhớ</a:t>
              </a:r>
              <a:r>
                <a:rPr lang="en-US" sz="2400" dirty="0"/>
                <a:t> </a:t>
              </a:r>
              <a:r>
                <a:rPr lang="en-US" sz="2400" dirty="0" err="1"/>
                <a:t>vua</a:t>
              </a:r>
              <a:r>
                <a:rPr lang="en-US" sz="2400" dirty="0"/>
                <a:t> cha, An </a:t>
              </a:r>
              <a:r>
                <a:rPr lang="en-US" sz="2400" dirty="0" err="1"/>
                <a:t>Tiêm</a:t>
              </a:r>
              <a:r>
                <a:rPr lang="en-US" sz="2400" dirty="0"/>
                <a:t> </a:t>
              </a:r>
              <a:r>
                <a:rPr lang="en-US" sz="2400" dirty="0" err="1"/>
                <a:t>khắc</a:t>
              </a:r>
              <a:r>
                <a:rPr lang="en-US" sz="2400" dirty="0"/>
                <a:t> </a:t>
              </a:r>
              <a:r>
                <a:rPr lang="en-US" sz="2400" dirty="0" err="1"/>
                <a:t>tên</a:t>
              </a:r>
              <a:r>
                <a:rPr lang="en-US" sz="2400" dirty="0"/>
                <a:t> </a:t>
              </a:r>
              <a:r>
                <a:rPr lang="en-US" sz="2400" dirty="0" err="1"/>
                <a:t>mình</a:t>
              </a:r>
              <a:r>
                <a:rPr lang="en-US" sz="2400" dirty="0"/>
                <a:t> </a:t>
              </a:r>
              <a:r>
                <a:rPr lang="en-US" sz="2400" dirty="0" err="1"/>
                <a:t>vào</a:t>
              </a:r>
              <a:r>
                <a:rPr lang="en-US" sz="2400" dirty="0"/>
                <a:t> </a:t>
              </a:r>
              <a:r>
                <a:rPr lang="en-US" sz="2400" dirty="0" err="1"/>
                <a:t>quả</a:t>
              </a:r>
              <a:r>
                <a:rPr lang="en-US" sz="2400" dirty="0"/>
                <a:t>, </a:t>
              </a:r>
              <a:r>
                <a:rPr lang="en-US" sz="2400" dirty="0" err="1"/>
                <a:t>thả</a:t>
              </a:r>
              <a:r>
                <a:rPr lang="en-US" sz="2400" dirty="0"/>
                <a:t> </a:t>
              </a:r>
              <a:r>
                <a:rPr lang="en-US" sz="2400" dirty="0" err="1"/>
                <a:t>xuống</a:t>
              </a:r>
              <a:r>
                <a:rPr lang="en-US" sz="2400" dirty="0"/>
                <a:t> </a:t>
              </a:r>
              <a:r>
                <a:rPr lang="en-US" sz="2400" dirty="0" err="1"/>
                <a:t>biển</a:t>
              </a:r>
              <a:r>
                <a:rPr lang="en-US" sz="2400" dirty="0"/>
                <a:t>, </a:t>
              </a:r>
              <a:r>
                <a:rPr lang="en-US" sz="2400" dirty="0" err="1"/>
                <a:t>nhờ</a:t>
              </a:r>
              <a:r>
                <a:rPr lang="en-US" sz="2400" dirty="0"/>
                <a:t> </a:t>
              </a:r>
              <a:r>
                <a:rPr lang="en-US" sz="2400" dirty="0" err="1"/>
                <a:t>sóng</a:t>
              </a:r>
              <a:r>
                <a:rPr lang="en-US" sz="2400" dirty="0"/>
                <a:t> </a:t>
              </a:r>
              <a:r>
                <a:rPr lang="en-US" sz="2400" dirty="0" err="1"/>
                <a:t>đưa</a:t>
              </a:r>
              <a:r>
                <a:rPr lang="en-US" sz="2400" dirty="0"/>
                <a:t> </a:t>
              </a:r>
              <a:r>
                <a:rPr lang="en-US" sz="2400" dirty="0" err="1"/>
                <a:t>vào</a:t>
              </a:r>
              <a:r>
                <a:rPr lang="en-US" sz="2400" dirty="0"/>
                <a:t> </a:t>
              </a:r>
              <a:r>
                <a:rPr lang="en-US" sz="2400" dirty="0" err="1"/>
                <a:t>đất</a:t>
              </a:r>
              <a:r>
                <a:rPr lang="en-US" sz="2400" dirty="0"/>
                <a:t> </a:t>
              </a:r>
              <a:r>
                <a:rPr lang="en-US" sz="2400" dirty="0" err="1"/>
                <a:t>liền</a:t>
              </a:r>
              <a:r>
                <a:rPr lang="en-US" sz="2400" dirty="0"/>
                <a:t>. </a:t>
              </a:r>
              <a:r>
                <a:rPr lang="en-US" sz="2400" dirty="0" err="1"/>
                <a:t>Một</a:t>
              </a:r>
              <a:r>
                <a:rPr lang="en-US" sz="2400" dirty="0"/>
                <a:t> </a:t>
              </a:r>
              <a:r>
                <a:rPr lang="en-US" sz="2400" dirty="0" err="1"/>
                <a:t>người</a:t>
              </a:r>
              <a:r>
                <a:rPr lang="en-US" sz="2400" dirty="0"/>
                <a:t> </a:t>
              </a:r>
              <a:r>
                <a:rPr lang="en-US" sz="2400" dirty="0" err="1"/>
                <a:t>dân</a:t>
              </a:r>
              <a:r>
                <a:rPr lang="en-US" sz="2400" dirty="0"/>
                <a:t> </a:t>
              </a:r>
              <a:r>
                <a:rPr lang="en-US" sz="2400" dirty="0" err="1"/>
                <a:t>vớt</a:t>
              </a:r>
              <a:r>
                <a:rPr lang="en-US" sz="2400" dirty="0"/>
                <a:t> </a:t>
              </a:r>
              <a:r>
                <a:rPr lang="en-US" sz="2400" dirty="0" err="1"/>
                <a:t>được</a:t>
              </a:r>
              <a:r>
                <a:rPr lang="en-US" sz="2400" dirty="0"/>
                <a:t> </a:t>
              </a:r>
              <a:r>
                <a:rPr lang="en-US" sz="2400" dirty="0" err="1"/>
                <a:t>quả</a:t>
              </a:r>
              <a:r>
                <a:rPr lang="en-US" sz="2400" dirty="0"/>
                <a:t> </a:t>
              </a:r>
              <a:r>
                <a:rPr lang="en-US" sz="2400" dirty="0" err="1"/>
                <a:t>lạ</a:t>
              </a:r>
              <a:r>
                <a:rPr lang="en-US" sz="2400" dirty="0"/>
                <a:t> </a:t>
              </a:r>
              <a:r>
                <a:rPr lang="en-US" sz="2400" dirty="0" err="1"/>
                <a:t>đem</a:t>
              </a:r>
              <a:r>
                <a:rPr lang="en-US" sz="2400" dirty="0"/>
                <a:t> </a:t>
              </a:r>
              <a:r>
                <a:rPr lang="en-US" sz="2400" dirty="0" err="1"/>
                <a:t>dâng</a:t>
              </a:r>
              <a:r>
                <a:rPr lang="en-US" sz="2400" dirty="0"/>
                <a:t> </a:t>
              </a:r>
              <a:r>
                <a:rPr lang="en-US" sz="2400" dirty="0" err="1"/>
                <a:t>vua</a:t>
              </a:r>
              <a:r>
                <a:rPr lang="en-US" sz="2400" dirty="0"/>
                <a:t>. </a:t>
              </a:r>
              <a:r>
                <a:rPr lang="en-US" sz="2400" dirty="0" err="1"/>
                <a:t>Vua</a:t>
              </a:r>
              <a:r>
                <a:rPr lang="en-US" sz="2400" dirty="0"/>
                <a:t> </a:t>
              </a:r>
              <a:r>
                <a:rPr lang="en-US" sz="2400" dirty="0" err="1"/>
                <a:t>hối</a:t>
              </a:r>
              <a:r>
                <a:rPr lang="en-US" sz="2400" dirty="0"/>
                <a:t> </a:t>
              </a:r>
              <a:r>
                <a:rPr lang="en-US" sz="2400" dirty="0" err="1"/>
                <a:t>hận</a:t>
              </a:r>
              <a:r>
                <a:rPr lang="en-US" sz="2400" dirty="0"/>
                <a:t> </a:t>
              </a:r>
              <a:r>
                <a:rPr lang="en-US" sz="2400" dirty="0" err="1"/>
                <a:t>cho</a:t>
              </a:r>
              <a:r>
                <a:rPr lang="en-US" sz="2400" dirty="0"/>
                <a:t> </a:t>
              </a:r>
              <a:r>
                <a:rPr lang="en-US" sz="2400" dirty="0" err="1"/>
                <a:t>đón</a:t>
              </a:r>
              <a:r>
                <a:rPr lang="en-US" sz="2400" dirty="0"/>
                <a:t> </a:t>
              </a:r>
              <a:r>
                <a:rPr lang="en-US" sz="2400" dirty="0" err="1"/>
                <a:t>vợ</a:t>
              </a:r>
              <a:r>
                <a:rPr lang="en-US" sz="2400" dirty="0"/>
                <a:t> </a:t>
              </a:r>
              <a:r>
                <a:rPr lang="en-US" sz="2400" dirty="0" err="1"/>
                <a:t>chồng</a:t>
              </a:r>
              <a:r>
                <a:rPr lang="en-US" sz="2400" dirty="0"/>
                <a:t> An </a:t>
              </a:r>
              <a:r>
                <a:rPr lang="en-US" sz="2400" dirty="0" err="1"/>
                <a:t>Tiêm</a:t>
              </a:r>
              <a:r>
                <a:rPr lang="en-US" sz="2400" dirty="0"/>
                <a:t> </a:t>
              </a:r>
              <a:r>
                <a:rPr lang="en-US" sz="2400" dirty="0" err="1"/>
                <a:t>trở</a:t>
              </a:r>
              <a:r>
                <a:rPr lang="en-US" sz="2400" dirty="0"/>
                <a:t> </a:t>
              </a:r>
              <a:r>
                <a:rPr lang="en-US" sz="2400" dirty="0" err="1"/>
                <a:t>về</a:t>
              </a:r>
              <a:r>
                <a:rPr lang="en-US" sz="2400" dirty="0"/>
                <a:t>.</a:t>
              </a:r>
            </a:p>
            <a:p>
              <a:pPr algn="just"/>
              <a:r>
                <a:rPr lang="en-US" sz="2400" dirty="0"/>
                <a:t>	</a:t>
              </a:r>
              <a:r>
                <a:rPr lang="en-US" sz="2400" dirty="0" err="1"/>
                <a:t>Thứ</a:t>
              </a:r>
              <a:r>
                <a:rPr lang="en-US" sz="2400" dirty="0"/>
                <a:t> </a:t>
              </a:r>
              <a:r>
                <a:rPr lang="en-US" sz="2400" dirty="0" err="1"/>
                <a:t>quả</a:t>
              </a:r>
              <a:r>
                <a:rPr lang="en-US" sz="2400" dirty="0"/>
                <a:t> </a:t>
              </a:r>
              <a:r>
                <a:rPr lang="en-US" sz="2400" dirty="0" err="1"/>
                <a:t>lạ</a:t>
              </a:r>
              <a:r>
                <a:rPr lang="en-US" sz="2400" dirty="0"/>
                <a:t> </a:t>
              </a:r>
              <a:r>
                <a:rPr lang="en-US" sz="2400" dirty="0" err="1"/>
                <a:t>đó</a:t>
              </a:r>
              <a:r>
                <a:rPr lang="en-US" sz="2400" dirty="0"/>
                <a:t> </a:t>
              </a:r>
              <a:r>
                <a:rPr lang="en-US" sz="2400" dirty="0" err="1"/>
                <a:t>là</a:t>
              </a:r>
              <a:r>
                <a:rPr lang="en-US" sz="2400" dirty="0"/>
                <a:t> </a:t>
              </a:r>
              <a:r>
                <a:rPr lang="en-US" sz="2400" dirty="0" err="1"/>
                <a:t>giống</a:t>
              </a:r>
              <a:r>
                <a:rPr lang="en-US" sz="2400" dirty="0"/>
                <a:t> </a:t>
              </a:r>
              <a:r>
                <a:rPr lang="en-US" sz="2400" dirty="0" err="1"/>
                <a:t>dưa</a:t>
              </a:r>
              <a:r>
                <a:rPr lang="en-US" sz="2400" dirty="0"/>
                <a:t> </a:t>
              </a:r>
              <a:r>
                <a:rPr lang="en-US" sz="2400" dirty="0" err="1"/>
                <a:t>hấu</a:t>
              </a:r>
              <a:r>
                <a:rPr lang="en-US" sz="2400" dirty="0"/>
                <a:t> </a:t>
              </a:r>
              <a:r>
                <a:rPr lang="en-US" sz="2400" dirty="0" err="1"/>
                <a:t>ngày</a:t>
              </a:r>
              <a:r>
                <a:rPr lang="en-US" sz="2400" dirty="0"/>
                <a:t> nay.</a:t>
              </a:r>
            </a:p>
            <a:p>
              <a:pPr algn="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i="1" dirty="0">
                  <a:latin typeface="Arial" panose="020B0604020202020204" pitchFamily="34" charset="0"/>
                  <a:ea typeface="Arial-Rounded" panose="020B0500000000000000" pitchFamily="34" charset="0"/>
                  <a:cs typeface="Arial" panose="020B0604020202020204" pitchFamily="34" charset="0"/>
                </a:rPr>
                <a:t>Theo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Nguyễn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Đổng</a:t>
              </a:r>
              <a:r>
                <a:rPr lang="en-US" sz="2400" dirty="0">
                  <a:latin typeface="Arial" panose="020B0604020202020204" pitchFamily="34" charset="0"/>
                  <a:ea typeface="Arial-Rounded" panose="020B0500000000000000" pitchFamily="34" charset="0"/>
                  <a:cs typeface="Arial" panose="020B0604020202020204" pitchFamily="34" charset="0"/>
                </a:rPr>
                <a:t> Chi)</a:t>
              </a:r>
            </a:p>
          </p:txBody>
        </p:sp>
        <p:sp>
          <p:nvSpPr>
            <p:cNvPr id="50" name="TextBox 49">
              <a:extLst>
                <a:ext uri="{FF2B5EF4-FFF2-40B4-BE49-F238E27FC236}">
                  <a16:creationId xmlns:a16="http://schemas.microsoft.com/office/drawing/2014/main" id="{8A0280CA-3EBC-4C94-ACF1-7E3B23F26E95}"/>
                </a:ext>
              </a:extLst>
            </p:cNvPr>
            <p:cNvSpPr txBox="1"/>
            <p:nvPr/>
          </p:nvSpPr>
          <p:spPr>
            <a:xfrm>
              <a:off x="2299514" y="-100619"/>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2" name="Star: 5 Points 1">
            <a:hlinkClick r:id="rId3" action="ppaction://hlinksldjump"/>
            <a:extLst>
              <a:ext uri="{FF2B5EF4-FFF2-40B4-BE49-F238E27FC236}">
                <a16:creationId xmlns:a16="http://schemas.microsoft.com/office/drawing/2014/main" id="{A2419DB1-620E-4C23-8966-5E7778ED9EE7}"/>
              </a:ext>
            </a:extLst>
          </p:cNvPr>
          <p:cNvSpPr/>
          <p:nvPr/>
        </p:nvSpPr>
        <p:spPr>
          <a:xfrm>
            <a:off x="186341" y="210160"/>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grpSp>
        <p:nvGrpSpPr>
          <p:cNvPr id="12" name="Group 11">
            <a:extLst>
              <a:ext uri="{FF2B5EF4-FFF2-40B4-BE49-F238E27FC236}">
                <a16:creationId xmlns:a16="http://schemas.microsoft.com/office/drawing/2014/main" id="{2F768718-6ACF-4FC3-892C-294105A2328D}"/>
              </a:ext>
            </a:extLst>
          </p:cNvPr>
          <p:cNvGrpSpPr/>
          <p:nvPr/>
        </p:nvGrpSpPr>
        <p:grpSpPr>
          <a:xfrm>
            <a:off x="1174643" y="186102"/>
            <a:ext cx="10149849" cy="6671898"/>
            <a:chOff x="808883" y="186102"/>
            <a:chExt cx="10149849" cy="6671898"/>
          </a:xfrm>
          <a:solidFill>
            <a:schemeClr val="bg1"/>
          </a:solidFill>
        </p:grpSpPr>
        <p:sp>
          <p:nvSpPr>
            <p:cNvPr id="13" name="TextBox 12">
              <a:extLst>
                <a:ext uri="{FF2B5EF4-FFF2-40B4-BE49-F238E27FC236}">
                  <a16:creationId xmlns:a16="http://schemas.microsoft.com/office/drawing/2014/main" id="{C7C02539-9084-4AF9-8953-6BC2ED247B0C}"/>
                </a:ext>
              </a:extLst>
            </p:cNvPr>
            <p:cNvSpPr txBox="1"/>
            <p:nvPr/>
          </p:nvSpPr>
          <p:spPr>
            <a:xfrm>
              <a:off x="5874959" y="2179796"/>
              <a:ext cx="5083773" cy="4678204"/>
            </a:xfrm>
            <a:prstGeom prst="rect">
              <a:avLst/>
            </a:prstGeom>
            <a:grpFill/>
          </p:spPr>
          <p:txBody>
            <a:bodyPr wrap="square">
              <a:spAutoFit/>
            </a:bodyPr>
            <a:lstStyle/>
            <a:p>
              <a:r>
                <a:rPr lang="en-US" sz="3200"/>
                <a:t>Ngoài ấy chắc nhiều gió</a:t>
              </a:r>
            </a:p>
            <a:p>
              <a:r>
                <a:rPr lang="en-US" sz="3200"/>
                <a:t>Đảo không có gì che</a:t>
              </a:r>
            </a:p>
            <a:p>
              <a:r>
                <a:rPr lang="en-US" sz="3200"/>
                <a:t>Ngoài ấy chắc nhiều sóng</a:t>
              </a:r>
            </a:p>
            <a:p>
              <a:pPr>
                <a:spcAft>
                  <a:spcPts val="1200"/>
                </a:spcAft>
              </a:pPr>
              <a:r>
                <a:rPr lang="en-US" sz="3200"/>
                <a:t>Bố lúc nào cũng nghe.</a:t>
              </a:r>
            </a:p>
            <a:p>
              <a:r>
                <a:rPr lang="en-US" sz="3200"/>
                <a:t>Bà bảo: hàng rào biển</a:t>
              </a:r>
            </a:p>
            <a:p>
              <a:r>
                <a:rPr lang="en-US" sz="3200"/>
                <a:t>Là bố đấy, bố ơi</a:t>
              </a:r>
            </a:p>
            <a:p>
              <a:r>
                <a:rPr lang="en-US" sz="3200"/>
                <a:t>Cùng các chú bạn bố</a:t>
              </a:r>
            </a:p>
            <a:p>
              <a:r>
                <a:rPr lang="en-US" sz="3200"/>
                <a:t>Giữ đảo và giữ trời.</a:t>
              </a:r>
            </a:p>
            <a:p>
              <a:pPr algn="r"/>
              <a:r>
                <a:rPr lang="en-US" sz="3200">
                  <a:latin typeface="+mj-lt"/>
                  <a:ea typeface="Arial-Rounded" panose="020B0500000000000000" pitchFamily="34" charset="0"/>
                  <a:cs typeface="Arial-Rounded" panose="020B0500000000000000" pitchFamily="34" charset="0"/>
                </a:rPr>
                <a:t>(Xuân Quỳnh)</a:t>
              </a:r>
              <a:endParaRPr lang="en-US" sz="3200" dirty="0">
                <a:latin typeface="+mj-lt"/>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55BD259E-E159-4E45-9A4A-2BFC2D09C075}"/>
                </a:ext>
              </a:extLst>
            </p:cNvPr>
            <p:cNvSpPr txBox="1"/>
            <p:nvPr/>
          </p:nvSpPr>
          <p:spPr>
            <a:xfrm>
              <a:off x="808883" y="1049514"/>
              <a:ext cx="4741601" cy="5324535"/>
            </a:xfrm>
            <a:prstGeom prst="rect">
              <a:avLst/>
            </a:prstGeom>
            <a:grpFill/>
          </p:spPr>
          <p:txBody>
            <a:bodyPr wrap="square">
              <a:spAutoFit/>
            </a:bodyPr>
            <a:lstStyle/>
            <a:p>
              <a:r>
                <a:rPr lang="en-US" sz="3200" dirty="0" err="1"/>
                <a:t>Bây</a:t>
              </a:r>
              <a:r>
                <a:rPr lang="en-US" sz="3200" dirty="0"/>
                <a:t> </a:t>
              </a:r>
              <a:r>
                <a:rPr lang="en-US" sz="3200" dirty="0" err="1"/>
                <a:t>giờ</a:t>
              </a:r>
              <a:r>
                <a:rPr lang="en-US" sz="3200" dirty="0"/>
                <a:t> </a:t>
              </a:r>
              <a:r>
                <a:rPr lang="en-US" sz="3200" dirty="0" err="1"/>
                <a:t>sắp</a:t>
              </a:r>
              <a:r>
                <a:rPr lang="en-US" sz="3200" dirty="0"/>
                <a:t> </a:t>
              </a:r>
              <a:r>
                <a:rPr lang="en-US" sz="3200" dirty="0" err="1"/>
                <a:t>Tết</a:t>
              </a:r>
              <a:r>
                <a:rPr lang="en-US" sz="3200" dirty="0"/>
                <a:t> </a:t>
              </a:r>
              <a:r>
                <a:rPr lang="en-US" sz="3200" dirty="0" err="1"/>
                <a:t>rồi</a:t>
              </a:r>
              <a:endParaRPr lang="en-US" sz="3200" dirty="0"/>
            </a:p>
            <a:p>
              <a:pPr>
                <a:spcAft>
                  <a:spcPts val="1200"/>
                </a:spcAft>
              </a:pPr>
              <a:r>
                <a:rPr lang="en-US" sz="3200" dirty="0"/>
                <a:t>Con </a:t>
              </a:r>
              <a:r>
                <a:rPr lang="en-US" sz="3200" dirty="0" err="1"/>
                <a:t>viết</a:t>
              </a:r>
              <a:r>
                <a:rPr lang="en-US" sz="3200" dirty="0"/>
                <a:t> </a:t>
              </a:r>
              <a:r>
                <a:rPr lang="en-US" sz="3200" dirty="0" err="1"/>
                <a:t>thư</a:t>
              </a:r>
              <a:r>
                <a:rPr lang="en-US" sz="3200" dirty="0"/>
                <a:t> </a:t>
              </a:r>
              <a:r>
                <a:rPr lang="en-US" sz="3200" dirty="0" err="1"/>
                <a:t>gửi</a:t>
              </a:r>
              <a:r>
                <a:rPr lang="en-US" sz="3200" dirty="0"/>
                <a:t> </a:t>
              </a:r>
              <a:r>
                <a:rPr lang="en-US" sz="3200" dirty="0" err="1"/>
                <a:t>bố</a:t>
              </a:r>
              <a:r>
                <a:rPr lang="en-US" sz="3200" dirty="0"/>
                <a:t> (…)</a:t>
              </a:r>
              <a:endParaRPr lang="vi-VN" sz="3200" dirty="0"/>
            </a:p>
            <a:p>
              <a:r>
                <a:rPr lang="en-US" sz="3200" dirty="0" err="1"/>
                <a:t>Tết</a:t>
              </a:r>
              <a:r>
                <a:rPr lang="en-US" sz="3200" dirty="0"/>
                <a:t> con </a:t>
              </a:r>
              <a:r>
                <a:rPr lang="en-US" sz="3200" dirty="0" err="1"/>
                <a:t>muốn</a:t>
              </a:r>
              <a:r>
                <a:rPr lang="en-US" sz="3200" dirty="0"/>
                <a:t> </a:t>
              </a:r>
              <a:r>
                <a:rPr lang="en-US" sz="3200" dirty="0" err="1"/>
                <a:t>gửi</a:t>
              </a:r>
              <a:r>
                <a:rPr lang="en-US" sz="3200" dirty="0"/>
                <a:t> </a:t>
              </a:r>
              <a:r>
                <a:rPr lang="en-US" sz="3200" dirty="0" err="1"/>
                <a:t>bố</a:t>
              </a:r>
              <a:endParaRPr lang="en-US" sz="3200" dirty="0"/>
            </a:p>
            <a:p>
              <a:r>
                <a:rPr lang="en-US" sz="3200" dirty="0" err="1"/>
                <a:t>Cái</a:t>
              </a:r>
              <a:r>
                <a:rPr lang="en-US" sz="3200" dirty="0"/>
                <a:t> bánh </a:t>
              </a:r>
              <a:r>
                <a:rPr lang="en-US" sz="3200" dirty="0" err="1"/>
                <a:t>chưng</a:t>
              </a:r>
              <a:r>
                <a:rPr lang="en-US" sz="3200" dirty="0"/>
                <a:t> </a:t>
              </a:r>
              <a:r>
                <a:rPr lang="en-US" sz="3200" dirty="0" err="1"/>
                <a:t>cho</a:t>
              </a:r>
              <a:r>
                <a:rPr lang="en-US" sz="3200" dirty="0"/>
                <a:t> </a:t>
              </a:r>
              <a:r>
                <a:rPr lang="en-US" sz="3200" dirty="0" err="1"/>
                <a:t>vui</a:t>
              </a:r>
              <a:endParaRPr lang="en-US" sz="3200" dirty="0"/>
            </a:p>
            <a:p>
              <a:r>
                <a:rPr lang="en-US" sz="3200" dirty="0" err="1"/>
                <a:t>Nhưng</a:t>
              </a:r>
              <a:r>
                <a:rPr lang="en-US" sz="3200" dirty="0"/>
                <a:t> bánh </a:t>
              </a:r>
              <a:r>
                <a:rPr lang="en-US" sz="3200" dirty="0" err="1"/>
                <a:t>thì</a:t>
              </a:r>
              <a:r>
                <a:rPr lang="en-US" sz="3200" dirty="0"/>
                <a:t> to </a:t>
              </a:r>
              <a:r>
                <a:rPr lang="en-US" sz="3200" dirty="0" err="1"/>
                <a:t>quá</a:t>
              </a:r>
              <a:endParaRPr lang="en-US" sz="3200" dirty="0"/>
            </a:p>
            <a:p>
              <a:pPr>
                <a:spcAft>
                  <a:spcPts val="1200"/>
                </a:spcAft>
              </a:pPr>
              <a:r>
                <a:rPr lang="en-US" sz="3200" dirty="0" err="1"/>
                <a:t>Mà</a:t>
              </a:r>
              <a:r>
                <a:rPr lang="en-US" sz="3200" dirty="0"/>
                <a:t> </a:t>
              </a:r>
              <a:r>
                <a:rPr lang="en-US" sz="3200" dirty="0" err="1"/>
                <a:t>hòm</a:t>
              </a:r>
              <a:r>
                <a:rPr lang="en-US" sz="3200" dirty="0"/>
                <a:t> </a:t>
              </a:r>
              <a:r>
                <a:rPr lang="en-US" sz="3200" dirty="0" err="1"/>
                <a:t>thư</a:t>
              </a:r>
              <a:r>
                <a:rPr lang="en-US" sz="3200" dirty="0"/>
                <a:t> </a:t>
              </a:r>
              <a:r>
                <a:rPr lang="en-US" sz="3200" dirty="0" err="1"/>
                <a:t>nhỏ</a:t>
              </a:r>
              <a:r>
                <a:rPr lang="en-US" sz="3200" dirty="0"/>
                <a:t> </a:t>
              </a:r>
              <a:r>
                <a:rPr lang="en-US" sz="3200" dirty="0" err="1"/>
                <a:t>thôi</a:t>
              </a:r>
              <a:r>
                <a:rPr lang="en-US" sz="3200" dirty="0"/>
                <a:t>.</a:t>
              </a:r>
            </a:p>
            <a:p>
              <a:r>
                <a:rPr lang="en-US" sz="3200" dirty="0" err="1"/>
                <a:t>Gửi</a:t>
              </a:r>
              <a:r>
                <a:rPr lang="en-US" sz="3200" dirty="0"/>
                <a:t> </a:t>
              </a:r>
              <a:r>
                <a:rPr lang="en-US" sz="3200" dirty="0" err="1"/>
                <a:t>hoa</a:t>
              </a:r>
              <a:r>
                <a:rPr lang="en-US" sz="3200" dirty="0"/>
                <a:t> </a:t>
              </a:r>
              <a:r>
                <a:rPr lang="en-US" sz="3200" dirty="0" err="1"/>
                <a:t>lại</a:t>
              </a:r>
              <a:r>
                <a:rPr lang="en-US" sz="3200" dirty="0"/>
                <a:t> </a:t>
              </a:r>
              <a:r>
                <a:rPr lang="en-US" sz="3200" dirty="0" err="1"/>
                <a:t>sợ</a:t>
              </a:r>
              <a:r>
                <a:rPr lang="en-US" sz="3200" dirty="0"/>
                <a:t> </a:t>
              </a:r>
              <a:r>
                <a:rPr lang="en-US" sz="3200" dirty="0" err="1"/>
                <a:t>héo</a:t>
              </a:r>
              <a:endParaRPr lang="en-US" sz="3200" dirty="0"/>
            </a:p>
            <a:p>
              <a:r>
                <a:rPr lang="en-US" sz="3200" dirty="0" err="1"/>
                <a:t>Đường</a:t>
              </a:r>
              <a:r>
                <a:rPr lang="en-US" sz="3200" dirty="0"/>
                <a:t> </a:t>
              </a:r>
              <a:r>
                <a:rPr lang="en-US" sz="3200" dirty="0" err="1"/>
                <a:t>ra</a:t>
              </a:r>
              <a:r>
                <a:rPr lang="en-US" sz="3200" dirty="0"/>
                <a:t> </a:t>
              </a:r>
              <a:r>
                <a:rPr lang="en-US" sz="3200" dirty="0" err="1"/>
                <a:t>đảo</a:t>
              </a:r>
              <a:r>
                <a:rPr lang="en-US" sz="3200" dirty="0"/>
                <a:t> </a:t>
              </a:r>
              <a:r>
                <a:rPr lang="en-US" sz="3200" dirty="0" err="1"/>
                <a:t>xa</a:t>
              </a:r>
              <a:r>
                <a:rPr lang="en-US" sz="3200" dirty="0"/>
                <a:t> </a:t>
              </a:r>
              <a:r>
                <a:rPr lang="en-US" sz="3200" dirty="0" err="1"/>
                <a:t>xôi</a:t>
              </a:r>
              <a:endParaRPr lang="en-US" sz="3200" dirty="0"/>
            </a:p>
            <a:p>
              <a:r>
                <a:rPr lang="en-US" sz="3200" dirty="0"/>
                <a:t>Con </a:t>
              </a:r>
              <a:r>
                <a:rPr lang="en-US" sz="3200" dirty="0" err="1"/>
                <a:t>viết</a:t>
              </a:r>
              <a:r>
                <a:rPr lang="en-US" sz="3200" dirty="0"/>
                <a:t> </a:t>
              </a:r>
              <a:r>
                <a:rPr lang="en-US" sz="3200" dirty="0" err="1"/>
                <a:t>thư</a:t>
              </a:r>
              <a:r>
                <a:rPr lang="en-US" sz="3200" dirty="0"/>
                <a:t> </a:t>
              </a:r>
              <a:r>
                <a:rPr lang="en-US" sz="3200" dirty="0" err="1"/>
                <a:t>gửi</a:t>
              </a:r>
              <a:r>
                <a:rPr lang="en-US" sz="3200" dirty="0"/>
                <a:t> </a:t>
              </a:r>
              <a:r>
                <a:rPr lang="en-US" sz="3200" dirty="0" err="1"/>
                <a:t>vậy</a:t>
              </a:r>
              <a:endParaRPr lang="en-US" sz="3200" dirty="0"/>
            </a:p>
            <a:p>
              <a:r>
                <a:rPr lang="en-US" sz="3200" dirty="0" err="1"/>
                <a:t>Hẳn</a:t>
              </a:r>
              <a:r>
                <a:rPr lang="en-US" sz="3200" dirty="0"/>
                <a:t> </a:t>
              </a:r>
              <a:r>
                <a:rPr lang="en-US" sz="3200" dirty="0" err="1"/>
                <a:t>bố</a:t>
              </a:r>
              <a:r>
                <a:rPr lang="en-US" sz="3200" dirty="0"/>
                <a:t> </a:t>
              </a:r>
              <a:r>
                <a:rPr lang="en-US" sz="3200" dirty="0" err="1"/>
                <a:t>bằng</a:t>
              </a:r>
              <a:r>
                <a:rPr lang="en-US" sz="3200" dirty="0"/>
                <a:t> </a:t>
              </a:r>
              <a:r>
                <a:rPr lang="en-US" sz="3200" dirty="0" err="1"/>
                <a:t>lòng</a:t>
              </a:r>
              <a:r>
                <a:rPr lang="en-US" sz="3200" dirty="0"/>
                <a:t> </a:t>
              </a:r>
              <a:r>
                <a:rPr lang="en-US" sz="3200" dirty="0" err="1"/>
                <a:t>thôi</a:t>
              </a:r>
              <a:r>
                <a:rPr lang="en-US" sz="3200" dirty="0"/>
                <a:t>.</a:t>
              </a:r>
              <a:endParaRPr lang="en-US" sz="3200" dirty="0">
                <a:latin typeface="+mj-lt"/>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0757F7C6-4FDD-4323-8C8C-D822CCDA9A32}"/>
                </a:ext>
              </a:extLst>
            </p:cNvPr>
            <p:cNvSpPr txBox="1"/>
            <p:nvPr/>
          </p:nvSpPr>
          <p:spPr>
            <a:xfrm>
              <a:off x="2699145" y="186102"/>
              <a:ext cx="6351627"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THƯ GỬI BỐ NGOÀI ĐẢO</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id="{C354AC8E-BA80-434C-B0D7-D200365E9CC2}"/>
              </a:ext>
            </a:extLst>
          </p:cNvPr>
          <p:cNvSpPr/>
          <p:nvPr/>
        </p:nvSpPr>
        <p:spPr>
          <a:xfrm>
            <a:off x="153684" y="1287846"/>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grpSp>
        <p:nvGrpSpPr>
          <p:cNvPr id="8" name="Group 7">
            <a:extLst>
              <a:ext uri="{FF2B5EF4-FFF2-40B4-BE49-F238E27FC236}">
                <a16:creationId xmlns:a16="http://schemas.microsoft.com/office/drawing/2014/main" id="{64EA33B1-DC09-48A9-8FB0-0ED8D1ED8E01}"/>
              </a:ext>
            </a:extLst>
          </p:cNvPr>
          <p:cNvGrpSpPr/>
          <p:nvPr/>
        </p:nvGrpSpPr>
        <p:grpSpPr>
          <a:xfrm>
            <a:off x="-204952" y="0"/>
            <a:ext cx="12066148" cy="6974595"/>
            <a:chOff x="-204952" y="-201007"/>
            <a:chExt cx="12066148" cy="6974595"/>
          </a:xfrm>
          <a:solidFill>
            <a:schemeClr val="bg1"/>
          </a:solidFill>
        </p:grpSpPr>
        <p:sp>
          <p:nvSpPr>
            <p:cNvPr id="9" name="TextBox 8">
              <a:extLst>
                <a:ext uri="{FF2B5EF4-FFF2-40B4-BE49-F238E27FC236}">
                  <a16:creationId xmlns:a16="http://schemas.microsoft.com/office/drawing/2014/main" id="{CF703B10-D595-4DBE-BA51-1C5AB1E03E03}"/>
                </a:ext>
              </a:extLst>
            </p:cNvPr>
            <p:cNvSpPr txBox="1"/>
            <p:nvPr/>
          </p:nvSpPr>
          <p:spPr>
            <a:xfrm>
              <a:off x="-204952" y="310280"/>
              <a:ext cx="12066148" cy="6463308"/>
            </a:xfrm>
            <a:prstGeom prst="rect">
              <a:avLst/>
            </a:prstGeom>
            <a:grpFill/>
          </p:spPr>
          <p:txBody>
            <a:bodyPr wrap="square">
              <a:spAutoFit/>
            </a:bodyPr>
            <a:lstStyle/>
            <a:p>
              <a:pPr algn="just"/>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Giặc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Nguyên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sứ</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thần</a:t>
              </a:r>
              <a:r>
                <a:rPr lang="en-US" sz="2300" dirty="0">
                  <a:latin typeface="Arial" panose="020B0604020202020204" pitchFamily="34" charset="0"/>
                  <a:cs typeface="Arial" panose="020B0604020202020204" pitchFamily="34" charset="0"/>
                </a:rPr>
                <a:t> sang </a:t>
              </a:r>
              <a:r>
                <a:rPr lang="en-US" sz="2300" dirty="0" err="1">
                  <a:latin typeface="Arial" panose="020B0604020202020204" pitchFamily="34" charset="0"/>
                  <a:cs typeface="Arial" panose="020B0604020202020204" pitchFamily="34" charset="0"/>
                </a:rPr>
                <a:t>giả</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vờ</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mượn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để</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xâm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nước</a:t>
              </a:r>
              <a:r>
                <a:rPr lang="en-US" sz="2300" dirty="0">
                  <a:latin typeface="Arial" panose="020B0604020202020204" pitchFamily="34" charset="0"/>
                  <a:cs typeface="Arial" panose="020B0604020202020204" pitchFamily="34" charset="0"/>
                </a:rPr>
                <a:t> ta. </a:t>
              </a:r>
              <a:r>
                <a:rPr lang="en-US" sz="2300" dirty="0" err="1">
                  <a:latin typeface="Arial" panose="020B0604020202020204" pitchFamily="34" charset="0"/>
                  <a:cs typeface="Arial" panose="020B0604020202020204" pitchFamily="34" charset="0"/>
                </a:rPr>
                <a:t>Thấy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sứ</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giặc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ngang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ngược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Trần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Toản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vô</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cùng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căm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giận</a:t>
              </a:r>
              <a:r>
                <a:rPr lang="en-US" sz="2300" dirty="0">
                  <a:latin typeface="Arial" panose="020B0604020202020204"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Biết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họp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bàn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việc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dưới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thuyền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rồng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quyết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gặp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xin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đánh</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giặc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không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gặp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được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cậu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liều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chết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xô</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mấy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người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lính</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gác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xăm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xăm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xuống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bến</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Gặp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quỳ</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xuống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tâu</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 Cho </a:t>
              </a:r>
              <a:r>
                <a:rPr lang="en-US" sz="2300" dirty="0" err="1">
                  <a:latin typeface="Arial" panose="020B0604020202020204" pitchFamily="34" charset="0"/>
                  <a:ea typeface="Arial-Rounded" panose="020B0500000000000000" pitchFamily="34" charset="0"/>
                  <a:cs typeface="Arial" panose="020B0604020202020204" pitchFamily="34" charset="0"/>
                </a:rPr>
                <a:t>giặc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mượn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đường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là</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mất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Xin </a:t>
              </a:r>
              <a:r>
                <a:rPr lang="en-US" sz="2300" dirty="0" err="1">
                  <a:latin typeface="Arial" panose="020B0604020202020204" pitchFamily="34" charset="0"/>
                  <a:ea typeface="Arial-Rounded" panose="020B0500000000000000" pitchFamily="34" charset="0"/>
                  <a:cs typeface="Arial" panose="020B0604020202020204" pitchFamily="34" charset="0"/>
                </a:rPr>
                <a:t>bệ</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hạ</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đánh</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Nói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xong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cậu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tự</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đặt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thanh</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gươm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lên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gáy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xin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chịu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tội</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đứng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dậy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ôn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tồn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bảo</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làm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trái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phép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lễ</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phải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trị</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tội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Nhưng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còn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trẻ</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mà</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đã</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biết</a:t>
              </a:r>
              <a:r>
                <a:rPr lang="en-US" sz="2300" dirty="0">
                  <a:latin typeface="Arial" panose="020B0604020202020204" pitchFamily="34" charset="0"/>
                  <a:ea typeface="Arial-Rounded" panose="020B0500000000000000" pitchFamily="34" charset="0"/>
                  <a:cs typeface="Arial" panose="020B0604020202020204" pitchFamily="34" charset="0"/>
                </a:rPr>
                <a:t> lo </a:t>
              </a:r>
              <a:r>
                <a:rPr lang="en-US" sz="2300" dirty="0" err="1">
                  <a:latin typeface="Arial" panose="020B0604020202020204" pitchFamily="34" charset="0"/>
                  <a:ea typeface="Arial-Rounded" panose="020B0500000000000000" pitchFamily="34" charset="0"/>
                  <a:cs typeface="Arial" panose="020B0604020202020204" pitchFamily="34" charset="0"/>
                </a:rPr>
                <a:t>việc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ta </a:t>
              </a:r>
              <a:r>
                <a:rPr lang="en-US" sz="2300" dirty="0" err="1">
                  <a:latin typeface="Arial" panose="020B0604020202020204" pitchFamily="34" charset="0"/>
                  <a:ea typeface="Arial-Rounded" panose="020B0500000000000000" pitchFamily="34" charset="0"/>
                  <a:cs typeface="Arial" panose="020B0604020202020204" pitchFamily="34" charset="0"/>
                </a:rPr>
                <a:t>có</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lời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khen</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Nói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rồi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ban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một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quả</a:t>
              </a:r>
              <a:r>
                <a:rPr lang="en-US" sz="2300" dirty="0">
                  <a:latin typeface="Arial" panose="020B0604020202020204" pitchFamily="34" charset="0"/>
                  <a:ea typeface="Arial-Rounded" panose="020B0500000000000000" pitchFamily="34" charset="0"/>
                  <a:cs typeface="Arial" panose="020B0604020202020204" pitchFamily="34" charset="0"/>
                </a:rPr>
                <a:t> cam.</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ấm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ức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lên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bờ</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ban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cam </a:t>
              </a:r>
              <a:r>
                <a:rPr lang="en-US" sz="2300" dirty="0" err="1">
                  <a:latin typeface="Arial" panose="020B0604020202020204" pitchFamily="34" charset="0"/>
                  <a:ea typeface="Arial-Rounded" panose="020B0500000000000000" pitchFamily="34" charset="0"/>
                  <a:cs typeface="Arial" panose="020B0604020202020204" pitchFamily="34" charset="0"/>
                </a:rPr>
                <a:t>quý</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nhưng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xem</a:t>
              </a:r>
              <a:r>
                <a:rPr lang="en-US" sz="2300" dirty="0">
                  <a:latin typeface="Arial" panose="020B0604020202020204" pitchFamily="34" charset="0"/>
                  <a:ea typeface="Arial-Rounded" panose="020B0500000000000000" pitchFamily="34" charset="0"/>
                  <a:cs typeface="Arial" panose="020B0604020202020204" pitchFamily="34" charset="0"/>
                </a:rPr>
                <a:t> ta </a:t>
              </a:r>
              <a:r>
                <a:rPr lang="en-US" sz="2300" dirty="0" err="1">
                  <a:latin typeface="Arial" panose="020B0604020202020204" pitchFamily="34" charset="0"/>
                  <a:ea typeface="Arial-Rounded" panose="020B0500000000000000" pitchFamily="34" charset="0"/>
                  <a:cs typeface="Arial" panose="020B0604020202020204" pitchFamily="34" charset="0"/>
                </a:rPr>
                <a:t>như</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trẻ</a:t>
              </a:r>
              <a:r>
                <a:rPr lang="en-US" sz="2300" dirty="0">
                  <a:latin typeface="Arial" panose="020B0604020202020204" pitchFamily="34" charset="0"/>
                  <a:ea typeface="Arial-Rounded" panose="020B0500000000000000" pitchFamily="34" charset="0"/>
                  <a:cs typeface="Arial" panose="020B0604020202020204" pitchFamily="34" charset="0"/>
                </a:rPr>
                <a:t> con, </a:t>
              </a:r>
              <a:r>
                <a:rPr lang="en-US" sz="2300" dirty="0" err="1">
                  <a:latin typeface="Arial" panose="020B0604020202020204" pitchFamily="34" charset="0"/>
                  <a:ea typeface="Arial-Rounded" panose="020B0500000000000000" pitchFamily="34" charset="0"/>
                  <a:cs typeface="Arial" panose="020B0604020202020204" pitchFamily="34" charset="0"/>
                </a:rPr>
                <a:t>không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dự</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bàn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việc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Nghĩ</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đến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quân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giặc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ngang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ngược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cậu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nghiến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răng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hai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bàn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tay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bóp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chặt</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Khi </a:t>
              </a:r>
              <a:r>
                <a:rPr lang="en-US" sz="2300" dirty="0" err="1">
                  <a:latin typeface="Arial" panose="020B0604020202020204" pitchFamily="34" charset="0"/>
                  <a:ea typeface="Arial-Rounded" panose="020B0500000000000000" pitchFamily="34" charset="0"/>
                  <a:cs typeface="Arial" panose="020B0604020202020204" pitchFamily="34" charset="0"/>
                </a:rPr>
                <a:t>trở</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xoè</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tay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mọi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người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xem</a:t>
              </a:r>
              <a:r>
                <a:rPr lang="en-US" sz="2300" dirty="0">
                  <a:latin typeface="Arial" panose="020B0604020202020204" pitchFamily="34" charset="0"/>
                  <a:ea typeface="Arial-Rounded" panose="020B0500000000000000" pitchFamily="34" charset="0"/>
                  <a:cs typeface="Arial" panose="020B0604020202020204" pitchFamily="34" charset="0"/>
                </a:rPr>
                <a:t> cam </a:t>
              </a:r>
              <a:r>
                <a:rPr lang="en-US" sz="2300" dirty="0" err="1">
                  <a:latin typeface="Arial" panose="020B0604020202020204" pitchFamily="34" charset="0"/>
                  <a:ea typeface="Arial-Rounded" panose="020B0500000000000000" pitchFamily="34" charset="0"/>
                  <a:cs typeface="Arial" panose="020B0604020202020204" pitchFamily="34" charset="0"/>
                </a:rPr>
                <a:t>quý</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Nhưng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quả</a:t>
              </a:r>
              <a:r>
                <a:rPr lang="en-US" sz="2300" dirty="0">
                  <a:latin typeface="Arial" panose="020B0604020202020204" pitchFamily="34" charset="0"/>
                  <a:ea typeface="Arial-Rounded" panose="020B0500000000000000" pitchFamily="34" charset="0"/>
                  <a:cs typeface="Arial" panose="020B0604020202020204" pitchFamily="34" charset="0"/>
                </a:rPr>
                <a:t> cam </a:t>
              </a:r>
              <a:r>
                <a:rPr lang="en-US" sz="2300" dirty="0" err="1">
                  <a:latin typeface="Arial" panose="020B0604020202020204" pitchFamily="34" charset="0"/>
                  <a:ea typeface="Arial-Rounded" panose="020B0500000000000000" pitchFamily="34" charset="0"/>
                  <a:cs typeface="Arial" panose="020B0604020202020204" pitchFamily="34" charset="0"/>
                </a:rPr>
                <a:t>đã</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nát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từ</a:t>
              </a:r>
              <a:r>
                <a:rPr lang="en-US" sz="2300" dirty="0">
                  <a:latin typeface="Arial" panose="020B0604020202020204" pitchFamily="34" charset="0"/>
                  <a:ea typeface="Arial-Rounded" panose="020B0500000000000000" pitchFamily="34" charset="0"/>
                  <a:cs typeface="Arial" panose="020B0604020202020204" pitchFamily="34" charset="0"/>
                </a:rPr>
                <a:t> bao </a:t>
              </a:r>
              <a:r>
                <a:rPr lang="en-US" sz="2300" dirty="0" err="1">
                  <a:latin typeface="Arial" panose="020B0604020202020204" pitchFamily="34" charset="0"/>
                  <a:ea typeface="Arial-Rounded" panose="020B0500000000000000" pitchFamily="34" charset="0"/>
                  <a:cs typeface="Arial" panose="020B0604020202020204" pitchFamily="34" charset="0"/>
                </a:rPr>
                <a:t>giờ</a:t>
              </a:r>
              <a:r>
                <a:rPr lang="en-US" sz="2300" dirty="0">
                  <a:latin typeface="Arial" panose="020B0604020202020204" pitchFamily="34" charset="0"/>
                  <a:ea typeface="Arial-Rounded" panose="020B0500000000000000" pitchFamily="34" charset="0"/>
                  <a:cs typeface="Arial" panose="020B0604020202020204" pitchFamily="34" charset="0"/>
                </a:rPr>
                <a:t>. </a:t>
              </a:r>
            </a:p>
            <a:p>
              <a:pPr algn="r"/>
              <a:r>
                <a:rPr lang="en-US" sz="2300" dirty="0">
                  <a:latin typeface="Arial" panose="020B0604020202020204" pitchFamily="34" charset="0"/>
                  <a:ea typeface="Arial-Rounded" panose="020B0500000000000000" pitchFamily="34" charset="0"/>
                  <a:cs typeface="Arial" panose="020B0604020202020204" pitchFamily="34" charset="0"/>
                </a:rPr>
                <a:t>(</a:t>
              </a:r>
              <a:r>
                <a:rPr lang="en-US" sz="2300" i="1" dirty="0">
                  <a:latin typeface="Arial" panose="020B0604020202020204" pitchFamily="34" charset="0"/>
                  <a:ea typeface="Arial-Rounded" panose="020B0500000000000000" pitchFamily="34" charset="0"/>
                  <a:cs typeface="Arial" panose="020B0604020202020204" pitchFamily="34" charset="0"/>
                </a:rPr>
                <a:t>Theo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Nguyễn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Huy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Tưởng</a:t>
              </a:r>
              <a:r>
                <a:rPr lang="en-US" sz="2300" dirty="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A8347F32-384D-41BE-B88B-4374AB62807A}"/>
                </a:ext>
              </a:extLst>
            </p:cNvPr>
            <p:cNvSpPr txBox="1"/>
            <p:nvPr/>
          </p:nvSpPr>
          <p:spPr>
            <a:xfrm>
              <a:off x="2960632" y="-201007"/>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Star: 5 Points 5">
            <a:hlinkClick r:id="rId3" action="ppaction://hlinksldjump"/>
            <a:extLst>
              <a:ext uri="{FF2B5EF4-FFF2-40B4-BE49-F238E27FC236}">
                <a16:creationId xmlns:a16="http://schemas.microsoft.com/office/drawing/2014/main" id="{A0FE4760-D016-4758-8E02-9FA64D675B39}"/>
              </a:ext>
            </a:extLst>
          </p:cNvPr>
          <p:cNvSpPr/>
          <p:nvPr/>
        </p:nvSpPr>
        <p:spPr>
          <a:xfrm>
            <a:off x="1456567" y="0"/>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grpSp>
        <p:nvGrpSpPr>
          <p:cNvPr id="68" name="Group 67">
            <a:extLst>
              <a:ext uri="{FF2B5EF4-FFF2-40B4-BE49-F238E27FC236}">
                <a16:creationId xmlns:a16="http://schemas.microsoft.com/office/drawing/2014/main" id="{D642436A-0460-41C4-BF3D-6104960373A0}"/>
              </a:ext>
            </a:extLst>
          </p:cNvPr>
          <p:cNvGrpSpPr/>
          <p:nvPr/>
        </p:nvGrpSpPr>
        <p:grpSpPr>
          <a:xfrm>
            <a:off x="300642" y="-21938"/>
            <a:ext cx="11560554" cy="6926528"/>
            <a:chOff x="300642" y="-222945"/>
            <a:chExt cx="11560554" cy="6926528"/>
          </a:xfrm>
          <a:solidFill>
            <a:schemeClr val="bg1"/>
          </a:solidFill>
        </p:grpSpPr>
        <p:sp>
          <p:nvSpPr>
            <p:cNvPr id="69" name="TextBox 68">
              <a:extLst>
                <a:ext uri="{FF2B5EF4-FFF2-40B4-BE49-F238E27FC236}">
                  <a16:creationId xmlns:a16="http://schemas.microsoft.com/office/drawing/2014/main" id="{26C1927C-28CC-4C69-99C0-EDC04ACA46E3}"/>
                </a:ext>
              </a:extLst>
            </p:cNvPr>
            <p:cNvSpPr txBox="1"/>
            <p:nvPr/>
          </p:nvSpPr>
          <p:spPr>
            <a:xfrm>
              <a:off x="300642" y="332608"/>
              <a:ext cx="11560554" cy="6370975"/>
            </a:xfrm>
            <a:prstGeom prst="rect">
              <a:avLst/>
            </a:prstGeom>
            <a:grp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sớm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vườn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ngoằn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ngoèo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đêm</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chú</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cuốn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trồng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mọc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tiếp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nhé</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dirty="0" err="1">
                  <a:latin typeface="Arial" panose="020B0604020202020204" pitchFamily="34" charset="0"/>
                  <a:ea typeface="Arial-Rounded" panose="020B0500000000000000" pitchFamily="34" charset="0"/>
                  <a:cs typeface="Arial" panose="020B0604020202020204" pitchFamily="34" charset="0"/>
                </a:rPr>
                <a:t>lời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vụ</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vùi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xuống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vậy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này</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cuộn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một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cùng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vụ</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buộc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tựa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hai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cọc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sau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vùi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hai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đầu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xuống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vụ</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mắc</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Thưa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để</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gì</a:t>
              </a:r>
              <a:r>
                <a:rPr lang="en-US" sz="2400" dirty="0">
                  <a:latin typeface="Arial" panose="020B0604020202020204" pitchFamily="34" charset="0"/>
                  <a:ea typeface="Arial-Rounded" panose="020B0500000000000000" pitchFamily="34" charset="0"/>
                  <a:cs typeface="Arial" panose="020B0604020202020204" pitchFamily="34" charset="0"/>
                </a:rPr>
                <a:t> ạ?</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khẽ</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sẽ</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biết</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năm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sau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cây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đa</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Thiếu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thăm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vườn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cũng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thích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chui</a:t>
              </a:r>
              <a:r>
                <a:rPr lang="en-US" sz="2400" dirty="0">
                  <a:latin typeface="Arial" panose="020B0604020202020204" pitchFamily="34" charset="0"/>
                  <a:ea typeface="Arial-Rounded" panose="020B0500000000000000" pitchFamily="34" charset="0"/>
                  <a:cs typeface="Arial" panose="020B0604020202020204" pitchFamily="34" charset="0"/>
                </a:rPr>
                <a:t> qua </a:t>
              </a:r>
              <a:r>
                <a:rPr lang="en-US" sz="2400" dirty="0" err="1">
                  <a:latin typeface="Arial" panose="020B0604020202020204" pitchFamily="34" charset="0"/>
                  <a:ea typeface="Arial-Rounded" panose="020B0500000000000000" pitchFamily="34" charset="0"/>
                  <a:cs typeface="Arial" panose="020B0604020202020204" pitchFamily="34" charset="0"/>
                </a:rPr>
                <a:t>chui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Lúc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hiểu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vì</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sao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trồng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tròn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như</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err="1">
                  <a:latin typeface="Arial" panose="020B0604020202020204" pitchFamily="34" charset="0"/>
                  <a:ea typeface="Arial-Rounded" panose="020B0500000000000000" pitchFamily="34" charset="0"/>
                  <a:cs typeface="Arial" panose="020B0604020202020204" pitchFamily="34" charset="0"/>
                </a:rPr>
                <a:t>Bác</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Hồ</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kính</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yêu</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70" name="TextBox 69">
              <a:extLst>
                <a:ext uri="{FF2B5EF4-FFF2-40B4-BE49-F238E27FC236}">
                  <a16:creationId xmlns:a16="http://schemas.microsoft.com/office/drawing/2014/main" id="{CA3E0C61-FB2E-4F78-9C13-98D19CC2BADF}"/>
                </a:ext>
              </a:extLst>
            </p:cNvPr>
            <p:cNvSpPr txBox="1"/>
            <p:nvPr/>
          </p:nvSpPr>
          <p:spPr>
            <a:xfrm>
              <a:off x="2466493" y="-222945"/>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Star: 5 Points 5">
            <a:hlinkClick r:id="rId3" action="ppaction://hlinksldjump"/>
            <a:extLst>
              <a:ext uri="{FF2B5EF4-FFF2-40B4-BE49-F238E27FC236}">
                <a16:creationId xmlns:a16="http://schemas.microsoft.com/office/drawing/2014/main" id="{41C3DB2C-8768-4D8A-BFE2-1F97DADEA4FF}"/>
              </a:ext>
            </a:extLst>
          </p:cNvPr>
          <p:cNvSpPr/>
          <p:nvPr/>
        </p:nvSpPr>
        <p:spPr>
          <a:xfrm>
            <a:off x="609887" y="-21938"/>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73" name="Group 72">
            <a:extLst>
              <a:ext uri="{FF2B5EF4-FFF2-40B4-BE49-F238E27FC236}">
                <a16:creationId xmlns:a16="http://schemas.microsoft.com/office/drawing/2014/main" id="{473BA11C-EF66-463B-92F2-4F5F3A88883A}"/>
              </a:ext>
            </a:extLst>
          </p:cNvPr>
          <p:cNvGrpSpPr/>
          <p:nvPr/>
        </p:nvGrpSpPr>
        <p:grpSpPr>
          <a:xfrm>
            <a:off x="300642" y="360919"/>
            <a:ext cx="11560554" cy="6136162"/>
            <a:chOff x="300642" y="193729"/>
            <a:chExt cx="11560554" cy="6136162"/>
          </a:xfrm>
          <a:solidFill>
            <a:schemeClr val="bg1"/>
          </a:solidFill>
        </p:grpSpPr>
        <p:sp>
          <p:nvSpPr>
            <p:cNvPr id="74" name="TextBox 73">
              <a:extLst>
                <a:ext uri="{FF2B5EF4-FFF2-40B4-BE49-F238E27FC236}">
                  <a16:creationId xmlns:a16="http://schemas.microsoft.com/office/drawing/2014/main" id="{BDF98E1C-D4D0-4706-968C-914AF94FA4A1}"/>
                </a:ext>
              </a:extLst>
            </p:cNvPr>
            <p:cNvSpPr txBox="1"/>
            <p:nvPr/>
          </p:nvSpPr>
          <p:spPr>
            <a:xfrm>
              <a:off x="300642" y="1066912"/>
              <a:ext cx="11560554" cy="5262979"/>
            </a:xfrm>
            <a:prstGeom prst="rect">
              <a:avLst/>
            </a:prstGeom>
            <a:grp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Việt</a:t>
              </a:r>
              <a:r>
                <a:rPr lang="en-US" sz="2800" dirty="0">
                  <a:latin typeface="Arial" panose="020B0604020202020204" pitchFamily="34" charset="0"/>
                  <a:cs typeface="Arial" panose="020B0604020202020204" pitchFamily="34" charset="0"/>
                </a:rPr>
                <a:t> Nam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đẹp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cờ</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quốc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đỏ</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giữa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Việt</a:t>
              </a:r>
              <a:r>
                <a:rPr lang="en-US" sz="2800" dirty="0">
                  <a:latin typeface="Arial" panose="020B0604020202020204" pitchFamily="34" charset="0"/>
                  <a:ea typeface="Arial-Rounded" panose="020B0500000000000000" pitchFamily="34" charset="0"/>
                  <a:cs typeface="Arial" panose="020B0604020202020204" pitchFamily="34" charset="0"/>
                </a:rPr>
                <a:t> Nam </a:t>
              </a:r>
              <a:r>
                <a:rPr lang="en-US" sz="2800" dirty="0" err="1">
                  <a:latin typeface="Arial" panose="020B0604020202020204" pitchFamily="34" charset="0"/>
                  <a:ea typeface="Arial-Rounded" panose="020B0500000000000000" pitchFamily="34" charset="0"/>
                  <a:cs typeface="Arial" panose="020B0604020202020204" pitchFamily="34" charset="0"/>
                </a:rPr>
                <a:t>có</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những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vị</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hùng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có</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công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với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đất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nước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như</a:t>
              </a:r>
              <a:r>
                <a:rPr lang="en-US" sz="2800" dirty="0">
                  <a:latin typeface="Arial" panose="020B0604020202020204" pitchFamily="34" charset="0"/>
                  <a:ea typeface="Arial-Rounded" panose="020B0500000000000000" pitchFamily="34" charset="0"/>
                  <a:cs typeface="Arial" panose="020B0604020202020204" pitchFamily="34" charset="0"/>
                </a:rPr>
                <a:t> Hai </a:t>
              </a:r>
              <a:r>
                <a:rPr lang="en-US" sz="2800" dirty="0" err="1">
                  <a:latin typeface="Arial" panose="020B0604020202020204" pitchFamily="34" charset="0"/>
                  <a:ea typeface="Arial-Rounded" panose="020B0500000000000000" pitchFamily="34" charset="0"/>
                  <a:cs typeface="Arial" panose="020B0604020202020204" pitchFamily="34" charset="0"/>
                </a:rPr>
                <a:t>Bà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Trưng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Triệu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Trần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Hưng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Đạo</a:t>
              </a:r>
              <a:r>
                <a:rPr lang="en-US" sz="2800" dirty="0">
                  <a:latin typeface="Arial" panose="020B0604020202020204" pitchFamily="34" charset="0"/>
                  <a:ea typeface="Arial-Rounded" panose="020B0500000000000000" pitchFamily="34" charset="0"/>
                  <a:cs typeface="Arial" panose="020B0604020202020204" pitchFamily="34" charset="0"/>
                </a:rPr>
                <a:t>, Quang </a:t>
              </a:r>
              <a:r>
                <a:rPr lang="en-US" sz="2800" dirty="0" err="1">
                  <a:latin typeface="Arial" panose="020B0604020202020204" pitchFamily="34" charset="0"/>
                  <a:ea typeface="Arial-Rounded" panose="020B0500000000000000" pitchFamily="34" charset="0"/>
                  <a:cs typeface="Arial" panose="020B0604020202020204" pitchFamily="34" charset="0"/>
                </a:rPr>
                <a:t>Trung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Hồ</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Chí</a:t>
              </a:r>
              <a:r>
                <a:rPr lang="en-US" sz="2800" dirty="0">
                  <a:latin typeface="Arial" panose="020B0604020202020204" pitchFamily="34" charset="0"/>
                  <a:ea typeface="Arial-Rounded" panose="020B0500000000000000" pitchFamily="34" charset="0"/>
                  <a:cs typeface="Arial" panose="020B0604020202020204" pitchFamily="34" charset="0"/>
                </a:rPr>
                <a:t> Minh,… </a:t>
              </a:r>
              <a:r>
                <a:rPr lang="en-US" sz="2800" dirty="0" err="1">
                  <a:latin typeface="Arial" panose="020B0604020202020204" pitchFamily="34" charset="0"/>
                  <a:ea typeface="Arial-Rounded" panose="020B0500000000000000" pitchFamily="34" charset="0"/>
                  <a:cs typeface="Arial" panose="020B0604020202020204" pitchFamily="34" charset="0"/>
                </a:rPr>
                <a:t>Những</a:t>
              </a:r>
              <a:r>
                <a:rPr lang="en-US" sz="2800" dirty="0">
                  <a:latin typeface="Arial" panose="020B0604020202020204" pitchFamily="34" charset="0"/>
                  <a:ea typeface="Arial-Rounded" panose="020B0500000000000000" pitchFamily="34" charset="0"/>
                  <a:cs typeface="Arial" panose="020B0604020202020204" pitchFamily="34" charset="0"/>
                </a:rPr>
                <a:t> con </a:t>
              </a:r>
              <a:r>
                <a:rPr lang="en-US" sz="2800" dirty="0" err="1">
                  <a:latin typeface="Arial" panose="020B0604020202020204" pitchFamily="34" charset="0"/>
                  <a:ea typeface="Arial-Rounded" panose="020B0500000000000000" pitchFamily="34" charset="0"/>
                  <a:cs typeface="Arial" panose="020B0604020202020204" pitchFamily="34" charset="0"/>
                </a:rPr>
                <a:t>người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ấy</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làm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rạng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danh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lịch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sử</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nước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nhà</a:t>
              </a:r>
              <a:r>
                <a:rPr lang="en-US" sz="2800" dirty="0">
                  <a:latin typeface="Arial" panose="020B0604020202020204" pitchFamily="34" charset="0"/>
                  <a:ea typeface="Arial-Rounded" panose="020B0500000000000000" pitchFamily="34" charset="0"/>
                  <a:cs typeface="Arial" panose="020B0604020202020204" pitchFamily="34" charset="0"/>
                </a:rPr>
                <a:t>.</a:t>
              </a:r>
            </a:p>
            <a:p>
              <a:pPr algn="just"/>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Đất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nước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mình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có</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miền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Bắc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Trung</a:t>
              </a:r>
              <a:r>
                <a:rPr lang="en-US" sz="2800" dirty="0">
                  <a:latin typeface="Arial" panose="020B0604020202020204" pitchFamily="34" charset="0"/>
                  <a:ea typeface="Arial-Rounded" panose="020B0500000000000000" pitchFamily="34" charset="0"/>
                  <a:cs typeface="Arial" panose="020B0604020202020204" pitchFamily="34" charset="0"/>
                </a:rPr>
                <a:t>, Nam </a:t>
              </a:r>
              <a:r>
                <a:rPr lang="en-US" sz="2800" dirty="0" err="1">
                  <a:latin typeface="Arial" panose="020B0604020202020204" pitchFamily="34" charset="0"/>
                  <a:ea typeface="Arial-Rounded" panose="020B0500000000000000" pitchFamily="34" charset="0"/>
                  <a:cs typeface="Arial" panose="020B0604020202020204" pitchFamily="34" charset="0"/>
                </a:rPr>
                <a:t>với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khí</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hậu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khác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nhau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Miền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Bắc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miền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Trung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một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năm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có</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bốn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mùa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xuân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hạ</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thu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đông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Miền</a:t>
              </a:r>
              <a:r>
                <a:rPr lang="en-US" sz="2800" dirty="0">
                  <a:latin typeface="Arial" panose="020B0604020202020204" pitchFamily="34" charset="0"/>
                  <a:ea typeface="Arial-Rounded" panose="020B0500000000000000" pitchFamily="34" charset="0"/>
                  <a:cs typeface="Arial" panose="020B0604020202020204" pitchFamily="34" charset="0"/>
                </a:rPr>
                <a:t> Nam </a:t>
              </a:r>
              <a:r>
                <a:rPr lang="en-US" sz="2800" dirty="0" err="1">
                  <a:latin typeface="Arial" panose="020B0604020202020204" pitchFamily="34" charset="0"/>
                  <a:ea typeface="Arial-Rounded" panose="020B0500000000000000" pitchFamily="34" charset="0"/>
                  <a:cs typeface="Arial" panose="020B0604020202020204" pitchFamily="34" charset="0"/>
                </a:rPr>
                <a:t>có</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hai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mùa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mùa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mưa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mùa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khô</a:t>
              </a:r>
              <a:r>
                <a:rPr lang="en-US" sz="2800" dirty="0">
                  <a:latin typeface="Arial" panose="020B0604020202020204" pitchFamily="34" charset="0"/>
                  <a:ea typeface="Arial-Rounded" panose="020B0500000000000000" pitchFamily="34" charset="0"/>
                  <a:cs typeface="Arial" panose="020B0604020202020204" pitchFamily="34" charset="0"/>
                </a:rPr>
                <a:t>.</a:t>
              </a:r>
            </a:p>
            <a:p>
              <a:pPr algn="just"/>
              <a:r>
                <a:rPr lang="en-US" sz="2800" dirty="0">
                  <a:latin typeface="Arial" panose="020B0604020202020204" pitchFamily="34" charset="0"/>
                  <a:ea typeface="Arial-Rounded" panose="020B0500000000000000" pitchFamily="34" charset="0"/>
                  <a:cs typeface="Arial" panose="020B0604020202020204" pitchFamily="34" charset="0"/>
                </a:rPr>
                <a:t>	Trang </a:t>
              </a:r>
              <a:r>
                <a:rPr lang="en-US" sz="2800" dirty="0" err="1">
                  <a:latin typeface="Arial" panose="020B0604020202020204" pitchFamily="34" charset="0"/>
                  <a:ea typeface="Arial-Rounded" panose="020B0500000000000000" pitchFamily="34" charset="0"/>
                  <a:cs typeface="Arial" panose="020B0604020202020204" pitchFamily="34" charset="0"/>
                </a:rPr>
                <a:t>phục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truyền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thống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của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người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Việt</a:t>
              </a:r>
              <a:r>
                <a:rPr lang="en-US" sz="2800" dirty="0">
                  <a:latin typeface="Arial" panose="020B0604020202020204" pitchFamily="34" charset="0"/>
                  <a:ea typeface="Arial-Rounded" panose="020B0500000000000000" pitchFamily="34" charset="0"/>
                  <a:cs typeface="Arial" panose="020B0604020202020204" pitchFamily="34" charset="0"/>
                </a:rPr>
                <a:t> Nam </a:t>
              </a:r>
              <a:r>
                <a:rPr lang="en-US" sz="2800" dirty="0" err="1">
                  <a:latin typeface="Arial" panose="020B0604020202020204" pitchFamily="34" charset="0"/>
                  <a:ea typeface="Arial-Rounded" panose="020B0500000000000000" pitchFamily="34" charset="0"/>
                  <a:cs typeface="Arial" panose="020B0604020202020204" pitchFamily="34" charset="0"/>
                </a:rPr>
                <a:t>là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áo</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dài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Áo</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dài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thường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được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mặc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trong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dịp</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Tết</a:t>
              </a:r>
              <a:r>
                <a:rPr lang="en-US" sz="2800" dirty="0">
                  <a:latin typeface="Arial" panose="020B0604020202020204" pitchFamily="34" charset="0"/>
                  <a:ea typeface="Arial-Rounded" panose="020B0500000000000000" pitchFamily="34" charset="0"/>
                  <a:cs typeface="Arial" panose="020B0604020202020204" pitchFamily="34" charset="0"/>
                </a:rPr>
                <a:t> hay </a:t>
              </a:r>
              <a:r>
                <a:rPr lang="en-US" sz="2800" dirty="0" err="1">
                  <a:latin typeface="Arial" panose="020B0604020202020204" pitchFamily="34" charset="0"/>
                  <a:ea typeface="Arial-Rounded" panose="020B0500000000000000" pitchFamily="34" charset="0"/>
                  <a:cs typeface="Arial" panose="020B0604020202020204" pitchFamily="34" charset="0"/>
                </a:rPr>
                <a:t>lễ</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hội</a:t>
              </a:r>
              <a:r>
                <a:rPr lang="en-US" sz="2800" dirty="0">
                  <a:latin typeface="Arial" panose="020B0604020202020204" pitchFamily="34" charset="0"/>
                  <a:ea typeface="Arial-Rounded" panose="020B0500000000000000" pitchFamily="34" charset="0"/>
                  <a:cs typeface="Arial" panose="020B0604020202020204" pitchFamily="34" charset="0"/>
                </a:rPr>
                <a:t>.</a:t>
              </a:r>
            </a:p>
            <a:p>
              <a:pPr algn="r"/>
              <a:r>
                <a:rPr lang="en-US" sz="2800" dirty="0">
                  <a:latin typeface="Arial" panose="020B0604020202020204" pitchFamily="34" charset="0"/>
                  <a:ea typeface="Arial-Rounded" panose="020B0500000000000000" pitchFamily="34" charset="0"/>
                  <a:cs typeface="Arial" panose="020B0604020202020204" pitchFamily="34" charset="0"/>
                </a:rPr>
                <a:t>(</a:t>
              </a:r>
              <a:r>
                <a:rPr lang="en-US" sz="2800" dirty="0" err="1">
                  <a:latin typeface="Arial" panose="020B0604020202020204" pitchFamily="34" charset="0"/>
                  <a:ea typeface="Arial-Rounded" panose="020B0500000000000000" pitchFamily="34" charset="0"/>
                  <a:cs typeface="Arial" panose="020B0604020202020204" pitchFamily="34" charset="0"/>
                </a:rPr>
                <a:t>Trung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Sơn</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
          <p:nvSpPr>
            <p:cNvPr id="75" name="TextBox 74">
              <a:extLst>
                <a:ext uri="{FF2B5EF4-FFF2-40B4-BE49-F238E27FC236}">
                  <a16:creationId xmlns:a16="http://schemas.microsoft.com/office/drawing/2014/main" id="{2566AD07-4464-46D8-B48D-FACE29E59C8E}"/>
                </a:ext>
              </a:extLst>
            </p:cNvPr>
            <p:cNvSpPr txBox="1"/>
            <p:nvPr/>
          </p:nvSpPr>
          <p:spPr>
            <a:xfrm>
              <a:off x="2466493" y="193729"/>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ĐẤT NƯỚC CHÚNG MÌNH</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Star: 5 Points 5">
            <a:hlinkClick r:id="rId3" action="ppaction://hlinksldjump"/>
            <a:extLst>
              <a:ext uri="{FF2B5EF4-FFF2-40B4-BE49-F238E27FC236}">
                <a16:creationId xmlns:a16="http://schemas.microsoft.com/office/drawing/2014/main" id="{A2F78831-874B-4150-851C-9DD06893AD2F}"/>
              </a:ext>
            </a:extLst>
          </p:cNvPr>
          <p:cNvSpPr/>
          <p:nvPr/>
        </p:nvSpPr>
        <p:spPr>
          <a:xfrm>
            <a:off x="970112" y="457430"/>
            <a:ext cx="515787"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Fun Games Classroom Kit by Slidesgo">
  <a:themeElements>
    <a:clrScheme name="Simple Light">
      <a:dk1>
        <a:srgbClr val="000000"/>
      </a:dk1>
      <a:lt1>
        <a:srgbClr val="FFFFFF"/>
      </a:lt1>
      <a:dk2>
        <a:srgbClr val="6D60BD"/>
      </a:dk2>
      <a:lt2>
        <a:srgbClr val="4B4095"/>
      </a:lt2>
      <a:accent1>
        <a:srgbClr val="ACA9F1"/>
      </a:accent1>
      <a:accent2>
        <a:srgbClr val="9393E5"/>
      </a:accent2>
      <a:accent3>
        <a:srgbClr val="FFD43F"/>
      </a:accent3>
      <a:accent4>
        <a:srgbClr val="FCA12D"/>
      </a:accent4>
      <a:accent5>
        <a:srgbClr val="F44336"/>
      </a:accent5>
      <a:accent6>
        <a:srgbClr val="674EA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442</Words>
  <Application>Microsoft Office PowerPoint</Application>
  <PresentationFormat>Custom</PresentationFormat>
  <Paragraphs>130</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Arial-Rounded</vt:lpstr>
      <vt:lpstr>Signika</vt:lpstr>
      <vt:lpstr>FS Core Magic Rough</vt:lpstr>
      <vt:lpstr>Roboto</vt:lpstr>
      <vt:lpstr>Arial</vt:lpstr>
      <vt:lpstr>Montserrat Medium</vt:lpstr>
      <vt:lpstr>Montserrat</vt:lpstr>
      <vt:lpstr>Montserrat ExtraBold</vt:lpstr>
      <vt:lpstr>Fira Sans Extra Condensed Medium</vt:lpstr>
      <vt:lpstr>Fun Games Classroom Kit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37</cp:revision>
  <dcterms:modified xsi:type="dcterms:W3CDTF">2022-05-22T10:37:19Z</dcterms:modified>
</cp:coreProperties>
</file>