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64" r:id="rId3"/>
    <p:sldId id="262" r:id="rId4"/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320" y="-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EFE5-4534-4FDD-BB67-3F2BB287B57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1880F-AD8D-4B85-9D30-4D695645F9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19"/>
          <p:cNvSpPr>
            <a:spLocks noTextEdit="1"/>
          </p:cNvSpPr>
          <p:nvPr/>
        </p:nvSpPr>
        <p:spPr>
          <a:xfrm>
            <a:off x="1981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vi-VN" sz="3200" b="1" smtClean="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TRƯỜNG TIỂU HỌC ÁI MỘ A </a:t>
            </a:r>
            <a:endParaRPr lang="en-US" sz="3200" b="1" dirty="0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99" name="WordArt 20"/>
          <p:cNvSpPr>
            <a:spLocks noTextEdit="1"/>
          </p:cNvSpPr>
          <p:nvPr/>
        </p:nvSpPr>
        <p:spPr>
          <a:xfrm>
            <a:off x="2209800" y="1524000"/>
            <a:ext cx="78105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Tiếng Việt </a:t>
            </a:r>
          </a:p>
        </p:txBody>
      </p:sp>
      <p:sp>
        <p:nvSpPr>
          <p:cNvPr id="4100" name="WordArt 21"/>
          <p:cNvSpPr>
            <a:spLocks noTextEdit="1"/>
          </p:cNvSpPr>
          <p:nvPr/>
        </p:nvSpPr>
        <p:spPr>
          <a:xfrm>
            <a:off x="1905000" y="3276600"/>
            <a:ext cx="85344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Ôn tập cuối học kì II</a:t>
            </a:r>
          </a:p>
          <a:p>
            <a:pPr algn="ctr" eaLnBrk="0" hangingPunct="0"/>
            <a:r>
              <a:rPr lang="en-US" sz="3600" b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 Tiết 8)</a:t>
            </a:r>
          </a:p>
          <a:p>
            <a:pPr algn="ctr" eaLnBrk="0" hangingPunct="0"/>
            <a:endParaRPr lang="en-US" sz="3600" b="1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poohframe458hp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8600"/>
            <a:ext cx="8610600" cy="6149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5" name="Text Box 5"/>
          <p:cNvSpPr txBox="1"/>
          <p:nvPr/>
        </p:nvSpPr>
        <p:spPr>
          <a:xfrm rot="-283091">
            <a:off x="3962400" y="2667000"/>
            <a:ext cx="4724400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5400" u="sng">
                <a:solidFill>
                  <a:srgbClr val="FF0000"/>
                </a:solidFill>
                <a:latin typeface="Times New Roman" panose="02020603050405020304" pitchFamily="18" charset="0"/>
                <a:ea typeface=".VnTime" panose="020B7200000000000000" pitchFamily="34" charset="0"/>
                <a:cs typeface="Times New Roman" panose="02020603050405020304" pitchFamily="18" charset="0"/>
                <a:sym typeface="+mn-ea"/>
              </a:rPr>
              <a:t>ĐỌC BÀI</a:t>
            </a:r>
            <a:r>
              <a:rPr lang="en-US" sz="5400"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  <a:ea typeface=".VnTime" panose="020B7200000000000000" pitchFamily="34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5400"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  <a:ea typeface=".VnTime" panose="020B7200000000000000" pitchFamily="34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en-US" sz="5400">
                <a:solidFill>
                  <a:srgbClr val="00B0F0"/>
                </a:solidFill>
                <a:latin typeface="Times New Roman" panose="02020603050405020304" pitchFamily="18" charset="0"/>
                <a:ea typeface=".VnTime" panose="020B7200000000000000" pitchFamily="34" charset="0"/>
                <a:cs typeface="Times New Roman" panose="02020603050405020304" pitchFamily="18" charset="0"/>
                <a:sym typeface="+mn-ea"/>
              </a:rPr>
              <a:t>CÂY GẠO</a:t>
            </a:r>
            <a:r>
              <a:rPr lang="en-US" sz="5400"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  <a:ea typeface=".VnTime" panose="020B7200000000000000" pitchFamily="34" charset="0"/>
                <a:cs typeface="Times New Roman" panose="02020603050405020304" pitchFamily="18" charset="0"/>
                <a:sym typeface="+mn-ea"/>
              </a:rPr>
              <a:t> </a:t>
            </a:r>
            <a:endParaRPr sz="5400" b="1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B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285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3" name="Picture 15" descr="B0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124" name="Nhóm 7"/>
          <p:cNvGrpSpPr/>
          <p:nvPr/>
        </p:nvGrpSpPr>
        <p:grpSpPr>
          <a:xfrm>
            <a:off x="10363200" y="228600"/>
            <a:ext cx="304800" cy="6324600"/>
            <a:chOff x="5943600" y="914400"/>
            <a:chExt cx="287338" cy="5154613"/>
          </a:xfrm>
        </p:grpSpPr>
        <p:pic>
          <p:nvPicPr>
            <p:cNvPr id="5130" name="Picture 10" descr="Copy (2) of !c_lit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4805362" y="4643437"/>
              <a:ext cx="2563813" cy="28733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5131" name="Picture 10" descr="Copy (2) of !c_lit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4805362" y="2052637"/>
              <a:ext cx="2563813" cy="287338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5125" name="Nhóm 8"/>
          <p:cNvGrpSpPr/>
          <p:nvPr/>
        </p:nvGrpSpPr>
        <p:grpSpPr>
          <a:xfrm rot="10800000">
            <a:off x="1524000" y="228600"/>
            <a:ext cx="304800" cy="6324600"/>
            <a:chOff x="5943600" y="914400"/>
            <a:chExt cx="287338" cy="5154613"/>
          </a:xfrm>
        </p:grpSpPr>
        <p:pic>
          <p:nvPicPr>
            <p:cNvPr id="5128" name="Picture 10" descr="Copy (2) of !c_lit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4805362" y="4643437"/>
              <a:ext cx="2563813" cy="28733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5129" name="Picture 10" descr="Copy (2) of !c_lite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4805362" y="2052637"/>
              <a:ext cx="2563813" cy="287338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5127" name="WordArt 11"/>
          <p:cNvSpPr>
            <a:spLocks noTextEdit="1"/>
          </p:cNvSpPr>
          <p:nvPr/>
        </p:nvSpPr>
        <p:spPr>
          <a:xfrm>
            <a:off x="2557145" y="1031875"/>
            <a:ext cx="7077710" cy="4495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eaLnBrk="0" hangingPunct="0"/>
            <a:endParaRPr lang="en-US" sz="3600"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  <a:ea typeface=".VnTime" panose="020B7200000000000000" pitchFamily="34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ea typeface=".VnTime" panose="020B7200000000000000" pitchFamily="34" charset="0"/>
                <a:cs typeface="Times New Roman" panose="02020603050405020304" pitchFamily="18" charset="0"/>
              </a:rPr>
              <a:t>VÀ TRẢ LỜI CÂU HỎI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520" y="326571"/>
            <a:ext cx="111687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nõn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ghẹo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ã,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745" y="4055647"/>
            <a:ext cx="7984244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1970" y="4646578"/>
            <a:ext cx="316688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1520" y="5081820"/>
            <a:ext cx="316688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1970" y="5542308"/>
            <a:ext cx="316688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6294" y="4649972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520" y="326571"/>
            <a:ext cx="111687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nõn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ghẹo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ã,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745" y="4055647"/>
            <a:ext cx="7984244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1970" y="4646578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1520" y="5081820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1970" y="5542308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1970" y="5540629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520" y="326571"/>
            <a:ext cx="111687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nõn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ghẹo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ã,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4850" y="4027135"/>
            <a:ext cx="7984244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34850" y="4439968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4850" y="4938121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849" y="5395675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4849" y="5395675"/>
            <a:ext cx="31668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98483" y="5355075"/>
            <a:ext cx="8383321" cy="43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- </a:t>
            </a:r>
            <a:r>
              <a:rPr lang="en-US" b="1" dirty="0" err="1" smtClean="0">
                <a:solidFill>
                  <a:srgbClr val="FF0000"/>
                </a:solidFill>
              </a:rPr>
              <a:t>Cây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gạo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sừng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sững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như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một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tháp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đèn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khổng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lồ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en-US" sz="1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98482" y="5674196"/>
            <a:ext cx="8383321" cy="43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- </a:t>
            </a:r>
            <a:r>
              <a:rPr lang="en-US" b="1" dirty="0" err="1">
                <a:solidFill>
                  <a:srgbClr val="FF0000"/>
                </a:solidFill>
              </a:rPr>
              <a:t>Hàng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ngàn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bông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hoa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hàng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ngàn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ngọn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lửa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hồng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tươi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en-US" sz="1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98482" y="6032920"/>
            <a:ext cx="8383321" cy="43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- </a:t>
            </a:r>
            <a:r>
              <a:rPr lang="en-US" b="1" dirty="0" err="1">
                <a:solidFill>
                  <a:srgbClr val="FF0000"/>
                </a:solidFill>
              </a:rPr>
              <a:t>Hàng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ngàn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búp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nõn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hàng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ngàn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nến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trong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xanh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en-US" sz="1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520" y="326571"/>
            <a:ext cx="111687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nõn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ghẹo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ã,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745" y="4055647"/>
            <a:ext cx="11067078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1970" y="4646578"/>
            <a:ext cx="655016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1520" y="5081820"/>
            <a:ext cx="8451669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1970" y="5542308"/>
            <a:ext cx="9567687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5844" y="5081820"/>
            <a:ext cx="7085745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520" y="326571"/>
            <a:ext cx="111687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nõn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ghẹo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ã,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745" y="4055647"/>
            <a:ext cx="11067078" cy="103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1745" y="4955291"/>
            <a:ext cx="10884198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1520" y="5404642"/>
            <a:ext cx="8451669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1342" y="5951293"/>
            <a:ext cx="956768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1745" y="4960279"/>
            <a:ext cx="9917546" cy="53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Custom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BKV</cp:lastModifiedBy>
  <cp:revision>6</cp:revision>
  <dcterms:created xsi:type="dcterms:W3CDTF">2022-01-27T11:05:00Z</dcterms:created>
  <dcterms:modified xsi:type="dcterms:W3CDTF">2022-05-24T05:21:37Z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856A765CAF8B4526BC2D573B82C2D668</vt:lpwstr>
  </property>
  <property fmtid="{D5CDD505-2E9C-101B-9397-08002B2CF9AE}" pid="3" name="KSOProductBuildVer">
    <vt:lpwstr>1033-11.2.0.11042</vt:lpwstr>
  </property>
</Properties>
</file>