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9" r:id="rId2"/>
    <p:sldId id="294" r:id="rId3"/>
    <p:sldId id="270" r:id="rId4"/>
    <p:sldId id="271" r:id="rId5"/>
    <p:sldId id="289" r:id="rId6"/>
    <p:sldId id="290" r:id="rId7"/>
    <p:sldId id="298"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7" autoAdjust="0"/>
    <p:restoredTop sz="94660"/>
  </p:normalViewPr>
  <p:slideViewPr>
    <p:cSldViewPr>
      <p:cViewPr>
        <p:scale>
          <a:sx n="71" d="100"/>
          <a:sy n="71" d="100"/>
        </p:scale>
        <p:origin x="-1112"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50FB9B45-B792-4099-A184-7C34F4A64199}" type="datetimeFigureOut">
              <a:rPr lang="en-US"/>
              <a:pPr>
                <a:defRPr/>
              </a:pPr>
              <a:t>5/24/2022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5E2EE226-A494-42FD-9F35-D1F5482C5466}" type="slidenum">
              <a:rPr lang="en-US"/>
              <a:pPr>
                <a:defRPr/>
              </a:pPr>
              <a:t>‹#›</a:t>
            </a:fld>
            <a:endParaRPr lang="en-US"/>
          </a:p>
        </p:txBody>
      </p:sp>
    </p:spTree>
    <p:extLst>
      <p:ext uri="{BB962C8B-B14F-4D97-AF65-F5344CB8AC3E}">
        <p14:creationId xmlns:p14="http://schemas.microsoft.com/office/powerpoint/2010/main" val="18475695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6EE6216-3CA5-477B-B250-8360FDD4504B}" type="datetimeFigureOut">
              <a:rPr lang="en-US"/>
              <a:pPr>
                <a:defRPr/>
              </a:pPr>
              <a:t>5/24/2022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4C915C6-2B9C-4218-AEE9-E8FC83C2931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92B5D23-B835-4D28-8480-0FB69443DE91}" type="datetimeFigureOut">
              <a:rPr lang="en-US"/>
              <a:pPr>
                <a:defRPr/>
              </a:pPr>
              <a:t>5/24/2022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A548660-C05C-4E4E-B764-929B86061BA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1B2FA23-9B35-4418-9EA0-5076A8BC998B}" type="datetimeFigureOut">
              <a:rPr lang="en-US"/>
              <a:pPr>
                <a:defRPr/>
              </a:pPr>
              <a:t>5/24/2022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1438B8-F184-4A99-B1DB-1C23DF01567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23828C5-9913-4138-8061-CB92CB76474E}" type="datetimeFigureOut">
              <a:rPr lang="en-US"/>
              <a:pPr>
                <a:defRPr/>
              </a:pPr>
              <a:t>5/24/2022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AE77754-8207-4721-9C2F-4D11114B65F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BA4D525-F908-4364-8A64-9814CD0D94CE}" type="datetimeFigureOut">
              <a:rPr lang="en-US"/>
              <a:pPr>
                <a:defRPr/>
              </a:pPr>
              <a:t>5/24/2022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1BED5E-C537-422F-BD47-E938AD9B9F9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0A65806-2AB4-44EF-BD76-6AA9BA1D3016}" type="datetimeFigureOut">
              <a:rPr lang="en-US"/>
              <a:pPr>
                <a:defRPr/>
              </a:pPr>
              <a:t>5/24/2022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1DD5140-CA3B-428F-8F8E-6D081DE42D2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68AA233-456A-4F9F-9787-63531D72082C}" type="datetimeFigureOut">
              <a:rPr lang="en-US"/>
              <a:pPr>
                <a:defRPr/>
              </a:pPr>
              <a:t>5/24/2022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1CDE240-CD01-4D75-8CA4-C3D88D6B153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00EC5C2-2111-444D-84AA-F5D9F859386D}" type="datetimeFigureOut">
              <a:rPr lang="en-US"/>
              <a:pPr>
                <a:defRPr/>
              </a:pPr>
              <a:t>5/24/2022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7A7953A-D955-44BB-A4C6-62970D2027A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8B5857D-27A5-49AA-AC3C-4DA3E3CA57B5}" type="datetimeFigureOut">
              <a:rPr lang="en-US"/>
              <a:pPr>
                <a:defRPr/>
              </a:pPr>
              <a:t>5/24/2022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987777B-30CD-4039-93B0-D5C41252CB4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2AA5012-F1DA-4EA8-9683-FF9FDD10F909}" type="datetimeFigureOut">
              <a:rPr lang="en-US"/>
              <a:pPr>
                <a:defRPr/>
              </a:pPr>
              <a:t>5/24/2022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5D06FBA-4C76-4FBD-9A24-1C56137C05E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6C2F798-F2C5-4512-90F4-FFF9BE128545}" type="datetimeFigureOut">
              <a:rPr lang="en-US"/>
              <a:pPr>
                <a:defRPr/>
              </a:pPr>
              <a:t>5/24/2022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2523B13-3AFC-4C0B-B939-B6B5ECEA568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2DE9489-1768-4E03-8E82-842B55B4C58D}" type="datetimeFigureOut">
              <a:rPr lang="en-US"/>
              <a:pPr>
                <a:defRPr/>
              </a:pPr>
              <a:t>5/24/2022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719EDB4B-F43C-47A8-B92D-5E61674CB04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WordArt 21"/>
          <p:cNvSpPr>
            <a:spLocks noChangeArrowheads="1" noChangeShapeType="1" noTextEdit="1"/>
          </p:cNvSpPr>
          <p:nvPr/>
        </p:nvSpPr>
        <p:spPr bwMode="auto">
          <a:xfrm>
            <a:off x="457200" y="1371600"/>
            <a:ext cx="8458200" cy="52578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Ôn</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tập</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cuối</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học</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kì</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II</a:t>
            </a:r>
            <a:endPar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a:p>
            <a:pPr algn="ct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5 )</a:t>
            </a:r>
            <a:endPar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a:p>
            <a:pPr algn="ctr"/>
            <a:endPar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Tree>
  </p:cSld>
  <p:clrMapOvr>
    <a:masterClrMapping/>
  </p:clrMapOvr>
  <p:transition>
    <p:cover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flipH="1">
            <a:off x="2667000" y="1143000"/>
            <a:ext cx="5181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Char char="»"/>
              <a:defRPr sz="2000">
                <a:solidFill>
                  <a:schemeClr val="tx1"/>
                </a:solidFill>
                <a:latin typeface="Calibri" pitchFamily="34" charset="0"/>
              </a:defRPr>
            </a:lvl6pPr>
            <a:lvl7pPr eaLnBrk="0" fontAlgn="base" hangingPunct="0">
              <a:spcAft>
                <a:spcPct val="0"/>
              </a:spcAft>
              <a:buChar char="»"/>
              <a:defRPr sz="2000">
                <a:solidFill>
                  <a:schemeClr val="tx1"/>
                </a:solidFill>
                <a:latin typeface="Calibri" pitchFamily="34" charset="0"/>
              </a:defRPr>
            </a:lvl7pPr>
            <a:lvl8pPr eaLnBrk="0" fontAlgn="base" hangingPunct="0">
              <a:spcAft>
                <a:spcPct val="0"/>
              </a:spcAft>
              <a:buChar char="»"/>
              <a:defRPr sz="2000">
                <a:solidFill>
                  <a:schemeClr val="tx1"/>
                </a:solidFill>
                <a:latin typeface="Calibri" pitchFamily="34" charset="0"/>
              </a:defRPr>
            </a:lvl8pPr>
            <a:lvl9pPr eaLnBrk="0" fontAlgn="base" hangingPunct="0">
              <a:spcAft>
                <a:spcPct val="0"/>
              </a:spcAft>
              <a:buChar char="»"/>
              <a:defRPr sz="2000">
                <a:solidFill>
                  <a:schemeClr val="tx1"/>
                </a:solidFill>
                <a:latin typeface="Calibri" pitchFamily="34" charset="0"/>
              </a:defRPr>
            </a:lvl9pPr>
          </a:lstStyle>
          <a:p>
            <a:pPr eaLnBrk="1" hangingPunct="1"/>
            <a:r>
              <a:rPr lang="en-US" altLang="en-US" sz="3600" b="1" dirty="0">
                <a:solidFill>
                  <a:srgbClr val="FF0000"/>
                </a:solidFill>
                <a:latin typeface="Times New Roman" pitchFamily="18" charset="0"/>
              </a:rPr>
              <a:t> </a:t>
            </a:r>
            <a:r>
              <a:rPr lang="en-US" altLang="en-US" sz="2400" b="1" dirty="0" smtClean="0">
                <a:solidFill>
                  <a:srgbClr val="FF0000"/>
                </a:solidFill>
                <a:latin typeface="Times New Roman" pitchFamily="18" charset="0"/>
              </a:rPr>
              <a:t>ÔN TẬP CUỐI HỌC KÌ II ( TIẾT 5)</a:t>
            </a:r>
            <a:endParaRPr lang="en-US" altLang="en-US" sz="2400" b="1" dirty="0">
              <a:solidFill>
                <a:srgbClr val="FF0000"/>
              </a:solidFill>
              <a:latin typeface="Times New Roman" pitchFamily="18" charset="0"/>
            </a:endParaRPr>
          </a:p>
        </p:txBody>
      </p:sp>
      <p:sp>
        <p:nvSpPr>
          <p:cNvPr id="3" name="TextBox 1"/>
          <p:cNvSpPr txBox="1">
            <a:spLocks noChangeArrowheads="1"/>
          </p:cNvSpPr>
          <p:nvPr/>
        </p:nvSpPr>
        <p:spPr bwMode="auto">
          <a:xfrm>
            <a:off x="1371600" y="152400"/>
            <a:ext cx="6747311"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Char char="»"/>
              <a:defRPr sz="2000">
                <a:solidFill>
                  <a:schemeClr val="tx1"/>
                </a:solidFill>
                <a:latin typeface="Calibri" pitchFamily="34" charset="0"/>
              </a:defRPr>
            </a:lvl6pPr>
            <a:lvl7pPr eaLnBrk="0" fontAlgn="base" hangingPunct="0">
              <a:spcAft>
                <a:spcPct val="0"/>
              </a:spcAft>
              <a:buChar char="»"/>
              <a:defRPr sz="2000">
                <a:solidFill>
                  <a:schemeClr val="tx1"/>
                </a:solidFill>
                <a:latin typeface="Calibri" pitchFamily="34" charset="0"/>
              </a:defRPr>
            </a:lvl7pPr>
            <a:lvl8pPr eaLnBrk="0" fontAlgn="base" hangingPunct="0">
              <a:spcAft>
                <a:spcPct val="0"/>
              </a:spcAft>
              <a:buChar char="»"/>
              <a:defRPr sz="2000">
                <a:solidFill>
                  <a:schemeClr val="tx1"/>
                </a:solidFill>
                <a:latin typeface="Calibri" pitchFamily="34" charset="0"/>
              </a:defRPr>
            </a:lvl8pPr>
            <a:lvl9pPr eaLnBrk="0" fontAlgn="base" hangingPunct="0">
              <a:spcAft>
                <a:spcPct val="0"/>
              </a:spcAft>
              <a:buChar char="»"/>
              <a:defRPr sz="2000">
                <a:solidFill>
                  <a:schemeClr val="tx1"/>
                </a:solidFill>
                <a:latin typeface="Calibri" pitchFamily="34" charset="0"/>
              </a:defRPr>
            </a:lvl9pPr>
          </a:lstStyle>
          <a:p>
            <a:pPr algn="ctr" eaLnBrk="1" hangingPunct="1"/>
            <a:r>
              <a:rPr lang="en-US" altLang="en-US" b="0" dirty="0" err="1">
                <a:latin typeface="Times New Roman" pitchFamily="18" charset="0"/>
              </a:rPr>
              <a:t>Thứ</a:t>
            </a:r>
            <a:r>
              <a:rPr lang="en-US" altLang="en-US" b="0" dirty="0">
                <a:latin typeface="Times New Roman" pitchFamily="18" charset="0"/>
              </a:rPr>
              <a:t> </a:t>
            </a:r>
            <a:r>
              <a:rPr lang="vi-VN" altLang="en-US" dirty="0">
                <a:latin typeface="Times New Roman" pitchFamily="18" charset="0"/>
              </a:rPr>
              <a:t>năm</a:t>
            </a:r>
            <a:r>
              <a:rPr lang="en-US" altLang="en-US" b="0" dirty="0" smtClean="0">
                <a:latin typeface="Times New Roman" pitchFamily="18" charset="0"/>
              </a:rPr>
              <a:t> </a:t>
            </a:r>
            <a:r>
              <a:rPr lang="en-US" altLang="en-US" b="0" dirty="0" err="1">
                <a:latin typeface="Times New Roman" pitchFamily="18" charset="0"/>
              </a:rPr>
              <a:t>ngày</a:t>
            </a:r>
            <a:r>
              <a:rPr lang="en-US" altLang="en-US" b="0" dirty="0">
                <a:latin typeface="Times New Roman" pitchFamily="18" charset="0"/>
              </a:rPr>
              <a:t> </a:t>
            </a:r>
            <a:r>
              <a:rPr lang="en-US" altLang="en-US" dirty="0" smtClean="0">
                <a:latin typeface="Times New Roman" pitchFamily="18" charset="0"/>
              </a:rPr>
              <a:t>2</a:t>
            </a:r>
            <a:r>
              <a:rPr lang="vi-VN" altLang="en-US" dirty="0" smtClean="0">
                <a:latin typeface="Times New Roman" pitchFamily="18" charset="0"/>
              </a:rPr>
              <a:t>6</a:t>
            </a:r>
            <a:r>
              <a:rPr lang="en-US" altLang="en-US" b="0" dirty="0" smtClean="0">
                <a:latin typeface="Times New Roman" pitchFamily="18" charset="0"/>
              </a:rPr>
              <a:t> </a:t>
            </a:r>
            <a:r>
              <a:rPr lang="en-US" altLang="en-US" b="0" dirty="0" err="1">
                <a:latin typeface="Times New Roman" pitchFamily="18" charset="0"/>
              </a:rPr>
              <a:t>tháng</a:t>
            </a:r>
            <a:r>
              <a:rPr lang="en-US" altLang="en-US" b="0" dirty="0">
                <a:latin typeface="Times New Roman" pitchFamily="18" charset="0"/>
              </a:rPr>
              <a:t> </a:t>
            </a:r>
            <a:r>
              <a:rPr lang="vi-VN" altLang="en-US" b="0" dirty="0" smtClean="0">
                <a:latin typeface="Times New Roman" pitchFamily="18" charset="0"/>
              </a:rPr>
              <a:t>5</a:t>
            </a:r>
            <a:r>
              <a:rPr lang="en-US" altLang="en-US" b="0" dirty="0" smtClean="0">
                <a:latin typeface="Times New Roman" pitchFamily="18" charset="0"/>
              </a:rPr>
              <a:t> </a:t>
            </a:r>
            <a:r>
              <a:rPr lang="en-US" altLang="en-US" b="0" dirty="0">
                <a:latin typeface="Times New Roman" pitchFamily="18" charset="0"/>
              </a:rPr>
              <a:t>năm 2022</a:t>
            </a:r>
          </a:p>
          <a:p>
            <a:pPr algn="ctr" eaLnBrk="1" hangingPunct="1"/>
            <a:r>
              <a:rPr lang="en-US" altLang="en-US" dirty="0" err="1" smtClean="0">
                <a:latin typeface="Times New Roman" pitchFamily="18" charset="0"/>
              </a:rPr>
              <a:t>Tiếng</a:t>
            </a:r>
            <a:r>
              <a:rPr lang="en-US" altLang="en-US" dirty="0">
                <a:latin typeface="Times New Roman" pitchFamily="18" charset="0"/>
              </a:rPr>
              <a:t> </a:t>
            </a:r>
            <a:r>
              <a:rPr lang="en-US" altLang="en-US" dirty="0" err="1" smtClean="0">
                <a:latin typeface="Times New Roman" pitchFamily="18" charset="0"/>
              </a:rPr>
              <a:t>việt</a:t>
            </a:r>
            <a:endParaRPr lang="en-US" altLang="en-US" dirty="0">
              <a:latin typeface="Times New Roman" pitchFamily="18" charset="0"/>
            </a:endParaRPr>
          </a:p>
        </p:txBody>
      </p:sp>
    </p:spTree>
    <p:extLst>
      <p:ext uri="{BB962C8B-B14F-4D97-AF65-F5344CB8AC3E}">
        <p14:creationId xmlns:p14="http://schemas.microsoft.com/office/powerpoint/2010/main" val="3161207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6"/>
          <p:cNvSpPr txBox="1">
            <a:spLocks noChangeArrowheads="1"/>
          </p:cNvSpPr>
          <p:nvPr/>
        </p:nvSpPr>
        <p:spPr bwMode="auto">
          <a:xfrm>
            <a:off x="-52087" y="1954197"/>
            <a:ext cx="9144000" cy="1200329"/>
          </a:xfrm>
          <a:prstGeom prst="rect">
            <a:avLst/>
          </a:prstGeom>
          <a:noFill/>
          <a:ln w="9525">
            <a:noFill/>
            <a:miter lim="800000"/>
            <a:headEnd/>
            <a:tailEnd/>
          </a:ln>
        </p:spPr>
        <p:txBody>
          <a:bodyPr wrap="square">
            <a:spAutoFit/>
          </a:bodyPr>
          <a:lstStyle/>
          <a:p>
            <a:r>
              <a:rPr lang="en-US" sz="44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Bài</a:t>
            </a:r>
            <a:r>
              <a:rPr lang="en-US" sz="2800" dirty="0" smtClean="0">
                <a:solidFill>
                  <a:srgbClr val="FF0000"/>
                </a:solidFill>
                <a:latin typeface="Times New Roman" pitchFamily="18" charset="0"/>
                <a:cs typeface="Times New Roman" pitchFamily="18" charset="0"/>
              </a:rPr>
              <a:t> 1: </a:t>
            </a:r>
            <a:r>
              <a:rPr lang="en-US" sz="2800" dirty="0" err="1" smtClean="0">
                <a:solidFill>
                  <a:srgbClr val="FF0000"/>
                </a:solidFill>
                <a:latin typeface="Times New Roman" pitchFamily="18" charset="0"/>
                <a:cs typeface="Times New Roman" pitchFamily="18" charset="0"/>
              </a:rPr>
              <a:t>Viết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các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bài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tập</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thuộc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chủ</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điểm</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Bầu</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trời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mặt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đất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bài</a:t>
            </a:r>
            <a:r>
              <a:rPr lang="en-US" sz="2800" dirty="0" smtClean="0">
                <a:solidFill>
                  <a:srgbClr val="FF0000"/>
                </a:solidFill>
                <a:latin typeface="Times New Roman" pitchFamily="18" charset="0"/>
                <a:cs typeface="Times New Roman" pitchFamily="18" charset="0"/>
              </a:rPr>
              <a:t>. </a:t>
            </a:r>
          </a:p>
        </p:txBody>
      </p:sp>
      <p:sp>
        <p:nvSpPr>
          <p:cNvPr id="3" name="TextBox 2"/>
          <p:cNvSpPr txBox="1">
            <a:spLocks noChangeArrowheads="1"/>
          </p:cNvSpPr>
          <p:nvPr/>
        </p:nvSpPr>
        <p:spPr bwMode="auto">
          <a:xfrm flipH="1">
            <a:off x="328913" y="1593427"/>
            <a:ext cx="6781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Char char="»"/>
              <a:defRPr sz="2000">
                <a:solidFill>
                  <a:schemeClr val="tx1"/>
                </a:solidFill>
                <a:latin typeface="Calibri" pitchFamily="34" charset="0"/>
              </a:defRPr>
            </a:lvl6pPr>
            <a:lvl7pPr eaLnBrk="0" fontAlgn="base" hangingPunct="0">
              <a:spcAft>
                <a:spcPct val="0"/>
              </a:spcAft>
              <a:buChar char="»"/>
              <a:defRPr sz="2000">
                <a:solidFill>
                  <a:schemeClr val="tx1"/>
                </a:solidFill>
                <a:latin typeface="Calibri" pitchFamily="34" charset="0"/>
              </a:defRPr>
            </a:lvl7pPr>
            <a:lvl8pPr eaLnBrk="0" fontAlgn="base" hangingPunct="0">
              <a:spcAft>
                <a:spcPct val="0"/>
              </a:spcAft>
              <a:buChar char="»"/>
              <a:defRPr sz="2000">
                <a:solidFill>
                  <a:schemeClr val="tx1"/>
                </a:solidFill>
                <a:latin typeface="Calibri" pitchFamily="34" charset="0"/>
              </a:defRPr>
            </a:lvl8pPr>
            <a:lvl9pPr eaLnBrk="0" fontAlgn="base" hangingPunct="0">
              <a:spcAft>
                <a:spcPct val="0"/>
              </a:spcAft>
              <a:buChar char="»"/>
              <a:defRPr sz="2000">
                <a:solidFill>
                  <a:schemeClr val="tx1"/>
                </a:solidFill>
                <a:latin typeface="Calibri" pitchFamily="34" charset="0"/>
              </a:defRPr>
            </a:lvl9pPr>
          </a:lstStyle>
          <a:p>
            <a:pPr eaLnBrk="1" hangingPunct="1"/>
            <a:r>
              <a:rPr lang="en-US" altLang="en-US" sz="3600" b="1" dirty="0">
                <a:solidFill>
                  <a:srgbClr val="FF0000"/>
                </a:solidFill>
                <a:latin typeface="Times New Roman" pitchFamily="18" charset="0"/>
              </a:rPr>
              <a:t> </a:t>
            </a:r>
            <a:r>
              <a:rPr lang="en-US" altLang="en-US" sz="2800" b="1" dirty="0" smtClean="0">
                <a:solidFill>
                  <a:srgbClr val="FF0000"/>
                </a:solidFill>
                <a:latin typeface="Times New Roman" pitchFamily="18" charset="0"/>
              </a:rPr>
              <a:t>I. </a:t>
            </a:r>
            <a:r>
              <a:rPr lang="en-US" altLang="en-US" sz="2800" b="1" dirty="0" err="1" smtClean="0">
                <a:solidFill>
                  <a:srgbClr val="FF0000"/>
                </a:solidFill>
                <a:latin typeface="Times New Roman" pitchFamily="18" charset="0"/>
              </a:rPr>
              <a:t>Ôn</a:t>
            </a:r>
            <a:r>
              <a:rPr lang="en-US" altLang="en-US" sz="2800" b="1" dirty="0" smtClean="0">
                <a:solidFill>
                  <a:srgbClr val="FF0000"/>
                </a:solidFill>
                <a:latin typeface="Times New Roman" pitchFamily="18" charset="0"/>
              </a:rPr>
              <a:t> </a:t>
            </a:r>
            <a:r>
              <a:rPr lang="en-US" altLang="en-US" sz="2800" b="1" dirty="0" err="1" smtClean="0">
                <a:solidFill>
                  <a:srgbClr val="FF0000"/>
                </a:solidFill>
                <a:latin typeface="Times New Roman" pitchFamily="18" charset="0"/>
              </a:rPr>
              <a:t>luyện</a:t>
            </a:r>
            <a:r>
              <a:rPr lang="en-US" altLang="en-US" sz="2800" b="1" dirty="0" smtClean="0">
                <a:solidFill>
                  <a:srgbClr val="FF0000"/>
                </a:solidFill>
                <a:latin typeface="Times New Roman" pitchFamily="18" charset="0"/>
              </a:rPr>
              <a:t> </a:t>
            </a:r>
            <a:r>
              <a:rPr lang="en-US" altLang="en-US" sz="2800" b="1" dirty="0" err="1" smtClean="0">
                <a:solidFill>
                  <a:srgbClr val="FF0000"/>
                </a:solidFill>
                <a:latin typeface="Times New Roman" pitchFamily="18" charset="0"/>
              </a:rPr>
              <a:t>tập</a:t>
            </a:r>
            <a:r>
              <a:rPr lang="en-US" altLang="en-US" sz="2800" b="1" dirty="0" smtClean="0">
                <a:solidFill>
                  <a:srgbClr val="FF0000"/>
                </a:solidFill>
                <a:latin typeface="Times New Roman" pitchFamily="18" charset="0"/>
              </a:rPr>
              <a:t> </a:t>
            </a:r>
            <a:r>
              <a:rPr lang="en-US" altLang="en-US" sz="2800" b="1" dirty="0" err="1" smtClean="0">
                <a:solidFill>
                  <a:srgbClr val="FF0000"/>
                </a:solidFill>
                <a:latin typeface="Times New Roman" pitchFamily="18" charset="0"/>
              </a:rPr>
              <a:t>đọc</a:t>
            </a:r>
            <a:r>
              <a:rPr lang="en-US" altLang="en-US" sz="2800" b="1" dirty="0" smtClean="0">
                <a:solidFill>
                  <a:srgbClr val="FF0000"/>
                </a:solidFill>
                <a:latin typeface="Times New Roman" pitchFamily="18" charset="0"/>
              </a:rPr>
              <a:t> </a:t>
            </a:r>
            <a:r>
              <a:rPr lang="en-US" altLang="en-US" sz="2800" b="1" dirty="0" err="1" smtClean="0">
                <a:solidFill>
                  <a:srgbClr val="FF0000"/>
                </a:solidFill>
                <a:latin typeface="Times New Roman" pitchFamily="18" charset="0"/>
              </a:rPr>
              <a:t>và</a:t>
            </a:r>
            <a:r>
              <a:rPr lang="en-US" altLang="en-US" sz="2800" b="1" dirty="0" smtClean="0">
                <a:solidFill>
                  <a:srgbClr val="FF0000"/>
                </a:solidFill>
                <a:latin typeface="Times New Roman" pitchFamily="18" charset="0"/>
              </a:rPr>
              <a:t> </a:t>
            </a:r>
            <a:r>
              <a:rPr lang="en-US" altLang="en-US" sz="2800" b="1" dirty="0" err="1" smtClean="0">
                <a:solidFill>
                  <a:srgbClr val="FF0000"/>
                </a:solidFill>
                <a:latin typeface="Times New Roman" pitchFamily="18" charset="0"/>
              </a:rPr>
              <a:t>học</a:t>
            </a:r>
            <a:r>
              <a:rPr lang="en-US" altLang="en-US" sz="2800" b="1" dirty="0" smtClean="0">
                <a:solidFill>
                  <a:srgbClr val="FF0000"/>
                </a:solidFill>
                <a:latin typeface="Times New Roman" pitchFamily="18" charset="0"/>
              </a:rPr>
              <a:t> </a:t>
            </a:r>
            <a:r>
              <a:rPr lang="en-US" altLang="en-US" sz="2800" b="1" dirty="0" err="1" smtClean="0">
                <a:solidFill>
                  <a:srgbClr val="FF0000"/>
                </a:solidFill>
                <a:latin typeface="Times New Roman" pitchFamily="18" charset="0"/>
              </a:rPr>
              <a:t>thuộc</a:t>
            </a:r>
            <a:r>
              <a:rPr lang="en-US" altLang="en-US" sz="2800" b="1" dirty="0" smtClean="0">
                <a:solidFill>
                  <a:srgbClr val="FF0000"/>
                </a:solidFill>
                <a:latin typeface="Times New Roman" pitchFamily="18" charset="0"/>
              </a:rPr>
              <a:t> </a:t>
            </a:r>
            <a:r>
              <a:rPr lang="en-US" altLang="en-US" sz="2800" b="1" dirty="0" err="1" smtClean="0">
                <a:solidFill>
                  <a:srgbClr val="FF0000"/>
                </a:solidFill>
                <a:latin typeface="Times New Roman" pitchFamily="18" charset="0"/>
              </a:rPr>
              <a:t>lòng</a:t>
            </a:r>
            <a:r>
              <a:rPr lang="en-US" altLang="en-US" sz="2800" b="1" dirty="0" smtClean="0">
                <a:solidFill>
                  <a:srgbClr val="FF0000"/>
                </a:solidFill>
                <a:latin typeface="Times New Roman" pitchFamily="18" charset="0"/>
              </a:rPr>
              <a:t>.</a:t>
            </a:r>
            <a:endParaRPr lang="en-US" altLang="en-US" sz="2800" b="1" dirty="0">
              <a:solidFill>
                <a:srgbClr val="FF0000"/>
              </a:solidFill>
              <a:latin typeface="Times New Roman" pitchFamily="18" charset="0"/>
            </a:endParaRPr>
          </a:p>
        </p:txBody>
      </p:sp>
      <p:sp>
        <p:nvSpPr>
          <p:cNvPr id="4" name="TextBox 1"/>
          <p:cNvSpPr txBox="1">
            <a:spLocks noChangeArrowheads="1"/>
          </p:cNvSpPr>
          <p:nvPr/>
        </p:nvSpPr>
        <p:spPr bwMode="auto">
          <a:xfrm>
            <a:off x="893544" y="76200"/>
            <a:ext cx="6747311"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Char char="»"/>
              <a:defRPr sz="2000">
                <a:solidFill>
                  <a:schemeClr val="tx1"/>
                </a:solidFill>
                <a:latin typeface="Calibri" pitchFamily="34" charset="0"/>
              </a:defRPr>
            </a:lvl6pPr>
            <a:lvl7pPr eaLnBrk="0" fontAlgn="base" hangingPunct="0">
              <a:spcAft>
                <a:spcPct val="0"/>
              </a:spcAft>
              <a:buChar char="»"/>
              <a:defRPr sz="2000">
                <a:solidFill>
                  <a:schemeClr val="tx1"/>
                </a:solidFill>
                <a:latin typeface="Calibri" pitchFamily="34" charset="0"/>
              </a:defRPr>
            </a:lvl7pPr>
            <a:lvl8pPr eaLnBrk="0" fontAlgn="base" hangingPunct="0">
              <a:spcAft>
                <a:spcPct val="0"/>
              </a:spcAft>
              <a:buChar char="»"/>
              <a:defRPr sz="2000">
                <a:solidFill>
                  <a:schemeClr val="tx1"/>
                </a:solidFill>
                <a:latin typeface="Calibri" pitchFamily="34" charset="0"/>
              </a:defRPr>
            </a:lvl8pPr>
            <a:lvl9pPr eaLnBrk="0" fontAlgn="base" hangingPunct="0">
              <a:spcAft>
                <a:spcPct val="0"/>
              </a:spcAft>
              <a:buChar char="»"/>
              <a:defRPr sz="2000">
                <a:solidFill>
                  <a:schemeClr val="tx1"/>
                </a:solidFill>
                <a:latin typeface="Calibri" pitchFamily="34" charset="0"/>
              </a:defRPr>
            </a:lvl9pPr>
          </a:lstStyle>
          <a:p>
            <a:pPr algn="ctr" eaLnBrk="1" hangingPunct="1"/>
            <a:r>
              <a:rPr lang="en-US" altLang="en-US" dirty="0" err="1">
                <a:latin typeface="Times New Roman" pitchFamily="18" charset="0"/>
              </a:rPr>
              <a:t>Thứ</a:t>
            </a:r>
            <a:r>
              <a:rPr lang="en-US" altLang="en-US" dirty="0">
                <a:latin typeface="Times New Roman" pitchFamily="18" charset="0"/>
              </a:rPr>
              <a:t> </a:t>
            </a:r>
            <a:r>
              <a:rPr lang="vi-VN" altLang="en-US" dirty="0">
                <a:latin typeface="Times New Roman" pitchFamily="18" charset="0"/>
              </a:rPr>
              <a:t>năm</a:t>
            </a:r>
            <a:r>
              <a:rPr lang="en-US" altLang="en-US" dirty="0">
                <a:latin typeface="Times New Roman" pitchFamily="18" charset="0"/>
              </a:rPr>
              <a:t> </a:t>
            </a:r>
            <a:r>
              <a:rPr lang="en-US" altLang="en-US" dirty="0" err="1">
                <a:latin typeface="Times New Roman" pitchFamily="18" charset="0"/>
              </a:rPr>
              <a:t>ngày</a:t>
            </a:r>
            <a:r>
              <a:rPr lang="en-US" altLang="en-US" dirty="0">
                <a:latin typeface="Times New Roman" pitchFamily="18" charset="0"/>
              </a:rPr>
              <a:t> 2</a:t>
            </a:r>
            <a:r>
              <a:rPr lang="vi-VN" altLang="en-US" dirty="0">
                <a:latin typeface="Times New Roman" pitchFamily="18" charset="0"/>
              </a:rPr>
              <a:t>6</a:t>
            </a:r>
            <a:r>
              <a:rPr lang="en-US" altLang="en-US" dirty="0">
                <a:latin typeface="Times New Roman" pitchFamily="18" charset="0"/>
              </a:rPr>
              <a:t> </a:t>
            </a:r>
            <a:r>
              <a:rPr lang="en-US" altLang="en-US" dirty="0" err="1">
                <a:latin typeface="Times New Roman" pitchFamily="18" charset="0"/>
              </a:rPr>
              <a:t>tháng</a:t>
            </a:r>
            <a:r>
              <a:rPr lang="en-US" altLang="en-US" dirty="0">
                <a:latin typeface="Times New Roman" pitchFamily="18" charset="0"/>
              </a:rPr>
              <a:t> </a:t>
            </a:r>
            <a:r>
              <a:rPr lang="vi-VN" altLang="en-US" dirty="0">
                <a:latin typeface="Times New Roman" pitchFamily="18" charset="0"/>
              </a:rPr>
              <a:t>5</a:t>
            </a:r>
            <a:r>
              <a:rPr lang="en-US" altLang="en-US" dirty="0">
                <a:latin typeface="Times New Roman" pitchFamily="18" charset="0"/>
              </a:rPr>
              <a:t> </a:t>
            </a:r>
            <a:r>
              <a:rPr lang="en-US" altLang="en-US" dirty="0" err="1">
                <a:latin typeface="Times New Roman" pitchFamily="18" charset="0"/>
              </a:rPr>
              <a:t>năm</a:t>
            </a:r>
            <a:r>
              <a:rPr lang="en-US" altLang="en-US" dirty="0">
                <a:latin typeface="Times New Roman" pitchFamily="18" charset="0"/>
              </a:rPr>
              <a:t> 2022</a:t>
            </a:r>
          </a:p>
          <a:p>
            <a:pPr algn="ctr" eaLnBrk="1" hangingPunct="1"/>
            <a:r>
              <a:rPr lang="en-US" altLang="en-US" dirty="0" err="1" smtClean="0">
                <a:latin typeface="Times New Roman" pitchFamily="18" charset="0"/>
              </a:rPr>
              <a:t>Tiếng</a:t>
            </a:r>
            <a:r>
              <a:rPr lang="en-US" altLang="en-US" dirty="0" smtClean="0">
                <a:latin typeface="Times New Roman" pitchFamily="18" charset="0"/>
              </a:rPr>
              <a:t> </a:t>
            </a:r>
            <a:r>
              <a:rPr lang="en-US" altLang="en-US" dirty="0" err="1" smtClean="0">
                <a:latin typeface="Times New Roman" pitchFamily="18" charset="0"/>
              </a:rPr>
              <a:t>việt</a:t>
            </a:r>
            <a:endParaRPr lang="en-US" altLang="en-US" dirty="0">
              <a:latin typeface="Times New Roman" pitchFamily="18" charset="0"/>
            </a:endParaRPr>
          </a:p>
        </p:txBody>
      </p:sp>
      <p:sp>
        <p:nvSpPr>
          <p:cNvPr id="5" name="TextBox 6"/>
          <p:cNvSpPr txBox="1">
            <a:spLocks noChangeArrowheads="1"/>
          </p:cNvSpPr>
          <p:nvPr/>
        </p:nvSpPr>
        <p:spPr bwMode="auto">
          <a:xfrm>
            <a:off x="73304" y="2953989"/>
            <a:ext cx="9144000" cy="1200329"/>
          </a:xfrm>
          <a:prstGeom prst="rect">
            <a:avLst/>
          </a:prstGeom>
          <a:noFill/>
          <a:ln w="9525">
            <a:noFill/>
            <a:miter lim="800000"/>
            <a:headEnd/>
            <a:tailEnd/>
          </a:ln>
        </p:spPr>
        <p:txBody>
          <a:bodyPr wrap="square">
            <a:spAutoFit/>
          </a:bodyPr>
          <a:lstStyle/>
          <a:p>
            <a:r>
              <a:rPr lang="en-US" sz="4400" dirty="0" smtClean="0">
                <a:solidFill>
                  <a:srgbClr val="FF000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kiện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Mặt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xanh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tôi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Qùa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đồng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nội</a:t>
            </a:r>
            <a:r>
              <a:rPr lang="en-US" sz="2800" dirty="0" smtClean="0">
                <a:latin typeface="Times New Roman" pitchFamily="18" charset="0"/>
                <a:cs typeface="Times New Roman" pitchFamily="18" charset="0"/>
              </a:rPr>
              <a:t>,</a:t>
            </a:r>
          </a:p>
          <a:p>
            <a:r>
              <a:rPr lang="en-US" sz="2800" dirty="0" err="1" smtClean="0">
                <a:latin typeface="Times New Roman" pitchFamily="18" charset="0"/>
                <a:cs typeface="Times New Roman" pitchFamily="18" charset="0"/>
              </a:rPr>
              <a:t>Sự</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tích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chú</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C</a:t>
            </a:r>
            <a:r>
              <a:rPr lang="en-US" sz="2800" dirty="0" err="1" smtClean="0">
                <a:latin typeface="Times New Roman" pitchFamily="18" charset="0"/>
                <a:cs typeface="Times New Roman" pitchFamily="18" charset="0"/>
              </a:rPr>
              <a:t>uội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cung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trăng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Mưa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Trên</a:t>
            </a:r>
            <a:r>
              <a:rPr lang="en-US" sz="2800" dirty="0" smtClean="0">
                <a:latin typeface="Times New Roman" pitchFamily="18" charset="0"/>
                <a:cs typeface="Times New Roman" pitchFamily="18" charset="0"/>
              </a:rPr>
              <a:t> con </a:t>
            </a:r>
            <a:r>
              <a:rPr lang="en-US" sz="2800" dirty="0" err="1" smtClean="0">
                <a:latin typeface="Times New Roman" pitchFamily="18" charset="0"/>
                <a:cs typeface="Times New Roman" pitchFamily="18" charset="0"/>
              </a:rPr>
              <a:t>tàu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vũ</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trụ</a:t>
            </a:r>
            <a:r>
              <a:rPr lang="en-US" sz="2800" dirty="0" smtClean="0">
                <a:latin typeface="Times New Roman" pitchFamily="18" charset="0"/>
                <a:cs typeface="Times New Roman" pitchFamily="18" charset="0"/>
              </a:rPr>
              <a:t>.</a:t>
            </a:r>
          </a:p>
        </p:txBody>
      </p:sp>
      <p:sp>
        <p:nvSpPr>
          <p:cNvPr id="6" name="TextBox 6"/>
          <p:cNvSpPr txBox="1">
            <a:spLocks noChangeArrowheads="1"/>
          </p:cNvSpPr>
          <p:nvPr/>
        </p:nvSpPr>
        <p:spPr bwMode="auto">
          <a:xfrm>
            <a:off x="111887" y="4309325"/>
            <a:ext cx="9144000" cy="954107"/>
          </a:xfrm>
          <a:prstGeom prst="rect">
            <a:avLst/>
          </a:prstGeom>
          <a:noFill/>
          <a:ln w="9525">
            <a:noFill/>
            <a:miter lim="800000"/>
            <a:headEnd/>
            <a:tailEnd/>
          </a:ln>
        </p:spPr>
        <p:txBody>
          <a:bodyPr wrap="square">
            <a:spAutoFit/>
          </a:bodyPr>
          <a:lstStyle/>
          <a:p>
            <a:r>
              <a:rPr lang="en-US" sz="2800" dirty="0" err="1" smtClean="0">
                <a:solidFill>
                  <a:srgbClr val="FF0000"/>
                </a:solidFill>
                <a:latin typeface="Times New Roman" pitchFamily="18" charset="0"/>
                <a:cs typeface="Times New Roman" pitchFamily="18" charset="0"/>
              </a:rPr>
              <a:t>Bài</a:t>
            </a:r>
            <a:r>
              <a:rPr lang="en-US" sz="2800" dirty="0" smtClean="0">
                <a:solidFill>
                  <a:srgbClr val="FF0000"/>
                </a:solidFill>
                <a:latin typeface="Times New Roman" pitchFamily="18" charset="0"/>
                <a:cs typeface="Times New Roman" pitchFamily="18" charset="0"/>
              </a:rPr>
              <a:t> 2: </a:t>
            </a:r>
            <a:r>
              <a:rPr lang="en-US" sz="2800" dirty="0" err="1" smtClean="0">
                <a:solidFill>
                  <a:srgbClr val="FF0000"/>
                </a:solidFill>
                <a:latin typeface="Times New Roman" pitchFamily="18" charset="0"/>
                <a:cs typeface="Times New Roman" pitchFamily="18" charset="0"/>
              </a:rPr>
              <a:t>Viết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các</a:t>
            </a:r>
            <a:r>
              <a:rPr lang="en-US" sz="2800" dirty="0" smtClean="0">
                <a:solidFill>
                  <a:srgbClr val="FF0000"/>
                </a:solidFill>
                <a:latin typeface="Times New Roman" pitchFamily="18" charset="0"/>
                <a:cs typeface="Times New Roman" pitchFamily="18" charset="0"/>
              </a:rPr>
              <a:t> con </a:t>
            </a:r>
            <a:r>
              <a:rPr lang="en-US" sz="2800" dirty="0" err="1" smtClean="0">
                <a:solidFill>
                  <a:srgbClr val="FF0000"/>
                </a:solidFill>
                <a:latin typeface="Times New Roman" pitchFamily="18" charset="0"/>
                <a:cs typeface="Times New Roman" pitchFamily="18" charset="0"/>
              </a:rPr>
              <a:t>vật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đã</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đánh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thắng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đội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quân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trời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trong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truyện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Cóc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kiện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trời</a:t>
            </a:r>
            <a:endParaRPr lang="en-US" sz="2800" dirty="0" smtClean="0">
              <a:solidFill>
                <a:srgbClr val="FF0000"/>
              </a:solidFill>
              <a:latin typeface="Times New Roman" pitchFamily="18" charset="0"/>
              <a:cs typeface="Times New Roman" pitchFamily="18" charset="0"/>
            </a:endParaRPr>
          </a:p>
        </p:txBody>
      </p:sp>
      <p:sp>
        <p:nvSpPr>
          <p:cNvPr id="7" name="TextBox 6"/>
          <p:cNvSpPr txBox="1">
            <a:spLocks noChangeArrowheads="1"/>
          </p:cNvSpPr>
          <p:nvPr/>
        </p:nvSpPr>
        <p:spPr bwMode="auto">
          <a:xfrm>
            <a:off x="137330" y="5157968"/>
            <a:ext cx="9144000" cy="523220"/>
          </a:xfrm>
          <a:prstGeom prst="rect">
            <a:avLst/>
          </a:prstGeom>
          <a:noFill/>
          <a:ln w="9525">
            <a:noFill/>
            <a:miter lim="800000"/>
            <a:headEnd/>
            <a:tailEnd/>
          </a:ln>
        </p:spPr>
        <p:txBody>
          <a:bodyPr wrap="square">
            <a:spAutoFit/>
          </a:bodyPr>
          <a:lstStyle/>
          <a:p>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a:t>
            </a:r>
            <a:r>
              <a:rPr lang="en-US" sz="2800" dirty="0" smtClean="0">
                <a:latin typeface="Times New Roman" pitchFamily="18" charset="0"/>
                <a:cs typeface="Times New Roman" pitchFamily="18" charset="0"/>
              </a:rPr>
              <a:t> con </a:t>
            </a:r>
            <a:r>
              <a:rPr lang="en-US" sz="2800" dirty="0" err="1" smtClean="0">
                <a:latin typeface="Times New Roman" pitchFamily="18" charset="0"/>
                <a:cs typeface="Times New Roman" pitchFamily="18" charset="0"/>
              </a:rPr>
              <a:t>vật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Cua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Gấu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Cọp</a:t>
            </a:r>
            <a:r>
              <a:rPr lang="en-US" sz="2800" dirty="0" smtClean="0">
                <a:latin typeface="Times New Roman" pitchFamily="18" charset="0"/>
                <a:cs typeface="Times New Roman" pitchFamily="18" charset="0"/>
              </a:rPr>
              <a:t>, Ong, </a:t>
            </a:r>
            <a:r>
              <a:rPr lang="en-US" sz="2800" dirty="0" err="1" smtClean="0">
                <a:latin typeface="Times New Roman" pitchFamily="18" charset="0"/>
                <a:cs typeface="Times New Roman" pitchFamily="18" charset="0"/>
              </a:rPr>
              <a:t>Cáo</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8" name="TextBox 7"/>
          <p:cNvSpPr txBox="1">
            <a:spLocks noChangeArrowheads="1"/>
          </p:cNvSpPr>
          <p:nvPr/>
        </p:nvSpPr>
        <p:spPr bwMode="auto">
          <a:xfrm flipH="1">
            <a:off x="1649391" y="947096"/>
            <a:ext cx="5181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Char char="»"/>
              <a:defRPr sz="2000">
                <a:solidFill>
                  <a:schemeClr val="tx1"/>
                </a:solidFill>
                <a:latin typeface="Calibri" pitchFamily="34" charset="0"/>
              </a:defRPr>
            </a:lvl6pPr>
            <a:lvl7pPr eaLnBrk="0" fontAlgn="base" hangingPunct="0">
              <a:spcAft>
                <a:spcPct val="0"/>
              </a:spcAft>
              <a:buChar char="»"/>
              <a:defRPr sz="2000">
                <a:solidFill>
                  <a:schemeClr val="tx1"/>
                </a:solidFill>
                <a:latin typeface="Calibri" pitchFamily="34" charset="0"/>
              </a:defRPr>
            </a:lvl7pPr>
            <a:lvl8pPr eaLnBrk="0" fontAlgn="base" hangingPunct="0">
              <a:spcAft>
                <a:spcPct val="0"/>
              </a:spcAft>
              <a:buChar char="»"/>
              <a:defRPr sz="2000">
                <a:solidFill>
                  <a:schemeClr val="tx1"/>
                </a:solidFill>
                <a:latin typeface="Calibri" pitchFamily="34" charset="0"/>
              </a:defRPr>
            </a:lvl8pPr>
            <a:lvl9pPr eaLnBrk="0" fontAlgn="base" hangingPunct="0">
              <a:spcAft>
                <a:spcPct val="0"/>
              </a:spcAft>
              <a:buChar char="»"/>
              <a:defRPr sz="2000">
                <a:solidFill>
                  <a:schemeClr val="tx1"/>
                </a:solidFill>
                <a:latin typeface="Calibri" pitchFamily="34" charset="0"/>
              </a:defRPr>
            </a:lvl9pPr>
          </a:lstStyle>
          <a:p>
            <a:pPr eaLnBrk="1" hangingPunct="1"/>
            <a:r>
              <a:rPr lang="en-US" altLang="en-US" sz="3600" b="1" dirty="0">
                <a:solidFill>
                  <a:srgbClr val="FF0000"/>
                </a:solidFill>
                <a:latin typeface="Times New Roman" pitchFamily="18" charset="0"/>
              </a:rPr>
              <a:t> </a:t>
            </a:r>
            <a:r>
              <a:rPr lang="en-US" altLang="en-US" sz="2400" b="1" dirty="0" smtClean="0">
                <a:solidFill>
                  <a:srgbClr val="FF0000"/>
                </a:solidFill>
                <a:latin typeface="Times New Roman" pitchFamily="18" charset="0"/>
              </a:rPr>
              <a:t>ÔN TẬP CUỐI HỌC KÌ II ( TIẾT 5)</a:t>
            </a:r>
            <a:endParaRPr lang="en-US" altLang="en-US" sz="2400" b="1" dirty="0">
              <a:solidFill>
                <a:srgbClr val="FF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6"/>
          <p:cNvSpPr txBox="1">
            <a:spLocks noChangeArrowheads="1"/>
          </p:cNvSpPr>
          <p:nvPr/>
        </p:nvSpPr>
        <p:spPr bwMode="auto">
          <a:xfrm>
            <a:off x="-76200" y="387535"/>
            <a:ext cx="9144000" cy="523220"/>
          </a:xfrm>
          <a:prstGeom prst="rect">
            <a:avLst/>
          </a:prstGeom>
          <a:noFill/>
          <a:ln w="9525">
            <a:noFill/>
            <a:miter lim="800000"/>
            <a:headEnd/>
            <a:tailEnd/>
          </a:ln>
        </p:spPr>
        <p:txBody>
          <a:bodyPr wrap="square">
            <a:spAutoFit/>
          </a:bodyPr>
          <a:lstStyle/>
          <a:p>
            <a:pPr algn="ctr"/>
            <a:r>
              <a:rPr lang="en-US" sz="2800" dirty="0" err="1" smtClean="0">
                <a:latin typeface="Times New Roman" pitchFamily="18" charset="0"/>
                <a:cs typeface="Times New Roman" pitchFamily="18" charset="0"/>
              </a:rPr>
              <a:t>Bài</a:t>
            </a:r>
            <a:r>
              <a:rPr lang="en-US" sz="2800" dirty="0" smtClean="0">
                <a:latin typeface="Times New Roman" pitchFamily="18" charset="0"/>
                <a:cs typeface="Times New Roman" pitchFamily="18" charset="0"/>
              </a:rPr>
              <a:t> 3: </a:t>
            </a:r>
            <a:r>
              <a:rPr lang="en-US" sz="2800" dirty="0" err="1" smtClean="0">
                <a:latin typeface="Times New Roman" pitchFamily="18" charset="0"/>
                <a:cs typeface="Times New Roman" pitchFamily="18" charset="0"/>
              </a:rPr>
              <a:t>Nghe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truyện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Bốn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cẳng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sáu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cẳng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câu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hỏi</a:t>
            </a:r>
            <a:r>
              <a:rPr lang="en-US" sz="2800" dirty="0" smtClean="0">
                <a:latin typeface="Times New Roman" pitchFamily="18" charset="0"/>
                <a:cs typeface="Times New Roman" pitchFamily="18" charset="0"/>
              </a:rPr>
              <a:t>: </a:t>
            </a:r>
          </a:p>
        </p:txBody>
      </p:sp>
      <p:sp>
        <p:nvSpPr>
          <p:cNvPr id="3" name="TextBox 6"/>
          <p:cNvSpPr txBox="1">
            <a:spLocks noChangeArrowheads="1"/>
          </p:cNvSpPr>
          <p:nvPr/>
        </p:nvSpPr>
        <p:spPr bwMode="auto">
          <a:xfrm>
            <a:off x="609600" y="4215464"/>
            <a:ext cx="9144000" cy="523220"/>
          </a:xfrm>
          <a:prstGeom prst="rect">
            <a:avLst/>
          </a:prstGeom>
          <a:noFill/>
          <a:ln w="9525">
            <a:noFill/>
            <a:miter lim="800000"/>
            <a:headEnd/>
            <a:tailEnd/>
          </a:ln>
        </p:spPr>
        <p:txBody>
          <a:bodyPr wrap="square">
            <a:spAutoFit/>
          </a:bodyPr>
          <a:lstStyle/>
          <a:p>
            <a:r>
              <a:rPr lang="en-US" sz="2400" dirty="0" smtClean="0">
                <a:solidFill>
                  <a:srgbClr val="FF0000"/>
                </a:solidFill>
                <a:latin typeface="Times New Roman" pitchFamily="18" charset="0"/>
                <a:cs typeface="Times New Roman" pitchFamily="18" charset="0"/>
              </a:rPr>
              <a:t>a</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Chú</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lính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được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cấp</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ngựa</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để</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làm</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gì</a:t>
            </a:r>
            <a:r>
              <a:rPr lang="en-US" sz="2800" dirty="0" smtClean="0">
                <a:solidFill>
                  <a:srgbClr val="FF0000"/>
                </a:solidFill>
                <a:latin typeface="Times New Roman" pitchFamily="18" charset="0"/>
                <a:cs typeface="Times New Roman" pitchFamily="18" charset="0"/>
              </a:rPr>
              <a:t>?</a:t>
            </a:r>
          </a:p>
        </p:txBody>
      </p:sp>
      <p:sp>
        <p:nvSpPr>
          <p:cNvPr id="4" name="TextBox 6"/>
          <p:cNvSpPr txBox="1">
            <a:spLocks noChangeArrowheads="1"/>
          </p:cNvSpPr>
          <p:nvPr/>
        </p:nvSpPr>
        <p:spPr bwMode="auto">
          <a:xfrm>
            <a:off x="343382" y="4534740"/>
            <a:ext cx="9144000" cy="923330"/>
          </a:xfrm>
          <a:prstGeom prst="rect">
            <a:avLst/>
          </a:prstGeom>
          <a:noFill/>
          <a:ln w="9525">
            <a:noFill/>
            <a:miter lim="800000"/>
            <a:headEnd/>
            <a:tailEnd/>
          </a:ln>
        </p:spPr>
        <p:txBody>
          <a:bodyPr wrap="square">
            <a:spAutoFit/>
          </a:bodyPr>
          <a:lstStyle/>
          <a:p>
            <a:r>
              <a:rPr lang="en-US" sz="5400" dirty="0">
                <a:solidFill>
                  <a:srgbClr val="00B0F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Chú</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lính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được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cấp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ngựa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để</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một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việc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khẩn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cấp</a:t>
            </a:r>
            <a:r>
              <a:rPr lang="en-US" sz="2800" dirty="0" smtClean="0">
                <a:latin typeface="Times New Roman" pitchFamily="18" charset="0"/>
                <a:cs typeface="Times New Roman" pitchFamily="18" charset="0"/>
              </a:rPr>
              <a:t>.</a:t>
            </a:r>
          </a:p>
        </p:txBody>
      </p:sp>
      <p:sp>
        <p:nvSpPr>
          <p:cNvPr id="5" name="Rectangle 4"/>
          <p:cNvSpPr/>
          <p:nvPr/>
        </p:nvSpPr>
        <p:spPr>
          <a:xfrm>
            <a:off x="381000" y="910755"/>
            <a:ext cx="8686800" cy="3046988"/>
          </a:xfrm>
          <a:prstGeom prst="rect">
            <a:avLst/>
          </a:prstGeom>
        </p:spPr>
        <p:txBody>
          <a:bodyPr wrap="square">
            <a:spAutoFit/>
          </a:bodyPr>
          <a:lstStyle/>
          <a:p>
            <a:r>
              <a:rPr lang="en-US" sz="2400" cap="all" dirty="0" smtClean="0">
                <a:solidFill>
                  <a:srgbClr val="5C5B5B"/>
                </a:solidFill>
                <a:latin typeface="Arial" panose="020B0604020202020204" pitchFamily="34" charset="0"/>
              </a:rPr>
              <a:t>                          </a:t>
            </a:r>
            <a:r>
              <a:rPr lang="vi-VN" sz="2400" cap="all" dirty="0" smtClean="0">
                <a:solidFill>
                  <a:srgbClr val="5C5B5B"/>
                </a:solidFill>
                <a:latin typeface="Arial" panose="020B0604020202020204" pitchFamily="34" charset="0"/>
              </a:rPr>
              <a:t>BỐN </a:t>
            </a:r>
            <a:r>
              <a:rPr lang="vi-VN" sz="2400" cap="all" dirty="0">
                <a:solidFill>
                  <a:srgbClr val="5C5B5B"/>
                </a:solidFill>
                <a:latin typeface="Arial" panose="020B0604020202020204" pitchFamily="34" charset="0"/>
              </a:rPr>
              <a:t>CẲNG, SÁU CẲNG..</a:t>
            </a:r>
          </a:p>
          <a:p>
            <a:r>
              <a:rPr lang="en-US" sz="2400" dirty="0" smtClean="0">
                <a:solidFill>
                  <a:srgbClr val="555555"/>
                </a:solidFill>
                <a:latin typeface="arial" panose="020B0604020202020204" pitchFamily="34" charset="0"/>
              </a:rPr>
              <a:t>      </a:t>
            </a:r>
            <a:r>
              <a:rPr lang="vi-VN" sz="2400" dirty="0" smtClean="0">
                <a:solidFill>
                  <a:srgbClr val="555555"/>
                </a:solidFill>
                <a:latin typeface="arial" panose="020B0604020202020204" pitchFamily="34" charset="0"/>
              </a:rPr>
              <a:t>Một </a:t>
            </a:r>
            <a:r>
              <a:rPr lang="vi-VN" sz="2400" dirty="0">
                <a:solidFill>
                  <a:srgbClr val="555555"/>
                </a:solidFill>
                <a:latin typeface="arial" panose="020B0604020202020204" pitchFamily="34" charset="0"/>
              </a:rPr>
              <a:t>thầy cai sai lính lệ đi có việc gấp, bảo anh ta lấy ngựa mà cưỡi. Anh lính lệ giắt ngựa ra đường nhưng không cưỡi, cứ xắn quần lên tận gối, cắm cổ chạy theo ngựa.</a:t>
            </a:r>
          </a:p>
          <a:p>
            <a:r>
              <a:rPr lang="vi-VN" sz="2400" dirty="0">
                <a:solidFill>
                  <a:srgbClr val="555555"/>
                </a:solidFill>
                <a:latin typeface="arial" panose="020B0604020202020204" pitchFamily="34" charset="0"/>
              </a:rPr>
              <a:t>Người qua đường lấy làm lạ hỏi</a:t>
            </a:r>
            <a:r>
              <a:rPr lang="vi-VN" sz="2400" dirty="0" smtClean="0">
                <a:solidFill>
                  <a:srgbClr val="555555"/>
                </a:solidFill>
                <a:latin typeface="arial" panose="020B0604020202020204" pitchFamily="34" charset="0"/>
              </a:rPr>
              <a:t>:</a:t>
            </a:r>
            <a:r>
              <a:rPr lang="vi-VN" sz="2400" dirty="0">
                <a:solidFill>
                  <a:srgbClr val="555555"/>
                </a:solidFill>
                <a:latin typeface="arial" panose="020B0604020202020204" pitchFamily="34" charset="0"/>
              </a:rPr>
              <a:t/>
            </a:r>
            <a:br>
              <a:rPr lang="vi-VN" sz="2400" dirty="0">
                <a:solidFill>
                  <a:srgbClr val="555555"/>
                </a:solidFill>
                <a:latin typeface="arial" panose="020B0604020202020204" pitchFamily="34" charset="0"/>
              </a:rPr>
            </a:br>
            <a:r>
              <a:rPr lang="vi-VN" sz="2400" dirty="0">
                <a:solidFill>
                  <a:srgbClr val="555555"/>
                </a:solidFill>
                <a:latin typeface="arial" panose="020B0604020202020204" pitchFamily="34" charset="0"/>
              </a:rPr>
              <a:t>- Anh điên hay sao mà không cưỡi lên ngựa chạy cho mau?  Anh lính lệ trả lời:</a:t>
            </a:r>
          </a:p>
          <a:p>
            <a:r>
              <a:rPr lang="vi-VN" sz="2400" dirty="0">
                <a:solidFill>
                  <a:srgbClr val="555555"/>
                </a:solidFill>
                <a:latin typeface="arial" panose="020B0604020202020204" pitchFamily="34" charset="0"/>
              </a:rPr>
              <a:t>- Khéo cho anh! Bốn cẳng lại nhanh hơn sáu cẳng được à!</a:t>
            </a:r>
            <a:endParaRPr lang="vi-VN" sz="2400" b="0" i="0" dirty="0">
              <a:solidFill>
                <a:srgbClr val="555555"/>
              </a:solidFill>
              <a:effectLst/>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6"/>
          <p:cNvSpPr txBox="1">
            <a:spLocks noChangeArrowheads="1"/>
          </p:cNvSpPr>
          <p:nvPr/>
        </p:nvSpPr>
        <p:spPr bwMode="auto">
          <a:xfrm>
            <a:off x="152400" y="4267200"/>
            <a:ext cx="9144000" cy="523220"/>
          </a:xfrm>
          <a:prstGeom prst="rect">
            <a:avLst/>
          </a:prstGeom>
          <a:noFill/>
          <a:ln w="9525">
            <a:noFill/>
            <a:miter lim="800000"/>
            <a:headEnd/>
            <a:tailEnd/>
          </a:ln>
        </p:spPr>
        <p:txBody>
          <a:bodyPr wrap="square">
            <a:spAutoFit/>
          </a:bodyPr>
          <a:lstStyle/>
          <a:p>
            <a:r>
              <a:rPr lang="en-US" sz="2800" dirty="0" smtClean="0">
                <a:solidFill>
                  <a:srgbClr val="FF0000"/>
                </a:solidFill>
                <a:latin typeface="Times New Roman" pitchFamily="18" charset="0"/>
                <a:cs typeface="Times New Roman" pitchFamily="18" charset="0"/>
              </a:rPr>
              <a:t>b) </a:t>
            </a:r>
            <a:r>
              <a:rPr lang="en-US" sz="2800" dirty="0" err="1" smtClean="0">
                <a:solidFill>
                  <a:srgbClr val="FF0000"/>
                </a:solidFill>
                <a:latin typeface="Times New Roman" pitchFamily="18" charset="0"/>
                <a:cs typeface="Times New Roman" pitchFamily="18" charset="0"/>
              </a:rPr>
              <a:t>Chú</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sử</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dụng</a:t>
            </a:r>
            <a:r>
              <a:rPr lang="en-US" sz="2800" dirty="0" smtClean="0">
                <a:solidFill>
                  <a:srgbClr val="FF0000"/>
                </a:solidFill>
                <a:latin typeface="Times New Roman" pitchFamily="18" charset="0"/>
                <a:cs typeface="Times New Roman" pitchFamily="18" charset="0"/>
              </a:rPr>
              <a:t> con </a:t>
            </a:r>
            <a:r>
              <a:rPr lang="en-US" sz="2800" dirty="0" err="1" smtClean="0">
                <a:solidFill>
                  <a:srgbClr val="FF0000"/>
                </a:solidFill>
                <a:latin typeface="Times New Roman" pitchFamily="18" charset="0"/>
                <a:cs typeface="Times New Roman" pitchFamily="18" charset="0"/>
              </a:rPr>
              <a:t>ngựa</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như</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thế</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nào</a:t>
            </a:r>
            <a:r>
              <a:rPr lang="en-US" sz="2800" dirty="0" smtClean="0">
                <a:solidFill>
                  <a:srgbClr val="FF0000"/>
                </a:solidFill>
                <a:latin typeface="Times New Roman" pitchFamily="18" charset="0"/>
                <a:cs typeface="Times New Roman" pitchFamily="18" charset="0"/>
              </a:rPr>
              <a:t>?</a:t>
            </a:r>
          </a:p>
        </p:txBody>
      </p:sp>
      <p:sp>
        <p:nvSpPr>
          <p:cNvPr id="4" name="TextBox 6"/>
          <p:cNvSpPr txBox="1">
            <a:spLocks noChangeArrowheads="1"/>
          </p:cNvSpPr>
          <p:nvPr/>
        </p:nvSpPr>
        <p:spPr bwMode="auto">
          <a:xfrm>
            <a:off x="125392" y="4804888"/>
            <a:ext cx="9144000" cy="954107"/>
          </a:xfrm>
          <a:prstGeom prst="rect">
            <a:avLst/>
          </a:prstGeom>
          <a:noFill/>
          <a:ln w="9525">
            <a:noFill/>
            <a:miter lim="800000"/>
            <a:headEnd/>
            <a:tailEnd/>
          </a:ln>
        </p:spPr>
        <p:txBody>
          <a:bodyPr wrap="square">
            <a:spAutoFit/>
          </a:bodyPr>
          <a:lstStyle/>
          <a:p>
            <a:r>
              <a:rPr lang="en-US" sz="2800" dirty="0">
                <a:solidFill>
                  <a:srgbClr val="FF000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Chú</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dắt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ngựa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đường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nhưng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cưỡi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cứ</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đánh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ngựa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rồi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cắm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cổ</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chạy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theo.</a:t>
            </a:r>
            <a:endParaRPr lang="en-US" sz="2800" dirty="0" smtClean="0">
              <a:latin typeface="Times New Roman" pitchFamily="18" charset="0"/>
              <a:cs typeface="Times New Roman" pitchFamily="18" charset="0"/>
            </a:endParaRPr>
          </a:p>
        </p:txBody>
      </p:sp>
      <p:sp>
        <p:nvSpPr>
          <p:cNvPr id="5" name="TextBox 6"/>
          <p:cNvSpPr txBox="1">
            <a:spLocks noChangeArrowheads="1"/>
          </p:cNvSpPr>
          <p:nvPr/>
        </p:nvSpPr>
        <p:spPr bwMode="auto">
          <a:xfrm>
            <a:off x="-76200" y="387535"/>
            <a:ext cx="9144000" cy="523220"/>
          </a:xfrm>
          <a:prstGeom prst="rect">
            <a:avLst/>
          </a:prstGeom>
          <a:noFill/>
          <a:ln w="9525">
            <a:noFill/>
            <a:miter lim="800000"/>
            <a:headEnd/>
            <a:tailEnd/>
          </a:ln>
        </p:spPr>
        <p:txBody>
          <a:bodyPr wrap="square">
            <a:spAutoFit/>
          </a:bodyPr>
          <a:lstStyle/>
          <a:p>
            <a:pPr algn="ctr"/>
            <a:r>
              <a:rPr lang="en-US" sz="2800" dirty="0" err="1" smtClean="0">
                <a:latin typeface="Times New Roman" pitchFamily="18" charset="0"/>
                <a:cs typeface="Times New Roman" pitchFamily="18" charset="0"/>
              </a:rPr>
              <a:t>Bài</a:t>
            </a:r>
            <a:r>
              <a:rPr lang="en-US" sz="2800" dirty="0" smtClean="0">
                <a:latin typeface="Times New Roman" pitchFamily="18" charset="0"/>
                <a:cs typeface="Times New Roman" pitchFamily="18" charset="0"/>
              </a:rPr>
              <a:t> 3: </a:t>
            </a:r>
            <a:r>
              <a:rPr lang="en-US" sz="2800" dirty="0" err="1" smtClean="0">
                <a:latin typeface="Times New Roman" pitchFamily="18" charset="0"/>
                <a:cs typeface="Times New Roman" pitchFamily="18" charset="0"/>
              </a:rPr>
              <a:t>Nghe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truyện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Bốn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cẳng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sáu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cẳng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câu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hỏi</a:t>
            </a:r>
            <a:r>
              <a:rPr lang="en-US" sz="2800" dirty="0" smtClean="0">
                <a:latin typeface="Times New Roman" pitchFamily="18" charset="0"/>
                <a:cs typeface="Times New Roman" pitchFamily="18" charset="0"/>
              </a:rPr>
              <a:t>: </a:t>
            </a:r>
          </a:p>
        </p:txBody>
      </p:sp>
      <p:sp>
        <p:nvSpPr>
          <p:cNvPr id="6" name="Rectangle 5"/>
          <p:cNvSpPr/>
          <p:nvPr/>
        </p:nvSpPr>
        <p:spPr>
          <a:xfrm>
            <a:off x="381000" y="910755"/>
            <a:ext cx="8686800" cy="3046988"/>
          </a:xfrm>
          <a:prstGeom prst="rect">
            <a:avLst/>
          </a:prstGeom>
        </p:spPr>
        <p:txBody>
          <a:bodyPr wrap="square">
            <a:spAutoFit/>
          </a:bodyPr>
          <a:lstStyle/>
          <a:p>
            <a:r>
              <a:rPr lang="en-US" sz="2400" cap="all" dirty="0" smtClean="0">
                <a:solidFill>
                  <a:srgbClr val="5C5B5B"/>
                </a:solidFill>
                <a:latin typeface="Arial" panose="020B0604020202020204" pitchFamily="34" charset="0"/>
              </a:rPr>
              <a:t>                          </a:t>
            </a:r>
            <a:r>
              <a:rPr lang="vi-VN" sz="2400" cap="all" dirty="0" smtClean="0">
                <a:solidFill>
                  <a:srgbClr val="5C5B5B"/>
                </a:solidFill>
                <a:latin typeface="Arial" panose="020B0604020202020204" pitchFamily="34" charset="0"/>
              </a:rPr>
              <a:t>BỐN </a:t>
            </a:r>
            <a:r>
              <a:rPr lang="vi-VN" sz="2400" cap="all" dirty="0">
                <a:solidFill>
                  <a:srgbClr val="5C5B5B"/>
                </a:solidFill>
                <a:latin typeface="Arial" panose="020B0604020202020204" pitchFamily="34" charset="0"/>
              </a:rPr>
              <a:t>CẲNG, SÁU CẲNG..</a:t>
            </a:r>
          </a:p>
          <a:p>
            <a:r>
              <a:rPr lang="en-US" sz="2400" dirty="0" smtClean="0">
                <a:solidFill>
                  <a:srgbClr val="555555"/>
                </a:solidFill>
                <a:latin typeface="arial" panose="020B0604020202020204" pitchFamily="34" charset="0"/>
              </a:rPr>
              <a:t>      </a:t>
            </a:r>
            <a:r>
              <a:rPr lang="vi-VN" sz="2400" dirty="0" smtClean="0">
                <a:solidFill>
                  <a:srgbClr val="555555"/>
                </a:solidFill>
                <a:latin typeface="arial" panose="020B0604020202020204" pitchFamily="34" charset="0"/>
              </a:rPr>
              <a:t>Một </a:t>
            </a:r>
            <a:r>
              <a:rPr lang="vi-VN" sz="2400" dirty="0">
                <a:solidFill>
                  <a:srgbClr val="555555"/>
                </a:solidFill>
                <a:latin typeface="arial" panose="020B0604020202020204" pitchFamily="34" charset="0"/>
              </a:rPr>
              <a:t>thầy cai sai lính lệ đi có việc gấp, bảo anh ta lấy ngựa mà cưỡi. Anh lính lệ giắt ngựa ra đường nhưng không cưỡi, cứ xắn quần lên tận gối, cắm cổ chạy theo ngựa.</a:t>
            </a:r>
          </a:p>
          <a:p>
            <a:r>
              <a:rPr lang="vi-VN" sz="2400" dirty="0">
                <a:solidFill>
                  <a:srgbClr val="555555"/>
                </a:solidFill>
                <a:latin typeface="arial" panose="020B0604020202020204" pitchFamily="34" charset="0"/>
              </a:rPr>
              <a:t>Người qua đường lấy làm lạ hỏi</a:t>
            </a:r>
            <a:r>
              <a:rPr lang="vi-VN" sz="2400" dirty="0" smtClean="0">
                <a:solidFill>
                  <a:srgbClr val="555555"/>
                </a:solidFill>
                <a:latin typeface="arial" panose="020B0604020202020204" pitchFamily="34" charset="0"/>
              </a:rPr>
              <a:t>:</a:t>
            </a:r>
            <a:r>
              <a:rPr lang="vi-VN" sz="2400" dirty="0">
                <a:solidFill>
                  <a:srgbClr val="555555"/>
                </a:solidFill>
                <a:latin typeface="arial" panose="020B0604020202020204" pitchFamily="34" charset="0"/>
              </a:rPr>
              <a:t/>
            </a:r>
            <a:br>
              <a:rPr lang="vi-VN" sz="2400" dirty="0">
                <a:solidFill>
                  <a:srgbClr val="555555"/>
                </a:solidFill>
                <a:latin typeface="arial" panose="020B0604020202020204" pitchFamily="34" charset="0"/>
              </a:rPr>
            </a:br>
            <a:r>
              <a:rPr lang="vi-VN" sz="2400" dirty="0">
                <a:solidFill>
                  <a:srgbClr val="555555"/>
                </a:solidFill>
                <a:latin typeface="arial" panose="020B0604020202020204" pitchFamily="34" charset="0"/>
              </a:rPr>
              <a:t>- Anh điên hay sao mà không cưỡi lên ngựa chạy cho mau?  Anh lính lệ trả lời:</a:t>
            </a:r>
          </a:p>
          <a:p>
            <a:r>
              <a:rPr lang="vi-VN" sz="2400" dirty="0">
                <a:solidFill>
                  <a:srgbClr val="555555"/>
                </a:solidFill>
                <a:latin typeface="arial" panose="020B0604020202020204" pitchFamily="34" charset="0"/>
              </a:rPr>
              <a:t>- Khéo cho anh! Bốn cẳng lại nhanh hơn sáu cẳng được à!</a:t>
            </a:r>
            <a:endParaRPr lang="vi-VN" sz="2400" b="0" i="0" dirty="0">
              <a:solidFill>
                <a:srgbClr val="555555"/>
              </a:solidFill>
              <a:effectLst/>
              <a:latin typeface="arial" panose="020B0604020202020204" pitchFamily="34" charset="0"/>
            </a:endParaRPr>
          </a:p>
        </p:txBody>
      </p:sp>
    </p:spTree>
    <p:extLst>
      <p:ext uri="{BB962C8B-B14F-4D97-AF65-F5344CB8AC3E}">
        <p14:creationId xmlns:p14="http://schemas.microsoft.com/office/powerpoint/2010/main" val="3350647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6"/>
          <p:cNvSpPr txBox="1">
            <a:spLocks noChangeArrowheads="1"/>
          </p:cNvSpPr>
          <p:nvPr/>
        </p:nvSpPr>
        <p:spPr bwMode="auto">
          <a:xfrm>
            <a:off x="381000" y="4114800"/>
            <a:ext cx="9144000" cy="523220"/>
          </a:xfrm>
          <a:prstGeom prst="rect">
            <a:avLst/>
          </a:prstGeom>
          <a:noFill/>
          <a:ln w="9525">
            <a:noFill/>
            <a:miter lim="800000"/>
            <a:headEnd/>
            <a:tailEnd/>
          </a:ln>
        </p:spPr>
        <p:txBody>
          <a:bodyPr wrap="square">
            <a:spAutoFit/>
          </a:bodyPr>
          <a:lstStyle/>
          <a:p>
            <a:r>
              <a:rPr lang="en-US" sz="2800" dirty="0">
                <a:solidFill>
                  <a:srgbClr val="FF0000"/>
                </a:solidFill>
                <a:latin typeface="Times New Roman" pitchFamily="18" charset="0"/>
                <a:cs typeface="Times New Roman" pitchFamily="18" charset="0"/>
              </a:rPr>
              <a:t>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Vì</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sao</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chú</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cho</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rằng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chạy</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bộ</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nhanh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hơn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cưỡi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ngưa</a:t>
            </a:r>
            <a:r>
              <a:rPr lang="en-US" sz="2800" dirty="0" smtClean="0">
                <a:solidFill>
                  <a:srgbClr val="FF0000"/>
                </a:solidFill>
                <a:latin typeface="Times New Roman" pitchFamily="18" charset="0"/>
                <a:cs typeface="Times New Roman" pitchFamily="18" charset="0"/>
              </a:rPr>
              <a:t>?</a:t>
            </a:r>
          </a:p>
        </p:txBody>
      </p:sp>
      <p:sp>
        <p:nvSpPr>
          <p:cNvPr id="4" name="TextBox 6"/>
          <p:cNvSpPr txBox="1">
            <a:spLocks noChangeArrowheads="1"/>
          </p:cNvSpPr>
          <p:nvPr/>
        </p:nvSpPr>
        <p:spPr bwMode="auto">
          <a:xfrm>
            <a:off x="152400" y="4638020"/>
            <a:ext cx="9144000" cy="1384995"/>
          </a:xfrm>
          <a:prstGeom prst="rect">
            <a:avLst/>
          </a:prstGeom>
          <a:noFill/>
          <a:ln w="9525">
            <a:noFill/>
            <a:miter lim="800000"/>
            <a:headEnd/>
            <a:tailEnd/>
          </a:ln>
        </p:spPr>
        <p:txBody>
          <a:bodyPr wrap="square">
            <a:spAutoFit/>
          </a:bodyPr>
          <a:lstStyle/>
          <a:p>
            <a:r>
              <a:rPr lang="en-US" sz="2800" dirty="0">
                <a:solidFill>
                  <a:srgbClr val="FF000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Vì</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chú</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nghĩ</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ngựa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4 </a:t>
            </a:r>
            <a:r>
              <a:rPr lang="en-US" sz="2800" dirty="0" err="1" smtClean="0">
                <a:latin typeface="Times New Roman" pitchFamily="18" charset="0"/>
                <a:cs typeface="Times New Roman" pitchFamily="18" charset="0"/>
              </a:rPr>
              <a:t>cẳng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nếu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chú</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cùng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chạy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bộ</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với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ngựa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thì</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sẽ</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thêm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được</a:t>
            </a:r>
            <a:r>
              <a:rPr lang="en-US" sz="2800" dirty="0" smtClean="0">
                <a:latin typeface="Times New Roman" pitchFamily="18" charset="0"/>
                <a:cs typeface="Times New Roman" pitchFamily="18" charset="0"/>
              </a:rPr>
              <a:t> 2 </a:t>
            </a:r>
            <a:r>
              <a:rPr lang="en-US" sz="2800" dirty="0" err="1" smtClean="0">
                <a:latin typeface="Times New Roman" pitchFamily="18" charset="0"/>
                <a:cs typeface="Times New Roman" pitchFamily="18" charset="0"/>
              </a:rPr>
              <a:t>cẳng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nữa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thành</a:t>
            </a:r>
            <a:r>
              <a:rPr lang="en-US" sz="2800" dirty="0" smtClean="0">
                <a:latin typeface="Times New Roman" pitchFamily="18" charset="0"/>
                <a:cs typeface="Times New Roman" pitchFamily="18" charset="0"/>
              </a:rPr>
              <a:t> 6 </a:t>
            </a:r>
            <a:r>
              <a:rPr lang="en-US" sz="2800" dirty="0" err="1" smtClean="0">
                <a:latin typeface="Times New Roman" pitchFamily="18" charset="0"/>
                <a:cs typeface="Times New Roman" pitchFamily="18" charset="0"/>
              </a:rPr>
              <a:t>cẳng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tốc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độ</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chạy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sẽ</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nhanh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hơn</a:t>
            </a:r>
            <a:r>
              <a:rPr lang="en-US" sz="2800" dirty="0" smtClean="0">
                <a:latin typeface="Times New Roman" pitchFamily="18" charset="0"/>
                <a:cs typeface="Times New Roman" pitchFamily="18" charset="0"/>
              </a:rPr>
              <a:t>.</a:t>
            </a:r>
          </a:p>
        </p:txBody>
      </p:sp>
      <p:sp>
        <p:nvSpPr>
          <p:cNvPr id="5" name="TextBox 6"/>
          <p:cNvSpPr txBox="1">
            <a:spLocks noChangeArrowheads="1"/>
          </p:cNvSpPr>
          <p:nvPr/>
        </p:nvSpPr>
        <p:spPr bwMode="auto">
          <a:xfrm>
            <a:off x="-76200" y="387535"/>
            <a:ext cx="9144000" cy="523220"/>
          </a:xfrm>
          <a:prstGeom prst="rect">
            <a:avLst/>
          </a:prstGeom>
          <a:noFill/>
          <a:ln w="9525">
            <a:noFill/>
            <a:miter lim="800000"/>
            <a:headEnd/>
            <a:tailEnd/>
          </a:ln>
        </p:spPr>
        <p:txBody>
          <a:bodyPr wrap="square">
            <a:spAutoFit/>
          </a:bodyPr>
          <a:lstStyle/>
          <a:p>
            <a:pPr algn="ctr"/>
            <a:r>
              <a:rPr lang="en-US" sz="2800" dirty="0" err="1" smtClean="0">
                <a:latin typeface="Times New Roman" pitchFamily="18" charset="0"/>
                <a:cs typeface="Times New Roman" pitchFamily="18" charset="0"/>
              </a:rPr>
              <a:t>Bài</a:t>
            </a:r>
            <a:r>
              <a:rPr lang="en-US" sz="2800" dirty="0" smtClean="0">
                <a:latin typeface="Times New Roman" pitchFamily="18" charset="0"/>
                <a:cs typeface="Times New Roman" pitchFamily="18" charset="0"/>
              </a:rPr>
              <a:t> 3: </a:t>
            </a:r>
            <a:r>
              <a:rPr lang="en-US" sz="2800" dirty="0" err="1" smtClean="0">
                <a:latin typeface="Times New Roman" pitchFamily="18" charset="0"/>
                <a:cs typeface="Times New Roman" pitchFamily="18" charset="0"/>
              </a:rPr>
              <a:t>Nghe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truyện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Bốn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cẳng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sáu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cẳng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câu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hỏi</a:t>
            </a:r>
            <a:r>
              <a:rPr lang="en-US" sz="2800" dirty="0" smtClean="0">
                <a:latin typeface="Times New Roman" pitchFamily="18" charset="0"/>
                <a:cs typeface="Times New Roman" pitchFamily="18" charset="0"/>
              </a:rPr>
              <a:t>: </a:t>
            </a:r>
          </a:p>
        </p:txBody>
      </p:sp>
      <p:sp>
        <p:nvSpPr>
          <p:cNvPr id="6" name="Rectangle 5"/>
          <p:cNvSpPr/>
          <p:nvPr/>
        </p:nvSpPr>
        <p:spPr>
          <a:xfrm>
            <a:off x="381000" y="910755"/>
            <a:ext cx="8686800" cy="3046988"/>
          </a:xfrm>
          <a:prstGeom prst="rect">
            <a:avLst/>
          </a:prstGeom>
        </p:spPr>
        <p:txBody>
          <a:bodyPr wrap="square">
            <a:spAutoFit/>
          </a:bodyPr>
          <a:lstStyle/>
          <a:p>
            <a:r>
              <a:rPr lang="en-US" sz="2400" cap="all" dirty="0" smtClean="0">
                <a:solidFill>
                  <a:srgbClr val="5C5B5B"/>
                </a:solidFill>
                <a:latin typeface="Arial" panose="020B0604020202020204" pitchFamily="34" charset="0"/>
              </a:rPr>
              <a:t>                          </a:t>
            </a:r>
            <a:r>
              <a:rPr lang="vi-VN" sz="2400" cap="all" dirty="0" smtClean="0">
                <a:latin typeface="Arial" panose="020B0604020202020204" pitchFamily="34" charset="0"/>
              </a:rPr>
              <a:t>BỐN </a:t>
            </a:r>
            <a:r>
              <a:rPr lang="vi-VN" sz="2400" cap="all" dirty="0">
                <a:latin typeface="Arial" panose="020B0604020202020204" pitchFamily="34" charset="0"/>
              </a:rPr>
              <a:t>CẲNG, SÁU CẲNG..</a:t>
            </a:r>
          </a:p>
          <a:p>
            <a:r>
              <a:rPr lang="en-US" sz="2400" dirty="0" smtClean="0">
                <a:latin typeface="arial" panose="020B0604020202020204" pitchFamily="34" charset="0"/>
              </a:rPr>
              <a:t>      </a:t>
            </a:r>
            <a:r>
              <a:rPr lang="vi-VN" sz="2400" dirty="0" smtClean="0">
                <a:latin typeface="arial" panose="020B0604020202020204" pitchFamily="34" charset="0"/>
              </a:rPr>
              <a:t>Một </a:t>
            </a:r>
            <a:r>
              <a:rPr lang="vi-VN" sz="2400" dirty="0">
                <a:latin typeface="arial" panose="020B0604020202020204" pitchFamily="34" charset="0"/>
              </a:rPr>
              <a:t>thầy cai sai lính lệ đi có việc gấp, bảo anh ta lấy ngựa mà cưỡi. Anh lính lệ giắt ngựa ra đường nhưng không cưỡi, cứ xắn quần lên tận gối, cắm cổ chạy theo ngựa.</a:t>
            </a:r>
          </a:p>
          <a:p>
            <a:r>
              <a:rPr lang="vi-VN" sz="2400" dirty="0">
                <a:latin typeface="arial" panose="020B0604020202020204" pitchFamily="34" charset="0"/>
              </a:rPr>
              <a:t>Người qua đường lấy làm lạ hỏi</a:t>
            </a:r>
            <a:r>
              <a:rPr lang="vi-VN" sz="2400" dirty="0" smtClean="0">
                <a:latin typeface="arial" panose="020B0604020202020204" pitchFamily="34" charset="0"/>
              </a:rPr>
              <a:t>:</a:t>
            </a:r>
            <a:r>
              <a:rPr lang="vi-VN" sz="2400" dirty="0">
                <a:latin typeface="arial" panose="020B0604020202020204" pitchFamily="34" charset="0"/>
              </a:rPr>
              <a:t/>
            </a:r>
            <a:br>
              <a:rPr lang="vi-VN" sz="2400" dirty="0">
                <a:latin typeface="arial" panose="020B0604020202020204" pitchFamily="34" charset="0"/>
              </a:rPr>
            </a:br>
            <a:r>
              <a:rPr lang="vi-VN" sz="2400" dirty="0">
                <a:latin typeface="arial" panose="020B0604020202020204" pitchFamily="34" charset="0"/>
              </a:rPr>
              <a:t>- Anh điên hay sao mà không cưỡi lên ngựa chạy cho mau?  Anh lính lệ trả lời:</a:t>
            </a:r>
          </a:p>
          <a:p>
            <a:r>
              <a:rPr lang="vi-VN" sz="2400" dirty="0">
                <a:latin typeface="arial" panose="020B0604020202020204" pitchFamily="34" charset="0"/>
              </a:rPr>
              <a:t>- Khéo cho anh! Bốn cẳng lại nhanh hơn sáu cẳng được à!</a:t>
            </a:r>
            <a:endParaRPr lang="vi-VN" sz="2400" b="0" i="0" dirty="0">
              <a:effectLst/>
              <a:latin typeface="arial" panose="020B0604020202020204" pitchFamily="34" charset="0"/>
            </a:endParaRPr>
          </a:p>
        </p:txBody>
      </p:sp>
    </p:spTree>
    <p:extLst>
      <p:ext uri="{BB962C8B-B14F-4D97-AF65-F5344CB8AC3E}">
        <p14:creationId xmlns:p14="http://schemas.microsoft.com/office/powerpoint/2010/main" val="51403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heel(1)">
                                      <p:cBhvr>
                                        <p:cTn id="1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poohframe458hp7"/>
          <p:cNvPicPr>
            <a:picLocks noChangeAspect="1" noChangeArrowheads="1"/>
          </p:cNvPicPr>
          <p:nvPr/>
        </p:nvPicPr>
        <p:blipFill>
          <a:blip r:embed="rId2"/>
          <a:srcRect/>
          <a:stretch>
            <a:fillRect/>
          </a:stretch>
        </p:blipFill>
        <p:spPr bwMode="auto">
          <a:xfrm>
            <a:off x="304800" y="228600"/>
            <a:ext cx="8610600" cy="6149975"/>
          </a:xfrm>
          <a:prstGeom prst="rect">
            <a:avLst/>
          </a:prstGeom>
          <a:noFill/>
        </p:spPr>
      </p:pic>
      <p:sp>
        <p:nvSpPr>
          <p:cNvPr id="3" name="Text Box 3"/>
          <p:cNvSpPr txBox="1">
            <a:spLocks noChangeArrowheads="1"/>
          </p:cNvSpPr>
          <p:nvPr/>
        </p:nvSpPr>
        <p:spPr bwMode="auto">
          <a:xfrm rot="-283091">
            <a:off x="3001403" y="2402553"/>
            <a:ext cx="4724400" cy="914400"/>
          </a:xfrm>
          <a:prstGeom prst="rect">
            <a:avLst/>
          </a:prstGeom>
          <a:noFill/>
          <a:ln w="9525">
            <a:noFill/>
            <a:miter lim="800000"/>
            <a:headEnd/>
            <a:tailEnd/>
          </a:ln>
          <a:effectLst/>
        </p:spPr>
        <p:txBody>
          <a:bodyPr>
            <a:spAutoFit/>
          </a:bodyPr>
          <a:lstStyle/>
          <a:p>
            <a:pPr>
              <a:spcBef>
                <a:spcPct val="50000"/>
              </a:spcBef>
            </a:pPr>
            <a:r>
              <a:rPr lang="en-US" sz="5400" b="1" u="sng" dirty="0" err="1">
                <a:latin typeface="Times New Roman" pitchFamily="18" charset="0"/>
              </a:rPr>
              <a:t>Dặn</a:t>
            </a:r>
            <a:r>
              <a:rPr lang="en-US" sz="5400" b="1" u="sng" dirty="0">
                <a:latin typeface="Times New Roman" pitchFamily="18" charset="0"/>
              </a:rPr>
              <a:t> </a:t>
            </a:r>
            <a:r>
              <a:rPr lang="en-US" sz="5400" b="1" u="sng" dirty="0" err="1">
                <a:latin typeface="Times New Roman" pitchFamily="18" charset="0"/>
              </a:rPr>
              <a:t>dò</a:t>
            </a:r>
            <a:r>
              <a:rPr lang="en-US" sz="5400" b="1" u="sng" dirty="0">
                <a:latin typeface="Times New Roman" pitchFamily="18" charset="0"/>
              </a:rPr>
              <a:t>:</a:t>
            </a:r>
            <a:endParaRPr lang="en-US" sz="5400" b="1" dirty="0">
              <a:solidFill>
                <a:schemeClr val="hlink"/>
              </a:solidFill>
              <a:latin typeface="Times New Roman" pitchFamily="18" charset="0"/>
            </a:endParaRPr>
          </a:p>
        </p:txBody>
      </p:sp>
    </p:spTree>
    <p:extLst>
      <p:ext uri="{BB962C8B-B14F-4D97-AF65-F5344CB8AC3E}">
        <p14:creationId xmlns:p14="http://schemas.microsoft.com/office/powerpoint/2010/main" val="37539201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494</Words>
  <Application>Microsoft Office PowerPoint</Application>
  <PresentationFormat>On-screen Show (4:3)</PresentationFormat>
  <Paragraphs>36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BKV</cp:lastModifiedBy>
  <cp:revision>36</cp:revision>
  <dcterms:created xsi:type="dcterms:W3CDTF">2016-08-27T10:29:12Z</dcterms:created>
  <dcterms:modified xsi:type="dcterms:W3CDTF">2022-05-24T05:20:15Z</dcterms:modified>
</cp:coreProperties>
</file>