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803" r:id="rId2"/>
  </p:sldMasterIdLst>
  <p:notesMasterIdLst>
    <p:notesMasterId r:id="rId19"/>
  </p:notesMasterIdLst>
  <p:sldIdLst>
    <p:sldId id="256" r:id="rId3"/>
    <p:sldId id="257" r:id="rId4"/>
    <p:sldId id="413" r:id="rId5"/>
    <p:sldId id="414" r:id="rId6"/>
    <p:sldId id="2007577162" r:id="rId7"/>
    <p:sldId id="260" r:id="rId8"/>
    <p:sldId id="261" r:id="rId9"/>
    <p:sldId id="415" r:id="rId10"/>
    <p:sldId id="399" r:id="rId11"/>
    <p:sldId id="402" r:id="rId12"/>
    <p:sldId id="422" r:id="rId13"/>
    <p:sldId id="423" r:id="rId14"/>
    <p:sldId id="424" r:id="rId15"/>
    <p:sldId id="425" r:id="rId16"/>
    <p:sldId id="281" r:id="rId17"/>
    <p:sldId id="385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BDBE4"/>
    <a:srgbClr val="29AE9D"/>
    <a:srgbClr val="FF0066"/>
    <a:srgbClr val="1A2629"/>
    <a:srgbClr val="B2B4BB"/>
    <a:srgbClr val="D3CDCD"/>
    <a:srgbClr val="A66C42"/>
    <a:srgbClr val="F8CBAD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6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4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1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10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90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28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39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58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15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5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FFDB1B-9FA3-4266-9C50-3659B6BB70C5}"/>
              </a:ext>
            </a:extLst>
          </p:cNvPr>
          <p:cNvSpPr/>
          <p:nvPr userDrawn="1"/>
        </p:nvSpPr>
        <p:spPr>
          <a:xfrm>
            <a:off x="11058498" y="78334"/>
            <a:ext cx="1158441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37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23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21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5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07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40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85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8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1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DC440A5-CA6C-4852-B0D4-A8E5C8346D0B}"/>
              </a:ext>
            </a:extLst>
          </p:cNvPr>
          <p:cNvSpPr/>
          <p:nvPr userDrawn="1"/>
        </p:nvSpPr>
        <p:spPr>
          <a:xfrm>
            <a:off x="11359342" y="0"/>
            <a:ext cx="1158441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18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66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25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53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80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73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21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52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16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5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55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38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50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49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07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00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22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38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039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86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0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9770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235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77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64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99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419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45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43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858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14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3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311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23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58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630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120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410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46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7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207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9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4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0111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982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77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18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737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4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40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28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293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864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6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830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26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023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3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35804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16/5/2022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1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6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70.xml"/><Relationship Id="rId7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83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8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16/5/2022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  <p:sldLayoutId id="2147483822" r:id="rId19"/>
    <p:sldLayoutId id="2147483823" r:id="rId20"/>
    <p:sldLayoutId id="2147483824" r:id="rId21"/>
    <p:sldLayoutId id="2147483825" r:id="rId22"/>
    <p:sldLayoutId id="2147483826" r:id="rId23"/>
    <p:sldLayoutId id="2147483827" r:id="rId24"/>
    <p:sldLayoutId id="2147483828" r:id="rId25"/>
    <p:sldLayoutId id="2147483829" r:id="rId26"/>
    <p:sldLayoutId id="2147483830" r:id="rId27"/>
    <p:sldLayoutId id="2147483831" r:id="rId28"/>
    <p:sldLayoutId id="2147483832" r:id="rId29"/>
    <p:sldLayoutId id="2147483833" r:id="rId30"/>
    <p:sldLayoutId id="2147483834" r:id="rId31"/>
    <p:sldLayoutId id="2147483835" r:id="rId32"/>
    <p:sldLayoutId id="2147483836" r:id="rId33"/>
    <p:sldLayoutId id="2147483837" r:id="rId34"/>
    <p:sldLayoutId id="2147483838" r:id="rId35"/>
    <p:sldLayoutId id="2147483839" r:id="rId36"/>
    <p:sldLayoutId id="2147483840" r:id="rId37"/>
    <p:sldLayoutId id="2147483841" r:id="rId38"/>
    <p:sldLayoutId id="2147483842" r:id="rId39"/>
    <p:sldLayoutId id="2147483843" r:id="rId40"/>
    <p:sldLayoutId id="2147483844" r:id="rId41"/>
    <p:sldLayoutId id="2147483845" r:id="rId42"/>
    <p:sldLayoutId id="2147483846" r:id="rId43"/>
    <p:sldLayoutId id="2147483847" r:id="rId44"/>
    <p:sldLayoutId id="2147483848" r:id="rId45"/>
    <p:sldLayoutId id="2147483849" r:id="rId46"/>
    <p:sldLayoutId id="2147483850" r:id="rId47"/>
    <p:sldLayoutId id="2147483851" r:id="rId48"/>
    <p:sldLayoutId id="2147483852" r:id="rId49"/>
    <p:sldLayoutId id="2147483853" r:id="rId50"/>
    <p:sldLayoutId id="2147483854" r:id="rId51"/>
    <p:sldLayoutId id="2147483855" r:id="rId52"/>
    <p:sldLayoutId id="2147483856" r:id="rId53"/>
    <p:sldLayoutId id="2147483857" r:id="rId54"/>
    <p:sldLayoutId id="2147483858" r:id="rId55"/>
    <p:sldLayoutId id="2147483859" r:id="rId56"/>
    <p:sldLayoutId id="2147483860" r:id="rId57"/>
    <p:sldLayoutId id="2147483861" r:id="rId58"/>
    <p:sldLayoutId id="2147483862" r:id="rId59"/>
    <p:sldLayoutId id="2147483863" r:id="rId60"/>
    <p:sldLayoutId id="2147483864" r:id="rId61"/>
    <p:sldLayoutId id="2147483865" r:id="rId62"/>
    <p:sldLayoutId id="2147483866" r:id="rId63"/>
    <p:sldLayoutId id="2147483867" r:id="rId64"/>
    <p:sldLayoutId id="2147483868" r:id="rId65"/>
    <p:sldLayoutId id="2147483869" r:id="rId66"/>
    <p:sldLayoutId id="2147483870" r:id="rId67"/>
    <p:sldLayoutId id="2147483871" r:id="rId68"/>
    <p:sldLayoutId id="2147483872" r:id="rId69"/>
    <p:sldLayoutId id="2147483873" r:id="rId70"/>
    <p:sldLayoutId id="2147483874" r:id="rId71"/>
    <p:sldLayoutId id="2147483875" r:id="rId72"/>
    <p:sldLayoutId id="2147483876" r:id="rId73"/>
    <p:sldLayoutId id="2147483877" r:id="rId74"/>
    <p:sldLayoutId id="2147483878" r:id="rId75"/>
    <p:sldLayoutId id="2147483879" r:id="rId76"/>
    <p:sldLayoutId id="2147483880" r:id="rId77"/>
    <p:sldLayoutId id="2147483881" r:id="rId78"/>
    <p:sldLayoutId id="2147483882" r:id="rId79"/>
    <p:sldLayoutId id="2147483883" r:id="rId80"/>
    <p:sldLayoutId id="2147483884" r:id="rId81"/>
    <p:sldLayoutId id="2147483885" r:id="rId8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gif"/><Relationship Id="rId14" Type="http://schemas.openxmlformats.org/officeDocument/2006/relationships/image" Target="../media/image19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openxmlformats.org/officeDocument/2006/relationships/audio" Target="../media/audio1.wav"/><Relationship Id="rId21" Type="http://schemas.openxmlformats.org/officeDocument/2006/relationships/image" Target="../media/image29.png"/><Relationship Id="rId7" Type="http://schemas.openxmlformats.org/officeDocument/2006/relationships/image" Target="../media/image11.gif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9.pn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13.gif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5" Type="http://schemas.openxmlformats.org/officeDocument/2006/relationships/image" Target="../media/image22.gif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17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FC17031-0AAC-4AFB-B421-F39ED0A3A5D1}"/>
              </a:ext>
            </a:extLst>
          </p:cNvPr>
          <p:cNvSpPr txBox="1"/>
          <p:nvPr/>
        </p:nvSpPr>
        <p:spPr>
          <a:xfrm>
            <a:off x="192156" y="1894177"/>
            <a:ext cx="11807687" cy="283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Toán</a:t>
            </a:r>
            <a:endParaRPr lang="en-US" sz="4000" b="1" i="0" u="none" strike="noStrike" dirty="0">
              <a:ln w="22225">
                <a:noFill/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Ôn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về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số</a:t>
            </a:r>
            <a:r>
              <a:rPr lang="vi-VN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và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phép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tính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endParaRPr lang="en-US" sz="5400" b="1" dirty="0" smtClean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 err="1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trong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54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phạm</a:t>
            </a:r>
            <a:r>
              <a:rPr lang="en-US" sz="54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vi </a:t>
            </a:r>
            <a:r>
              <a:rPr lang="en-US" sz="5400" b="1" dirty="0" smtClean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1000 (88)</a:t>
            </a:r>
            <a:endParaRPr lang="en-US" sz="5400" spc="100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97CC3D-B7A9-4121-8E86-9641B174A6C2}"/>
              </a:ext>
            </a:extLst>
          </p:cNvPr>
          <p:cNvSpPr/>
          <p:nvPr/>
        </p:nvSpPr>
        <p:spPr>
          <a:xfrm>
            <a:off x="9677389" y="158228"/>
            <a:ext cx="147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508FB3-1109-4AC6-BA34-2DF3389E4CF3}"/>
              </a:ext>
            </a:extLst>
          </p:cNvPr>
          <p:cNvSpPr/>
          <p:nvPr/>
        </p:nvSpPr>
        <p:spPr>
          <a:xfrm>
            <a:off x="10291156" y="656239"/>
            <a:ext cx="856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4E41C0A3-9318-4D5C-AB77-8278B0E8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EC71AC72-0C4E-49A8-82C9-0E09270507CE}"/>
              </a:ext>
            </a:extLst>
          </p:cNvPr>
          <p:cNvSpPr/>
          <p:nvPr/>
        </p:nvSpPr>
        <p:spPr>
          <a:xfrm>
            <a:off x="6531850" y="926047"/>
            <a:ext cx="4615137" cy="5078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A6151DE-7081-427D-A078-22815C59156B}"/>
              </a:ext>
            </a:extLst>
          </p:cNvPr>
          <p:cNvSpPr/>
          <p:nvPr/>
        </p:nvSpPr>
        <p:spPr>
          <a:xfrm>
            <a:off x="818516" y="926048"/>
            <a:ext cx="4615137" cy="5078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85173" y="135328"/>
            <a:ext cx="5415629" cy="667444"/>
            <a:chOff x="-5721553" y="402810"/>
            <a:chExt cx="5319767" cy="702942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5721553" y="423083"/>
              <a:ext cx="5319767" cy="682669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5721553" y="402810"/>
              <a:ext cx="616296" cy="629900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B2E538-847A-46ED-AC0D-DC87B20B6B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56" t="18200" r="67296" b="50000"/>
          <a:stretch/>
        </p:blipFill>
        <p:spPr>
          <a:xfrm>
            <a:off x="1659835" y="1138881"/>
            <a:ext cx="2540429" cy="14196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FB0C542-8E43-4337-9C12-06F789BE7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847" t="59261" r="5605" b="8939"/>
          <a:stretch/>
        </p:blipFill>
        <p:spPr>
          <a:xfrm>
            <a:off x="8615886" y="4380660"/>
            <a:ext cx="2376792" cy="1328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3DDBBC-6EB9-435D-AF39-54D0D7F74BBE}"/>
              </a:ext>
            </a:extLst>
          </p:cNvPr>
          <p:cNvSpPr/>
          <p:nvPr/>
        </p:nvSpPr>
        <p:spPr>
          <a:xfrm>
            <a:off x="4663108" y="1499013"/>
            <a:ext cx="3328630" cy="5025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6D904B0-778F-4946-9995-C3FB49B60C42}"/>
              </a:ext>
            </a:extLst>
          </p:cNvPr>
          <p:cNvSpPr/>
          <p:nvPr/>
        </p:nvSpPr>
        <p:spPr>
          <a:xfrm>
            <a:off x="8427076" y="1455898"/>
            <a:ext cx="2177975" cy="6481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9263D5-06A1-4170-B68D-63006B3F578C}"/>
              </a:ext>
            </a:extLst>
          </p:cNvPr>
          <p:cNvGrpSpPr/>
          <p:nvPr/>
        </p:nvGrpSpPr>
        <p:grpSpPr>
          <a:xfrm>
            <a:off x="5239490" y="2955857"/>
            <a:ext cx="1132625" cy="562180"/>
            <a:chOff x="3589508" y="4805464"/>
            <a:chExt cx="1021403" cy="5739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4CC15DE-0070-48F0-86CA-77422A5CB466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5060F7-D2A9-4704-B71B-B10F790CB14B}"/>
                </a:ext>
              </a:extLst>
            </p:cNvPr>
            <p:cNvSpPr txBox="1"/>
            <p:nvPr/>
          </p:nvSpPr>
          <p:spPr>
            <a:xfrm>
              <a:off x="3706789" y="4861597"/>
              <a:ext cx="836579" cy="47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153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5160E9-A37D-47BB-92A2-33D076622CB5}"/>
              </a:ext>
            </a:extLst>
          </p:cNvPr>
          <p:cNvGrpSpPr/>
          <p:nvPr/>
        </p:nvGrpSpPr>
        <p:grpSpPr>
          <a:xfrm>
            <a:off x="9763430" y="2712050"/>
            <a:ext cx="1229248" cy="562180"/>
            <a:chOff x="3589508" y="4805464"/>
            <a:chExt cx="1021403" cy="573932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B16F548-8205-4979-8723-6A968B0718AB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1700B05-69BA-411B-83A3-D91BC843B6CA}"/>
                </a:ext>
              </a:extLst>
            </p:cNvPr>
            <p:cNvSpPr txBox="1"/>
            <p:nvPr/>
          </p:nvSpPr>
          <p:spPr>
            <a:xfrm>
              <a:off x="3706789" y="4887686"/>
              <a:ext cx="836579" cy="471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135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CC59C98-CF91-45CA-AE6A-E67FD2E3A29A}"/>
              </a:ext>
            </a:extLst>
          </p:cNvPr>
          <p:cNvGrpSpPr/>
          <p:nvPr/>
        </p:nvGrpSpPr>
        <p:grpSpPr>
          <a:xfrm>
            <a:off x="6327423" y="3398847"/>
            <a:ext cx="2567493" cy="537622"/>
            <a:chOff x="3589508" y="4805464"/>
            <a:chExt cx="1021403" cy="57393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1768CD6-9AB0-429D-8597-BC8C64BD83B4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49CCE9D-0100-41FA-B952-CA1FA77E3153}"/>
                </a:ext>
              </a:extLst>
            </p:cNvPr>
            <p:cNvSpPr txBox="1"/>
            <p:nvPr/>
          </p:nvSpPr>
          <p:spPr>
            <a:xfrm>
              <a:off x="3680408" y="4876653"/>
              <a:ext cx="930503" cy="49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+ 30 + 5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DFD0EAE-F73D-4FFB-A460-7D8744868196}"/>
              </a:ext>
            </a:extLst>
          </p:cNvPr>
          <p:cNvGrpSpPr/>
          <p:nvPr/>
        </p:nvGrpSpPr>
        <p:grpSpPr>
          <a:xfrm>
            <a:off x="1923800" y="4928937"/>
            <a:ext cx="2376791" cy="537622"/>
            <a:chOff x="3589508" y="4805464"/>
            <a:chExt cx="1021403" cy="573932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477001B-EAD4-4917-A1D0-6E050C9BBB5F}"/>
                </a:ext>
              </a:extLst>
            </p:cNvPr>
            <p:cNvSpPr/>
            <p:nvPr/>
          </p:nvSpPr>
          <p:spPr>
            <a:xfrm>
              <a:off x="3589508" y="4805464"/>
              <a:ext cx="1021403" cy="573932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0AD0EA3-096D-4B83-A500-F305D25A34A5}"/>
                </a:ext>
              </a:extLst>
            </p:cNvPr>
            <p:cNvSpPr txBox="1"/>
            <p:nvPr/>
          </p:nvSpPr>
          <p:spPr>
            <a:xfrm>
              <a:off x="3648148" y="4866368"/>
              <a:ext cx="904122" cy="492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+ 50 + 3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4374AE2B-DEA2-4A72-A024-9E85D93B8242}"/>
              </a:ext>
            </a:extLst>
          </p:cNvPr>
          <p:cNvSpPr/>
          <p:nvPr/>
        </p:nvSpPr>
        <p:spPr>
          <a:xfrm>
            <a:off x="4749296" y="4605155"/>
            <a:ext cx="3156253" cy="5025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E0C080-6A76-4B01-84D6-AB90172E648C}"/>
              </a:ext>
            </a:extLst>
          </p:cNvPr>
          <p:cNvSpPr/>
          <p:nvPr/>
        </p:nvSpPr>
        <p:spPr>
          <a:xfrm>
            <a:off x="2860101" y="3212688"/>
            <a:ext cx="1967091" cy="6339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53998 0.1865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05" y="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22032 -0.1548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32 -0.15486 L 0.43086 -0.0814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27305 0.30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0.23528 0.1937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0082 0.0340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8581 0.2097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0.13685 0.2363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7383 -0.4673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23086 -0.161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11" grpId="0" animBg="1"/>
      <p:bldP spid="45" grpId="0" animBg="1"/>
      <p:bldP spid="9" grpId="0" animBg="1"/>
      <p:bldP spid="9" grpId="1" animBg="1"/>
      <p:bldP spid="66" grpId="0" animBg="1"/>
      <p:bldP spid="66" grpId="1" animBg="1"/>
      <p:bldP spid="76" grpId="0" animBg="1"/>
      <p:bldP spid="76" grpId="1" animBg="1"/>
      <p:bldP spid="77" grpId="0" animBg="1"/>
      <p:bldP spid="77" grpId="1" animBg="1"/>
      <p:bldP spid="77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F5BB45DE-688B-43CF-B076-417EC72B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06908" y="119032"/>
            <a:ext cx="2016391" cy="648195"/>
            <a:chOff x="-3369817" y="382607"/>
            <a:chExt cx="1980699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1980699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35376"/>
              <a:ext cx="616296" cy="629900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76A644-BF86-4A23-84E2-77F007C84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8" t="40786" r="2243"/>
          <a:stretch/>
        </p:blipFill>
        <p:spPr>
          <a:xfrm>
            <a:off x="806908" y="2423462"/>
            <a:ext cx="10684739" cy="201107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0822972-47E3-4547-A6F9-98B9A6781E81}"/>
              </a:ext>
            </a:extLst>
          </p:cNvPr>
          <p:cNvGrpSpPr/>
          <p:nvPr/>
        </p:nvGrpSpPr>
        <p:grpSpPr>
          <a:xfrm>
            <a:off x="3183611" y="1502886"/>
            <a:ext cx="852992" cy="683400"/>
            <a:chOff x="3674510" y="4805464"/>
            <a:chExt cx="716798" cy="57393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0877AF2-C40A-4F0B-AB1C-F741E1C356BD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9625DE-71D4-4277-BD4D-E4C7863C90ED}"/>
                </a:ext>
              </a:extLst>
            </p:cNvPr>
            <p:cNvSpPr txBox="1"/>
            <p:nvPr/>
          </p:nvSpPr>
          <p:spPr>
            <a:xfrm>
              <a:off x="3674510" y="4855016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930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C7B3CD4-AB23-4BAF-B71B-F79E2BD7A115}"/>
              </a:ext>
            </a:extLst>
          </p:cNvPr>
          <p:cNvGrpSpPr/>
          <p:nvPr/>
        </p:nvGrpSpPr>
        <p:grpSpPr>
          <a:xfrm>
            <a:off x="4453197" y="1502889"/>
            <a:ext cx="852992" cy="683400"/>
            <a:chOff x="3676581" y="4805464"/>
            <a:chExt cx="716798" cy="573932"/>
          </a:xfrm>
        </p:grpSpPr>
        <p:sp>
          <p:nvSpPr>
            <p:cNvPr id="38" name="Oval 34">
              <a:extLst>
                <a:ext uri="{FF2B5EF4-FFF2-40B4-BE49-F238E27FC236}">
                  <a16:creationId xmlns:a16="http://schemas.microsoft.com/office/drawing/2014/main" id="{358B3A98-197E-44CF-9838-B070A684143F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8C4087A-2AC0-4D08-A067-32A22F0C95A8}"/>
                </a:ext>
              </a:extLst>
            </p:cNvPr>
            <p:cNvSpPr txBox="1"/>
            <p:nvPr/>
          </p:nvSpPr>
          <p:spPr>
            <a:xfrm>
              <a:off x="3676581" y="4867270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vi-VN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7527AAA-AB60-4935-9580-8758EAA8993C}"/>
              </a:ext>
            </a:extLst>
          </p:cNvPr>
          <p:cNvGrpSpPr/>
          <p:nvPr/>
        </p:nvGrpSpPr>
        <p:grpSpPr>
          <a:xfrm>
            <a:off x="5722783" y="1502890"/>
            <a:ext cx="852991" cy="683400"/>
            <a:chOff x="3661418" y="4805462"/>
            <a:chExt cx="716798" cy="573932"/>
          </a:xfrm>
        </p:grpSpPr>
        <p:sp>
          <p:nvSpPr>
            <p:cNvPr id="41" name="Oval 34">
              <a:extLst>
                <a:ext uri="{FF2B5EF4-FFF2-40B4-BE49-F238E27FC236}">
                  <a16:creationId xmlns:a16="http://schemas.microsoft.com/office/drawing/2014/main" id="{66E82988-B6E3-45EE-A112-7B953B8C92C3}"/>
                </a:ext>
              </a:extLst>
            </p:cNvPr>
            <p:cNvSpPr/>
            <p:nvPr/>
          </p:nvSpPr>
          <p:spPr>
            <a:xfrm>
              <a:off x="3680602" y="4805462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995385-9B71-47FD-B336-954C41CE22A9}"/>
                </a:ext>
              </a:extLst>
            </p:cNvPr>
            <p:cNvSpPr txBox="1"/>
            <p:nvPr/>
          </p:nvSpPr>
          <p:spPr>
            <a:xfrm>
              <a:off x="3661418" y="4867258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850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A82043-7150-4350-9DC9-071D3BAAF787}"/>
              </a:ext>
            </a:extLst>
          </p:cNvPr>
          <p:cNvGrpSpPr/>
          <p:nvPr/>
        </p:nvGrpSpPr>
        <p:grpSpPr>
          <a:xfrm>
            <a:off x="6992368" y="1502885"/>
            <a:ext cx="852992" cy="683400"/>
            <a:chOff x="3641688" y="4805464"/>
            <a:chExt cx="716798" cy="573932"/>
          </a:xfrm>
        </p:grpSpPr>
        <p:sp>
          <p:nvSpPr>
            <p:cNvPr id="44" name="Oval 34">
              <a:extLst>
                <a:ext uri="{FF2B5EF4-FFF2-40B4-BE49-F238E27FC236}">
                  <a16:creationId xmlns:a16="http://schemas.microsoft.com/office/drawing/2014/main" id="{C9172948-47BD-4719-AE35-4EFAC88B382C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AA7D0D-FABD-4AE4-B7C5-4FCBBCC21D12}"/>
                </a:ext>
              </a:extLst>
            </p:cNvPr>
            <p:cNvSpPr txBox="1"/>
            <p:nvPr/>
          </p:nvSpPr>
          <p:spPr>
            <a:xfrm>
              <a:off x="3641688" y="4883961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D6ACB5-BA9E-4986-835A-5E56336B6F6D}"/>
              </a:ext>
            </a:extLst>
          </p:cNvPr>
          <p:cNvGrpSpPr/>
          <p:nvPr/>
        </p:nvGrpSpPr>
        <p:grpSpPr>
          <a:xfrm>
            <a:off x="8261953" y="1502882"/>
            <a:ext cx="852992" cy="683399"/>
            <a:chOff x="3650425" y="4805464"/>
            <a:chExt cx="716798" cy="573932"/>
          </a:xfrm>
        </p:grpSpPr>
        <p:sp>
          <p:nvSpPr>
            <p:cNvPr id="47" name="Oval 34">
              <a:extLst>
                <a:ext uri="{FF2B5EF4-FFF2-40B4-BE49-F238E27FC236}">
                  <a16:creationId xmlns:a16="http://schemas.microsoft.com/office/drawing/2014/main" id="{CC3E4EAE-5D0E-4E7D-82F1-AD28BCE67EF8}"/>
                </a:ext>
              </a:extLst>
            </p:cNvPr>
            <p:cNvSpPr/>
            <p:nvPr/>
          </p:nvSpPr>
          <p:spPr>
            <a:xfrm>
              <a:off x="3680600" y="4805464"/>
              <a:ext cx="638976" cy="57393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37352B1-721F-4A10-93F9-05460B31F1D3}"/>
                </a:ext>
              </a:extLst>
            </p:cNvPr>
            <p:cNvSpPr txBox="1"/>
            <p:nvPr/>
          </p:nvSpPr>
          <p:spPr>
            <a:xfrm>
              <a:off x="3650425" y="4882979"/>
              <a:ext cx="716798" cy="428961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</a:t>
              </a:r>
              <a:r>
                <a:rPr lang="vi-VN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432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1.48148E-6 L 0.4293 0.2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2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4831 0.2557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4.07407E-6 L 0.06771 0.2557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3.7037E-6 L 0.24115 0.2541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1.48148E-6 L -0.25586 0.254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98ADCD6B-AD11-4575-94E7-4B488953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89958" y="113011"/>
            <a:ext cx="6663664" cy="648195"/>
            <a:chOff x="-3369817" y="382607"/>
            <a:chExt cx="6545711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6545711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05743"/>
              <a:ext cx="616296" cy="629900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2343-2434-477C-8531-858A0D5E3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6" t="11544" r="1350" b="16216"/>
          <a:stretch/>
        </p:blipFill>
        <p:spPr>
          <a:xfrm>
            <a:off x="2983996" y="914777"/>
            <a:ext cx="6224006" cy="3764827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7B988-983E-45B7-9DC8-8B5F8FD9D500}"/>
              </a:ext>
            </a:extLst>
          </p:cNvPr>
          <p:cNvSpPr txBox="1"/>
          <p:nvPr/>
        </p:nvSpPr>
        <p:spPr>
          <a:xfrm>
            <a:off x="1432350" y="4833175"/>
            <a:ext cx="9018814" cy="9694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</p:spTree>
    <p:extLst>
      <p:ext uri="{BB962C8B-B14F-4D97-AF65-F5344CB8AC3E}">
        <p14:creationId xmlns:p14="http://schemas.microsoft.com/office/powerpoint/2010/main" val="259122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1909DF4C-07F0-4112-A2DB-62F8E4658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962663" y="97300"/>
            <a:ext cx="6663664" cy="648195"/>
            <a:chOff x="-5139433" y="365833"/>
            <a:chExt cx="6545711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5139433" y="365833"/>
              <a:ext cx="6545711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5139433" y="405645"/>
              <a:ext cx="616296" cy="629900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2343-2434-477C-8531-858A0D5E3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6" t="11544" r="1350" b="16216"/>
          <a:stretch/>
        </p:blipFill>
        <p:spPr>
          <a:xfrm>
            <a:off x="3075888" y="874649"/>
            <a:ext cx="6040223" cy="365365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7B988-983E-45B7-9DC8-8B5F8FD9D500}"/>
              </a:ext>
            </a:extLst>
          </p:cNvPr>
          <p:cNvSpPr txBox="1"/>
          <p:nvPr/>
        </p:nvSpPr>
        <p:spPr>
          <a:xfrm>
            <a:off x="839958" y="4786614"/>
            <a:ext cx="59125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454678-B81C-4F0E-8B69-111EF0FADABD}"/>
              </a:ext>
            </a:extLst>
          </p:cNvPr>
          <p:cNvSpPr txBox="1"/>
          <p:nvPr/>
        </p:nvSpPr>
        <p:spPr>
          <a:xfrm>
            <a:off x="3043226" y="5382348"/>
            <a:ext cx="691669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(565 kg).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1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Free download Childrens Ministry [1502x1127] for your Desktop, Mobile &amp;  Tablet | Explore 49+ Free Kids Wallpapers | Free Kids Wallpaper for Kindle,  Free Kids Wallpaper and Screensavers, Wallpaper for Kids">
            <a:extLst>
              <a:ext uri="{FF2B5EF4-FFF2-40B4-BE49-F238E27FC236}">
                <a16:creationId xmlns:a16="http://schemas.microsoft.com/office/drawing/2014/main" id="{532CD58B-9D3D-4CA1-A81B-5DB38BD85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1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94423" y="112255"/>
            <a:ext cx="6663664" cy="648195"/>
            <a:chOff x="-3369817" y="382607"/>
            <a:chExt cx="6545711" cy="682669"/>
          </a:xfrm>
          <a:solidFill>
            <a:srgbClr val="FBDBE4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6545711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6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69817" y="405743"/>
              <a:ext cx="616296" cy="629900"/>
            </a:xfrm>
            <a:prstGeom prst="ellipse">
              <a:avLst/>
            </a:prstGeom>
            <a:solidFill>
              <a:schemeClr val="accent6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422343-2434-477C-8531-858A0D5E3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66" t="11544" r="1350" b="16216"/>
          <a:stretch/>
        </p:blipFill>
        <p:spPr>
          <a:xfrm>
            <a:off x="3214482" y="844854"/>
            <a:ext cx="5763033" cy="3235079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F7B988-983E-45B7-9DC8-8B5F8FD9D500}"/>
              </a:ext>
            </a:extLst>
          </p:cNvPr>
          <p:cNvSpPr txBox="1"/>
          <p:nvPr/>
        </p:nvSpPr>
        <p:spPr>
          <a:xfrm>
            <a:off x="1193741" y="4185506"/>
            <a:ext cx="973685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454678-B81C-4F0E-8B69-111EF0FADABD}"/>
              </a:ext>
            </a:extLst>
          </p:cNvPr>
          <p:cNvSpPr txBox="1"/>
          <p:nvPr/>
        </p:nvSpPr>
        <p:spPr>
          <a:xfrm>
            <a:off x="1962150" y="4793130"/>
            <a:ext cx="7619665" cy="12926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 – 253 = 239 (kg)</a:t>
            </a:r>
          </a:p>
          <a:p>
            <a:pPr algn="ctr"/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239 </a:t>
            </a:r>
            <a:r>
              <a:rPr 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985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447123" y="3408159"/>
            <a:ext cx="7297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1194" y="735347"/>
            <a:ext cx="11850806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36507" y="1274411"/>
            <a:ext cx="545565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8654" y="2521321"/>
            <a:ext cx="104775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2, 3 VBT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93.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1000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89.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950CC-1847-4551-A456-A571B9829A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Google Shape;189;p2">
            <a:extLst>
              <a:ext uri="{FF2B5EF4-FFF2-40B4-BE49-F238E27FC236}">
                <a16:creationId xmlns:a16="http://schemas.microsoft.com/office/drawing/2014/main" id="{7B87D555-F02D-46C6-9AE9-8CCA5F0C8340}"/>
              </a:ext>
            </a:extLst>
          </p:cNvPr>
          <p:cNvSpPr txBox="1"/>
          <p:nvPr/>
        </p:nvSpPr>
        <p:spPr>
          <a:xfrm>
            <a:off x="3054626" y="3213100"/>
            <a:ext cx="608274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7200" b="1" i="0" u="none" strike="noStrike" cap="none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81905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9115" y="439092"/>
            <a:ext cx="12211115" cy="282784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5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30" y="4643600"/>
              <a:ext cx="755733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1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815693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386653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09742" y="4625463"/>
              <a:ext cx="1009794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3kg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4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sp>
        <p:nvSpPr>
          <p:cNvPr id="53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247822" y="700610"/>
            <a:ext cx="564623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TRÒ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CHƠI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CÂU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CÁ</a:t>
            </a:r>
            <a:endParaRPr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39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492841D-FFE9-43C7-9AE6-9730E41CB7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6.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74132" y="125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0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2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4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6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969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3"/>
            <a:ext cx="12171813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9" y="3527276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2" y="420375"/>
            <a:ext cx="12220764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61" y="304020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4" y="1487269"/>
            <a:ext cx="2201039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2" y="3355504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2"/>
              <a:ext cx="894669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350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7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29" y="4643600"/>
              <a:ext cx="844588" cy="50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342</a:t>
              </a:r>
              <a:endParaRPr lang="vi-VN" sz="2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780284" y="5529119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3" y="4643600"/>
              <a:ext cx="1002914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532</a:t>
              </a:r>
              <a:endParaRPr lang="vi-VN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341894" y="5359881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352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9" y="1115585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9" y="613279"/>
            <a:ext cx="1234671" cy="740064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26567" y="4625463"/>
              <a:ext cx="992970" cy="612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352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87" y="2049479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6" y="1318852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B718CD-9136-48DC-B821-21E2A3532867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0BBD826-0528-4B3E-AE9B-2502AC18BBAB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19C086E-20C1-41F8-B5CA-BCD6794C3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B20B07AB-B2D5-4E72-B8B2-CAFC0243F53A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3EB0E48-8846-4E8C-B310-FDBBA718A3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A1958196-54FD-4850-85AC-AE5B25E1CD67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963180-78D9-4D53-A345-C5030A5A53E0}"/>
                </a:ext>
              </a:extLst>
            </p:cNvPr>
            <p:cNvSpPr txBox="1"/>
            <p:nvPr/>
          </p:nvSpPr>
          <p:spPr>
            <a:xfrm>
              <a:off x="211660" y="902227"/>
              <a:ext cx="908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AD5E1B-3D04-4E04-9CAC-EF11BF64AC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81589" y="1569372"/>
            <a:ext cx="2629866" cy="72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4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2643 0.01065 " pathEditMode="relative" rAng="0" ptsTypes="AA">
                                      <p:cBhvr>
                                        <p:cTn id="10" dur="4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.17031 -0.01458 " pathEditMode="relative" rAng="0" ptsTypes="AA">
                                      <p:cBhvr>
                                        <p:cTn id="12" dur="4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4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4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5503F2D-CA32-490A-A4F6-1D7605D20D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0" t="3603" r="1308"/>
          <a:stretch/>
        </p:blipFill>
        <p:spPr>
          <a:xfrm>
            <a:off x="-19116" y="450553"/>
            <a:ext cx="12225591" cy="64074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420375"/>
            <a:ext cx="12192000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84116" y="4738912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280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7" y="3873436"/>
            <a:ext cx="1580751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78756" y="4727238"/>
              <a:ext cx="64253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8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0441" y="4672573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288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09545" y="4701574"/>
              <a:ext cx="762313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208</a:t>
              </a:r>
              <a:endParaRPr lang="vi-VN" sz="2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72004" y="4629234"/>
              <a:ext cx="992970" cy="612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280</a:t>
              </a:r>
              <a:endParaRPr lang="vi-V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6" y="1634141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4" y="1393971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CB3B99-3A20-44F2-9F2F-62F6206F7F8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5AE94DE7-0D0D-4A66-9CE2-D094959DD0AC}"/>
              </a:ext>
            </a:extLst>
          </p:cNvPr>
          <p:cNvGrpSpPr/>
          <p:nvPr/>
        </p:nvGrpSpPr>
        <p:grpSpPr>
          <a:xfrm>
            <a:off x="1196410" y="601731"/>
            <a:ext cx="3488352" cy="2097594"/>
            <a:chOff x="-129211" y="450553"/>
            <a:chExt cx="3488352" cy="20975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AC1BCF3-2916-4FF1-A6C3-6E92EC16A015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243216F-F6B6-4A58-AF11-48D7D1BD5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7769A70-8513-4610-81EF-F3AA849F0B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BAABE94A-C90D-4902-903D-F2B1283B45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0C056D95-BC9C-4C2E-8E23-CE47152DF951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DE90326-CB16-4A6D-8D3A-F4E9C8E348C3}"/>
                </a:ext>
              </a:extLst>
            </p:cNvPr>
            <p:cNvSpPr txBox="1"/>
            <p:nvPr/>
          </p:nvSpPr>
          <p:spPr>
            <a:xfrm>
              <a:off x="236975" y="839449"/>
              <a:ext cx="10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B6EB17-5F8C-44F4-9111-041AA96DE7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26169" y="1472715"/>
            <a:ext cx="2059757" cy="9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1.17031 -0.0145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6 to 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-61373" y="450553"/>
            <a:ext cx="12266048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6547" y="420375"/>
            <a:ext cx="12218547" cy="3243495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7" y="3043213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7" y="1480384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41509" y="4675779"/>
              <a:ext cx="774340" cy="47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840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1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286" y="4643911"/>
              <a:ext cx="86919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408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3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6019" y="4635140"/>
              <a:ext cx="1007957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4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38311" y="4665786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480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4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0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14130" y="4613273"/>
              <a:ext cx="992970" cy="612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480</a:t>
              </a:r>
              <a:endParaRPr lang="vi-VN" sz="24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20" y="1527713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8" y="1220362"/>
            <a:ext cx="620819" cy="6208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F1721D3-6819-4ACB-8BBC-0FC03613C163}"/>
              </a:ext>
            </a:extLst>
          </p:cNvPr>
          <p:cNvGrpSpPr/>
          <p:nvPr/>
        </p:nvGrpSpPr>
        <p:grpSpPr>
          <a:xfrm>
            <a:off x="1193156" y="540573"/>
            <a:ext cx="3488352" cy="2097594"/>
            <a:chOff x="-129211" y="450553"/>
            <a:chExt cx="3488352" cy="209759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634F1F1-CDBB-4DE5-93AB-739A54990101}"/>
                </a:ext>
              </a:extLst>
            </p:cNvPr>
            <p:cNvGrpSpPr/>
            <p:nvPr/>
          </p:nvGrpSpPr>
          <p:grpSpPr>
            <a:xfrm>
              <a:off x="-129211" y="450553"/>
              <a:ext cx="3488352" cy="2097594"/>
              <a:chOff x="8403738" y="129978"/>
              <a:chExt cx="3299672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A5F7D8D-12D4-4147-BA04-EACB9BE08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299672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3AC0FC3-6440-4E72-99CA-38033A4E711F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93EFE3F2-7505-4FB0-8762-08F1C575D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92D20BB-BDEA-407B-AE11-7CD9765E45CF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49D38F-712A-470C-8E47-38878462031C}"/>
                </a:ext>
              </a:extLst>
            </p:cNvPr>
            <p:cNvSpPr txBox="1"/>
            <p:nvPr/>
          </p:nvSpPr>
          <p:spPr>
            <a:xfrm>
              <a:off x="162452" y="988628"/>
              <a:ext cx="28954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  <a:p>
              <a:pPr algn="ctr"/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400 + 80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21875 0.16389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3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8" dur="3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6569C47-49B9-4969-8A47-15A2DABA51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" y="450553"/>
            <a:ext cx="12192000" cy="64328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1" y="420375"/>
            <a:ext cx="12227168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6" y="1197940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20931" y="5326112"/>
            <a:ext cx="1796403" cy="1089219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3879" y="4768884"/>
              <a:ext cx="764852" cy="47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787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386988" y="3356322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51403" y="4751389"/>
              <a:ext cx="1285100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887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695056" y="3705044"/>
            <a:ext cx="1580752" cy="958463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53062" y="4699908"/>
              <a:ext cx="642535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63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372423" y="5396633"/>
            <a:ext cx="1700211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76000" y="4752917"/>
              <a:ext cx="80812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603</a:t>
              </a:r>
              <a:endParaRPr lang="vi-VN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20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1" y="480303"/>
            <a:ext cx="1234671" cy="740063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88369" y="4637395"/>
              <a:ext cx="938642" cy="57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603</a:t>
              </a:r>
              <a:endParaRPr lang="vi-VN" sz="22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1" y="4352666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2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9" y="2101370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83" y="1342865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5" y="1121876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6" y="2534068"/>
            <a:ext cx="457405" cy="457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2AA694-553A-428E-AEF4-F3996B17A0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27" y="3555088"/>
            <a:ext cx="2482924" cy="186219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E4CA5C0-FF6E-47F7-9998-BE6133CD5045}"/>
              </a:ext>
            </a:extLst>
          </p:cNvPr>
          <p:cNvGrpSpPr/>
          <p:nvPr/>
        </p:nvGrpSpPr>
        <p:grpSpPr>
          <a:xfrm>
            <a:off x="1342233" y="590807"/>
            <a:ext cx="3709974" cy="2097594"/>
            <a:chOff x="-129212" y="450553"/>
            <a:chExt cx="3709974" cy="209759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8777979-E39F-4FFB-A29C-3AD65F565CEA}"/>
                </a:ext>
              </a:extLst>
            </p:cNvPr>
            <p:cNvGrpSpPr/>
            <p:nvPr/>
          </p:nvGrpSpPr>
          <p:grpSpPr>
            <a:xfrm>
              <a:off x="-129212" y="450553"/>
              <a:ext cx="3709974" cy="2097594"/>
              <a:chOff x="8403738" y="129978"/>
              <a:chExt cx="3509307" cy="267906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68A1ACEF-699C-4EE6-AB7D-9CBDACCEC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3738" y="129978"/>
                <a:ext cx="3509307" cy="2679060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25C8675-EB57-4192-A483-899A99A56496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6" cy="651365"/>
                <a:chOff x="9485951" y="178468"/>
                <a:chExt cx="1234086" cy="651365"/>
              </a:xfrm>
            </p:grpSpPr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FE74C75D-16DB-4807-BEE2-00B46954A9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FF7E6A4-D375-4D2A-BACB-E6A69F4AD3E9}"/>
                    </a:ext>
                  </a:extLst>
                </p:cNvPr>
                <p:cNvSpPr txBox="1"/>
                <p:nvPr/>
              </p:nvSpPr>
              <p:spPr>
                <a:xfrm>
                  <a:off x="9485952" y="318810"/>
                  <a:ext cx="1234085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UTM Avo" panose="02040603050506020204" pitchFamily="18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FF5D35B-AEEE-47C0-A92D-CF1974D36083}"/>
                </a:ext>
              </a:extLst>
            </p:cNvPr>
            <p:cNvSpPr txBox="1"/>
            <p:nvPr/>
          </p:nvSpPr>
          <p:spPr>
            <a:xfrm>
              <a:off x="299309" y="1183953"/>
              <a:ext cx="28503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3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endPara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8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1.17031 -0.01458 " pathEditMode="relative" rAng="0" ptsTypes="AA">
                                      <p:cBhvr>
                                        <p:cTn id="6" dur="3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1.18841 0.05648 " pathEditMode="relative" rAng="0" ptsTypes="AA">
                                      <p:cBhvr>
                                        <p:cTn id="8" dur="3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1.22643 0.01087 " pathEditMode="relative" rAng="0" ptsTypes="AA">
                                      <p:cBhvr>
                                        <p:cTn id="10" dur="3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1.26198 -0.10278 " pathEditMode="relative" rAng="0" ptsTypes="AA">
                                      <p:cBhvr>
                                        <p:cTn id="12" dur="3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3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3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3919 4.81481E-6 L 0.53919 0.01782 L 3.75E-6 0.01782 L 3.75E-6 4.81481E-6 Z " pathEditMode="relative" rAng="0" ptsTypes="AAAAA">
                                      <p:cBhvr>
                                        <p:cTn id="18" dur="3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0" t="3603" r="1308"/>
          <a:stretch/>
        </p:blipFill>
        <p:spPr>
          <a:xfrm>
            <a:off x="10095" y="450551"/>
            <a:ext cx="1218190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1" y="450551"/>
            <a:ext cx="12227168" cy="2844516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5" y="3615951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2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1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062" y="768451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982639" y="259080"/>
            <a:ext cx="4677629" cy="1597016"/>
          </a:xfrm>
          <a:prstGeom prst="cloudCallout">
            <a:avLst>
              <a:gd name="adj1" fmla="val 90440"/>
              <a:gd name="adj2" fmla="val 9035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03A60F8F-E848-4372-A8DC-8F364FF630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6.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74132" y="125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8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0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44F2D-753F-48E8-82BC-D1A266E7A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426200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B1E27847-3D19-425D-B7BF-90AA02E639D1}"/>
              </a:ext>
            </a:extLst>
          </p:cNvPr>
          <p:cNvSpPr txBox="1"/>
          <p:nvPr/>
        </p:nvSpPr>
        <p:spPr>
          <a:xfrm>
            <a:off x="2978338" y="2343824"/>
            <a:ext cx="885572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66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6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76734170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4795</TotalTime>
  <Words>292</Words>
  <Application>Microsoft Office PowerPoint</Application>
  <PresentationFormat>Widescreen</PresentationFormat>
  <Paragraphs>80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758</cp:revision>
  <dcterms:created xsi:type="dcterms:W3CDTF">2021-02-20T02:56:00Z</dcterms:created>
  <dcterms:modified xsi:type="dcterms:W3CDTF">2022-05-16T00:39:22Z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