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1" r:id="rId3"/>
    <p:sldId id="259" r:id="rId4"/>
    <p:sldId id="29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7" r:id="rId16"/>
    <p:sldId id="284" r:id="rId17"/>
    <p:sldId id="285" r:id="rId18"/>
    <p:sldId id="288" r:id="rId19"/>
    <p:sldId id="289" r:id="rId20"/>
    <p:sldId id="290" r:id="rId21"/>
  </p:sldIdLst>
  <p:sldSz cx="12192000" cy="6858000"/>
  <p:notesSz cx="6858000" cy="9144000"/>
  <p:custDataLst>
    <p:tags r:id="rId2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2504EE"/>
    <a:srgbClr val="ABFFFF"/>
    <a:srgbClr val="19D6EF"/>
    <a:srgbClr val="563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ED3C67-E851-4EDA-B765-49706AD0B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1E7C269-290B-40C7-BB88-1E2C3B89F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85F8C7-6C25-46DA-B562-966F7B32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1B24586-DE27-42D1-9D2C-5548AEE2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95D51A-9904-4EDA-9A67-6ADB2E17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519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79E1A3-0D5E-4E30-B3C8-2B859426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3E33A41-4C11-45FD-AE92-367B69FF7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C3E3820-3F21-439D-B320-EA345F71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FA0DF49-5E88-4B53-AF4F-FDBDA064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1A8A22C-E29A-4B49-96EB-F59523A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93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5D4715D-1258-4C66-8BA3-39CDD4CA8E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E633590-3F77-460E-A09E-60C4118CE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CC9BFD-2D0F-4E69-8989-8AD43965D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85C6902-BAF5-4180-A882-8AC597BD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2543C5-7799-42B8-B02E-881A5828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0032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964C9B-7D9E-4B89-9AE0-1D74C6FB1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4B4CF64-E7AB-4A6D-B850-EF4163946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540EAC7-6698-4537-9695-9B0393F19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0E0528-812E-4C16-B3FF-5F48CB16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65CD82-16BC-478E-BDCA-ADBF9B2A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730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AB4DD6-280D-40DF-867A-6ADDB2140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24D7385-42C8-4EEA-9794-1C1135FBC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98F5FF-24E0-4294-AF5E-FEDA4AF2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2C219ED-1B36-41F6-9C27-C8829FA9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81A54F-1148-4E9B-901D-8367358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938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302BEA-558B-4216-BA09-5EB249503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B0F239-1F35-450C-8C0A-1001B40DD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72872E8-310E-404F-B1B5-79F5C31B0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869D232-7913-4C40-9646-5F8680EF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C44289F-BA4B-4E4F-9424-5543A763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89927-B9EE-4E04-9C46-A06E83EB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122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838458-4C6B-47F5-8503-59089132C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576635-E358-42D0-9FF1-0F5596A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3ED4368-1253-4B9E-AE6E-4D7374D24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A5D4E5-B573-46DA-875F-7E8DB3BCA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3748D12-E8FB-4827-8A73-C1C1CB125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088F0C5-8CF4-400F-8162-312B2181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8147C65-135D-4029-BB3C-A21E2D5A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C9878F2-63B1-42E3-B350-0354B093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733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48787F9-51A6-4F3D-AD25-D04481C0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377C58F-083F-4273-BC62-25905763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69E4C20-5985-44BE-8EA8-2967A32E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0D242B4-D452-427D-B1E2-61B1FF5F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340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089DA4A-EA9F-4879-8A6A-4DC04384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357D96B-F174-4A5B-A503-A4A7056D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6B6A237-98BE-4D11-AE66-48E58130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82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0CC2C6-212B-456D-AD51-1A9E7681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6B69E3-2A59-4FC8-AFC8-9A35E5FAC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221F69B-7000-4F8B-8022-2176A215F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A92554-A2F7-4307-A832-1BCBE115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4A162D3-51DF-47BE-AABF-59D4FF39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2CA99B1-12EB-4C65-BF49-FE1E7CF1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850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AE4AA3-10BC-4528-91FC-28DBC347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6960FFC-3710-400C-88A9-CAE8D8A6E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FBB7991-D9D7-47C8-BB6B-4E72D8F3E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EAE6602-7E70-4C33-9AD3-EC82062A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F550F5A-900F-48A4-9B24-6C709353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D776F9-F727-4CCC-AE23-3733C67D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15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A73DF91-919D-4081-BEC7-18C66025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8758549-A5E6-4D1B-939E-A829E8295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481646B-4EB3-482B-A037-B41A5B727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34D7-BDD5-497B-90A5-8A201210CA11}" type="datetimeFigureOut">
              <a:rPr lang="vi-VN" smtClean="0"/>
              <a:t>05/05/2022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95F90BF-0947-49E0-9AA5-A1B6D0087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CB760A-315D-4F5E-A6C0-65D00997E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278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32"/>
          <p:cNvSpPr txBox="1">
            <a:spLocks noChangeArrowheads="1"/>
          </p:cNvSpPr>
          <p:nvPr/>
        </p:nvSpPr>
        <p:spPr bwMode="auto">
          <a:xfrm>
            <a:off x="3110361" y="1937748"/>
            <a:ext cx="62760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endParaRPr lang="en-US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74774" y="737419"/>
            <a:ext cx="11013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6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A2EDCBCC-A569-4D26-BB79-59A951253683}"/>
              </a:ext>
            </a:extLst>
          </p:cNvPr>
          <p:cNvSpPr/>
          <p:nvPr/>
        </p:nvSpPr>
        <p:spPr>
          <a:xfrm>
            <a:off x="5050807" y="1894129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+ 2 = 38 (quyển)</a:t>
            </a:r>
            <a:endParaRPr 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58FEFEFE-8F96-4500-B074-AE2861A7251F}"/>
              </a:ext>
            </a:extLst>
          </p:cNvPr>
          <p:cNvCxnSpPr>
            <a:cxnSpLocks/>
          </p:cNvCxnSpPr>
          <p:nvPr/>
        </p:nvCxnSpPr>
        <p:spPr>
          <a:xfrm>
            <a:off x="7563069" y="655512"/>
            <a:ext cx="44279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D714B460-D66B-4E05-9179-992146D3E2C4}"/>
              </a:ext>
            </a:extLst>
          </p:cNvPr>
          <p:cNvCxnSpPr>
            <a:cxnSpLocks/>
          </p:cNvCxnSpPr>
          <p:nvPr/>
        </p:nvCxnSpPr>
        <p:spPr>
          <a:xfrm>
            <a:off x="254473" y="1240687"/>
            <a:ext cx="38532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3" grpId="0"/>
      <p:bldP spid="34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600" b="1" dirty="0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A2EDCBCC-A569-4D26-BB79-59A951253683}"/>
              </a:ext>
            </a:extLst>
          </p:cNvPr>
          <p:cNvSpPr/>
          <p:nvPr/>
        </p:nvSpPr>
        <p:spPr>
          <a:xfrm>
            <a:off x="5053082" y="1744001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4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36 + 2 = 38 (</a:t>
            </a:r>
            <a:r>
              <a:rPr lang="en-US" sz="4000" dirty="0" err="1">
                <a:solidFill>
                  <a:schemeClr val="tx1"/>
                </a:solidFill>
              </a:rPr>
              <a:t>quyển</a:t>
            </a:r>
            <a:r>
              <a:rPr lang="en-US" sz="4000" dirty="0">
                <a:solidFill>
                  <a:schemeClr val="tx1"/>
                </a:solidFill>
              </a:rPr>
              <a:t>)</a:t>
            </a:r>
            <a:endParaRPr lang="vi-VN" sz="4000" dirty="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58FEFEFE-8F96-4500-B074-AE2861A7251F}"/>
              </a:ext>
            </a:extLst>
          </p:cNvPr>
          <p:cNvCxnSpPr>
            <a:cxnSpLocks/>
          </p:cNvCxnSpPr>
          <p:nvPr/>
        </p:nvCxnSpPr>
        <p:spPr>
          <a:xfrm>
            <a:off x="7563069" y="655512"/>
            <a:ext cx="120110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D714B460-D66B-4E05-9179-992146D3E2C4}"/>
              </a:ext>
            </a:extLst>
          </p:cNvPr>
          <p:cNvCxnSpPr>
            <a:cxnSpLocks/>
          </p:cNvCxnSpPr>
          <p:nvPr/>
        </p:nvCxnSpPr>
        <p:spPr>
          <a:xfrm>
            <a:off x="6096000" y="1212551"/>
            <a:ext cx="38532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AA3AAED-E88A-4959-B5A3-369D10F712FE}"/>
              </a:ext>
            </a:extLst>
          </p:cNvPr>
          <p:cNvSpPr/>
          <p:nvPr/>
        </p:nvSpPr>
        <p:spPr>
          <a:xfrm>
            <a:off x="545909" y="4311958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+ 2 = 40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09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824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600" b="1" dirty="0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2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A2EDCBCC-A569-4D26-BB79-59A951253683}"/>
              </a:ext>
            </a:extLst>
          </p:cNvPr>
          <p:cNvSpPr/>
          <p:nvPr/>
        </p:nvSpPr>
        <p:spPr>
          <a:xfrm>
            <a:off x="5053082" y="1744001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4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734C5B97-F95E-4F02-AB69-999D57DB1BD7}"/>
              </a:ext>
            </a:extLst>
          </p:cNvPr>
          <p:cNvSpPr/>
          <p:nvPr/>
        </p:nvSpPr>
        <p:spPr>
          <a:xfrm>
            <a:off x="545909" y="2516889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góp được số quyển vở là :</a:t>
            </a:r>
            <a:endParaRPr 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060A1F14-7031-4A63-AEE7-3716D3C33628}"/>
              </a:ext>
            </a:extLst>
          </p:cNvPr>
          <p:cNvSpPr/>
          <p:nvPr/>
        </p:nvSpPr>
        <p:spPr>
          <a:xfrm>
            <a:off x="545909" y="3117390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+ 2 = 38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B46AC260-6BDC-4569-A292-690B54A5A2BA}"/>
              </a:ext>
            </a:extLst>
          </p:cNvPr>
          <p:cNvSpPr/>
          <p:nvPr/>
        </p:nvSpPr>
        <p:spPr>
          <a:xfrm>
            <a:off x="545909" y="3684896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AA3AAED-E88A-4959-B5A3-369D10F712FE}"/>
              </a:ext>
            </a:extLst>
          </p:cNvPr>
          <p:cNvSpPr/>
          <p:nvPr/>
        </p:nvSpPr>
        <p:spPr>
          <a:xfrm>
            <a:off x="545909" y="4311958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+ 2 = 40 (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="" xmlns:a16="http://schemas.microsoft.com/office/drawing/2014/main" id="{E54DFE6F-BB8A-4F25-86B8-204481A3A50D}"/>
              </a:ext>
            </a:extLst>
          </p:cNvPr>
          <p:cNvSpPr/>
          <p:nvPr/>
        </p:nvSpPr>
        <p:spPr>
          <a:xfrm>
            <a:off x="4884959" y="124171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F38ADDD6-B4A5-4EC2-8E53-7AD5CE55164B}"/>
              </a:ext>
            </a:extLst>
          </p:cNvPr>
          <p:cNvSpPr/>
          <p:nvPr/>
        </p:nvSpPr>
        <p:spPr>
          <a:xfrm>
            <a:off x="5850788" y="3113031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689312CA-8C76-4A54-979F-8A6AABA81C57}"/>
              </a:ext>
            </a:extLst>
          </p:cNvPr>
          <p:cNvSpPr/>
          <p:nvPr/>
        </p:nvSpPr>
        <p:spPr>
          <a:xfrm>
            <a:off x="5801372" y="4306922"/>
            <a:ext cx="612000" cy="612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BA091CCE-3756-4872-B1EB-BCD1A8CB1057}"/>
              </a:ext>
            </a:extLst>
          </p:cNvPr>
          <p:cNvSpPr/>
          <p:nvPr/>
        </p:nvSpPr>
        <p:spPr>
          <a:xfrm>
            <a:off x="559557" y="4879464"/>
            <a:ext cx="11095630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mỗi tổ góp được số quyển vở là :</a:t>
            </a:r>
            <a:endParaRPr lang="vi-VN" sz="4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C6DB5A7-698F-444A-8335-55B6FFC3CF39}"/>
              </a:ext>
            </a:extLst>
          </p:cNvPr>
          <p:cNvSpPr/>
          <p:nvPr/>
        </p:nvSpPr>
        <p:spPr>
          <a:xfrm>
            <a:off x="3657599" y="5506526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BD944CA6-01CA-4E32-A6E6-6FE60D8D518B}"/>
              </a:ext>
            </a:extLst>
          </p:cNvPr>
          <p:cNvSpPr/>
          <p:nvPr/>
        </p:nvSpPr>
        <p:spPr>
          <a:xfrm>
            <a:off x="4763067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endParaRPr 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CE969768-FDFE-46A9-BED0-A78E6B3047C4}"/>
              </a:ext>
            </a:extLst>
          </p:cNvPr>
          <p:cNvSpPr/>
          <p:nvPr/>
        </p:nvSpPr>
        <p:spPr>
          <a:xfrm>
            <a:off x="5801372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38581344-ED83-4298-B35B-9596590FFD01}"/>
              </a:ext>
            </a:extLst>
          </p:cNvPr>
          <p:cNvCxnSpPr>
            <a:cxnSpLocks/>
          </p:cNvCxnSpPr>
          <p:nvPr/>
        </p:nvCxnSpPr>
        <p:spPr>
          <a:xfrm flipH="1">
            <a:off x="3971499" y="783968"/>
            <a:ext cx="1081583" cy="4866205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6FDF833A-86E4-4805-918E-1A96B066B7C4}"/>
              </a:ext>
            </a:extLst>
          </p:cNvPr>
          <p:cNvCxnSpPr>
            <a:cxnSpLocks/>
          </p:cNvCxnSpPr>
          <p:nvPr/>
        </p:nvCxnSpPr>
        <p:spPr>
          <a:xfrm flipH="1">
            <a:off x="5132099" y="3725031"/>
            <a:ext cx="845618" cy="1925142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9F43459E-6EB5-4A65-B8CD-8F382BC8259B}"/>
              </a:ext>
            </a:extLst>
          </p:cNvPr>
          <p:cNvCxnSpPr>
            <a:cxnSpLocks/>
            <a:stCxn id="14" idx="0"/>
          </p:cNvCxnSpPr>
          <p:nvPr/>
        </p:nvCxnSpPr>
        <p:spPr>
          <a:xfrm>
            <a:off x="6107372" y="4879464"/>
            <a:ext cx="19207" cy="80595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9FF8F4EB-F270-424E-8A0B-D106C14A1112}"/>
              </a:ext>
            </a:extLst>
          </p:cNvPr>
          <p:cNvSpPr/>
          <p:nvPr/>
        </p:nvSpPr>
        <p:spPr>
          <a:xfrm>
            <a:off x="4288358" y="5538016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D03A4626-BC82-4D6A-ADC0-C1B75BD48295}"/>
              </a:ext>
            </a:extLst>
          </p:cNvPr>
          <p:cNvSpPr/>
          <p:nvPr/>
        </p:nvSpPr>
        <p:spPr>
          <a:xfrm>
            <a:off x="5366982" y="5540192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="" xmlns:a16="http://schemas.microsoft.com/office/drawing/2014/main" id="{56CC69CD-A967-4078-8D78-AE957364C99C}"/>
              </a:ext>
            </a:extLst>
          </p:cNvPr>
          <p:cNvSpPr/>
          <p:nvPr/>
        </p:nvSpPr>
        <p:spPr>
          <a:xfrm rot="13479254">
            <a:off x="3580372" y="5373016"/>
            <a:ext cx="797326" cy="866173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="" xmlns:a16="http://schemas.microsoft.com/office/drawing/2014/main" id="{FAC6555E-B64E-4E07-B063-7B0DBE9B66EC}"/>
              </a:ext>
            </a:extLst>
          </p:cNvPr>
          <p:cNvSpPr/>
          <p:nvPr/>
        </p:nvSpPr>
        <p:spPr>
          <a:xfrm rot="2175845">
            <a:off x="5806815" y="5434363"/>
            <a:ext cx="797326" cy="866173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AA444E72-73F6-4A64-B2BC-DDF45127D6DE}"/>
              </a:ext>
            </a:extLst>
          </p:cNvPr>
          <p:cNvSpPr/>
          <p:nvPr/>
        </p:nvSpPr>
        <p:spPr>
          <a:xfrm>
            <a:off x="6645244" y="5553839"/>
            <a:ext cx="502455" cy="504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916CF326-A248-4C9B-ADA6-A451F49A268F}"/>
              </a:ext>
            </a:extLst>
          </p:cNvPr>
          <p:cNvSpPr/>
          <p:nvPr/>
        </p:nvSpPr>
        <p:spPr>
          <a:xfrm>
            <a:off x="7083189" y="5522350"/>
            <a:ext cx="668742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44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40514E26-D6C3-468B-A239-A42FF6BB450A}"/>
              </a:ext>
            </a:extLst>
          </p:cNvPr>
          <p:cNvSpPr/>
          <p:nvPr/>
        </p:nvSpPr>
        <p:spPr>
          <a:xfrm>
            <a:off x="7581897" y="5522349"/>
            <a:ext cx="1269813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38</a:t>
            </a:r>
            <a:endParaRPr lang="vi-VN" sz="4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5E79F3F4-759B-4A4D-A312-E1C6481BDA15}"/>
              </a:ext>
            </a:extLst>
          </p:cNvPr>
          <p:cNvSpPr/>
          <p:nvPr/>
        </p:nvSpPr>
        <p:spPr>
          <a:xfrm>
            <a:off x="8627991" y="5522348"/>
            <a:ext cx="2045044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(quyển)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4D44866-F5CE-4513-9EC5-F07AD2FD10B9}"/>
              </a:ext>
            </a:extLst>
          </p:cNvPr>
          <p:cNvSpPr/>
          <p:nvPr/>
        </p:nvSpPr>
        <p:spPr>
          <a:xfrm>
            <a:off x="5132099" y="6192767"/>
            <a:ext cx="6632811" cy="567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2" grpId="0" animBg="1"/>
      <p:bldP spid="12" grpId="1" animBg="1"/>
      <p:bldP spid="13" grpId="0" animBg="1"/>
      <p:bldP spid="13" grpId="1" animBg="1"/>
      <p:bldP spid="14" grpId="0"/>
      <p:bldP spid="15" grpId="0"/>
      <p:bldP spid="16" grpId="0"/>
      <p:bldP spid="17" grpId="0"/>
      <p:bldP spid="25" grpId="0"/>
      <p:bldP spid="26" grpId="0"/>
      <p:bldP spid="29" grpId="0" animBg="1"/>
      <p:bldP spid="30" grpId="0" animBg="1"/>
      <p:bldP spid="31" grpId="0"/>
      <p:bldP spid="32" grpId="0"/>
      <p:bldP spid="38" grpId="0"/>
      <p:bldP spid="39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8ED24239-4A4A-4C01-8CE7-EB3CE765B0D7}"/>
              </a:ext>
            </a:extLst>
          </p:cNvPr>
          <p:cNvCxnSpPr>
            <a:cxnSpLocks/>
          </p:cNvCxnSpPr>
          <p:nvPr/>
        </p:nvCxnSpPr>
        <p:spPr>
          <a:xfrm>
            <a:off x="10259878" y="557939"/>
            <a:ext cx="1759250" cy="295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458DC1C1-A0E3-4FDD-AC48-12074473192D}"/>
              </a:ext>
            </a:extLst>
          </p:cNvPr>
          <p:cNvSpPr/>
          <p:nvPr/>
        </p:nvSpPr>
        <p:spPr>
          <a:xfrm>
            <a:off x="1316397" y="2740646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795F7CB9-4F9D-4DA1-B87D-5F3DB354853B}"/>
              </a:ext>
            </a:extLst>
          </p:cNvPr>
          <p:cNvSpPr/>
          <p:nvPr/>
        </p:nvSpPr>
        <p:spPr>
          <a:xfrm>
            <a:off x="4632217" y="2740646"/>
            <a:ext cx="1832275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</a:t>
            </a:r>
          </a:p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D4F66BEB-FE1C-46B9-832C-4303EF763442}"/>
              </a:ext>
            </a:extLst>
          </p:cNvPr>
          <p:cNvSpPr/>
          <p:nvPr/>
        </p:nvSpPr>
        <p:spPr>
          <a:xfrm>
            <a:off x="4088598" y="305970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657A2D19-9D59-40FC-8BF5-05E45463A965}"/>
              </a:ext>
            </a:extLst>
          </p:cNvPr>
          <p:cNvSpPr/>
          <p:nvPr/>
        </p:nvSpPr>
        <p:spPr>
          <a:xfrm>
            <a:off x="6564800" y="301017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="" xmlns:a16="http://schemas.microsoft.com/office/drawing/2014/main" id="{6174E4C2-423E-43E3-91ED-F0E7B171413C}"/>
              </a:ext>
            </a:extLst>
          </p:cNvPr>
          <p:cNvSpPr/>
          <p:nvPr/>
        </p:nvSpPr>
        <p:spPr>
          <a:xfrm>
            <a:off x="7102330" y="2740645"/>
            <a:ext cx="4798517" cy="11859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trung bình mỗi ô tô chở được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="" xmlns:a16="http://schemas.microsoft.com/office/drawing/2014/main" id="{D6FF3BF0-1F3E-4BCF-AA03-A942260FF147}"/>
              </a:ext>
            </a:extLst>
          </p:cNvPr>
          <p:cNvCxnSpPr>
            <a:cxnSpLocks/>
          </p:cNvCxnSpPr>
          <p:nvPr/>
        </p:nvCxnSpPr>
        <p:spPr>
          <a:xfrm>
            <a:off x="300250" y="1186094"/>
            <a:ext cx="75883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="" xmlns:a16="http://schemas.microsoft.com/office/drawing/2014/main" id="{3AE752E8-F051-45FE-AE0F-02B39DA93A91}"/>
              </a:ext>
            </a:extLst>
          </p:cNvPr>
          <p:cNvSpPr/>
          <p:nvPr/>
        </p:nvSpPr>
        <p:spPr>
          <a:xfrm>
            <a:off x="674950" y="4295485"/>
            <a:ext cx="1478011" cy="24929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đầu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9B53B252-7B57-472E-A39B-BC82172F7E5C}"/>
              </a:ext>
            </a:extLst>
          </p:cNvPr>
          <p:cNvSpPr/>
          <p:nvPr/>
        </p:nvSpPr>
        <p:spPr>
          <a:xfrm>
            <a:off x="2692893" y="4295484"/>
            <a:ext cx="1443231" cy="24929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sau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="" xmlns:a16="http://schemas.microsoft.com/office/drawing/2014/main" id="{833D501B-AD6B-4B22-90E3-EA9B29CB6071}"/>
              </a:ext>
            </a:extLst>
          </p:cNvPr>
          <p:cNvCxnSpPr>
            <a:cxnSpLocks/>
          </p:cNvCxnSpPr>
          <p:nvPr/>
        </p:nvCxnSpPr>
        <p:spPr>
          <a:xfrm flipH="1">
            <a:off x="1460310" y="3933146"/>
            <a:ext cx="997268" cy="362338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FF9F7953-908F-455F-8F82-4807C99A1B76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2566677" y="3926638"/>
            <a:ext cx="932884" cy="368846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="" xmlns:a16="http://schemas.microsoft.com/office/drawing/2014/main" id="{0B9D5C4E-77EF-4324-AC48-44621B29527B}"/>
              </a:ext>
            </a:extLst>
          </p:cNvPr>
          <p:cNvCxnSpPr>
            <a:cxnSpLocks/>
          </p:cNvCxnSpPr>
          <p:nvPr/>
        </p:nvCxnSpPr>
        <p:spPr>
          <a:xfrm>
            <a:off x="8167607" y="1186094"/>
            <a:ext cx="385152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16FAD07A-F499-4366-9CE9-5EC9D35A0950}"/>
              </a:ext>
            </a:extLst>
          </p:cNvPr>
          <p:cNvCxnSpPr>
            <a:cxnSpLocks/>
          </p:cNvCxnSpPr>
          <p:nvPr/>
        </p:nvCxnSpPr>
        <p:spPr>
          <a:xfrm>
            <a:off x="314135" y="1745652"/>
            <a:ext cx="5492390" cy="366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: Rounded Corners 53">
            <a:extLst>
              <a:ext uri="{FF2B5EF4-FFF2-40B4-BE49-F238E27FC236}">
                <a16:creationId xmlns="" xmlns:a16="http://schemas.microsoft.com/office/drawing/2014/main" id="{68C91F34-7F73-4B56-978E-841C65763E65}"/>
              </a:ext>
            </a:extLst>
          </p:cNvPr>
          <p:cNvSpPr/>
          <p:nvPr/>
        </p:nvSpPr>
        <p:spPr>
          <a:xfrm>
            <a:off x="4422603" y="4290393"/>
            <a:ext cx="932884" cy="24929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ô tô chở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đầu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="" xmlns:a16="http://schemas.microsoft.com/office/drawing/2014/main" id="{242D2B04-958A-416D-9E70-E532E89C10B9}"/>
              </a:ext>
            </a:extLst>
          </p:cNvPr>
          <p:cNvSpPr/>
          <p:nvPr/>
        </p:nvSpPr>
        <p:spPr>
          <a:xfrm>
            <a:off x="5806525" y="4295484"/>
            <a:ext cx="967664" cy="24929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ô tô chở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sau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="" xmlns:a16="http://schemas.microsoft.com/office/drawing/2014/main" id="{DBC3BBBD-0427-4342-8EA5-DFFD30BAE969}"/>
              </a:ext>
            </a:extLst>
          </p:cNvPr>
          <p:cNvCxnSpPr>
            <a:cxnSpLocks/>
            <a:stCxn id="18" idx="2"/>
            <a:endCxn id="54" idx="0"/>
          </p:cNvCxnSpPr>
          <p:nvPr/>
        </p:nvCxnSpPr>
        <p:spPr>
          <a:xfrm flipH="1">
            <a:off x="4889045" y="3926638"/>
            <a:ext cx="659310" cy="363755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="" xmlns:a16="http://schemas.microsoft.com/office/drawing/2014/main" id="{3B09358B-2BD3-4C3F-9891-FF9317FFAAED}"/>
              </a:ext>
            </a:extLst>
          </p:cNvPr>
          <p:cNvCxnSpPr>
            <a:cxnSpLocks/>
            <a:endCxn id="55" idx="0"/>
          </p:cNvCxnSpPr>
          <p:nvPr/>
        </p:nvCxnSpPr>
        <p:spPr>
          <a:xfrm>
            <a:off x="5683066" y="3926638"/>
            <a:ext cx="607291" cy="368846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553DC621-3760-4CDB-BA02-34C457D74709}"/>
              </a:ext>
            </a:extLst>
          </p:cNvPr>
          <p:cNvSpPr/>
          <p:nvPr/>
        </p:nvSpPr>
        <p:spPr>
          <a:xfrm>
            <a:off x="2159441" y="5247784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0B8FB607-EF6D-4085-8C56-914EC1C100A4}"/>
              </a:ext>
            </a:extLst>
          </p:cNvPr>
          <p:cNvSpPr/>
          <p:nvPr/>
        </p:nvSpPr>
        <p:spPr>
          <a:xfrm>
            <a:off x="5312423" y="527066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78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24" grpId="0"/>
      <p:bldP spid="25" grpId="0"/>
      <p:bldP spid="44" grpId="0" animBg="1"/>
      <p:bldP spid="47" grpId="0" animBg="1"/>
      <p:bldP spid="48" grpId="0" animBg="1"/>
      <p:bldP spid="54" grpId="0" animBg="1"/>
      <p:bldP spid="55" grpId="0" animBg="1"/>
      <p:bldP spid="63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8ED24239-4A4A-4C01-8CE7-EB3CE765B0D7}"/>
              </a:ext>
            </a:extLst>
          </p:cNvPr>
          <p:cNvCxnSpPr>
            <a:cxnSpLocks/>
          </p:cNvCxnSpPr>
          <p:nvPr/>
        </p:nvCxnSpPr>
        <p:spPr>
          <a:xfrm>
            <a:off x="9758148" y="571945"/>
            <a:ext cx="21426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458DC1C1-A0E3-4FDD-AC48-12074473192D}"/>
              </a:ext>
            </a:extLst>
          </p:cNvPr>
          <p:cNvSpPr/>
          <p:nvPr/>
        </p:nvSpPr>
        <p:spPr>
          <a:xfrm>
            <a:off x="661048" y="2944930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="" xmlns:a16="http://schemas.microsoft.com/office/drawing/2014/main" id="{D6FF3BF0-1F3E-4BCF-AA03-A942260FF147}"/>
              </a:ext>
            </a:extLst>
          </p:cNvPr>
          <p:cNvCxnSpPr>
            <a:cxnSpLocks/>
          </p:cNvCxnSpPr>
          <p:nvPr/>
        </p:nvCxnSpPr>
        <p:spPr>
          <a:xfrm>
            <a:off x="300250" y="1186094"/>
            <a:ext cx="68020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="" xmlns:a16="http://schemas.microsoft.com/office/drawing/2014/main" id="{3AE752E8-F051-45FE-AE0F-02B39DA93A91}"/>
              </a:ext>
            </a:extLst>
          </p:cNvPr>
          <p:cNvSpPr/>
          <p:nvPr/>
        </p:nvSpPr>
        <p:spPr>
          <a:xfrm>
            <a:off x="4643706" y="2558852"/>
            <a:ext cx="7025130" cy="5869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đầu 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9B53B252-7B57-472E-A39B-BC82172F7E5C}"/>
              </a:ext>
            </a:extLst>
          </p:cNvPr>
          <p:cNvSpPr/>
          <p:nvPr/>
        </p:nvSpPr>
        <p:spPr>
          <a:xfrm>
            <a:off x="4666452" y="3911401"/>
            <a:ext cx="7002384" cy="5289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sau 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="" xmlns:a16="http://schemas.microsoft.com/office/drawing/2014/main" id="{833D501B-AD6B-4B22-90E3-EA9B29CB6071}"/>
              </a:ext>
            </a:extLst>
          </p:cNvPr>
          <p:cNvCxnSpPr>
            <a:cxnSpLocks/>
          </p:cNvCxnSpPr>
          <p:nvPr/>
        </p:nvCxnSpPr>
        <p:spPr>
          <a:xfrm>
            <a:off x="3161608" y="3492030"/>
            <a:ext cx="1504844" cy="740130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FF9F7953-908F-455F-8F82-4807C99A1B76}"/>
              </a:ext>
            </a:extLst>
          </p:cNvPr>
          <p:cNvCxnSpPr>
            <a:cxnSpLocks/>
            <a:stCxn id="17" idx="3"/>
            <a:endCxn id="47" idx="1"/>
          </p:cNvCxnSpPr>
          <p:nvPr/>
        </p:nvCxnSpPr>
        <p:spPr>
          <a:xfrm flipV="1">
            <a:off x="3161608" y="2852309"/>
            <a:ext cx="1482098" cy="685617"/>
          </a:xfrm>
          <a:prstGeom prst="line">
            <a:avLst/>
          </a:prstGeom>
          <a:ln w="5715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="" xmlns:a16="http://schemas.microsoft.com/office/drawing/2014/main" id="{0B9D5C4E-77EF-4324-AC48-44621B29527B}"/>
              </a:ext>
            </a:extLst>
          </p:cNvPr>
          <p:cNvCxnSpPr>
            <a:cxnSpLocks/>
          </p:cNvCxnSpPr>
          <p:nvPr/>
        </p:nvCxnSpPr>
        <p:spPr>
          <a:xfrm>
            <a:off x="7465324" y="1186094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16FAD07A-F499-4366-9CE9-5EC9D35A0950}"/>
              </a:ext>
            </a:extLst>
          </p:cNvPr>
          <p:cNvCxnSpPr>
            <a:cxnSpLocks/>
          </p:cNvCxnSpPr>
          <p:nvPr/>
        </p:nvCxnSpPr>
        <p:spPr>
          <a:xfrm>
            <a:off x="314135" y="1745652"/>
            <a:ext cx="44355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34AC088F-F945-498A-9068-CB345EAF7B9C}"/>
              </a:ext>
            </a:extLst>
          </p:cNvPr>
          <p:cNvSpPr/>
          <p:nvPr/>
        </p:nvSpPr>
        <p:spPr>
          <a:xfrm>
            <a:off x="4643706" y="3226086"/>
            <a:ext cx="7025130" cy="5869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16 = 48 (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="" xmlns:a16="http://schemas.microsoft.com/office/drawing/2014/main" id="{21587A81-9EF4-47DB-83C1-74443B1B07FE}"/>
              </a:ext>
            </a:extLst>
          </p:cNvPr>
          <p:cNvSpPr/>
          <p:nvPr/>
        </p:nvSpPr>
        <p:spPr>
          <a:xfrm>
            <a:off x="4655079" y="4574496"/>
            <a:ext cx="7025130" cy="5869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24 = 120 (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3901ED40-68D2-4465-9EE5-9205771EC20E}"/>
              </a:ext>
            </a:extLst>
          </p:cNvPr>
          <p:cNvSpPr/>
          <p:nvPr/>
        </p:nvSpPr>
        <p:spPr>
          <a:xfrm>
            <a:off x="4654152" y="5953514"/>
            <a:ext cx="7025130" cy="50105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 b="1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+ 120 = 168 (</a:t>
            </a:r>
            <a:r>
              <a:rPr lang="en-US" sz="3600" b="1" dirty="0" err="1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1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56F8A1B2-6209-410F-A0E2-1293A30FFFE8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1853859" y="4117258"/>
            <a:ext cx="2812593" cy="1422134"/>
          </a:xfrm>
          <a:prstGeom prst="line">
            <a:avLst/>
          </a:prstGeom>
          <a:ln w="762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="" xmlns:a16="http://schemas.microsoft.com/office/drawing/2014/main" id="{CE2C5AC9-2601-424B-BEB8-F90B8EF1E0E4}"/>
              </a:ext>
            </a:extLst>
          </p:cNvPr>
          <p:cNvSpPr/>
          <p:nvPr/>
        </p:nvSpPr>
        <p:spPr>
          <a:xfrm>
            <a:off x="4666452" y="5274905"/>
            <a:ext cx="7002384" cy="5289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8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4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7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7" grpId="0" animBg="1"/>
      <p:bldP spid="47" grpId="1" animBg="1"/>
      <p:bldP spid="48" grpId="0" animBg="1"/>
      <p:bldP spid="48" grpId="1" animBg="1"/>
      <p:bldP spid="31" grpId="0" animBg="1"/>
      <p:bldP spid="32" grpId="0" animBg="1"/>
      <p:bldP spid="33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="" xmlns:a16="http://schemas.microsoft.com/office/drawing/2014/main" id="{3AE752E8-F051-45FE-AE0F-02B39DA93A91}"/>
              </a:ext>
            </a:extLst>
          </p:cNvPr>
          <p:cNvSpPr/>
          <p:nvPr/>
        </p:nvSpPr>
        <p:spPr>
          <a:xfrm>
            <a:off x="381195" y="2629190"/>
            <a:ext cx="4506205" cy="4744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đầu 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9B53B252-7B57-472E-A39B-BC82172F7E5C}"/>
              </a:ext>
            </a:extLst>
          </p:cNvPr>
          <p:cNvSpPr/>
          <p:nvPr/>
        </p:nvSpPr>
        <p:spPr>
          <a:xfrm>
            <a:off x="403942" y="3981739"/>
            <a:ext cx="4491614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sau 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34AC088F-F945-498A-9068-CB345EAF7B9C}"/>
              </a:ext>
            </a:extLst>
          </p:cNvPr>
          <p:cNvSpPr/>
          <p:nvPr/>
        </p:nvSpPr>
        <p:spPr>
          <a:xfrm>
            <a:off x="381195" y="3296424"/>
            <a:ext cx="4506205" cy="47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16 = 48 (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="" xmlns:a16="http://schemas.microsoft.com/office/drawing/2014/main" id="{21587A81-9EF4-47DB-83C1-74443B1B07FE}"/>
              </a:ext>
            </a:extLst>
          </p:cNvPr>
          <p:cNvSpPr/>
          <p:nvPr/>
        </p:nvSpPr>
        <p:spPr>
          <a:xfrm>
            <a:off x="392568" y="4644834"/>
            <a:ext cx="4506205" cy="47449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24 = 120 (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3901ED40-68D2-4465-9EE5-9205771EC20E}"/>
              </a:ext>
            </a:extLst>
          </p:cNvPr>
          <p:cNvSpPr/>
          <p:nvPr/>
        </p:nvSpPr>
        <p:spPr>
          <a:xfrm>
            <a:off x="391641" y="6023852"/>
            <a:ext cx="4506205" cy="4050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+ 120 = 168 (</a:t>
            </a:r>
            <a:r>
              <a:rPr lang="en-US" sz="2400" b="1" dirty="0" err="1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b="1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="" xmlns:a16="http://schemas.microsoft.com/office/drawing/2014/main" id="{CE2C5AC9-2601-424B-BEB8-F90B8EF1E0E4}"/>
              </a:ext>
            </a:extLst>
          </p:cNvPr>
          <p:cNvSpPr/>
          <p:nvPr/>
        </p:nvSpPr>
        <p:spPr>
          <a:xfrm>
            <a:off x="403942" y="5345243"/>
            <a:ext cx="4491614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Brace 1">
            <a:extLst>
              <a:ext uri="{FF2B5EF4-FFF2-40B4-BE49-F238E27FC236}">
                <a16:creationId xmlns="" xmlns:a16="http://schemas.microsoft.com/office/drawing/2014/main" id="{1189350E-2378-494A-A062-04199BA4EDD6}"/>
              </a:ext>
            </a:extLst>
          </p:cNvPr>
          <p:cNvSpPr/>
          <p:nvPr/>
        </p:nvSpPr>
        <p:spPr>
          <a:xfrm flipV="1">
            <a:off x="5012786" y="2629190"/>
            <a:ext cx="558018" cy="379974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6C9EE9D5-8574-4C7F-8DCF-4BE71B9663A7}"/>
              </a:ext>
            </a:extLst>
          </p:cNvPr>
          <p:cNvSpPr/>
          <p:nvPr/>
        </p:nvSpPr>
        <p:spPr>
          <a:xfrm>
            <a:off x="5930104" y="4041492"/>
            <a:ext cx="5703433" cy="4276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 được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B08AE5AE-5F5C-4061-AC74-9E8E21C35662}"/>
              </a:ext>
            </a:extLst>
          </p:cNvPr>
          <p:cNvSpPr/>
          <p:nvPr/>
        </p:nvSpPr>
        <p:spPr>
          <a:xfrm>
            <a:off x="5764210" y="4644834"/>
            <a:ext cx="6035222" cy="6029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x 16) + (5 x 24) = 168 (</a:t>
            </a:r>
            <a:r>
              <a:rPr lang="en-US" sz="3200" b="1" dirty="0" err="1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 smtClean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b="1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4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2302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458DC1C1-A0E3-4FDD-AC48-12074473192D}"/>
              </a:ext>
            </a:extLst>
          </p:cNvPr>
          <p:cNvSpPr/>
          <p:nvPr/>
        </p:nvSpPr>
        <p:spPr>
          <a:xfrm>
            <a:off x="1316397" y="2740646"/>
            <a:ext cx="2500560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795F7CB9-4F9D-4DA1-B87D-5F3DB354853B}"/>
              </a:ext>
            </a:extLst>
          </p:cNvPr>
          <p:cNvSpPr/>
          <p:nvPr/>
        </p:nvSpPr>
        <p:spPr>
          <a:xfrm>
            <a:off x="4632217" y="2740646"/>
            <a:ext cx="1832275" cy="11859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</a:t>
            </a:r>
          </a:p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D4F66BEB-FE1C-46B9-832C-4303EF763442}"/>
              </a:ext>
            </a:extLst>
          </p:cNvPr>
          <p:cNvSpPr/>
          <p:nvPr/>
        </p:nvSpPr>
        <p:spPr>
          <a:xfrm>
            <a:off x="4088598" y="305970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657A2D19-9D59-40FC-8BF5-05E45463A965}"/>
              </a:ext>
            </a:extLst>
          </p:cNvPr>
          <p:cNvSpPr/>
          <p:nvPr/>
        </p:nvSpPr>
        <p:spPr>
          <a:xfrm>
            <a:off x="6564800" y="3010170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="" xmlns:a16="http://schemas.microsoft.com/office/drawing/2014/main" id="{6174E4C2-423E-43E3-91ED-F0E7B171413C}"/>
              </a:ext>
            </a:extLst>
          </p:cNvPr>
          <p:cNvSpPr/>
          <p:nvPr/>
        </p:nvSpPr>
        <p:spPr>
          <a:xfrm>
            <a:off x="7102330" y="2740645"/>
            <a:ext cx="4798517" cy="11859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trung bình mỗi ô tô chở được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="" xmlns:a16="http://schemas.microsoft.com/office/drawing/2014/main" id="{68C91F34-7F73-4B56-978E-841C65763E65}"/>
              </a:ext>
            </a:extLst>
          </p:cNvPr>
          <p:cNvSpPr/>
          <p:nvPr/>
        </p:nvSpPr>
        <p:spPr>
          <a:xfrm>
            <a:off x="4477319" y="5062730"/>
            <a:ext cx="749772" cy="10924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6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="" xmlns:a16="http://schemas.microsoft.com/office/drawing/2014/main" id="{242D2B04-958A-416D-9E70-E532E89C10B9}"/>
              </a:ext>
            </a:extLst>
          </p:cNvPr>
          <p:cNvSpPr/>
          <p:nvPr/>
        </p:nvSpPr>
        <p:spPr>
          <a:xfrm>
            <a:off x="5949529" y="5062730"/>
            <a:ext cx="708295" cy="10924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6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553DC621-3760-4CDB-BA02-34C457D74709}"/>
              </a:ext>
            </a:extLst>
          </p:cNvPr>
          <p:cNvSpPr/>
          <p:nvPr/>
        </p:nvSpPr>
        <p:spPr>
          <a:xfrm>
            <a:off x="1624084" y="4290393"/>
            <a:ext cx="1897039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</a:t>
            </a:r>
            <a:endParaRPr lang="vi-VN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0B8FB607-EF6D-4085-8C56-914EC1C100A4}"/>
              </a:ext>
            </a:extLst>
          </p:cNvPr>
          <p:cNvSpPr/>
          <p:nvPr/>
        </p:nvSpPr>
        <p:spPr>
          <a:xfrm>
            <a:off x="5358962" y="5289464"/>
            <a:ext cx="458696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vi-VN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BE9F3A12-B1BA-490F-94A4-791FF6652CFA}"/>
              </a:ext>
            </a:extLst>
          </p:cNvPr>
          <p:cNvSpPr/>
          <p:nvPr/>
        </p:nvSpPr>
        <p:spPr>
          <a:xfrm>
            <a:off x="4572855" y="4237900"/>
            <a:ext cx="1897039" cy="588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6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6A532844-4CD5-44CC-9544-E5079FBD8448}"/>
              </a:ext>
            </a:extLst>
          </p:cNvPr>
          <p:cNvSpPr/>
          <p:nvPr/>
        </p:nvSpPr>
        <p:spPr>
          <a:xfrm>
            <a:off x="772510" y="627797"/>
            <a:ext cx="1624084" cy="6414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="" xmlns:a16="http://schemas.microsoft.com/office/drawing/2014/main" id="{A64AF73E-FACD-4C4D-8849-74BACB074903}"/>
              </a:ext>
            </a:extLst>
          </p:cNvPr>
          <p:cNvSpPr/>
          <p:nvPr/>
        </p:nvSpPr>
        <p:spPr>
          <a:xfrm>
            <a:off x="10546661" y="606540"/>
            <a:ext cx="1450901" cy="64144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="" xmlns:a16="http://schemas.microsoft.com/office/drawing/2014/main" id="{9C649D1E-5D55-452F-9038-B324E4F339CF}"/>
              </a:ext>
            </a:extLst>
          </p:cNvPr>
          <p:cNvCxnSpPr>
            <a:cxnSpLocks/>
            <a:stCxn id="6" idx="4"/>
            <a:endCxn id="54" idx="0"/>
          </p:cNvCxnSpPr>
          <p:nvPr/>
        </p:nvCxnSpPr>
        <p:spPr>
          <a:xfrm>
            <a:off x="1584552" y="1269242"/>
            <a:ext cx="3267653" cy="3793488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7A36C47B-E143-4A65-B694-4419CB5D8BE2}"/>
              </a:ext>
            </a:extLst>
          </p:cNvPr>
          <p:cNvCxnSpPr>
            <a:cxnSpLocks/>
          </p:cNvCxnSpPr>
          <p:nvPr/>
        </p:nvCxnSpPr>
        <p:spPr>
          <a:xfrm flipH="1">
            <a:off x="6570202" y="1220689"/>
            <a:ext cx="4160671" cy="398341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739E833D-D558-40BE-BA6B-C1DB6CEA4CE3}"/>
              </a:ext>
            </a:extLst>
          </p:cNvPr>
          <p:cNvSpPr/>
          <p:nvPr/>
        </p:nvSpPr>
        <p:spPr>
          <a:xfrm>
            <a:off x="4018258" y="4199590"/>
            <a:ext cx="400389" cy="626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C44EE718-80C2-47C2-BB92-87675D554455}"/>
              </a:ext>
            </a:extLst>
          </p:cNvPr>
          <p:cNvSpPr/>
          <p:nvPr/>
        </p:nvSpPr>
        <p:spPr>
          <a:xfrm>
            <a:off x="6529600" y="4213727"/>
            <a:ext cx="813736" cy="626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vi-VN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1612BB98-CF9D-4152-A517-0F88C3DADC9E}"/>
              </a:ext>
            </a:extLst>
          </p:cNvPr>
          <p:cNvSpPr/>
          <p:nvPr/>
        </p:nvSpPr>
        <p:spPr>
          <a:xfrm>
            <a:off x="7595540" y="4199590"/>
            <a:ext cx="999820" cy="658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E71AC9D7-A5BE-4E9C-8663-564175C2E659}"/>
              </a:ext>
            </a:extLst>
          </p:cNvPr>
          <p:cNvSpPr/>
          <p:nvPr/>
        </p:nvSpPr>
        <p:spPr>
          <a:xfrm>
            <a:off x="8559582" y="4213727"/>
            <a:ext cx="3004418" cy="658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(máy b</a:t>
            </a:r>
            <a:r>
              <a:rPr lang="vi-VN" sz="48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8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vi-VN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75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 animBg="1"/>
      <p:bldP spid="54" grpId="0" animBg="1"/>
      <p:bldP spid="54" grpId="1" animBg="1"/>
      <p:bldP spid="55" grpId="0" animBg="1"/>
      <p:bldP spid="55" grpId="1" animBg="1"/>
      <p:bldP spid="63" grpId="0"/>
      <p:bldP spid="64" grpId="0"/>
      <p:bldP spid="64" grpId="1"/>
      <p:bldP spid="26" grpId="0"/>
      <p:bldP spid="6" grpId="0" animBg="1"/>
      <p:bldP spid="29" grpId="0" animBg="1"/>
      <p:bldP spid="37" grpId="0"/>
      <p:bldP spid="38" grpId="0"/>
      <p:bldP spid="39" grpId="0"/>
      <p:bldP spid="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506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68877C91-A7AD-46C5-BD42-A0CCAC9101F2}"/>
              </a:ext>
            </a:extLst>
          </p:cNvPr>
          <p:cNvSpPr/>
          <p:nvPr/>
        </p:nvSpPr>
        <p:spPr>
          <a:xfrm>
            <a:off x="5151556" y="1350497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3200" b="1" u="sng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5215805E-A3B2-4CB0-95F9-31CD14CB7619}"/>
              </a:ext>
            </a:extLst>
          </p:cNvPr>
          <p:cNvSpPr/>
          <p:nvPr/>
        </p:nvSpPr>
        <p:spPr>
          <a:xfrm>
            <a:off x="2814904" y="2038980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lần đầu chở được là: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E45C1100-C7C5-4C9A-926C-A1F392366495}"/>
              </a:ext>
            </a:extLst>
          </p:cNvPr>
          <p:cNvSpPr/>
          <p:nvPr/>
        </p:nvSpPr>
        <p:spPr>
          <a:xfrm>
            <a:off x="2814903" y="2462257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16 = 48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C8B26B16-0C1B-4017-9214-2FF2A1AE365B}"/>
              </a:ext>
            </a:extLst>
          </p:cNvPr>
          <p:cNvSpPr/>
          <p:nvPr/>
        </p:nvSpPr>
        <p:spPr>
          <a:xfrm>
            <a:off x="2814903" y="2868482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lần sau chở được là: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DA0D9958-F4A9-4601-9AFA-2F9CA22309E7}"/>
              </a:ext>
            </a:extLst>
          </p:cNvPr>
          <p:cNvSpPr/>
          <p:nvPr/>
        </p:nvSpPr>
        <p:spPr>
          <a:xfrm>
            <a:off x="2814902" y="3305828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24 = 120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="" xmlns:a16="http://schemas.microsoft.com/office/drawing/2014/main" id="{BEE79E05-CB67-4658-98DE-1F3B607C649F}"/>
              </a:ext>
            </a:extLst>
          </p:cNvPr>
          <p:cNvSpPr/>
          <p:nvPr/>
        </p:nvSpPr>
        <p:spPr>
          <a:xfrm>
            <a:off x="2814903" y="3743173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 chở được là: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="" xmlns:a16="http://schemas.microsoft.com/office/drawing/2014/main" id="{D2E2F659-5B1E-4E67-8312-B92910013026}"/>
              </a:ext>
            </a:extLst>
          </p:cNvPr>
          <p:cNvSpPr/>
          <p:nvPr/>
        </p:nvSpPr>
        <p:spPr>
          <a:xfrm>
            <a:off x="2814902" y="4180521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+ 120 = 168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="" xmlns:a16="http://schemas.microsoft.com/office/drawing/2014/main" id="{AE6D16D9-FF81-40C1-9FA0-A42BD151C07A}"/>
              </a:ext>
            </a:extLst>
          </p:cNvPr>
          <p:cNvSpPr/>
          <p:nvPr/>
        </p:nvSpPr>
        <p:spPr>
          <a:xfrm>
            <a:off x="2814903" y="461854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ô tô chở là: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="" xmlns:a16="http://schemas.microsoft.com/office/drawing/2014/main" id="{1694CFFF-8B88-4740-8969-8605B3FE6F45}"/>
              </a:ext>
            </a:extLst>
          </p:cNvPr>
          <p:cNvSpPr/>
          <p:nvPr/>
        </p:nvSpPr>
        <p:spPr>
          <a:xfrm>
            <a:off x="2814902" y="4985558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+ 5 = 8 (ô tô)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="" xmlns:a16="http://schemas.microsoft.com/office/drawing/2014/main" id="{7CBA9574-8CAF-4098-8E39-14B50BFF9FDF}"/>
              </a:ext>
            </a:extLst>
          </p:cNvPr>
          <p:cNvSpPr/>
          <p:nvPr/>
        </p:nvSpPr>
        <p:spPr>
          <a:xfrm>
            <a:off x="2814903" y="540425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mỗi ô tô chở được số máy bơm là :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="" xmlns:a16="http://schemas.microsoft.com/office/drawing/2014/main" id="{E916745D-397E-46A5-825E-0CCC4C292A43}"/>
              </a:ext>
            </a:extLst>
          </p:cNvPr>
          <p:cNvSpPr/>
          <p:nvPr/>
        </p:nvSpPr>
        <p:spPr>
          <a:xfrm>
            <a:off x="2814902" y="5841606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 : 8 = 21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="" xmlns:a16="http://schemas.microsoft.com/office/drawing/2014/main" id="{297FFC48-034D-4E39-9E7B-1067FD0B47E4}"/>
              </a:ext>
            </a:extLst>
          </p:cNvPr>
          <p:cNvSpPr/>
          <p:nvPr/>
        </p:nvSpPr>
        <p:spPr>
          <a:xfrm>
            <a:off x="2814901" y="6337489"/>
            <a:ext cx="6765195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21 máy bơm</a:t>
            </a: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72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41" grpId="0" animBg="1"/>
      <p:bldP spid="42" grpId="0" animBg="1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69579"/>
            <a:ext cx="11846257" cy="1506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?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68877C91-A7AD-46C5-BD42-A0CCAC9101F2}"/>
              </a:ext>
            </a:extLst>
          </p:cNvPr>
          <p:cNvSpPr/>
          <p:nvPr/>
        </p:nvSpPr>
        <p:spPr>
          <a:xfrm>
            <a:off x="5151556" y="1350497"/>
            <a:ext cx="2085833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3200" b="1" u="sng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5215805E-A3B2-4CB0-95F9-31CD14CB7619}"/>
              </a:ext>
            </a:extLst>
          </p:cNvPr>
          <p:cNvSpPr/>
          <p:nvPr/>
        </p:nvSpPr>
        <p:spPr>
          <a:xfrm>
            <a:off x="-54080" y="2038980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lần đầu chở được là: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E45C1100-C7C5-4C9A-926C-A1F392366495}"/>
              </a:ext>
            </a:extLst>
          </p:cNvPr>
          <p:cNvSpPr/>
          <p:nvPr/>
        </p:nvSpPr>
        <p:spPr>
          <a:xfrm>
            <a:off x="-54081" y="2462257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16 = 48 (máy bơm)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C8B26B16-0C1B-4017-9214-2FF2A1AE365B}"/>
              </a:ext>
            </a:extLst>
          </p:cNvPr>
          <p:cNvSpPr/>
          <p:nvPr/>
        </p:nvSpPr>
        <p:spPr>
          <a:xfrm>
            <a:off x="-54081" y="286848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lần sau chở được là: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DA0D9958-F4A9-4601-9AFA-2F9CA22309E7}"/>
              </a:ext>
            </a:extLst>
          </p:cNvPr>
          <p:cNvSpPr/>
          <p:nvPr/>
        </p:nvSpPr>
        <p:spPr>
          <a:xfrm>
            <a:off x="-54082" y="3305828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x 24 = 120 (máy bơm)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="" xmlns:a16="http://schemas.microsoft.com/office/drawing/2014/main" id="{BEE79E05-CB67-4658-98DE-1F3B607C649F}"/>
              </a:ext>
            </a:extLst>
          </p:cNvPr>
          <p:cNvSpPr/>
          <p:nvPr/>
        </p:nvSpPr>
        <p:spPr>
          <a:xfrm>
            <a:off x="-54081" y="3743173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 chở được là: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="" xmlns:a16="http://schemas.microsoft.com/office/drawing/2014/main" id="{D2E2F659-5B1E-4E67-8312-B92910013026}"/>
              </a:ext>
            </a:extLst>
          </p:cNvPr>
          <p:cNvSpPr/>
          <p:nvPr/>
        </p:nvSpPr>
        <p:spPr>
          <a:xfrm>
            <a:off x="-54082" y="4180521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+ 120 = 168 (máy bơm)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="" xmlns:a16="http://schemas.microsoft.com/office/drawing/2014/main" id="{AE6D16D9-FF81-40C1-9FA0-A42BD151C07A}"/>
              </a:ext>
            </a:extLst>
          </p:cNvPr>
          <p:cNvSpPr/>
          <p:nvPr/>
        </p:nvSpPr>
        <p:spPr>
          <a:xfrm>
            <a:off x="-54081" y="461854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ô tô chở là: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="" xmlns:a16="http://schemas.microsoft.com/office/drawing/2014/main" id="{1694CFFF-8B88-4740-8969-8605B3FE6F45}"/>
              </a:ext>
            </a:extLst>
          </p:cNvPr>
          <p:cNvSpPr/>
          <p:nvPr/>
        </p:nvSpPr>
        <p:spPr>
          <a:xfrm>
            <a:off x="-54082" y="4985558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+ 5 = 8 (ô tô)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="" xmlns:a16="http://schemas.microsoft.com/office/drawing/2014/main" id="{7CBA9574-8CAF-4098-8E39-14B50BFF9FDF}"/>
              </a:ext>
            </a:extLst>
          </p:cNvPr>
          <p:cNvSpPr/>
          <p:nvPr/>
        </p:nvSpPr>
        <p:spPr>
          <a:xfrm>
            <a:off x="-54081" y="540425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mỗi ô tô chở được số máy bơm là :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="" xmlns:a16="http://schemas.microsoft.com/office/drawing/2014/main" id="{E916745D-397E-46A5-825E-0CCC4C292A43}"/>
              </a:ext>
            </a:extLst>
          </p:cNvPr>
          <p:cNvSpPr/>
          <p:nvPr/>
        </p:nvSpPr>
        <p:spPr>
          <a:xfrm>
            <a:off x="-54082" y="5841606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 : 8 = 21 (máy bơm)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="" xmlns:a16="http://schemas.microsoft.com/office/drawing/2014/main" id="{297FFC48-034D-4E39-9E7B-1067FD0B47E4}"/>
              </a:ext>
            </a:extLst>
          </p:cNvPr>
          <p:cNvSpPr/>
          <p:nvPr/>
        </p:nvSpPr>
        <p:spPr>
          <a:xfrm>
            <a:off x="-54083" y="633748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21 máy bơm</a:t>
            </a:r>
            <a:endParaRPr lang="vi-VN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rrow: Notched Right 1">
            <a:extLst>
              <a:ext uri="{FF2B5EF4-FFF2-40B4-BE49-F238E27FC236}">
                <a16:creationId xmlns="" xmlns:a16="http://schemas.microsoft.com/office/drawing/2014/main" id="{B697528E-935B-4A65-AF2A-7CF4AC074013}"/>
              </a:ext>
            </a:extLst>
          </p:cNvPr>
          <p:cNvSpPr/>
          <p:nvPr/>
        </p:nvSpPr>
        <p:spPr>
          <a:xfrm>
            <a:off x="5576513" y="2948831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6858331C-FD0B-4D1E-B3AA-05ABA95FD3EE}"/>
              </a:ext>
            </a:extLst>
          </p:cNvPr>
          <p:cNvSpPr/>
          <p:nvPr/>
        </p:nvSpPr>
        <p:spPr>
          <a:xfrm>
            <a:off x="6189038" y="2789994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máy bơm đã chở được là:</a:t>
            </a:r>
            <a:endParaRPr lang="vi-VN" sz="32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6606C46D-0A8B-446F-B070-C08B371416C8}"/>
              </a:ext>
            </a:extLst>
          </p:cNvPr>
          <p:cNvSpPr/>
          <p:nvPr/>
        </p:nvSpPr>
        <p:spPr>
          <a:xfrm>
            <a:off x="6143587" y="3338550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16 + 5 x 24 = 168 (máy bơm)</a:t>
            </a:r>
            <a:endParaRPr lang="vi-VN" sz="32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B951A717-0306-4600-BA15-72AC464776CE}"/>
              </a:ext>
            </a:extLst>
          </p:cNvPr>
          <p:cNvSpPr/>
          <p:nvPr/>
        </p:nvSpPr>
        <p:spPr>
          <a:xfrm>
            <a:off x="6264813" y="407746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mỗi ô tô chở được số máy bơm là :</a:t>
            </a:r>
            <a:endParaRPr lang="vi-VN" sz="32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A6A5F7D4-F4C0-4FF7-B2F2-95DC14554A8A}"/>
              </a:ext>
            </a:extLst>
          </p:cNvPr>
          <p:cNvSpPr/>
          <p:nvPr/>
        </p:nvSpPr>
        <p:spPr>
          <a:xfrm>
            <a:off x="6264812" y="4763399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 : (3 + 5) = 21 (máy bơm)</a:t>
            </a:r>
            <a:endParaRPr lang="vi-VN" sz="32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25176223-DA9A-4D56-AC66-8DC2EBB4B323}"/>
              </a:ext>
            </a:extLst>
          </p:cNvPr>
          <p:cNvSpPr/>
          <p:nvPr/>
        </p:nvSpPr>
        <p:spPr>
          <a:xfrm>
            <a:off x="6143587" y="5199494"/>
            <a:ext cx="6028857" cy="4739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u="sng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sz="32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21 máy bơm</a:t>
            </a:r>
            <a:endParaRPr lang="vi-VN" sz="32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ED718D9D-06AC-4FE6-B995-22115AD4C569}"/>
              </a:ext>
            </a:extLst>
          </p:cNvPr>
          <p:cNvSpPr/>
          <p:nvPr/>
        </p:nvSpPr>
        <p:spPr>
          <a:xfrm>
            <a:off x="0" y="1598322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</a:t>
            </a:r>
            <a:endParaRPr lang="vi-V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="" xmlns:a16="http://schemas.microsoft.com/office/drawing/2014/main" id="{79E1193B-F70B-4B1E-942A-E9B6A03C08D8}"/>
              </a:ext>
            </a:extLst>
          </p:cNvPr>
          <p:cNvSpPr/>
          <p:nvPr/>
        </p:nvSpPr>
        <p:spPr>
          <a:xfrm>
            <a:off x="6062480" y="1584255"/>
            <a:ext cx="6028857" cy="3460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ight Brace 29">
            <a:extLst>
              <a:ext uri="{FF2B5EF4-FFF2-40B4-BE49-F238E27FC236}">
                <a16:creationId xmlns="" xmlns:a16="http://schemas.microsoft.com/office/drawing/2014/main" id="{FA22B81E-FBB2-4A6D-837D-1D921BAA0593}"/>
              </a:ext>
            </a:extLst>
          </p:cNvPr>
          <p:cNvSpPr/>
          <p:nvPr/>
        </p:nvSpPr>
        <p:spPr>
          <a:xfrm flipV="1">
            <a:off x="5151556" y="2123383"/>
            <a:ext cx="558018" cy="2300175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ight Brace 32">
            <a:extLst>
              <a:ext uri="{FF2B5EF4-FFF2-40B4-BE49-F238E27FC236}">
                <a16:creationId xmlns="" xmlns:a16="http://schemas.microsoft.com/office/drawing/2014/main" id="{EC7F9843-9BA5-451C-A9B7-3BCDA7240A6E}"/>
              </a:ext>
            </a:extLst>
          </p:cNvPr>
          <p:cNvSpPr/>
          <p:nvPr/>
        </p:nvSpPr>
        <p:spPr>
          <a:xfrm flipV="1">
            <a:off x="5709574" y="4676402"/>
            <a:ext cx="558018" cy="1399393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="" xmlns:a16="http://schemas.microsoft.com/office/drawing/2014/main" id="{35ABC8F7-D1E0-4C35-892A-2921DA93E905}"/>
              </a:ext>
            </a:extLst>
          </p:cNvPr>
          <p:cNvSpPr/>
          <p:nvPr/>
        </p:nvSpPr>
        <p:spPr>
          <a:xfrm rot="18281232">
            <a:off x="6122836" y="4890759"/>
            <a:ext cx="675881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DE3A970A-2136-427B-BEC1-E4C8DE8F1894}"/>
              </a:ext>
            </a:extLst>
          </p:cNvPr>
          <p:cNvSpPr/>
          <p:nvPr/>
        </p:nvSpPr>
        <p:spPr>
          <a:xfrm>
            <a:off x="1448971" y="2384032"/>
            <a:ext cx="998807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6FF7C4AE-AC73-488F-880A-F1CFE42DF479}"/>
              </a:ext>
            </a:extLst>
          </p:cNvPr>
          <p:cNvSpPr/>
          <p:nvPr/>
        </p:nvSpPr>
        <p:spPr>
          <a:xfrm>
            <a:off x="1378635" y="3199381"/>
            <a:ext cx="998807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7D4DC665-B303-4C68-88AC-187170056629}"/>
              </a:ext>
            </a:extLst>
          </p:cNvPr>
          <p:cNvSpPr/>
          <p:nvPr/>
        </p:nvSpPr>
        <p:spPr>
          <a:xfrm>
            <a:off x="2391508" y="2785403"/>
            <a:ext cx="4417255" cy="1223889"/>
          </a:xfrm>
          <a:custGeom>
            <a:avLst/>
            <a:gdLst>
              <a:gd name="connsiteX0" fmla="*/ 0 w 4417255"/>
              <a:gd name="connsiteY0" fmla="*/ 0 h 1223889"/>
              <a:gd name="connsiteX1" fmla="*/ 42203 w 4417255"/>
              <a:gd name="connsiteY1" fmla="*/ 84406 h 1223889"/>
              <a:gd name="connsiteX2" fmla="*/ 196947 w 4417255"/>
              <a:gd name="connsiteY2" fmla="*/ 267286 h 1223889"/>
              <a:gd name="connsiteX3" fmla="*/ 267286 w 4417255"/>
              <a:gd name="connsiteY3" fmla="*/ 351692 h 1223889"/>
              <a:gd name="connsiteX4" fmla="*/ 407963 w 4417255"/>
              <a:gd name="connsiteY4" fmla="*/ 436099 h 1223889"/>
              <a:gd name="connsiteX5" fmla="*/ 506437 w 4417255"/>
              <a:gd name="connsiteY5" fmla="*/ 492369 h 1223889"/>
              <a:gd name="connsiteX6" fmla="*/ 548640 w 4417255"/>
              <a:gd name="connsiteY6" fmla="*/ 520505 h 1223889"/>
              <a:gd name="connsiteX7" fmla="*/ 787790 w 4417255"/>
              <a:gd name="connsiteY7" fmla="*/ 647114 h 1223889"/>
              <a:gd name="connsiteX8" fmla="*/ 942535 w 4417255"/>
              <a:gd name="connsiteY8" fmla="*/ 675249 h 1223889"/>
              <a:gd name="connsiteX9" fmla="*/ 1083212 w 4417255"/>
              <a:gd name="connsiteY9" fmla="*/ 731520 h 1223889"/>
              <a:gd name="connsiteX10" fmla="*/ 1167618 w 4417255"/>
              <a:gd name="connsiteY10" fmla="*/ 773723 h 1223889"/>
              <a:gd name="connsiteX11" fmla="*/ 1209821 w 4417255"/>
              <a:gd name="connsiteY11" fmla="*/ 787791 h 1223889"/>
              <a:gd name="connsiteX12" fmla="*/ 1280160 w 4417255"/>
              <a:gd name="connsiteY12" fmla="*/ 829994 h 1223889"/>
              <a:gd name="connsiteX13" fmla="*/ 1350498 w 4417255"/>
              <a:gd name="connsiteY13" fmla="*/ 844062 h 1223889"/>
              <a:gd name="connsiteX14" fmla="*/ 1547446 w 4417255"/>
              <a:gd name="connsiteY14" fmla="*/ 900332 h 1223889"/>
              <a:gd name="connsiteX15" fmla="*/ 1631852 w 4417255"/>
              <a:gd name="connsiteY15" fmla="*/ 914400 h 1223889"/>
              <a:gd name="connsiteX16" fmla="*/ 1828800 w 4417255"/>
              <a:gd name="connsiteY16" fmla="*/ 942535 h 1223889"/>
              <a:gd name="connsiteX17" fmla="*/ 2053883 w 4417255"/>
              <a:gd name="connsiteY17" fmla="*/ 1012874 h 1223889"/>
              <a:gd name="connsiteX18" fmla="*/ 2180492 w 4417255"/>
              <a:gd name="connsiteY18" fmla="*/ 1041009 h 1223889"/>
              <a:gd name="connsiteX19" fmla="*/ 2264898 w 4417255"/>
              <a:gd name="connsiteY19" fmla="*/ 1069145 h 1223889"/>
              <a:gd name="connsiteX20" fmla="*/ 2321169 w 4417255"/>
              <a:gd name="connsiteY20" fmla="*/ 1083212 h 1223889"/>
              <a:gd name="connsiteX21" fmla="*/ 2363372 w 4417255"/>
              <a:gd name="connsiteY21" fmla="*/ 1111348 h 1223889"/>
              <a:gd name="connsiteX22" fmla="*/ 2518117 w 4417255"/>
              <a:gd name="connsiteY22" fmla="*/ 1139483 h 1223889"/>
              <a:gd name="connsiteX23" fmla="*/ 2968283 w 4417255"/>
              <a:gd name="connsiteY23" fmla="*/ 1195754 h 1223889"/>
              <a:gd name="connsiteX24" fmla="*/ 3052689 w 4417255"/>
              <a:gd name="connsiteY24" fmla="*/ 1209822 h 1223889"/>
              <a:gd name="connsiteX25" fmla="*/ 3179298 w 4417255"/>
              <a:gd name="connsiteY25" fmla="*/ 1223889 h 1223889"/>
              <a:gd name="connsiteX26" fmla="*/ 3418449 w 4417255"/>
              <a:gd name="connsiteY26" fmla="*/ 1209822 h 1223889"/>
              <a:gd name="connsiteX27" fmla="*/ 3488787 w 4417255"/>
              <a:gd name="connsiteY27" fmla="*/ 1181686 h 1223889"/>
              <a:gd name="connsiteX28" fmla="*/ 3545058 w 4417255"/>
              <a:gd name="connsiteY28" fmla="*/ 1167619 h 1223889"/>
              <a:gd name="connsiteX29" fmla="*/ 3699803 w 4417255"/>
              <a:gd name="connsiteY29" fmla="*/ 1125415 h 1223889"/>
              <a:gd name="connsiteX30" fmla="*/ 4079630 w 4417255"/>
              <a:gd name="connsiteY30" fmla="*/ 1097280 h 1223889"/>
              <a:gd name="connsiteX31" fmla="*/ 4220307 w 4417255"/>
              <a:gd name="connsiteY31" fmla="*/ 1055077 h 1223889"/>
              <a:gd name="connsiteX32" fmla="*/ 4262510 w 4417255"/>
              <a:gd name="connsiteY32" fmla="*/ 1026942 h 1223889"/>
              <a:gd name="connsiteX33" fmla="*/ 4375052 w 4417255"/>
              <a:gd name="connsiteY33" fmla="*/ 970671 h 1223889"/>
              <a:gd name="connsiteX34" fmla="*/ 4417255 w 4417255"/>
              <a:gd name="connsiteY34" fmla="*/ 942535 h 122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417255" h="1223889">
                <a:moveTo>
                  <a:pt x="0" y="0"/>
                </a:moveTo>
                <a:cubicBezTo>
                  <a:pt x="14068" y="28135"/>
                  <a:pt x="24382" y="58485"/>
                  <a:pt x="42203" y="84406"/>
                </a:cubicBezTo>
                <a:cubicBezTo>
                  <a:pt x="186536" y="294346"/>
                  <a:pt x="105866" y="164820"/>
                  <a:pt x="196947" y="267286"/>
                </a:cubicBezTo>
                <a:cubicBezTo>
                  <a:pt x="221279" y="294659"/>
                  <a:pt x="240288" y="326944"/>
                  <a:pt x="267286" y="351692"/>
                </a:cubicBezTo>
                <a:cubicBezTo>
                  <a:pt x="339476" y="417866"/>
                  <a:pt x="341590" y="413974"/>
                  <a:pt x="407963" y="436099"/>
                </a:cubicBezTo>
                <a:cubicBezTo>
                  <a:pt x="488140" y="516276"/>
                  <a:pt x="407248" y="449859"/>
                  <a:pt x="506437" y="492369"/>
                </a:cubicBezTo>
                <a:cubicBezTo>
                  <a:pt x="521977" y="499029"/>
                  <a:pt x="534142" y="511806"/>
                  <a:pt x="548640" y="520505"/>
                </a:cubicBezTo>
                <a:cubicBezTo>
                  <a:pt x="616196" y="561039"/>
                  <a:pt x="719299" y="617760"/>
                  <a:pt x="787790" y="647114"/>
                </a:cubicBezTo>
                <a:cubicBezTo>
                  <a:pt x="820957" y="661328"/>
                  <a:pt x="919712" y="671989"/>
                  <a:pt x="942535" y="675249"/>
                </a:cubicBezTo>
                <a:cubicBezTo>
                  <a:pt x="1099077" y="753521"/>
                  <a:pt x="874621" y="644608"/>
                  <a:pt x="1083212" y="731520"/>
                </a:cubicBezTo>
                <a:cubicBezTo>
                  <a:pt x="1112249" y="743619"/>
                  <a:pt x="1138873" y="760947"/>
                  <a:pt x="1167618" y="773723"/>
                </a:cubicBezTo>
                <a:cubicBezTo>
                  <a:pt x="1181169" y="779746"/>
                  <a:pt x="1196558" y="781159"/>
                  <a:pt x="1209821" y="787791"/>
                </a:cubicBezTo>
                <a:cubicBezTo>
                  <a:pt x="1234277" y="800019"/>
                  <a:pt x="1254773" y="819839"/>
                  <a:pt x="1280160" y="829994"/>
                </a:cubicBezTo>
                <a:cubicBezTo>
                  <a:pt x="1302360" y="838874"/>
                  <a:pt x="1327375" y="837977"/>
                  <a:pt x="1350498" y="844062"/>
                </a:cubicBezTo>
                <a:cubicBezTo>
                  <a:pt x="1416526" y="861438"/>
                  <a:pt x="1480099" y="889107"/>
                  <a:pt x="1547446" y="900332"/>
                </a:cubicBezTo>
                <a:lnTo>
                  <a:pt x="1631852" y="914400"/>
                </a:lnTo>
                <a:cubicBezTo>
                  <a:pt x="1697434" y="924237"/>
                  <a:pt x="1763554" y="930672"/>
                  <a:pt x="1828800" y="942535"/>
                </a:cubicBezTo>
                <a:cubicBezTo>
                  <a:pt x="1951547" y="964853"/>
                  <a:pt x="1934833" y="973191"/>
                  <a:pt x="2053883" y="1012874"/>
                </a:cubicBezTo>
                <a:cubicBezTo>
                  <a:pt x="2110748" y="1031829"/>
                  <a:pt x="2119147" y="1024279"/>
                  <a:pt x="2180492" y="1041009"/>
                </a:cubicBezTo>
                <a:cubicBezTo>
                  <a:pt x="2209104" y="1048812"/>
                  <a:pt x="2236491" y="1060623"/>
                  <a:pt x="2264898" y="1069145"/>
                </a:cubicBezTo>
                <a:cubicBezTo>
                  <a:pt x="2283417" y="1074701"/>
                  <a:pt x="2302412" y="1078523"/>
                  <a:pt x="2321169" y="1083212"/>
                </a:cubicBezTo>
                <a:cubicBezTo>
                  <a:pt x="2335237" y="1092591"/>
                  <a:pt x="2348250" y="1103787"/>
                  <a:pt x="2363372" y="1111348"/>
                </a:cubicBezTo>
                <a:cubicBezTo>
                  <a:pt x="2406740" y="1133032"/>
                  <a:pt x="2479332" y="1134635"/>
                  <a:pt x="2518117" y="1139483"/>
                </a:cubicBezTo>
                <a:cubicBezTo>
                  <a:pt x="2675256" y="1244245"/>
                  <a:pt x="2531205" y="1158290"/>
                  <a:pt x="2968283" y="1195754"/>
                </a:cubicBezTo>
                <a:cubicBezTo>
                  <a:pt x="2996702" y="1198190"/>
                  <a:pt x="3024416" y="1206052"/>
                  <a:pt x="3052689" y="1209822"/>
                </a:cubicBezTo>
                <a:cubicBezTo>
                  <a:pt x="3094779" y="1215434"/>
                  <a:pt x="3137095" y="1219200"/>
                  <a:pt x="3179298" y="1223889"/>
                </a:cubicBezTo>
                <a:cubicBezTo>
                  <a:pt x="3259015" y="1219200"/>
                  <a:pt x="3339326" y="1220611"/>
                  <a:pt x="3418449" y="1209822"/>
                </a:cubicBezTo>
                <a:cubicBezTo>
                  <a:pt x="3443470" y="1206410"/>
                  <a:pt x="3464831" y="1189671"/>
                  <a:pt x="3488787" y="1181686"/>
                </a:cubicBezTo>
                <a:cubicBezTo>
                  <a:pt x="3507129" y="1175572"/>
                  <a:pt x="3526405" y="1172706"/>
                  <a:pt x="3545058" y="1167619"/>
                </a:cubicBezTo>
                <a:cubicBezTo>
                  <a:pt x="3552443" y="1165605"/>
                  <a:pt x="3672530" y="1129960"/>
                  <a:pt x="3699803" y="1125415"/>
                </a:cubicBezTo>
                <a:cubicBezTo>
                  <a:pt x="3827397" y="1104150"/>
                  <a:pt x="3947990" y="1104209"/>
                  <a:pt x="4079630" y="1097280"/>
                </a:cubicBezTo>
                <a:cubicBezTo>
                  <a:pt x="4145523" y="1084101"/>
                  <a:pt x="4158615" y="1085923"/>
                  <a:pt x="4220307" y="1055077"/>
                </a:cubicBezTo>
                <a:cubicBezTo>
                  <a:pt x="4235429" y="1047516"/>
                  <a:pt x="4247667" y="1035038"/>
                  <a:pt x="4262510" y="1026942"/>
                </a:cubicBezTo>
                <a:cubicBezTo>
                  <a:pt x="4299331" y="1006858"/>
                  <a:pt x="4340154" y="993937"/>
                  <a:pt x="4375052" y="970671"/>
                </a:cubicBezTo>
                <a:lnTo>
                  <a:pt x="4417255" y="942535"/>
                </a:lnTo>
              </a:path>
            </a:pathLst>
          </a:custGeom>
          <a:noFill/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25D812E2-38BA-435B-A3D1-15D1AA8C0EF7}"/>
              </a:ext>
            </a:extLst>
          </p:cNvPr>
          <p:cNvSpPr/>
          <p:nvPr/>
        </p:nvSpPr>
        <p:spPr>
          <a:xfrm>
            <a:off x="2110152" y="3657600"/>
            <a:ext cx="6231988" cy="1083150"/>
          </a:xfrm>
          <a:custGeom>
            <a:avLst/>
            <a:gdLst>
              <a:gd name="connsiteX0" fmla="*/ 0 w 6231988"/>
              <a:gd name="connsiteY0" fmla="*/ 0 h 1083150"/>
              <a:gd name="connsiteX1" fmla="*/ 84406 w 6231988"/>
              <a:gd name="connsiteY1" fmla="*/ 42203 h 1083150"/>
              <a:gd name="connsiteX2" fmla="*/ 126609 w 6231988"/>
              <a:gd name="connsiteY2" fmla="*/ 84406 h 1083150"/>
              <a:gd name="connsiteX3" fmla="*/ 337625 w 6231988"/>
              <a:gd name="connsiteY3" fmla="*/ 267286 h 1083150"/>
              <a:gd name="connsiteX4" fmla="*/ 422031 w 6231988"/>
              <a:gd name="connsiteY4" fmla="*/ 351692 h 1083150"/>
              <a:gd name="connsiteX5" fmla="*/ 604911 w 6231988"/>
              <a:gd name="connsiteY5" fmla="*/ 492369 h 1083150"/>
              <a:gd name="connsiteX6" fmla="*/ 647114 w 6231988"/>
              <a:gd name="connsiteY6" fmla="*/ 506437 h 1083150"/>
              <a:gd name="connsiteX7" fmla="*/ 759655 w 6231988"/>
              <a:gd name="connsiteY7" fmla="*/ 576775 h 1083150"/>
              <a:gd name="connsiteX8" fmla="*/ 801858 w 6231988"/>
              <a:gd name="connsiteY8" fmla="*/ 590843 h 1083150"/>
              <a:gd name="connsiteX9" fmla="*/ 900332 w 6231988"/>
              <a:gd name="connsiteY9" fmla="*/ 647114 h 1083150"/>
              <a:gd name="connsiteX10" fmla="*/ 1097280 w 6231988"/>
              <a:gd name="connsiteY10" fmla="*/ 787791 h 1083150"/>
              <a:gd name="connsiteX11" fmla="*/ 1209822 w 6231988"/>
              <a:gd name="connsiteY11" fmla="*/ 858129 h 1083150"/>
              <a:gd name="connsiteX12" fmla="*/ 1364566 w 6231988"/>
              <a:gd name="connsiteY12" fmla="*/ 900332 h 1083150"/>
              <a:gd name="connsiteX13" fmla="*/ 1688123 w 6231988"/>
              <a:gd name="connsiteY13" fmla="*/ 942535 h 1083150"/>
              <a:gd name="connsiteX14" fmla="*/ 1871003 w 6231988"/>
              <a:gd name="connsiteY14" fmla="*/ 970671 h 1083150"/>
              <a:gd name="connsiteX15" fmla="*/ 3291840 w 6231988"/>
              <a:gd name="connsiteY15" fmla="*/ 984738 h 1083150"/>
              <a:gd name="connsiteX16" fmla="*/ 3502855 w 6231988"/>
              <a:gd name="connsiteY16" fmla="*/ 970671 h 1083150"/>
              <a:gd name="connsiteX17" fmla="*/ 3573194 w 6231988"/>
              <a:gd name="connsiteY17" fmla="*/ 928468 h 1083150"/>
              <a:gd name="connsiteX18" fmla="*/ 3699803 w 6231988"/>
              <a:gd name="connsiteY18" fmla="*/ 900332 h 1083150"/>
              <a:gd name="connsiteX19" fmla="*/ 3812345 w 6231988"/>
              <a:gd name="connsiteY19" fmla="*/ 872197 h 1083150"/>
              <a:gd name="connsiteX20" fmla="*/ 3910818 w 6231988"/>
              <a:gd name="connsiteY20" fmla="*/ 844062 h 1083150"/>
              <a:gd name="connsiteX21" fmla="*/ 4192172 w 6231988"/>
              <a:gd name="connsiteY21" fmla="*/ 815926 h 1083150"/>
              <a:gd name="connsiteX22" fmla="*/ 4431323 w 6231988"/>
              <a:gd name="connsiteY22" fmla="*/ 773723 h 1083150"/>
              <a:gd name="connsiteX23" fmla="*/ 4867422 w 6231988"/>
              <a:gd name="connsiteY23" fmla="*/ 717452 h 1083150"/>
              <a:gd name="connsiteX24" fmla="*/ 5036234 w 6231988"/>
              <a:gd name="connsiteY24" fmla="*/ 661182 h 1083150"/>
              <a:gd name="connsiteX25" fmla="*/ 5190978 w 6231988"/>
              <a:gd name="connsiteY25" fmla="*/ 633046 h 1083150"/>
              <a:gd name="connsiteX26" fmla="*/ 5275385 w 6231988"/>
              <a:gd name="connsiteY26" fmla="*/ 590843 h 1083150"/>
              <a:gd name="connsiteX27" fmla="*/ 5387926 w 6231988"/>
              <a:gd name="connsiteY27" fmla="*/ 520505 h 1083150"/>
              <a:gd name="connsiteX28" fmla="*/ 5542671 w 6231988"/>
              <a:gd name="connsiteY28" fmla="*/ 478302 h 1083150"/>
              <a:gd name="connsiteX29" fmla="*/ 5627077 w 6231988"/>
              <a:gd name="connsiteY29" fmla="*/ 422031 h 1083150"/>
              <a:gd name="connsiteX30" fmla="*/ 5880295 w 6231988"/>
              <a:gd name="connsiteY30" fmla="*/ 323557 h 1083150"/>
              <a:gd name="connsiteX31" fmla="*/ 5936566 w 6231988"/>
              <a:gd name="connsiteY31" fmla="*/ 267286 h 1083150"/>
              <a:gd name="connsiteX32" fmla="*/ 6020972 w 6231988"/>
              <a:gd name="connsiteY32" fmla="*/ 239151 h 1083150"/>
              <a:gd name="connsiteX33" fmla="*/ 6063175 w 6231988"/>
              <a:gd name="connsiteY33" fmla="*/ 196948 h 1083150"/>
              <a:gd name="connsiteX34" fmla="*/ 6119446 w 6231988"/>
              <a:gd name="connsiteY34" fmla="*/ 182880 h 1083150"/>
              <a:gd name="connsiteX35" fmla="*/ 6147582 w 6231988"/>
              <a:gd name="connsiteY35" fmla="*/ 140677 h 1083150"/>
              <a:gd name="connsiteX36" fmla="*/ 6189785 w 6231988"/>
              <a:gd name="connsiteY36" fmla="*/ 126609 h 1083150"/>
              <a:gd name="connsiteX37" fmla="*/ 6231988 w 6231988"/>
              <a:gd name="connsiteY37" fmla="*/ 98474 h 108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231988" h="1083150">
                <a:moveTo>
                  <a:pt x="0" y="0"/>
                </a:moveTo>
                <a:cubicBezTo>
                  <a:pt x="28135" y="14068"/>
                  <a:pt x="58233" y="24754"/>
                  <a:pt x="84406" y="42203"/>
                </a:cubicBezTo>
                <a:cubicBezTo>
                  <a:pt x="100959" y="53239"/>
                  <a:pt x="111740" y="71189"/>
                  <a:pt x="126609" y="84406"/>
                </a:cubicBezTo>
                <a:cubicBezTo>
                  <a:pt x="196177" y="146244"/>
                  <a:pt x="268604" y="204838"/>
                  <a:pt x="337625" y="267286"/>
                </a:cubicBezTo>
                <a:cubicBezTo>
                  <a:pt x="367130" y="293981"/>
                  <a:pt x="390493" y="327432"/>
                  <a:pt x="422031" y="351692"/>
                </a:cubicBezTo>
                <a:cubicBezTo>
                  <a:pt x="482991" y="398584"/>
                  <a:pt x="541535" y="448798"/>
                  <a:pt x="604911" y="492369"/>
                </a:cubicBezTo>
                <a:cubicBezTo>
                  <a:pt x="617130" y="500770"/>
                  <a:pt x="634096" y="499336"/>
                  <a:pt x="647114" y="506437"/>
                </a:cubicBezTo>
                <a:cubicBezTo>
                  <a:pt x="685950" y="527620"/>
                  <a:pt x="720819" y="555592"/>
                  <a:pt x="759655" y="576775"/>
                </a:cubicBezTo>
                <a:cubicBezTo>
                  <a:pt x="772673" y="583876"/>
                  <a:pt x="788595" y="584211"/>
                  <a:pt x="801858" y="590843"/>
                </a:cubicBezTo>
                <a:cubicBezTo>
                  <a:pt x="835673" y="607750"/>
                  <a:pt x="868876" y="626143"/>
                  <a:pt x="900332" y="647114"/>
                </a:cubicBezTo>
                <a:cubicBezTo>
                  <a:pt x="967459" y="691865"/>
                  <a:pt x="1030623" y="742343"/>
                  <a:pt x="1097280" y="787791"/>
                </a:cubicBezTo>
                <a:cubicBezTo>
                  <a:pt x="1133831" y="812712"/>
                  <a:pt x="1167143" y="846489"/>
                  <a:pt x="1209822" y="858129"/>
                </a:cubicBezTo>
                <a:lnTo>
                  <a:pt x="1364566" y="900332"/>
                </a:lnTo>
                <a:cubicBezTo>
                  <a:pt x="1488715" y="983100"/>
                  <a:pt x="1368691" y="913496"/>
                  <a:pt x="1688123" y="942535"/>
                </a:cubicBezTo>
                <a:cubicBezTo>
                  <a:pt x="1749547" y="948119"/>
                  <a:pt x="1810043" y="961292"/>
                  <a:pt x="1871003" y="970671"/>
                </a:cubicBezTo>
                <a:cubicBezTo>
                  <a:pt x="2333201" y="1201766"/>
                  <a:pt x="1926498" y="1009119"/>
                  <a:pt x="3291840" y="984738"/>
                </a:cubicBezTo>
                <a:cubicBezTo>
                  <a:pt x="3362323" y="983479"/>
                  <a:pt x="3432517" y="975360"/>
                  <a:pt x="3502855" y="970671"/>
                </a:cubicBezTo>
                <a:cubicBezTo>
                  <a:pt x="3526301" y="956603"/>
                  <a:pt x="3547444" y="937664"/>
                  <a:pt x="3573194" y="928468"/>
                </a:cubicBezTo>
                <a:cubicBezTo>
                  <a:pt x="3613908" y="913927"/>
                  <a:pt x="3657720" y="910234"/>
                  <a:pt x="3699803" y="900332"/>
                </a:cubicBezTo>
                <a:cubicBezTo>
                  <a:pt x="3737444" y="891475"/>
                  <a:pt x="3774982" y="882160"/>
                  <a:pt x="3812345" y="872197"/>
                </a:cubicBezTo>
                <a:cubicBezTo>
                  <a:pt x="3845330" y="863401"/>
                  <a:pt x="3877049" y="849065"/>
                  <a:pt x="3910818" y="844062"/>
                </a:cubicBezTo>
                <a:cubicBezTo>
                  <a:pt x="4004053" y="830249"/>
                  <a:pt x="4192172" y="815926"/>
                  <a:pt x="4192172" y="815926"/>
                </a:cubicBezTo>
                <a:cubicBezTo>
                  <a:pt x="4446108" y="752443"/>
                  <a:pt x="4156251" y="819569"/>
                  <a:pt x="4431323" y="773723"/>
                </a:cubicBezTo>
                <a:cubicBezTo>
                  <a:pt x="4807163" y="711083"/>
                  <a:pt x="4475262" y="741962"/>
                  <a:pt x="4867422" y="717452"/>
                </a:cubicBezTo>
                <a:cubicBezTo>
                  <a:pt x="4923693" y="698695"/>
                  <a:pt x="4978071" y="672815"/>
                  <a:pt x="5036234" y="661182"/>
                </a:cubicBezTo>
                <a:cubicBezTo>
                  <a:pt x="5134542" y="641520"/>
                  <a:pt x="5082987" y="651045"/>
                  <a:pt x="5190978" y="633046"/>
                </a:cubicBezTo>
                <a:cubicBezTo>
                  <a:pt x="5256501" y="567525"/>
                  <a:pt x="5171676" y="642698"/>
                  <a:pt x="5275385" y="590843"/>
                </a:cubicBezTo>
                <a:cubicBezTo>
                  <a:pt x="5314953" y="571059"/>
                  <a:pt x="5345958" y="534495"/>
                  <a:pt x="5387926" y="520505"/>
                </a:cubicBezTo>
                <a:cubicBezTo>
                  <a:pt x="5495016" y="484808"/>
                  <a:pt x="5443251" y="498185"/>
                  <a:pt x="5542671" y="478302"/>
                </a:cubicBezTo>
                <a:cubicBezTo>
                  <a:pt x="5584876" y="414993"/>
                  <a:pt x="5550578" y="445937"/>
                  <a:pt x="5627077" y="422031"/>
                </a:cubicBezTo>
                <a:cubicBezTo>
                  <a:pt x="5681271" y="405095"/>
                  <a:pt x="5819448" y="366150"/>
                  <a:pt x="5880295" y="323557"/>
                </a:cubicBezTo>
                <a:cubicBezTo>
                  <a:pt x="5902026" y="308345"/>
                  <a:pt x="5913820" y="280934"/>
                  <a:pt x="5936566" y="267286"/>
                </a:cubicBezTo>
                <a:cubicBezTo>
                  <a:pt x="5961997" y="252028"/>
                  <a:pt x="6020972" y="239151"/>
                  <a:pt x="6020972" y="239151"/>
                </a:cubicBezTo>
                <a:cubicBezTo>
                  <a:pt x="6035040" y="225083"/>
                  <a:pt x="6045902" y="206819"/>
                  <a:pt x="6063175" y="196948"/>
                </a:cubicBezTo>
                <a:cubicBezTo>
                  <a:pt x="6079962" y="187355"/>
                  <a:pt x="6103359" y="193605"/>
                  <a:pt x="6119446" y="182880"/>
                </a:cubicBezTo>
                <a:cubicBezTo>
                  <a:pt x="6133514" y="173502"/>
                  <a:pt x="6134380" y="151239"/>
                  <a:pt x="6147582" y="140677"/>
                </a:cubicBezTo>
                <a:cubicBezTo>
                  <a:pt x="6159161" y="131414"/>
                  <a:pt x="6176522" y="133241"/>
                  <a:pt x="6189785" y="126609"/>
                </a:cubicBezTo>
                <a:cubicBezTo>
                  <a:pt x="6204907" y="119048"/>
                  <a:pt x="6231988" y="98474"/>
                  <a:pt x="6231988" y="98474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79F1D93D-26A6-475B-9A85-AD56BC174BE4}"/>
              </a:ext>
            </a:extLst>
          </p:cNvPr>
          <p:cNvSpPr/>
          <p:nvPr/>
        </p:nvSpPr>
        <p:spPr>
          <a:xfrm>
            <a:off x="6399733" y="3242893"/>
            <a:ext cx="1208568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3B6BABEC-1901-4C04-8C9A-12A02F780259}"/>
              </a:ext>
            </a:extLst>
          </p:cNvPr>
          <p:cNvSpPr/>
          <p:nvPr/>
        </p:nvSpPr>
        <p:spPr>
          <a:xfrm>
            <a:off x="7816080" y="3257823"/>
            <a:ext cx="1208568" cy="4985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3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50"/>
                            </p:stCondLst>
                            <p:childTnLst>
                              <p:par>
                                <p:cTn id="51" presetID="22" presetClass="exit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250"/>
                            </p:stCondLst>
                            <p:childTnLst>
                              <p:par>
                                <p:cTn id="55" presetID="22" presetClass="exit" presetSubtype="8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750"/>
                            </p:stCondLst>
                            <p:childTnLst>
                              <p:par>
                                <p:cTn id="59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750"/>
                            </p:stCondLst>
                            <p:childTnLst>
                              <p:par>
                                <p:cTn id="63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750"/>
                            </p:stCondLst>
                            <p:childTnLst>
                              <p:par>
                                <p:cTn id="67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750"/>
                            </p:stCondLst>
                            <p:childTnLst>
                              <p:par>
                                <p:cTn id="71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19" grpId="0"/>
      <p:bldP spid="20" grpId="0"/>
      <p:bldP spid="24" grpId="0"/>
      <p:bldP spid="25" grpId="0"/>
      <p:bldP spid="30" grpId="0" animBg="1"/>
      <p:bldP spid="33" grpId="0" animBg="1"/>
      <p:bldP spid="38" grpId="0" animBg="1"/>
      <p:bldP spid="40" grpId="0" animBg="1"/>
      <p:bldP spid="40" grpId="1" animBg="1"/>
      <p:bldP spid="44" grpId="0" animBg="1"/>
      <p:bldP spid="44" grpId="1" animBg="1"/>
      <p:bldP spid="7" grpId="0" animBg="1"/>
      <p:bldP spid="7" grpId="1" animBg="1"/>
      <p:bldP spid="8" grpId="0" animBg="1"/>
      <p:bldP spid="8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0"/>
            <a:ext cx="11852784" cy="1596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  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8FD8E4CA-F109-417A-9504-557C15636EDF}"/>
              </a:ext>
            </a:extLst>
          </p:cNvPr>
          <p:cNvSpPr/>
          <p:nvPr/>
        </p:nvSpPr>
        <p:spPr>
          <a:xfrm>
            <a:off x="901340" y="1914643"/>
            <a:ext cx="4752232" cy="11860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cộng của hai số bằng 15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rrow: Notched Right 15">
            <a:extLst>
              <a:ext uri="{FF2B5EF4-FFF2-40B4-BE49-F238E27FC236}">
                <a16:creationId xmlns="" xmlns:a16="http://schemas.microsoft.com/office/drawing/2014/main" id="{55B482F7-CDB7-4740-820D-EA3294EFEFB6}"/>
              </a:ext>
            </a:extLst>
          </p:cNvPr>
          <p:cNvSpPr/>
          <p:nvPr/>
        </p:nvSpPr>
        <p:spPr>
          <a:xfrm>
            <a:off x="5835182" y="2168750"/>
            <a:ext cx="676253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EF28AC74-E456-40AE-B2AD-50017B24484B}"/>
              </a:ext>
            </a:extLst>
          </p:cNvPr>
          <p:cNvSpPr/>
          <p:nvPr/>
        </p:nvSpPr>
        <p:spPr>
          <a:xfrm>
            <a:off x="6651995" y="2078188"/>
            <a:ext cx="3774242" cy="7903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của hai số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D02BDAC4-3E31-42DE-BEE1-A5CC54CE660C}"/>
              </a:ext>
            </a:extLst>
          </p:cNvPr>
          <p:cNvSpPr/>
          <p:nvPr/>
        </p:nvSpPr>
        <p:spPr>
          <a:xfrm>
            <a:off x="7116312" y="2938939"/>
            <a:ext cx="2845096" cy="5196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00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x 2 =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vi-VN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="" xmlns:a16="http://schemas.microsoft.com/office/drawing/2014/main" id="{FD834E91-7DEA-4C34-96AA-40EB6BAA24F3}"/>
              </a:ext>
            </a:extLst>
          </p:cNvPr>
          <p:cNvSpPr/>
          <p:nvPr/>
        </p:nvSpPr>
        <p:spPr>
          <a:xfrm>
            <a:off x="1952785" y="168052"/>
            <a:ext cx="7578673" cy="6197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45CD3169-9D7D-4912-AFEC-BF2FF1A3FA53}"/>
              </a:ext>
            </a:extLst>
          </p:cNvPr>
          <p:cNvSpPr/>
          <p:nvPr/>
        </p:nvSpPr>
        <p:spPr>
          <a:xfrm>
            <a:off x="1689315" y="827905"/>
            <a:ext cx="4277532" cy="6197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56A5AA37-0F15-4E0C-BB2A-302A429B1E1B}"/>
              </a:ext>
            </a:extLst>
          </p:cNvPr>
          <p:cNvSpPr/>
          <p:nvPr/>
        </p:nvSpPr>
        <p:spPr>
          <a:xfrm>
            <a:off x="901339" y="3693992"/>
            <a:ext cx="4752232" cy="11860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gấp đôi số bé</a:t>
            </a:r>
            <a:endParaRPr lang="vi-VN" sz="360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rrow: Notched Right 25">
            <a:extLst>
              <a:ext uri="{FF2B5EF4-FFF2-40B4-BE49-F238E27FC236}">
                <a16:creationId xmlns="" xmlns:a16="http://schemas.microsoft.com/office/drawing/2014/main" id="{DF8C1EB3-95A8-4772-90BF-2B2D4F6A4AE6}"/>
              </a:ext>
            </a:extLst>
          </p:cNvPr>
          <p:cNvSpPr/>
          <p:nvPr/>
        </p:nvSpPr>
        <p:spPr>
          <a:xfrm>
            <a:off x="5854252" y="3954252"/>
            <a:ext cx="676253" cy="609222"/>
          </a:xfrm>
          <a:prstGeom prst="notchedRightArrow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: Rounded Corners 28">
                <a:extLst>
                  <a:ext uri="{FF2B5EF4-FFF2-40B4-BE49-F238E27FC236}">
                    <a16:creationId xmlns="" xmlns:a16="http://schemas.microsoft.com/office/drawing/2014/main" id="{D2CD8CBD-7422-43E2-A308-30FBE813FD78}"/>
                  </a:ext>
                </a:extLst>
              </p:cNvPr>
              <p:cNvSpPr/>
              <p:nvPr/>
            </p:nvSpPr>
            <p:spPr>
              <a:xfrm>
                <a:off x="6651994" y="3677271"/>
                <a:ext cx="4752231" cy="1208585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số giữa hai số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vi-VN" sz="3600" b="1">
                  <a:solidFill>
                    <a:srgbClr val="2504E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D2CD8CBD-7422-43E2-A308-30FBE813FD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94" y="3677271"/>
                <a:ext cx="4752231" cy="1208585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ight Brace 2">
            <a:extLst>
              <a:ext uri="{FF2B5EF4-FFF2-40B4-BE49-F238E27FC236}">
                <a16:creationId xmlns="" xmlns:a16="http://schemas.microsoft.com/office/drawing/2014/main" id="{BF52E067-DDE3-41C8-B872-A376D04CF592}"/>
              </a:ext>
            </a:extLst>
          </p:cNvPr>
          <p:cNvSpPr/>
          <p:nvPr/>
        </p:nvSpPr>
        <p:spPr>
          <a:xfrm>
            <a:off x="11441096" y="2162901"/>
            <a:ext cx="373255" cy="2711257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row: Curved Left 3">
            <a:extLst>
              <a:ext uri="{FF2B5EF4-FFF2-40B4-BE49-F238E27FC236}">
                <a16:creationId xmlns="" xmlns:a16="http://schemas.microsoft.com/office/drawing/2014/main" id="{82AEE491-9305-4F24-8A76-B8406B90C18D}"/>
              </a:ext>
            </a:extLst>
          </p:cNvPr>
          <p:cNvSpPr/>
          <p:nvPr/>
        </p:nvSpPr>
        <p:spPr>
          <a:xfrm>
            <a:off x="11627619" y="3458568"/>
            <a:ext cx="564691" cy="2266983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vi-VN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A77C14FE-503E-414A-9AB6-6B54D47297D9}"/>
              </a:ext>
            </a:extLst>
          </p:cNvPr>
          <p:cNvSpPr/>
          <p:nvPr/>
        </p:nvSpPr>
        <p:spPr>
          <a:xfrm>
            <a:off x="840163" y="5222615"/>
            <a:ext cx="10606773" cy="88447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hai số khi biết tổng và tỉ số của hai số đó</a:t>
            </a:r>
            <a:endParaRPr lang="vi-VN" sz="36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79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/>
      <p:bldP spid="2" grpId="0" animBg="1"/>
      <p:bldP spid="2" grpId="1" animBg="1"/>
      <p:bldP spid="24" grpId="0" animBg="1"/>
      <p:bldP spid="24" grpId="1" animBg="1"/>
      <p:bldP spid="25" grpId="0" animBg="1"/>
      <p:bldP spid="26" grpId="0" animBg="1"/>
      <p:bldP spid="29" grpId="0" animBg="1"/>
      <p:bldP spid="3" grpId="0" animBg="1"/>
      <p:bldP spid="4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426519" y="842203"/>
            <a:ext cx="11515271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="" xmlns:a16="http://schemas.microsoft.com/office/drawing/2014/main" id="{D2D044AA-E392-41AE-821A-3C8D24FBDE4F}"/>
              </a:ext>
            </a:extLst>
          </p:cNvPr>
          <p:cNvSpPr/>
          <p:nvPr/>
        </p:nvSpPr>
        <p:spPr>
          <a:xfrm>
            <a:off x="251940" y="2233246"/>
            <a:ext cx="11689849" cy="16401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4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1" y="196190"/>
            <a:ext cx="11846257" cy="1186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ight Brace 2">
            <a:extLst>
              <a:ext uri="{FF2B5EF4-FFF2-40B4-BE49-F238E27FC236}">
                <a16:creationId xmlns="" xmlns:a16="http://schemas.microsoft.com/office/drawing/2014/main" id="{BF52E067-DDE3-41C8-B872-A376D04CF592}"/>
              </a:ext>
            </a:extLst>
          </p:cNvPr>
          <p:cNvSpPr/>
          <p:nvPr/>
        </p:nvSpPr>
        <p:spPr>
          <a:xfrm>
            <a:off x="7501410" y="3304507"/>
            <a:ext cx="373049" cy="701271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E6EB214E-19DC-4EBC-97C5-D750BA90C545}"/>
              </a:ext>
            </a:extLst>
          </p:cNvPr>
          <p:cNvSpPr/>
          <p:nvPr/>
        </p:nvSpPr>
        <p:spPr>
          <a:xfrm>
            <a:off x="5274388" y="1145780"/>
            <a:ext cx="1726916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2D41FCE-0851-4EF1-99E3-73AC53A876AE}"/>
              </a:ext>
            </a:extLst>
          </p:cNvPr>
          <p:cNvSpPr/>
          <p:nvPr/>
        </p:nvSpPr>
        <p:spPr>
          <a:xfrm>
            <a:off x="2582894" y="1828800"/>
            <a:ext cx="676519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của hai số là: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2A463D7F-BA14-415A-AF54-00D9E15F7835}"/>
              </a:ext>
            </a:extLst>
          </p:cNvPr>
          <p:cNvSpPr/>
          <p:nvPr/>
        </p:nvSpPr>
        <p:spPr>
          <a:xfrm>
            <a:off x="2582894" y="2289542"/>
            <a:ext cx="676519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x 2 = 30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E97F8E17-58D8-4237-8B98-7AEF6A542A41}"/>
              </a:ext>
            </a:extLst>
          </p:cNvPr>
          <p:cNvSpPr/>
          <p:nvPr/>
        </p:nvSpPr>
        <p:spPr>
          <a:xfrm>
            <a:off x="241372" y="3070775"/>
            <a:ext cx="2597357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sơ đồ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28C2215A-22AF-4CF9-A5AD-83424C8ACC9D}"/>
              </a:ext>
            </a:extLst>
          </p:cNvPr>
          <p:cNvSpPr/>
          <p:nvPr/>
        </p:nvSpPr>
        <p:spPr>
          <a:xfrm>
            <a:off x="2404068" y="3111743"/>
            <a:ext cx="192226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594948D0-E935-4175-BB6C-F49F59870F33}"/>
              </a:ext>
            </a:extLst>
          </p:cNvPr>
          <p:cNvGrpSpPr/>
          <p:nvPr/>
        </p:nvGrpSpPr>
        <p:grpSpPr>
          <a:xfrm>
            <a:off x="4280243" y="3263001"/>
            <a:ext cx="1567338" cy="216000"/>
            <a:chOff x="4880755" y="3030985"/>
            <a:chExt cx="1567338" cy="216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CB709014-54C0-4A65-A937-34358D09E47E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076F200A-CEC0-4E7D-A720-EB8DDC2D0D42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="" xmlns:a16="http://schemas.microsoft.com/office/drawing/2014/main" id="{32D1D238-6356-4EE9-9158-E1CA66E31DBF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6B8A41BD-23EB-4853-A9B0-2289BDADF964}"/>
              </a:ext>
            </a:extLst>
          </p:cNvPr>
          <p:cNvGrpSpPr/>
          <p:nvPr/>
        </p:nvGrpSpPr>
        <p:grpSpPr>
          <a:xfrm>
            <a:off x="5842343" y="3260007"/>
            <a:ext cx="1567338" cy="216000"/>
            <a:chOff x="4880755" y="3030985"/>
            <a:chExt cx="1567338" cy="2160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46145F66-2E23-4A39-BCAF-1A25D615E9E9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7DC87D95-73FD-4E5D-B6FB-E390EC1D780F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D96E87CA-1B93-4867-9776-87F6F3692A24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C142CDB7-7E2E-4F2E-8DC8-ECF711BC4A47}"/>
              </a:ext>
            </a:extLst>
          </p:cNvPr>
          <p:cNvGrpSpPr/>
          <p:nvPr/>
        </p:nvGrpSpPr>
        <p:grpSpPr>
          <a:xfrm>
            <a:off x="4290289" y="3807897"/>
            <a:ext cx="1567338" cy="216000"/>
            <a:chOff x="4880755" y="3030985"/>
            <a:chExt cx="1567338" cy="21600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A5A3A06B-4310-40D5-A56C-09A97AF602E5}"/>
                </a:ext>
              </a:extLst>
            </p:cNvPr>
            <p:cNvCxnSpPr/>
            <p:nvPr/>
          </p:nvCxnSpPr>
          <p:spPr>
            <a:xfrm>
              <a:off x="4890801" y="3138985"/>
              <a:ext cx="155094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1F534AE7-0C53-4903-9AC8-9F969117C6EB}"/>
                </a:ext>
              </a:extLst>
            </p:cNvPr>
            <p:cNvCxnSpPr/>
            <p:nvPr/>
          </p:nvCxnSpPr>
          <p:spPr>
            <a:xfrm>
              <a:off x="4880755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="" xmlns:a16="http://schemas.microsoft.com/office/drawing/2014/main" id="{F1AEC82E-CC1B-48E0-908B-73006F3B1443}"/>
                </a:ext>
              </a:extLst>
            </p:cNvPr>
            <p:cNvCxnSpPr/>
            <p:nvPr/>
          </p:nvCxnSpPr>
          <p:spPr>
            <a:xfrm>
              <a:off x="6448093" y="3030985"/>
              <a:ext cx="0" cy="21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499566DD-E9D0-4052-A9F7-8F267539A44B}"/>
              </a:ext>
            </a:extLst>
          </p:cNvPr>
          <p:cNvCxnSpPr/>
          <p:nvPr/>
        </p:nvCxnSpPr>
        <p:spPr>
          <a:xfrm>
            <a:off x="4283939" y="3368007"/>
            <a:ext cx="0" cy="527959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AEC368F4-0FCF-4DC3-AE90-55D261A3D820}"/>
              </a:ext>
            </a:extLst>
          </p:cNvPr>
          <p:cNvCxnSpPr/>
          <p:nvPr/>
        </p:nvCxnSpPr>
        <p:spPr>
          <a:xfrm>
            <a:off x="5847581" y="3397036"/>
            <a:ext cx="0" cy="527959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="" xmlns:a16="http://schemas.microsoft.com/office/drawing/2014/main" id="{5AB52CC2-6C3C-4563-AD07-90916E8390D5}"/>
              </a:ext>
            </a:extLst>
          </p:cNvPr>
          <p:cNvSpPr/>
          <p:nvPr/>
        </p:nvSpPr>
        <p:spPr>
          <a:xfrm>
            <a:off x="2404067" y="3620671"/>
            <a:ext cx="1922265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="" xmlns:a16="http://schemas.microsoft.com/office/drawing/2014/main" id="{2EF7584F-B6FC-453D-85C9-736F7332C726}"/>
              </a:ext>
            </a:extLst>
          </p:cNvPr>
          <p:cNvSpPr/>
          <p:nvPr/>
        </p:nvSpPr>
        <p:spPr>
          <a:xfrm>
            <a:off x="7966187" y="3379798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ight Brace 41">
            <a:extLst>
              <a:ext uri="{FF2B5EF4-FFF2-40B4-BE49-F238E27FC236}">
                <a16:creationId xmlns="" xmlns:a16="http://schemas.microsoft.com/office/drawing/2014/main" id="{360275D1-9153-463A-91B9-001FE974F3CF}"/>
              </a:ext>
            </a:extLst>
          </p:cNvPr>
          <p:cNvSpPr/>
          <p:nvPr/>
        </p:nvSpPr>
        <p:spPr>
          <a:xfrm rot="16200000">
            <a:off x="5772470" y="1613699"/>
            <a:ext cx="144984" cy="3129438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="" xmlns:a16="http://schemas.microsoft.com/office/drawing/2014/main" id="{E5CDE063-BA35-48A4-97CB-D7AD33BC822E}"/>
              </a:ext>
            </a:extLst>
          </p:cNvPr>
          <p:cNvSpPr/>
          <p:nvPr/>
        </p:nvSpPr>
        <p:spPr>
          <a:xfrm>
            <a:off x="5445446" y="2600569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ight Brace 43">
            <a:extLst>
              <a:ext uri="{FF2B5EF4-FFF2-40B4-BE49-F238E27FC236}">
                <a16:creationId xmlns="" xmlns:a16="http://schemas.microsoft.com/office/drawing/2014/main" id="{7C6E9694-38A8-49D1-A814-07E69C5A2235}"/>
              </a:ext>
            </a:extLst>
          </p:cNvPr>
          <p:cNvSpPr/>
          <p:nvPr/>
        </p:nvSpPr>
        <p:spPr>
          <a:xfrm rot="5400000">
            <a:off x="4990082" y="3385376"/>
            <a:ext cx="177792" cy="1557287"/>
          </a:xfrm>
          <a:prstGeom prst="rightBrac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="" xmlns:a16="http://schemas.microsoft.com/office/drawing/2014/main" id="{5FA52C68-ACF0-4D1D-86F6-B876D4183A52}"/>
              </a:ext>
            </a:extLst>
          </p:cNvPr>
          <p:cNvSpPr/>
          <p:nvPr/>
        </p:nvSpPr>
        <p:spPr>
          <a:xfrm>
            <a:off x="4652805" y="4280210"/>
            <a:ext cx="825909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="" xmlns:a16="http://schemas.microsoft.com/office/drawing/2014/main" id="{7D79423E-2655-4C14-99C3-3DA90A41DC4C}"/>
              </a:ext>
            </a:extLst>
          </p:cNvPr>
          <p:cNvSpPr/>
          <p:nvPr/>
        </p:nvSpPr>
        <p:spPr>
          <a:xfrm>
            <a:off x="136473" y="4654892"/>
            <a:ext cx="5704758" cy="10748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="" xmlns:a16="http://schemas.microsoft.com/office/drawing/2014/main" id="{43D71F7C-DC0C-416B-8A22-CB03365D11A0}"/>
              </a:ext>
            </a:extLst>
          </p:cNvPr>
          <p:cNvSpPr/>
          <p:nvPr/>
        </p:nvSpPr>
        <p:spPr>
          <a:xfrm>
            <a:off x="917861" y="5769717"/>
            <a:ext cx="3734944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+ 1 = 3 (phần)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5CDE1C47-2157-42A5-86D6-B814B9F708E0}"/>
              </a:ext>
            </a:extLst>
          </p:cNvPr>
          <p:cNvSpPr/>
          <p:nvPr/>
        </p:nvSpPr>
        <p:spPr>
          <a:xfrm>
            <a:off x="6921908" y="4114243"/>
            <a:ext cx="414377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bé là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="" xmlns:a16="http://schemas.microsoft.com/office/drawing/2014/main" id="{93632B5E-E6DD-42E8-BD7A-A66194E26089}"/>
              </a:ext>
            </a:extLst>
          </p:cNvPr>
          <p:cNvSpPr/>
          <p:nvPr/>
        </p:nvSpPr>
        <p:spPr>
          <a:xfrm>
            <a:off x="6987570" y="4639623"/>
            <a:ext cx="4012446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: 3 x 1 = 10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20C25574-F6CD-47D2-9F6E-0741388DC53C}"/>
              </a:ext>
            </a:extLst>
          </p:cNvPr>
          <p:cNvCxnSpPr>
            <a:cxnSpLocks/>
          </p:cNvCxnSpPr>
          <p:nvPr/>
        </p:nvCxnSpPr>
        <p:spPr>
          <a:xfrm>
            <a:off x="6095999" y="4280210"/>
            <a:ext cx="0" cy="238160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="" xmlns:a16="http://schemas.microsoft.com/office/drawing/2014/main" id="{0936EA39-44BF-4DA7-8217-F039E8428C04}"/>
              </a:ext>
            </a:extLst>
          </p:cNvPr>
          <p:cNvSpPr/>
          <p:nvPr/>
        </p:nvSpPr>
        <p:spPr>
          <a:xfrm>
            <a:off x="6921908" y="5153684"/>
            <a:ext cx="414377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là :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="" xmlns:a16="http://schemas.microsoft.com/office/drawing/2014/main" id="{BF137425-9D8F-49FE-A279-AAE48950AD8E}"/>
              </a:ext>
            </a:extLst>
          </p:cNvPr>
          <p:cNvSpPr/>
          <p:nvPr/>
        </p:nvSpPr>
        <p:spPr>
          <a:xfrm>
            <a:off x="6987570" y="5692712"/>
            <a:ext cx="4012446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– 10 = 20</a:t>
            </a:r>
            <a:endParaRPr lang="vi-VN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="" xmlns:a16="http://schemas.microsoft.com/office/drawing/2014/main" id="{3283F576-932C-418D-81CD-8B9814BD8D22}"/>
              </a:ext>
            </a:extLst>
          </p:cNvPr>
          <p:cNvSpPr/>
          <p:nvPr/>
        </p:nvSpPr>
        <p:spPr>
          <a:xfrm>
            <a:off x="6921908" y="6208046"/>
            <a:ext cx="5097220" cy="4743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bé10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lớn20</a:t>
            </a:r>
            <a:endParaRPr lang="vi-VN" sz="3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5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21" grpId="0" animBg="1"/>
      <p:bldP spid="22" grpId="0" animBg="1"/>
      <p:bldP spid="23" grpId="0" animBg="1"/>
      <p:bldP spid="40" grpId="0" animBg="1"/>
      <p:bldP spid="41" grpId="0" animBg="1"/>
      <p:bldP spid="42" grpId="0" animBg="1"/>
      <p:bldP spid="43" grpId="0"/>
      <p:bldP spid="44" grpId="0" animBg="1"/>
      <p:bldP spid="45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4503" y="115010"/>
            <a:ext cx="1184625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538913" y="1063743"/>
            <a:ext cx="481101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137 ; 248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395.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5684118" y="1076496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348 ; 219 ; 560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725.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3822790-291A-46C8-A2A4-B5D7B2481046}"/>
              </a:ext>
            </a:extLst>
          </p:cNvPr>
          <p:cNvSpPr/>
          <p:nvPr/>
        </p:nvSpPr>
        <p:spPr>
          <a:xfrm>
            <a:off x="4819974" y="1862136"/>
            <a:ext cx="241561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A4248F9-06D3-4B38-9016-BF8A8C244E75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137 ; 248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395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91D5FE2A-4C04-444B-B0C1-5F869FA5A06D}"/>
              </a:ext>
            </a:extLst>
          </p:cNvPr>
          <p:cNvSpPr/>
          <p:nvPr/>
        </p:nvSpPr>
        <p:spPr>
          <a:xfrm>
            <a:off x="2609823" y="3592042"/>
            <a:ext cx="420368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(137 + 248 + 395)</a:t>
            </a:r>
            <a:endParaRPr lang="vi-VN" sz="40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="" xmlns:a16="http://schemas.microsoft.com/office/drawing/2014/main" id="{4876779A-B552-42A2-9D46-7DC052C070D3}"/>
              </a:ext>
            </a:extLst>
          </p:cNvPr>
          <p:cNvSpPr/>
          <p:nvPr/>
        </p:nvSpPr>
        <p:spPr>
          <a:xfrm>
            <a:off x="2934613" y="4907152"/>
            <a:ext cx="3211817" cy="12767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</a:rPr>
              <a:t>Tính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tổng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của</a:t>
            </a:r>
            <a:r>
              <a:rPr lang="en-US" sz="4000" dirty="0">
                <a:solidFill>
                  <a:srgbClr val="FF0000"/>
                </a:solidFill>
              </a:rPr>
              <a:t> …. </a:t>
            </a:r>
            <a:r>
              <a:rPr lang="en-US" sz="4000" dirty="0" err="1">
                <a:solidFill>
                  <a:srgbClr val="FF0000"/>
                </a:solidFill>
              </a:rPr>
              <a:t>số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BECD6089-EA1D-49A9-9C7F-5E053886AFDD}"/>
              </a:ext>
            </a:extLst>
          </p:cNvPr>
          <p:cNvSpPr/>
          <p:nvPr/>
        </p:nvSpPr>
        <p:spPr>
          <a:xfrm>
            <a:off x="3946163" y="5392908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3BB788E2-7593-43FA-9229-E10687C18F38}"/>
              </a:ext>
            </a:extLst>
          </p:cNvPr>
          <p:cNvSpPr/>
          <p:nvPr/>
        </p:nvSpPr>
        <p:spPr>
          <a:xfrm>
            <a:off x="6272635" y="4916754"/>
            <a:ext cx="3884239" cy="12671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Chia tổng đó cho số các số  hạng</a:t>
            </a:r>
            <a:endParaRPr lang="vi-VN" sz="400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BE056C3A-8BB0-42A9-9876-3EA92C254C7C}"/>
              </a:ext>
            </a:extLst>
          </p:cNvPr>
          <p:cNvCxnSpPr>
            <a:cxnSpLocks/>
            <a:stCxn id="2" idx="0"/>
          </p:cNvCxnSpPr>
          <p:nvPr/>
        </p:nvCxnSpPr>
        <p:spPr>
          <a:xfrm flipV="1">
            <a:off x="4540522" y="4256642"/>
            <a:ext cx="0" cy="650510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752D284A-0D91-4BD1-9A90-B79E52A49B98}"/>
              </a:ext>
            </a:extLst>
          </p:cNvPr>
          <p:cNvCxnSpPr>
            <a:cxnSpLocks/>
          </p:cNvCxnSpPr>
          <p:nvPr/>
        </p:nvCxnSpPr>
        <p:spPr>
          <a:xfrm>
            <a:off x="2006148" y="4178104"/>
            <a:ext cx="7812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1CAE6C00-894F-490B-8559-62AA0598A950}"/>
              </a:ext>
            </a:extLst>
          </p:cNvPr>
          <p:cNvSpPr/>
          <p:nvPr/>
        </p:nvSpPr>
        <p:spPr>
          <a:xfrm>
            <a:off x="6743169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34A11229-21D2-4EC7-8A66-4217F710A606}"/>
              </a:ext>
            </a:extLst>
          </p:cNvPr>
          <p:cNvSpPr/>
          <p:nvPr/>
        </p:nvSpPr>
        <p:spPr>
          <a:xfrm>
            <a:off x="7610623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260</a:t>
            </a:r>
            <a:endParaRPr 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FA79BBC6-77C2-4F2B-BAB6-36B3C85BB8B5}"/>
              </a:ext>
            </a:extLst>
          </p:cNvPr>
          <p:cNvCxnSpPr>
            <a:cxnSpLocks/>
          </p:cNvCxnSpPr>
          <p:nvPr/>
        </p:nvCxnSpPr>
        <p:spPr>
          <a:xfrm flipH="1" flipV="1">
            <a:off x="7235587" y="4256642"/>
            <a:ext cx="1046941" cy="660111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76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15" grpId="0"/>
      <p:bldP spid="16" grpId="0"/>
      <p:bldP spid="18" grpId="0"/>
      <p:bldP spid="2" grpId="0" animBg="1"/>
      <p:bldP spid="25" grpId="0"/>
      <p:bldP spid="26" grpId="0" animBg="1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875342" y="303609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348 ; 219 ; 560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725.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3822790-291A-46C8-A2A4-B5D7B2481046}"/>
              </a:ext>
            </a:extLst>
          </p:cNvPr>
          <p:cNvSpPr/>
          <p:nvPr/>
        </p:nvSpPr>
        <p:spPr>
          <a:xfrm>
            <a:off x="5006842" y="1322874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A4248F9-06D3-4B38-9016-BF8A8C244E75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348 ; 219 ; 560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725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91D5FE2A-4C04-444B-B0C1-5F869FA5A06D}"/>
              </a:ext>
            </a:extLst>
          </p:cNvPr>
          <p:cNvSpPr/>
          <p:nvPr/>
        </p:nvSpPr>
        <p:spPr>
          <a:xfrm>
            <a:off x="2071391" y="3592042"/>
            <a:ext cx="5896951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(348 + 219 + 560 + 725)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="" xmlns:a16="http://schemas.microsoft.com/office/drawing/2014/main" id="{4876779A-B552-42A2-9D46-7DC052C070D3}"/>
              </a:ext>
            </a:extLst>
          </p:cNvPr>
          <p:cNvSpPr/>
          <p:nvPr/>
        </p:nvSpPr>
        <p:spPr>
          <a:xfrm>
            <a:off x="2934613" y="4907151"/>
            <a:ext cx="3211817" cy="137286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Tính tổng của …. số</a:t>
            </a:r>
            <a:endParaRPr lang="vi-VN" sz="4000">
              <a:solidFill>
                <a:srgbClr val="FF0000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BECD6089-EA1D-49A9-9C7F-5E053886AFDD}"/>
              </a:ext>
            </a:extLst>
          </p:cNvPr>
          <p:cNvSpPr/>
          <p:nvPr/>
        </p:nvSpPr>
        <p:spPr>
          <a:xfrm>
            <a:off x="3946163" y="5392908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4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3BB788E2-7593-43FA-9229-E10687C18F38}"/>
              </a:ext>
            </a:extLst>
          </p:cNvPr>
          <p:cNvSpPr/>
          <p:nvPr/>
        </p:nvSpPr>
        <p:spPr>
          <a:xfrm>
            <a:off x="6272635" y="4916754"/>
            <a:ext cx="3884239" cy="13632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Chia tổng đó cho số các số  hạng</a:t>
            </a:r>
            <a:endParaRPr lang="vi-VN" sz="400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BE056C3A-8BB0-42A9-9876-3EA92C254C7C}"/>
              </a:ext>
            </a:extLst>
          </p:cNvPr>
          <p:cNvCxnSpPr>
            <a:cxnSpLocks/>
            <a:stCxn id="2" idx="0"/>
          </p:cNvCxnSpPr>
          <p:nvPr/>
        </p:nvCxnSpPr>
        <p:spPr>
          <a:xfrm flipV="1">
            <a:off x="4540522" y="4256643"/>
            <a:ext cx="0" cy="650508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752D284A-0D91-4BD1-9A90-B79E52A49B98}"/>
              </a:ext>
            </a:extLst>
          </p:cNvPr>
          <p:cNvCxnSpPr>
            <a:cxnSpLocks/>
          </p:cNvCxnSpPr>
          <p:nvPr/>
        </p:nvCxnSpPr>
        <p:spPr>
          <a:xfrm>
            <a:off x="2006148" y="4178104"/>
            <a:ext cx="7812000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1CAE6C00-894F-490B-8559-62AA0598A950}"/>
              </a:ext>
            </a:extLst>
          </p:cNvPr>
          <p:cNvSpPr/>
          <p:nvPr/>
        </p:nvSpPr>
        <p:spPr>
          <a:xfrm>
            <a:off x="7638907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34A11229-21D2-4EC7-8A66-4217F710A606}"/>
              </a:ext>
            </a:extLst>
          </p:cNvPr>
          <p:cNvSpPr/>
          <p:nvPr/>
        </p:nvSpPr>
        <p:spPr>
          <a:xfrm>
            <a:off x="8506361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463</a:t>
            </a:r>
            <a:endParaRPr 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FA79BBC6-77C2-4F2B-BAB6-36B3C85BB8B5}"/>
              </a:ext>
            </a:extLst>
          </p:cNvPr>
          <p:cNvCxnSpPr>
            <a:cxnSpLocks/>
          </p:cNvCxnSpPr>
          <p:nvPr/>
        </p:nvCxnSpPr>
        <p:spPr>
          <a:xfrm flipH="1" flipV="1">
            <a:off x="7968343" y="4266243"/>
            <a:ext cx="314186" cy="650511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21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" grpId="0" animBg="1"/>
      <p:bldP spid="25" grpId="0"/>
      <p:bldP spid="26" grpId="0" animBg="1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0" y="103287"/>
            <a:ext cx="1199270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 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538913" y="1063743"/>
            <a:ext cx="481101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137 ; 248 và 395.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5684118" y="1076496"/>
            <a:ext cx="616214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b) 348 ; 219 ; 560 </a:t>
            </a:r>
            <a:r>
              <a:rPr lang="en-US" sz="4400" dirty="0" err="1">
                <a:solidFill>
                  <a:schemeClr val="tx1"/>
                </a:solidFill>
              </a:rPr>
              <a:t>và</a:t>
            </a:r>
            <a:r>
              <a:rPr lang="en-US" sz="4400" dirty="0">
                <a:solidFill>
                  <a:schemeClr val="tx1"/>
                </a:solidFill>
              </a:rPr>
              <a:t> 725.</a:t>
            </a:r>
            <a:endParaRPr lang="vi-VN" sz="44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3822790-291A-46C8-A2A4-B5D7B2481046}"/>
              </a:ext>
            </a:extLst>
          </p:cNvPr>
          <p:cNvSpPr/>
          <p:nvPr/>
        </p:nvSpPr>
        <p:spPr>
          <a:xfrm>
            <a:off x="4956412" y="1862136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A4248F9-06D3-4B38-9016-BF8A8C244E75}"/>
              </a:ext>
            </a:extLst>
          </p:cNvPr>
          <p:cNvSpPr/>
          <p:nvPr/>
        </p:nvSpPr>
        <p:spPr>
          <a:xfrm>
            <a:off x="573031" y="4383397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348 ; 219 ; 560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725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91D5FE2A-4C04-444B-B0C1-5F869FA5A06D}"/>
              </a:ext>
            </a:extLst>
          </p:cNvPr>
          <p:cNvSpPr/>
          <p:nvPr/>
        </p:nvSpPr>
        <p:spPr>
          <a:xfrm>
            <a:off x="1901866" y="5195786"/>
            <a:ext cx="5708757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(348 + 219 + 560 + 725)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1CAE6C00-894F-490B-8559-62AA0598A950}"/>
              </a:ext>
            </a:extLst>
          </p:cNvPr>
          <p:cNvSpPr/>
          <p:nvPr/>
        </p:nvSpPr>
        <p:spPr>
          <a:xfrm>
            <a:off x="7638907" y="5201215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34A11229-21D2-4EC7-8A66-4217F710A606}"/>
              </a:ext>
            </a:extLst>
          </p:cNvPr>
          <p:cNvSpPr/>
          <p:nvPr/>
        </p:nvSpPr>
        <p:spPr>
          <a:xfrm>
            <a:off x="8506361" y="5195786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rgbClr val="2504EE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463</a:t>
            </a:r>
            <a:endParaRPr lang="vi-VN" sz="4400" b="1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9AE0F899-1057-4092-AA88-BB3632FBC2BC}"/>
              </a:ext>
            </a:extLst>
          </p:cNvPr>
          <p:cNvSpPr/>
          <p:nvPr/>
        </p:nvSpPr>
        <p:spPr>
          <a:xfrm>
            <a:off x="573031" y="2666569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137 ; 248 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395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0DB78A2-C6CB-4644-97FF-4E3902252656}"/>
              </a:ext>
            </a:extLst>
          </p:cNvPr>
          <p:cNvSpPr/>
          <p:nvPr/>
        </p:nvSpPr>
        <p:spPr>
          <a:xfrm>
            <a:off x="2293749" y="3592042"/>
            <a:ext cx="451975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(137 + 248 + 395)</a:t>
            </a:r>
            <a:endParaRPr lang="vi-V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B62B9035-EE24-4D14-B1F7-C93482EA2467}"/>
              </a:ext>
            </a:extLst>
          </p:cNvPr>
          <p:cNvSpPr/>
          <p:nvPr/>
        </p:nvSpPr>
        <p:spPr>
          <a:xfrm>
            <a:off x="6743169" y="3596353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96341044-3AD0-4172-AE46-B8198D70207A}"/>
              </a:ext>
            </a:extLst>
          </p:cNvPr>
          <p:cNvSpPr/>
          <p:nvPr/>
        </p:nvSpPr>
        <p:spPr>
          <a:xfrm>
            <a:off x="7610623" y="3590924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260</a:t>
            </a:r>
            <a:endParaRPr 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34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31" grpId="0"/>
      <p:bldP spid="32" grpId="0"/>
      <p:bldP spid="17" grpId="0"/>
      <p:bldP spid="1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69C1431F-988F-4F5D-BDD3-9F096DE1C482}"/>
              </a:ext>
            </a:extLst>
          </p:cNvPr>
          <p:cNvSpPr/>
          <p:nvPr/>
        </p:nvSpPr>
        <p:spPr>
          <a:xfrm>
            <a:off x="384410" y="3074158"/>
            <a:ext cx="11423176" cy="13632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toán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yêu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cầu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tìm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số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trung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bình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cộng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của</a:t>
            </a:r>
            <a:r>
              <a:rPr lang="en-US" sz="4000" dirty="0">
                <a:solidFill>
                  <a:srgbClr val="FF0000"/>
                </a:solidFill>
              </a:rPr>
              <a:t> ….. </a:t>
            </a:r>
            <a:r>
              <a:rPr lang="en-US" sz="4000" dirty="0" err="1">
                <a:solidFill>
                  <a:srgbClr val="FF0000"/>
                </a:solidFill>
              </a:rPr>
              <a:t>số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</a:p>
          <a:p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Là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số</a:t>
            </a:r>
            <a:r>
              <a:rPr lang="en-US" sz="4000" dirty="0">
                <a:solidFill>
                  <a:srgbClr val="FF0000"/>
                </a:solidFill>
              </a:rPr>
              <a:t> : …………………………………………………..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423FB773-1F64-4842-93C7-D5E295099233}"/>
              </a:ext>
            </a:extLst>
          </p:cNvPr>
          <p:cNvSpPr/>
          <p:nvPr/>
        </p:nvSpPr>
        <p:spPr>
          <a:xfrm>
            <a:off x="9664575" y="2985447"/>
            <a:ext cx="650630" cy="8871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5</a:t>
            </a:r>
            <a:endParaRPr lang="vi-VN" sz="4800" b="1">
              <a:solidFill>
                <a:schemeClr val="tx1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FB583331-7C40-401C-A623-0FE575B0DAC5}"/>
              </a:ext>
            </a:extLst>
          </p:cNvPr>
          <p:cNvSpPr/>
          <p:nvPr/>
        </p:nvSpPr>
        <p:spPr>
          <a:xfrm>
            <a:off x="2771062" y="3712447"/>
            <a:ext cx="998505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158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="" xmlns:a16="http://schemas.microsoft.com/office/drawing/2014/main" id="{7476D024-4E58-4127-8B38-68CFEA27064D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3270315" y="1284465"/>
            <a:ext cx="724580" cy="2427982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8C32C52E-6500-476B-A31A-86A4D123BC33}"/>
              </a:ext>
            </a:extLst>
          </p:cNvPr>
          <p:cNvCxnSpPr>
            <a:cxnSpLocks/>
          </p:cNvCxnSpPr>
          <p:nvPr/>
        </p:nvCxnSpPr>
        <p:spPr>
          <a:xfrm flipH="1">
            <a:off x="4724629" y="1284465"/>
            <a:ext cx="1814364" cy="2490833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26956A37-D375-4095-AA0F-D4EC4670C75A}"/>
              </a:ext>
            </a:extLst>
          </p:cNvPr>
          <p:cNvSpPr/>
          <p:nvPr/>
        </p:nvSpPr>
        <p:spPr>
          <a:xfrm>
            <a:off x="3799794" y="3706575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; 147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597B4EFC-A6F6-4A61-B530-E7FA284BCC0D}"/>
              </a:ext>
            </a:extLst>
          </p:cNvPr>
          <p:cNvCxnSpPr>
            <a:cxnSpLocks/>
          </p:cNvCxnSpPr>
          <p:nvPr/>
        </p:nvCxnSpPr>
        <p:spPr>
          <a:xfrm flipH="1">
            <a:off x="6039409" y="1284465"/>
            <a:ext cx="2892076" cy="2411618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6C674876-075E-4AE9-A748-9D2FBE829E92}"/>
              </a:ext>
            </a:extLst>
          </p:cNvPr>
          <p:cNvSpPr/>
          <p:nvPr/>
        </p:nvSpPr>
        <p:spPr>
          <a:xfrm>
            <a:off x="5150211" y="3696083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; 132</a:t>
            </a:r>
            <a:endParaRPr lang="vi-VN" sz="4800" b="1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="" xmlns:a16="http://schemas.microsoft.com/office/drawing/2014/main" id="{B9C12C00-B16A-4F1D-AD91-E9016EBC3031}"/>
              </a:ext>
            </a:extLst>
          </p:cNvPr>
          <p:cNvCxnSpPr>
            <a:cxnSpLocks/>
          </p:cNvCxnSpPr>
          <p:nvPr/>
        </p:nvCxnSpPr>
        <p:spPr>
          <a:xfrm flipH="1">
            <a:off x="7486853" y="1284465"/>
            <a:ext cx="3954870" cy="246892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="" xmlns:a16="http://schemas.microsoft.com/office/drawing/2014/main" id="{2CEA416F-1B84-4CD0-8152-1CC1E28C2533}"/>
              </a:ext>
            </a:extLst>
          </p:cNvPr>
          <p:cNvSpPr/>
          <p:nvPr/>
        </p:nvSpPr>
        <p:spPr>
          <a:xfrm>
            <a:off x="6538993" y="3685591"/>
            <a:ext cx="1468242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; 103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="" xmlns:a16="http://schemas.microsoft.com/office/drawing/2014/main" id="{296315A6-F75C-42D3-9EB0-87826F6797A3}"/>
              </a:ext>
            </a:extLst>
          </p:cNvPr>
          <p:cNvCxnSpPr>
            <a:cxnSpLocks/>
          </p:cNvCxnSpPr>
          <p:nvPr/>
        </p:nvCxnSpPr>
        <p:spPr>
          <a:xfrm flipH="1">
            <a:off x="1875692" y="1671747"/>
            <a:ext cx="90501" cy="291197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="" xmlns:a16="http://schemas.microsoft.com/office/drawing/2014/main" id="{C1A562F7-1BD6-471C-A065-1FE6B8F25E13}"/>
              </a:ext>
            </a:extLst>
          </p:cNvPr>
          <p:cNvSpPr/>
          <p:nvPr/>
        </p:nvSpPr>
        <p:spPr>
          <a:xfrm>
            <a:off x="7984421" y="3685591"/>
            <a:ext cx="1894129" cy="6190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4800">
                <a:solidFill>
                  <a:schemeClr val="tx1"/>
                </a:solidFill>
              </a:rPr>
              <a:t>và</a:t>
            </a:r>
            <a:r>
              <a:rPr lang="en-US" sz="4800" b="1">
                <a:solidFill>
                  <a:schemeClr val="tx1"/>
                </a:solidFill>
              </a:rPr>
              <a:t> 95</a:t>
            </a:r>
            <a:endParaRPr lang="vi-VN" sz="4800" b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="" xmlns:a16="http://schemas.microsoft.com/office/drawing/2014/main" id="{4A157307-9FB6-4A93-BE73-3CA7C34D0237}"/>
              </a:ext>
            </a:extLst>
          </p:cNvPr>
          <p:cNvCxnSpPr>
            <a:cxnSpLocks/>
          </p:cNvCxnSpPr>
          <p:nvPr/>
        </p:nvCxnSpPr>
        <p:spPr>
          <a:xfrm>
            <a:off x="1875692" y="4680362"/>
            <a:ext cx="740478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="" xmlns:a16="http://schemas.microsoft.com/office/drawing/2014/main" id="{7C11D6CF-1130-4281-AE35-F401FC0FBA30}"/>
              </a:ext>
            </a:extLst>
          </p:cNvPr>
          <p:cNvCxnSpPr>
            <a:cxnSpLocks/>
          </p:cNvCxnSpPr>
          <p:nvPr/>
        </p:nvCxnSpPr>
        <p:spPr>
          <a:xfrm flipV="1">
            <a:off x="9280477" y="4304668"/>
            <a:ext cx="0" cy="37569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82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4" grpId="0" animBg="1"/>
      <p:bldP spid="23" grpId="0"/>
      <p:bldP spid="24" grpId="0"/>
      <p:bldP spid="26" grpId="0"/>
      <p:bldP spid="33" grpId="0"/>
      <p:bldP spid="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C3822790-291A-46C8-A2A4-B5D7B2481046}"/>
              </a:ext>
            </a:extLst>
          </p:cNvPr>
          <p:cNvSpPr/>
          <p:nvPr/>
        </p:nvSpPr>
        <p:spPr>
          <a:xfrm>
            <a:off x="4956412" y="2844781"/>
            <a:ext cx="2279175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u="sng">
                <a:solidFill>
                  <a:schemeClr val="tx1"/>
                </a:solidFill>
              </a:rPr>
              <a:t>Bài giải</a:t>
            </a:r>
            <a:r>
              <a:rPr lang="en-US" sz="4400" b="1">
                <a:solidFill>
                  <a:schemeClr val="tx1"/>
                </a:solidFill>
              </a:rPr>
              <a:t> :</a:t>
            </a:r>
            <a:endParaRPr lang="vi-VN" sz="4400" b="1" u="sng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A4248F9-06D3-4B38-9016-BF8A8C244E75}"/>
              </a:ext>
            </a:extLst>
          </p:cNvPr>
          <p:cNvSpPr/>
          <p:nvPr/>
        </p:nvSpPr>
        <p:spPr>
          <a:xfrm>
            <a:off x="5489058" y="5488194"/>
            <a:ext cx="4396417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127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vi-VN" sz="4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9AE0F899-1057-4092-AA88-BB3632FBC2BC}"/>
              </a:ext>
            </a:extLst>
          </p:cNvPr>
          <p:cNvSpPr/>
          <p:nvPr/>
        </p:nvSpPr>
        <p:spPr>
          <a:xfrm>
            <a:off x="573031" y="3649213"/>
            <a:ext cx="1080920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 số dân tăng hằng năm là :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0DB78A2-C6CB-4644-97FF-4E3902252656}"/>
              </a:ext>
            </a:extLst>
          </p:cNvPr>
          <p:cNvSpPr/>
          <p:nvPr/>
        </p:nvSpPr>
        <p:spPr>
          <a:xfrm>
            <a:off x="573031" y="4520094"/>
            <a:ext cx="6950162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(158 + 147 + 132 + 103 + 95)</a:t>
            </a:r>
            <a:endParaRPr lang="vi-VN" sz="4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B62B9035-EE24-4D14-B1F7-C93482EA2467}"/>
              </a:ext>
            </a:extLst>
          </p:cNvPr>
          <p:cNvSpPr/>
          <p:nvPr/>
        </p:nvSpPr>
        <p:spPr>
          <a:xfrm>
            <a:off x="7452853" y="4524405"/>
            <a:ext cx="867454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  <a:endParaRPr lang="vi-VN" sz="4400" dirty="0">
              <a:solidFill>
                <a:srgbClr val="2504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96341044-3AD0-4172-AE46-B8198D70207A}"/>
              </a:ext>
            </a:extLst>
          </p:cNvPr>
          <p:cNvSpPr/>
          <p:nvPr/>
        </p:nvSpPr>
        <p:spPr>
          <a:xfrm>
            <a:off x="8320307" y="4518976"/>
            <a:ext cx="1589650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4400" dirty="0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  <a:endParaRPr lang="vi-VN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D5B3DC52-B07F-48F9-8C03-6CA2A5CBB497}"/>
              </a:ext>
            </a:extLst>
          </p:cNvPr>
          <p:cNvSpPr/>
          <p:nvPr/>
        </p:nvSpPr>
        <p:spPr>
          <a:xfrm>
            <a:off x="9762082" y="4518976"/>
            <a:ext cx="1889978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85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1" grpId="0"/>
      <p:bldP spid="22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172870" y="208966"/>
            <a:ext cx="11846257" cy="2643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 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2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69C1431F-988F-4F5D-BDD3-9F096DE1C482}"/>
              </a:ext>
            </a:extLst>
          </p:cNvPr>
          <p:cNvSpPr/>
          <p:nvPr/>
        </p:nvSpPr>
        <p:spPr>
          <a:xfrm>
            <a:off x="1671557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="" xmlns:a16="http://schemas.microsoft.com/office/drawing/2014/main" id="{7476D024-4E58-4127-8B38-68CFEA27064D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2739645" y="859809"/>
            <a:ext cx="2883233" cy="2333767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7FA0F540-AAF1-4AA9-9BB5-84FE5C73D9EF}"/>
              </a:ext>
            </a:extLst>
          </p:cNvPr>
          <p:cNvSpPr/>
          <p:nvPr/>
        </p:nvSpPr>
        <p:spPr>
          <a:xfrm>
            <a:off x="4319223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69771E65-2885-4F1A-9395-5D7B69792D6D}"/>
              </a:ext>
            </a:extLst>
          </p:cNvPr>
          <p:cNvSpPr/>
          <p:nvPr/>
        </p:nvSpPr>
        <p:spPr>
          <a:xfrm>
            <a:off x="6954230" y="3193576"/>
            <a:ext cx="2136176" cy="2060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eft Bracket 4">
            <a:extLst>
              <a:ext uri="{FF2B5EF4-FFF2-40B4-BE49-F238E27FC236}">
                <a16:creationId xmlns="" xmlns:a16="http://schemas.microsoft.com/office/drawing/2014/main" id="{23974627-F057-4B89-A1FB-231747768B9D}"/>
              </a:ext>
            </a:extLst>
          </p:cNvPr>
          <p:cNvSpPr/>
          <p:nvPr/>
        </p:nvSpPr>
        <p:spPr>
          <a:xfrm>
            <a:off x="1419374" y="3070746"/>
            <a:ext cx="252183" cy="2183642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Left Bracket 21">
            <a:extLst>
              <a:ext uri="{FF2B5EF4-FFF2-40B4-BE49-F238E27FC236}">
                <a16:creationId xmlns="" xmlns:a16="http://schemas.microsoft.com/office/drawing/2014/main" id="{02484DC8-0786-446A-AEE6-9BD71F5782E8}"/>
              </a:ext>
            </a:extLst>
          </p:cNvPr>
          <p:cNvSpPr/>
          <p:nvPr/>
        </p:nvSpPr>
        <p:spPr>
          <a:xfrm flipH="1">
            <a:off x="9084873" y="3132161"/>
            <a:ext cx="252182" cy="2183642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C479B40F-2E9A-4F29-BA13-E82D3DCB1CEE}"/>
              </a:ext>
            </a:extLst>
          </p:cNvPr>
          <p:cNvSpPr/>
          <p:nvPr/>
        </p:nvSpPr>
        <p:spPr>
          <a:xfrm>
            <a:off x="3782030" y="3943221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+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36B7B22C-B5DC-4065-A02A-B4029AB66F0E}"/>
              </a:ext>
            </a:extLst>
          </p:cNvPr>
          <p:cNvSpPr/>
          <p:nvPr/>
        </p:nvSpPr>
        <p:spPr>
          <a:xfrm>
            <a:off x="6455399" y="3950044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+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50AAAB52-86DD-4BE1-8170-E8A22FB74324}"/>
              </a:ext>
            </a:extLst>
          </p:cNvPr>
          <p:cNvSpPr/>
          <p:nvPr/>
        </p:nvSpPr>
        <p:spPr>
          <a:xfrm>
            <a:off x="9490776" y="3888628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: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213412CC-82DE-4E11-A734-3E2CA4E5504A}"/>
              </a:ext>
            </a:extLst>
          </p:cNvPr>
          <p:cNvSpPr/>
          <p:nvPr/>
        </p:nvSpPr>
        <p:spPr>
          <a:xfrm>
            <a:off x="9975033" y="3658813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 dirty="0">
                <a:solidFill>
                  <a:schemeClr val="tx1"/>
                </a:solidFill>
              </a:rPr>
              <a:t>3</a:t>
            </a:r>
            <a:endParaRPr lang="vi-VN" sz="7200" b="1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4AAB85BC-B8BB-47EE-A062-00BC72BD9562}"/>
              </a:ext>
            </a:extLst>
          </p:cNvPr>
          <p:cNvSpPr/>
          <p:nvPr/>
        </p:nvSpPr>
        <p:spPr>
          <a:xfrm>
            <a:off x="2170388" y="525438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rgbClr val="FF0000"/>
                </a:solidFill>
              </a:rPr>
              <a:t>36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54CF5422-584F-4873-B228-AE63AE332E36}"/>
              </a:ext>
            </a:extLst>
          </p:cNvPr>
          <p:cNvSpPr/>
          <p:nvPr/>
        </p:nvSpPr>
        <p:spPr>
          <a:xfrm>
            <a:off x="3782029" y="5484202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+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4D42B091-B466-4FB6-93D2-BA15ACA1E856}"/>
              </a:ext>
            </a:extLst>
          </p:cNvPr>
          <p:cNvSpPr/>
          <p:nvPr/>
        </p:nvSpPr>
        <p:spPr>
          <a:xfrm>
            <a:off x="4946004" y="5279250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chemeClr val="tx1"/>
                </a:solidFill>
              </a:rPr>
              <a:t>….</a:t>
            </a:r>
            <a:endParaRPr lang="vi-VN" sz="6000" b="1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B1D34C3B-3649-4A4F-920A-5EF3373165E1}"/>
              </a:ext>
            </a:extLst>
          </p:cNvPr>
          <p:cNvSpPr/>
          <p:nvPr/>
        </p:nvSpPr>
        <p:spPr>
          <a:xfrm>
            <a:off x="6502367" y="5509065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+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399DADEB-9459-4049-A52F-D64533EDC5D6}"/>
              </a:ext>
            </a:extLst>
          </p:cNvPr>
          <p:cNvSpPr/>
          <p:nvPr/>
        </p:nvSpPr>
        <p:spPr>
          <a:xfrm>
            <a:off x="7502526" y="5254387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>
                <a:solidFill>
                  <a:schemeClr val="tx1"/>
                </a:solidFill>
              </a:rPr>
              <a:t>….</a:t>
            </a:r>
            <a:endParaRPr lang="vi-VN" sz="6000" b="1">
              <a:solidFill>
                <a:schemeClr val="tx1"/>
              </a:solidFill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="" xmlns:a16="http://schemas.microsoft.com/office/drawing/2014/main" id="{E73E2901-8A2B-49E3-9EB8-C70E597DEB14}"/>
              </a:ext>
            </a:extLst>
          </p:cNvPr>
          <p:cNvSpPr/>
          <p:nvPr/>
        </p:nvSpPr>
        <p:spPr>
          <a:xfrm rot="13479254">
            <a:off x="2075663" y="5299840"/>
            <a:ext cx="1022728" cy="102091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6" name="Arc 45">
            <a:extLst>
              <a:ext uri="{FF2B5EF4-FFF2-40B4-BE49-F238E27FC236}">
                <a16:creationId xmlns="" xmlns:a16="http://schemas.microsoft.com/office/drawing/2014/main" id="{DE472B23-1307-48FD-8BBA-62610E2566ED}"/>
              </a:ext>
            </a:extLst>
          </p:cNvPr>
          <p:cNvSpPr/>
          <p:nvPr/>
        </p:nvSpPr>
        <p:spPr>
          <a:xfrm rot="2762718">
            <a:off x="7563964" y="5279588"/>
            <a:ext cx="1022728" cy="102091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C832E02E-B803-48F2-B42C-E7A6F85FD4CC}"/>
              </a:ext>
            </a:extLst>
          </p:cNvPr>
          <p:cNvSpPr/>
          <p:nvPr/>
        </p:nvSpPr>
        <p:spPr>
          <a:xfrm>
            <a:off x="9046313" y="5484203"/>
            <a:ext cx="484257" cy="54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>
                <a:solidFill>
                  <a:schemeClr val="tx1"/>
                </a:solidFill>
              </a:rPr>
              <a:t>:</a:t>
            </a:r>
            <a:endParaRPr lang="vi-VN" sz="5400" b="1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606ACD07-39C5-4261-A4D4-7026C71BF22A}"/>
              </a:ext>
            </a:extLst>
          </p:cNvPr>
          <p:cNvSpPr/>
          <p:nvPr/>
        </p:nvSpPr>
        <p:spPr>
          <a:xfrm>
            <a:off x="9530570" y="525438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>
                <a:solidFill>
                  <a:schemeClr val="tx1"/>
                </a:solidFill>
              </a:rPr>
              <a:t>3</a:t>
            </a:r>
            <a:endParaRPr lang="vi-VN" sz="6000" b="1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E656E3A6-E1AB-4181-9695-D89FF636F083}"/>
              </a:ext>
            </a:extLst>
          </p:cNvPr>
          <p:cNvSpPr/>
          <p:nvPr/>
        </p:nvSpPr>
        <p:spPr>
          <a:xfrm>
            <a:off x="4904953" y="5216018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0000"/>
                </a:solidFill>
              </a:rPr>
              <a:t>?</a:t>
            </a:r>
            <a:endParaRPr lang="vi-VN" sz="6000" b="1">
              <a:solidFill>
                <a:srgbClr val="FF0000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34FA37F5-4324-4D78-88B1-F65BB8696D8F}"/>
              </a:ext>
            </a:extLst>
          </p:cNvPr>
          <p:cNvSpPr/>
          <p:nvPr/>
        </p:nvSpPr>
        <p:spPr>
          <a:xfrm>
            <a:off x="7447934" y="5190065"/>
            <a:ext cx="982083" cy="1007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0000"/>
                </a:solidFill>
              </a:rPr>
              <a:t>?</a:t>
            </a:r>
            <a:endParaRPr lang="vi-VN" sz="6000" b="1">
              <a:solidFill>
                <a:srgbClr val="FF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50170924-3B89-49A3-9502-FEB8F189508A}"/>
              </a:ext>
            </a:extLst>
          </p:cNvPr>
          <p:cNvCxnSpPr/>
          <p:nvPr/>
        </p:nvCxnSpPr>
        <p:spPr>
          <a:xfrm>
            <a:off x="6314847" y="859809"/>
            <a:ext cx="30222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="" xmlns:a16="http://schemas.microsoft.com/office/drawing/2014/main" id="{AA8D5913-57AC-4E0F-AECD-DBA6D4AB8464}"/>
              </a:ext>
            </a:extLst>
          </p:cNvPr>
          <p:cNvCxnSpPr>
            <a:cxnSpLocks/>
          </p:cNvCxnSpPr>
          <p:nvPr/>
        </p:nvCxnSpPr>
        <p:spPr>
          <a:xfrm>
            <a:off x="176851" y="1501254"/>
            <a:ext cx="1168305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64816F03-6EBB-4C73-A006-C6694590C0AA}"/>
              </a:ext>
            </a:extLst>
          </p:cNvPr>
          <p:cNvCxnSpPr>
            <a:cxnSpLocks/>
          </p:cNvCxnSpPr>
          <p:nvPr/>
        </p:nvCxnSpPr>
        <p:spPr>
          <a:xfrm>
            <a:off x="176851" y="2088108"/>
            <a:ext cx="13926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5" presetClass="emph" presetSubtype="0" repeatCount="1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5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4" grpId="0" animBg="1"/>
      <p:bldP spid="14" grpId="1" animBg="1"/>
      <p:bldP spid="19" grpId="0" animBg="1"/>
      <p:bldP spid="19" grpId="1" animBg="1"/>
      <p:bldP spid="20" grpId="0" animBg="1"/>
      <p:bldP spid="20" grpId="1" animBg="1"/>
      <p:bldP spid="5" grpId="0" animBg="1"/>
      <p:bldP spid="22" grpId="0" animBg="1"/>
      <p:bldP spid="29" grpId="0"/>
      <p:bldP spid="30" grpId="0"/>
      <p:bldP spid="31" grpId="0"/>
      <p:bldP spid="32" grpId="0"/>
      <p:bldP spid="39" grpId="0"/>
      <p:bldP spid="40" grpId="0"/>
      <p:bldP spid="42" grpId="0"/>
      <p:bldP spid="43" grpId="0"/>
      <p:bldP spid="44" grpId="0"/>
      <p:bldP spid="9" grpId="0" animBg="1"/>
      <p:bldP spid="46" grpId="0" animBg="1"/>
      <p:bldP spid="47" grpId="0"/>
      <p:bldP spid="48" grpId="0"/>
      <p:bldP spid="49" grpId="0"/>
      <p:bldP spid="49" grpId="1"/>
      <p:bldP spid="50" grpId="0"/>
      <p:bldP spid="5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404063"/>
  <p:tag name="VIOLETTITLE" val="Ôn tập về Tìm số trung bình cộng"/>
  <p:tag name="VIOLETLESSON" val="105"/>
  <p:tag name="VIOLETCATID" val="2193"/>
  <p:tag name="VIOLETSUBJECT" val="Toán học 4"/>
  <p:tag name="VIOLETAUTHORID" val="13003483"/>
  <p:tag name="VIOLETAUTHORNAME" val="Đặng Hoa"/>
  <p:tag name="VIOLETAUTHORAVATAR" val="no_avatar.jpg"/>
  <p:tag name="VIOLETAUTHORADDRESS" val="Trường THCS Giao Nhân - Nam Định"/>
  <p:tag name="VIOLETDATE" val="2022-03-14 22:59:27"/>
  <p:tag name="VIOLETHIT" val="286"/>
  <p:tag name="VIOLETLIK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1769</Words>
  <Application>Microsoft Office PowerPoint</Application>
  <PresentationFormat>Widescreen</PresentationFormat>
  <Paragraphs>201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487</cp:revision>
  <dcterms:created xsi:type="dcterms:W3CDTF">2022-02-15T08:29:15Z</dcterms:created>
  <dcterms:modified xsi:type="dcterms:W3CDTF">2022-05-05T05:03:30Z</dcterms:modified>
</cp:coreProperties>
</file>