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451" r:id="rId3"/>
    <p:sldId id="400" r:id="rId4"/>
    <p:sldId id="450" r:id="rId5"/>
    <p:sldId id="352" r:id="rId6"/>
    <p:sldId id="445" r:id="rId7"/>
    <p:sldId id="446" r:id="rId8"/>
    <p:sldId id="423" r:id="rId9"/>
    <p:sldId id="447" r:id="rId10"/>
    <p:sldId id="448" r:id="rId11"/>
    <p:sldId id="449" r:id="rId12"/>
    <p:sldId id="35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00032"/>
    <a:srgbClr val="FFC9D8"/>
    <a:srgbClr val="FF89AB"/>
    <a:srgbClr val="FF094F"/>
    <a:srgbClr val="FF8FAF"/>
    <a:srgbClr val="CCFF33"/>
    <a:srgbClr val="FF6600"/>
    <a:srgbClr val="F8EC5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927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2752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8346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5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627F78-206A-4216-B225-26A40B4F2E04}"/>
              </a:ext>
            </a:extLst>
          </p:cNvPr>
          <p:cNvGrpSpPr/>
          <p:nvPr/>
        </p:nvGrpSpPr>
        <p:grpSpPr>
          <a:xfrm>
            <a:off x="595085" y="1131326"/>
            <a:ext cx="10943771" cy="4921280"/>
            <a:chOff x="500949" y="993468"/>
            <a:chExt cx="10943771" cy="49212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57ECE2-21C8-421D-9671-8D4BB92E3565}"/>
                </a:ext>
              </a:extLst>
            </p:cNvPr>
            <p:cNvSpPr txBox="1"/>
            <p:nvPr/>
          </p:nvSpPr>
          <p:spPr>
            <a:xfrm>
              <a:off x="500949" y="993468"/>
              <a:ext cx="10943771" cy="40421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ở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mới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món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ngon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phục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vụ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bận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rộn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vả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mặc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thoắt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nghệ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sĩ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giỏi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A5B36B-773A-4E80-ACBE-77F523049394}"/>
                </a:ext>
              </a:extLst>
            </p:cNvPr>
            <p:cNvSpPr txBox="1"/>
            <p:nvPr/>
          </p:nvSpPr>
          <p:spPr>
            <a:xfrm>
              <a:off x="1082278" y="5360750"/>
              <a:ext cx="3625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04DC3E5-38CF-4B13-9B03-5621B285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751" y="3468329"/>
            <a:ext cx="2872249" cy="3389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7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771740" y="1731023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097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921433" y="2131802"/>
            <a:ext cx="1063193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6" y="1270432"/>
            <a:ext cx="1076808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28" y="1514580"/>
            <a:ext cx="1050877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viết đoạn văn kể về công việc của một người mà em biết.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mở rộng bài thơ, câu chuyện nói về nghề nghiệp.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7FC9881-9BC3-479F-9244-6B0B4497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3" y="1906079"/>
            <a:ext cx="5666693" cy="58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white coat and red tie&#10;&#10;Description automatically generated with low confidence">
            <a:extLst>
              <a:ext uri="{FF2B5EF4-FFF2-40B4-BE49-F238E27FC236}">
                <a16:creationId xmlns:a16="http://schemas.microsoft.com/office/drawing/2014/main" id="{F964533B-1890-4520-A0FA-5754B112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39" y="2027584"/>
            <a:ext cx="4799453" cy="3590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8DD7E-0658-4032-8C3F-604B327E386C}"/>
              </a:ext>
            </a:extLst>
          </p:cNvPr>
          <p:cNvSpPr txBox="1"/>
          <p:nvPr/>
        </p:nvSpPr>
        <p:spPr>
          <a:xfrm>
            <a:off x="5540381" y="2514895"/>
            <a:ext cx="6114589" cy="214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85839" y="355059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1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80FE82-5E1A-42B1-BCC7-A7514951BE97}"/>
              </a:ext>
            </a:extLst>
          </p:cNvPr>
          <p:cNvSpPr txBox="1"/>
          <p:nvPr/>
        </p:nvSpPr>
        <p:spPr>
          <a:xfrm>
            <a:off x="261257" y="2123768"/>
            <a:ext cx="5769646" cy="2657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 descr="A child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id="{7A57349B-10DF-432D-8010-4FBBBAF1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1869695"/>
            <a:ext cx="4596581" cy="4126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59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23691" y="283960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50320" y="400988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ECC06-95A6-4623-A100-6D8836520130}"/>
              </a:ext>
            </a:extLst>
          </p:cNvPr>
          <p:cNvSpPr txBox="1"/>
          <p:nvPr/>
        </p:nvSpPr>
        <p:spPr>
          <a:xfrm>
            <a:off x="1986648" y="1652913"/>
            <a:ext cx="9740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D1DED-6E46-4BAC-ACE4-F86CEB940331}"/>
              </a:ext>
            </a:extLst>
          </p:cNvPr>
          <p:cNvSpPr txBox="1"/>
          <p:nvPr/>
        </p:nvSpPr>
        <p:spPr>
          <a:xfrm>
            <a:off x="1868731" y="2333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0AF3B-DBB6-4572-BC3E-04C15DAE91B5}"/>
              </a:ext>
            </a:extLst>
          </p:cNvPr>
          <p:cNvSpPr txBox="1"/>
          <p:nvPr/>
        </p:nvSpPr>
        <p:spPr>
          <a:xfrm>
            <a:off x="2451864" y="3072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2ED1B-C5F7-4990-BFB2-9A06B75FC7F4}"/>
              </a:ext>
            </a:extLst>
          </p:cNvPr>
          <p:cNvSpPr txBox="1"/>
          <p:nvPr/>
        </p:nvSpPr>
        <p:spPr>
          <a:xfrm>
            <a:off x="2451864" y="3811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EB9BE5-2E87-4E7F-94B6-96D05F8CDDF2}"/>
              </a:ext>
            </a:extLst>
          </p:cNvPr>
          <p:cNvSpPr txBox="1"/>
          <p:nvPr/>
        </p:nvSpPr>
        <p:spPr>
          <a:xfrm>
            <a:off x="984616" y="941446"/>
            <a:ext cx="10049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  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4027F-593D-4D78-8C52-6F4EA9588BB8}"/>
              </a:ext>
            </a:extLst>
          </p:cNvPr>
          <p:cNvSpPr txBox="1"/>
          <p:nvPr/>
        </p:nvSpPr>
        <p:spPr>
          <a:xfrm>
            <a:off x="935418" y="2175428"/>
            <a:ext cx="836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16A7C-545C-469C-B4A5-0A6FAAFF3FB9}"/>
              </a:ext>
            </a:extLst>
          </p:cNvPr>
          <p:cNvSpPr txBox="1"/>
          <p:nvPr/>
        </p:nvSpPr>
        <p:spPr>
          <a:xfrm>
            <a:off x="1126444" y="429795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19034-BF50-446D-9E12-AFABB14FBCD9}"/>
              </a:ext>
            </a:extLst>
          </p:cNvPr>
          <p:cNvSpPr txBox="1"/>
          <p:nvPr/>
        </p:nvSpPr>
        <p:spPr>
          <a:xfrm>
            <a:off x="1067452" y="530290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03A02-FA19-4DF9-97E3-3223E9359045}"/>
              </a:ext>
            </a:extLst>
          </p:cNvPr>
          <p:cNvSpPr txBox="1"/>
          <p:nvPr/>
        </p:nvSpPr>
        <p:spPr>
          <a:xfrm>
            <a:off x="1083828" y="1558572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F1D11-CDB3-48E2-BD00-44F8F15920CD}"/>
              </a:ext>
            </a:extLst>
          </p:cNvPr>
          <p:cNvSpPr txBox="1"/>
          <p:nvPr/>
        </p:nvSpPr>
        <p:spPr>
          <a:xfrm>
            <a:off x="1096948" y="2710211"/>
            <a:ext cx="10434958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32EA0-4E31-4B97-8E68-A11169F27266}"/>
              </a:ext>
            </a:extLst>
          </p:cNvPr>
          <p:cNvSpPr txBox="1"/>
          <p:nvPr/>
        </p:nvSpPr>
        <p:spPr>
          <a:xfrm>
            <a:off x="1067452" y="477549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9FCC1D-B76F-4313-B8D3-23D81E4482AE}"/>
              </a:ext>
            </a:extLst>
          </p:cNvPr>
          <p:cNvSpPr txBox="1"/>
          <p:nvPr/>
        </p:nvSpPr>
        <p:spPr>
          <a:xfrm>
            <a:off x="1037956" y="603085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</a:t>
            </a:r>
            <a:endParaRPr lang="en-US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51530" y="270561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752262-9FA4-47B1-BDBE-55915EB9AF22}"/>
              </a:ext>
            </a:extLst>
          </p:cNvPr>
          <p:cNvSpPr txBox="1"/>
          <p:nvPr/>
        </p:nvSpPr>
        <p:spPr>
          <a:xfrm>
            <a:off x="780610" y="1076837"/>
            <a:ext cx="10860215" cy="4311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647</Words>
  <Application>Microsoft Office PowerPoint</Application>
  <PresentationFormat>Widescreen</PresentationFormat>
  <Paragraphs>37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iCiel Cucho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66</cp:revision>
  <dcterms:created xsi:type="dcterms:W3CDTF">2021-06-21T11:19:20Z</dcterms:created>
  <dcterms:modified xsi:type="dcterms:W3CDTF">2022-05-18T09:16:30Z</dcterms:modified>
</cp:coreProperties>
</file>